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8"/>
  </p:notesMasterIdLst>
  <p:sldIdLst>
    <p:sldId id="257" r:id="rId2"/>
    <p:sldId id="258" r:id="rId3"/>
    <p:sldId id="259" r:id="rId4"/>
    <p:sldId id="277" r:id="rId5"/>
    <p:sldId id="284" r:id="rId6"/>
    <p:sldId id="289" r:id="rId7"/>
    <p:sldId id="278" r:id="rId8"/>
    <p:sldId id="269" r:id="rId9"/>
    <p:sldId id="271" r:id="rId10"/>
    <p:sldId id="270" r:id="rId11"/>
    <p:sldId id="261" r:id="rId12"/>
    <p:sldId id="260" r:id="rId13"/>
    <p:sldId id="272" r:id="rId14"/>
    <p:sldId id="268" r:id="rId15"/>
    <p:sldId id="276" r:id="rId16"/>
    <p:sldId id="290" r:id="rId17"/>
    <p:sldId id="281" r:id="rId18"/>
    <p:sldId id="265" r:id="rId19"/>
    <p:sldId id="267" r:id="rId20"/>
    <p:sldId id="262" r:id="rId21"/>
    <p:sldId id="274" r:id="rId22"/>
    <p:sldId id="275" r:id="rId23"/>
    <p:sldId id="285" r:id="rId24"/>
    <p:sldId id="266" r:id="rId25"/>
    <p:sldId id="283" r:id="rId26"/>
    <p:sldId id="286" r:id="rId27"/>
    <p:sldId id="280" r:id="rId28"/>
    <p:sldId id="263" r:id="rId29"/>
    <p:sldId id="291" r:id="rId30"/>
    <p:sldId id="282" r:id="rId31"/>
    <p:sldId id="264" r:id="rId32"/>
    <p:sldId id="273" r:id="rId33"/>
    <p:sldId id="288" r:id="rId34"/>
    <p:sldId id="287" r:id="rId35"/>
    <p:sldId id="279" r:id="rId36"/>
    <p:sldId id="292" r:id="rId37"/>
  </p:sldIdLst>
  <p:sldSz cx="12192000" cy="6858000"/>
  <p:notesSz cx="6858000" cy="9144000"/>
  <p:custDataLst>
    <p:tags r:id="rId3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FFE1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6" autoAdjust="0"/>
    <p:restoredTop sz="95238" autoAdjust="0"/>
  </p:normalViewPr>
  <p:slideViewPr>
    <p:cSldViewPr snapToGrid="0">
      <p:cViewPr varScale="1">
        <p:scale>
          <a:sx n="114" d="100"/>
          <a:sy n="114" d="100"/>
        </p:scale>
        <p:origin x="360" y="84"/>
      </p:cViewPr>
      <p:guideLst>
        <p:guide orient="horz" pos="2160"/>
        <p:guide pos="3840"/>
      </p:guideLst>
    </p:cSldViewPr>
  </p:slideViewPr>
  <p:notesTextViewPr>
    <p:cViewPr>
      <p:scale>
        <a:sx n="400" d="100"/>
        <a:sy n="400" d="100"/>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A5FEE5-5CB2-452B-86DB-C47DBEA8BE02}"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A9A806-ED79-4954-BECC-181F69220089}"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6A9A806-ED79-4954-BECC-181F69220089}"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6A9A806-ED79-4954-BECC-181F69220089}"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6A9A806-ED79-4954-BECC-181F69220089}"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6A9A806-ED79-4954-BECC-181F69220089}"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6A9A806-ED79-4954-BECC-181F69220089}"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6A9A806-ED79-4954-BECC-181F69220089}"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6A9A806-ED79-4954-BECC-181F69220089}"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6A9A806-ED79-4954-BECC-181F69220089}"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6A9A806-ED79-4954-BECC-181F69220089}"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6A9A806-ED79-4954-BECC-181F69220089}"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6A9A806-ED79-4954-BECC-181F69220089}"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6A9A806-ED79-4954-BECC-181F69220089}"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6A9A806-ED79-4954-BECC-181F69220089}"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6A9A806-ED79-4954-BECC-181F69220089}"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6A9A806-ED79-4954-BECC-181F69220089}"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6A9A806-ED79-4954-BECC-181F69220089}"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6A9A806-ED79-4954-BECC-181F69220089}"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6A9A806-ED79-4954-BECC-181F69220089}"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6A9A806-ED79-4954-BECC-181F69220089}"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6A9A806-ED79-4954-BECC-181F69220089}"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6A9A806-ED79-4954-BECC-181F69220089}"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6A9A806-ED79-4954-BECC-181F69220089}"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6A9A806-ED79-4954-BECC-181F69220089}"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6A9A806-ED79-4954-BECC-181F69220089}" type="slidenum">
              <a:rPr lang="zh-CN" altLang="en-US" smtClean="0"/>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6A9A806-ED79-4954-BECC-181F69220089}" type="slidenum">
              <a:rPr lang="zh-CN" altLang="en-US" smtClean="0"/>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6A9A806-ED79-4954-BECC-181F69220089}" type="slidenum">
              <a:rPr lang="zh-CN" altLang="en-US" smtClean="0"/>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6A9A806-ED79-4954-BECC-181F69220089}" type="slidenum">
              <a:rPr lang="zh-CN" altLang="en-US" smtClean="0"/>
              <a:t>33</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6A9A806-ED79-4954-BECC-181F69220089}" type="slidenum">
              <a:rPr lang="zh-CN" altLang="en-US" smtClean="0"/>
              <a:t>34</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6A9A806-ED79-4954-BECC-181F69220089}" type="slidenum">
              <a:rPr lang="zh-CN" altLang="en-US" smtClean="0"/>
              <a:t>35</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6A9A806-ED79-4954-BECC-181F69220089}" type="slidenum">
              <a:rPr lang="zh-CN" altLang="en-US" smtClean="0"/>
              <a:t>36</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6A9A806-ED79-4954-BECC-181F69220089}"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6A9A806-ED79-4954-BECC-181F69220089}"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6A9A806-ED79-4954-BECC-181F69220089}"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6A9A806-ED79-4954-BECC-181F69220089}"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6A9A806-ED79-4954-BECC-181F69220089}"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6A9A806-ED79-4954-BECC-181F69220089}"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EC24455B-631A-4D21-9A65-48B789FF63BC}"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A15929B-E175-44EB-B335-30DC2528809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1000">
        <p:random/>
      </p:transition>
    </mc:Choice>
    <mc:Fallback xmlns="">
      <p:transition spd="slow" advTm="1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C24455B-631A-4D21-9A65-48B789FF63BC}"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A15929B-E175-44EB-B335-30DC2528809B}" type="slidenum">
              <a:rPr lang="zh-CN" altLang="en-US" smtClean="0"/>
              <a:t>‹#›</a:t>
            </a:fld>
            <a:endParaRPr lang="zh-CN" altLang="en-US"/>
          </a:p>
        </p:txBody>
      </p:sp>
      <p:sp>
        <p:nvSpPr>
          <p:cNvPr id="5" name="矩形 4"/>
          <p:cNvSpPr/>
          <p:nvPr userDrawn="1"/>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3200"/>
          </a:p>
        </p:txBody>
      </p:sp>
      <p:sp>
        <p:nvSpPr>
          <p:cNvPr id="6" name="任意多边形 5"/>
          <p:cNvSpPr/>
          <p:nvPr userDrawn="1"/>
        </p:nvSpPr>
        <p:spPr>
          <a:xfrm>
            <a:off x="-1" y="165696"/>
            <a:ext cx="12192001" cy="6716006"/>
          </a:xfrm>
          <a:custGeom>
            <a:avLst/>
            <a:gdLst>
              <a:gd name="connsiteX0" fmla="*/ 1775520 w 12192001"/>
              <a:gd name="connsiteY0" fmla="*/ 0 h 6716006"/>
              <a:gd name="connsiteX1" fmla="*/ 2020283 w 12192001"/>
              <a:gd name="connsiteY1" fmla="*/ 792088 h 6716006"/>
              <a:gd name="connsiteX2" fmla="*/ 12192000 w 12192001"/>
              <a:gd name="connsiteY2" fmla="*/ 792088 h 6716006"/>
              <a:gd name="connsiteX3" fmla="*/ 12192001 w 12192001"/>
              <a:gd name="connsiteY3" fmla="*/ 6716006 h 6716006"/>
              <a:gd name="connsiteX4" fmla="*/ 1 w 12192001"/>
              <a:gd name="connsiteY4" fmla="*/ 6716006 h 6716006"/>
              <a:gd name="connsiteX5" fmla="*/ 0 w 12192001"/>
              <a:gd name="connsiteY5" fmla="*/ 5772473 h 6716006"/>
              <a:gd name="connsiteX6" fmla="*/ 1335281 w 12192001"/>
              <a:gd name="connsiteY6" fmla="*/ 1313953 h 6716006"/>
              <a:gd name="connsiteX7" fmla="*/ 695402 w 12192001"/>
              <a:gd name="connsiteY7" fmla="*/ 825136 h 6716006"/>
              <a:gd name="connsiteX8" fmla="*/ 1520543 w 12192001"/>
              <a:gd name="connsiteY8" fmla="*/ 825142 h 6716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1" h="6716006">
                <a:moveTo>
                  <a:pt x="1775520" y="0"/>
                </a:moveTo>
                <a:lnTo>
                  <a:pt x="2020283" y="792088"/>
                </a:lnTo>
                <a:lnTo>
                  <a:pt x="12192000" y="792088"/>
                </a:lnTo>
                <a:lnTo>
                  <a:pt x="12192001" y="6716006"/>
                </a:lnTo>
                <a:lnTo>
                  <a:pt x="1" y="6716006"/>
                </a:lnTo>
                <a:lnTo>
                  <a:pt x="0" y="5772473"/>
                </a:lnTo>
                <a:lnTo>
                  <a:pt x="1335281" y="1313953"/>
                </a:lnTo>
                <a:lnTo>
                  <a:pt x="695402" y="825136"/>
                </a:lnTo>
                <a:lnTo>
                  <a:pt x="1520543" y="825142"/>
                </a:lnTo>
                <a:close/>
              </a:path>
            </a:pathLst>
          </a:custGeom>
          <a:solidFill>
            <a:srgbClr val="FFC000"/>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Tm="1000">
        <p:random/>
      </p:transition>
    </mc:Choice>
    <mc:Fallback xmlns="">
      <p:transition spd="slow" advTm="1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C24455B-631A-4D21-9A65-48B789FF63BC}"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A15929B-E175-44EB-B335-30DC2528809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1000">
        <p:random/>
      </p:transition>
    </mc:Choice>
    <mc:Fallback xmlns="">
      <p:transition spd="slow" advTm="1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EC24455B-631A-4D21-9A65-48B789FF63BC}"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A15929B-E175-44EB-B335-30DC2528809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1000">
        <p:random/>
      </p:transition>
    </mc:Choice>
    <mc:Fallback xmlns="">
      <p:transition spd="slow" advTm="1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EC24455B-631A-4D21-9A65-48B789FF63BC}"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A15929B-E175-44EB-B335-30DC2528809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1000">
        <p:random/>
      </p:transition>
    </mc:Choice>
    <mc:Fallback xmlns="">
      <p:transition spd="slow" advTm="1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EC24455B-631A-4D21-9A65-48B789FF63BC}" type="datetimeFigureOut">
              <a:rPr lang="zh-CN" altLang="en-US" smtClean="0"/>
              <a:t>2021/1/5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A15929B-E175-44EB-B335-30DC2528809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1000">
        <p:random/>
      </p:transition>
    </mc:Choice>
    <mc:Fallback xmlns="">
      <p:transition spd="slow" advTm="1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EC24455B-631A-4D21-9A65-48B789FF63BC}"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A15929B-E175-44EB-B335-30DC2528809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1000">
        <p:random/>
      </p:transition>
    </mc:Choice>
    <mc:Fallback xmlns="">
      <p:transition spd="slow" advTm="1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C24455B-631A-4D21-9A65-48B789FF63BC}"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A15929B-E175-44EB-B335-30DC2528809B}" type="slidenum">
              <a:rPr lang="zh-CN" altLang="en-US" smtClean="0"/>
              <a:t>‹#›</a:t>
            </a:fld>
            <a:endParaRPr lang="zh-CN" altLang="en-US"/>
          </a:p>
        </p:txBody>
      </p:sp>
      <p:sp>
        <p:nvSpPr>
          <p:cNvPr id="5" name="矩形 4"/>
          <p:cNvSpPr/>
          <p:nvPr userDrawn="1"/>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3200"/>
          </a:p>
        </p:txBody>
      </p:sp>
      <p:sp>
        <p:nvSpPr>
          <p:cNvPr id="8" name="任意多边形 7"/>
          <p:cNvSpPr/>
          <p:nvPr userDrawn="1"/>
        </p:nvSpPr>
        <p:spPr>
          <a:xfrm>
            <a:off x="695403" y="5067425"/>
            <a:ext cx="11496597" cy="1790575"/>
          </a:xfrm>
          <a:custGeom>
            <a:avLst/>
            <a:gdLst>
              <a:gd name="connsiteX0" fmla="*/ 1080117 w 11496597"/>
              <a:gd name="connsiteY0" fmla="*/ 0 h 1790575"/>
              <a:gd name="connsiteX1" fmla="*/ 1324881 w 11496597"/>
              <a:gd name="connsiteY1" fmla="*/ 792088 h 1790575"/>
              <a:gd name="connsiteX2" fmla="*/ 11496597 w 11496597"/>
              <a:gd name="connsiteY2" fmla="*/ 792088 h 1790575"/>
              <a:gd name="connsiteX3" fmla="*/ 11496597 w 11496597"/>
              <a:gd name="connsiteY3" fmla="*/ 1790575 h 1790575"/>
              <a:gd name="connsiteX4" fmla="*/ 497136 w 11496597"/>
              <a:gd name="connsiteY4" fmla="*/ 1790575 h 1790575"/>
              <a:gd name="connsiteX5" fmla="*/ 639879 w 11496597"/>
              <a:gd name="connsiteY5" fmla="*/ 1313953 h 1790575"/>
              <a:gd name="connsiteX6" fmla="*/ 0 w 11496597"/>
              <a:gd name="connsiteY6" fmla="*/ 825136 h 1790575"/>
              <a:gd name="connsiteX7" fmla="*/ 825140 w 11496597"/>
              <a:gd name="connsiteY7" fmla="*/ 825142 h 1790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96597" h="1790575">
                <a:moveTo>
                  <a:pt x="1080117" y="0"/>
                </a:moveTo>
                <a:lnTo>
                  <a:pt x="1324881" y="792088"/>
                </a:lnTo>
                <a:lnTo>
                  <a:pt x="11496597" y="792088"/>
                </a:lnTo>
                <a:lnTo>
                  <a:pt x="11496597" y="1790575"/>
                </a:lnTo>
                <a:lnTo>
                  <a:pt x="497136" y="1790575"/>
                </a:lnTo>
                <a:lnTo>
                  <a:pt x="639879" y="1313953"/>
                </a:lnTo>
                <a:lnTo>
                  <a:pt x="0" y="825136"/>
                </a:lnTo>
                <a:lnTo>
                  <a:pt x="825140" y="825142"/>
                </a:lnTo>
                <a:close/>
              </a:path>
            </a:pathLst>
          </a:custGeom>
          <a:solidFill>
            <a:srgbClr val="FFC000"/>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Tm="1000">
        <p:random/>
      </p:transition>
    </mc:Choice>
    <mc:Fallback xmlns="">
      <p:transition spd="slow" advTm="1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C24455B-631A-4D21-9A65-48B789FF63BC}"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A15929B-E175-44EB-B335-30DC2528809B}" type="slidenum">
              <a:rPr lang="zh-CN" altLang="en-US" smtClean="0"/>
              <a:t>‹#›</a:t>
            </a:fld>
            <a:endParaRPr lang="zh-CN" altLang="en-US"/>
          </a:p>
        </p:txBody>
      </p:sp>
      <p:sp>
        <p:nvSpPr>
          <p:cNvPr id="5" name="矩形 4"/>
          <p:cNvSpPr/>
          <p:nvPr userDrawn="1"/>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3200"/>
          </a:p>
        </p:txBody>
      </p:sp>
      <p:sp>
        <p:nvSpPr>
          <p:cNvPr id="6" name="任意多边形 5"/>
          <p:cNvSpPr/>
          <p:nvPr userDrawn="1"/>
        </p:nvSpPr>
        <p:spPr>
          <a:xfrm>
            <a:off x="0" y="116632"/>
            <a:ext cx="12192001" cy="6788014"/>
          </a:xfrm>
          <a:custGeom>
            <a:avLst/>
            <a:gdLst>
              <a:gd name="connsiteX0" fmla="*/ 1775520 w 12192001"/>
              <a:gd name="connsiteY0" fmla="*/ 0 h 6788014"/>
              <a:gd name="connsiteX1" fmla="*/ 2020283 w 12192001"/>
              <a:gd name="connsiteY1" fmla="*/ 792088 h 6788014"/>
              <a:gd name="connsiteX2" fmla="*/ 12192000 w 12192001"/>
              <a:gd name="connsiteY2" fmla="*/ 792088 h 6788014"/>
              <a:gd name="connsiteX3" fmla="*/ 12192001 w 12192001"/>
              <a:gd name="connsiteY3" fmla="*/ 6741368 h 6788014"/>
              <a:gd name="connsiteX4" fmla="*/ 2059468 w 12192001"/>
              <a:gd name="connsiteY4" fmla="*/ 6741368 h 6788014"/>
              <a:gd name="connsiteX5" fmla="*/ 2045498 w 12192001"/>
              <a:gd name="connsiteY5" fmla="*/ 6788014 h 6788014"/>
              <a:gd name="connsiteX6" fmla="*/ 38411 w 12192001"/>
              <a:gd name="connsiteY6" fmla="*/ 6788014 h 6788014"/>
              <a:gd name="connsiteX7" fmla="*/ 1 w 12192001"/>
              <a:gd name="connsiteY7" fmla="*/ 6776511 h 6788014"/>
              <a:gd name="connsiteX8" fmla="*/ 0 w 12192001"/>
              <a:gd name="connsiteY8" fmla="*/ 5772473 h 6788014"/>
              <a:gd name="connsiteX9" fmla="*/ 1335281 w 12192001"/>
              <a:gd name="connsiteY9" fmla="*/ 1313953 h 6788014"/>
              <a:gd name="connsiteX10" fmla="*/ 695402 w 12192001"/>
              <a:gd name="connsiteY10" fmla="*/ 825136 h 6788014"/>
              <a:gd name="connsiteX11" fmla="*/ 1520543 w 12192001"/>
              <a:gd name="connsiteY11" fmla="*/ 825142 h 678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1" h="6788014">
                <a:moveTo>
                  <a:pt x="1775520" y="0"/>
                </a:moveTo>
                <a:lnTo>
                  <a:pt x="2020283" y="792088"/>
                </a:lnTo>
                <a:lnTo>
                  <a:pt x="12192000" y="792088"/>
                </a:lnTo>
                <a:lnTo>
                  <a:pt x="12192001" y="6741368"/>
                </a:lnTo>
                <a:lnTo>
                  <a:pt x="2059468" y="6741368"/>
                </a:lnTo>
                <a:lnTo>
                  <a:pt x="2045498" y="6788014"/>
                </a:lnTo>
                <a:lnTo>
                  <a:pt x="38411" y="6788014"/>
                </a:lnTo>
                <a:lnTo>
                  <a:pt x="1" y="6776511"/>
                </a:lnTo>
                <a:lnTo>
                  <a:pt x="0" y="5772473"/>
                </a:lnTo>
                <a:lnTo>
                  <a:pt x="1335281" y="1313953"/>
                </a:lnTo>
                <a:lnTo>
                  <a:pt x="695402" y="825136"/>
                </a:lnTo>
                <a:lnTo>
                  <a:pt x="1520543" y="825142"/>
                </a:lnTo>
                <a:close/>
              </a:path>
            </a:pathLst>
          </a:custGeom>
          <a:solidFill>
            <a:srgbClr val="FFC000"/>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9935" y="353192"/>
            <a:ext cx="513481" cy="5174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1000">
        <p:random/>
      </p:transition>
    </mc:Choice>
    <mc:Fallback xmlns="">
      <p:transition spd="slow" advTm="1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C24455B-631A-4D21-9A65-48B789FF63BC}"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A15929B-E175-44EB-B335-30DC2528809B}" type="slidenum">
              <a:rPr lang="zh-CN" altLang="en-US" smtClean="0"/>
              <a:t>‹#›</a:t>
            </a:fld>
            <a:endParaRPr lang="zh-CN" altLang="en-US"/>
          </a:p>
        </p:txBody>
      </p:sp>
      <p:sp>
        <p:nvSpPr>
          <p:cNvPr id="5" name="矩形 4"/>
          <p:cNvSpPr/>
          <p:nvPr userDrawn="1"/>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3200"/>
          </a:p>
        </p:txBody>
      </p:sp>
    </p:spTree>
  </p:cSld>
  <p:clrMapOvr>
    <a:masterClrMapping/>
  </p:clrMapOvr>
  <mc:AlternateContent xmlns:mc="http://schemas.openxmlformats.org/markup-compatibility/2006" xmlns:p14="http://schemas.microsoft.com/office/powerpoint/2010/main">
    <mc:Choice Requires="p14">
      <p:transition spd="slow" p14:dur="1500" advTm="1000">
        <p:random/>
      </p:transition>
    </mc:Choice>
    <mc:Fallback xmlns="">
      <p:transition spd="slow" advTm="10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24455B-631A-4D21-9A65-48B789FF63BC}" type="datetimeFigureOut">
              <a:rPr lang="zh-CN" altLang="en-US" smtClean="0"/>
              <a:t>2021/1/5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15929B-E175-44EB-B335-30DC2528809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mc:AlternateContent xmlns:mc="http://schemas.openxmlformats.org/markup-compatibility/2006" xmlns:p14="http://schemas.microsoft.com/office/powerpoint/2010/main">
    <mc:Choice Requires="p14">
      <p:transition spd="slow" p14:dur="1500" advTm="1000">
        <p:random/>
      </p:transition>
    </mc:Choice>
    <mc:Fallback xmlns="">
      <p:transition spd="slow" advTm="1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image" Target="../media/image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8.xml"/><Relationship Id="rId5" Type="http://schemas.openxmlformats.org/officeDocument/2006/relationships/image" Target="../media/image22.jpeg"/><Relationship Id="rId4" Type="http://schemas.openxmlformats.org/officeDocument/2006/relationships/image" Target="../media/image21.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tags" Target="../tags/tag13.xml"/><Relationship Id="rId2" Type="http://schemas.openxmlformats.org/officeDocument/2006/relationships/tags" Target="../tags/tag3.xml"/><Relationship Id="rId16" Type="http://schemas.openxmlformats.org/officeDocument/2006/relationships/notesSlide" Target="../notesSlides/notesSlide3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5" Type="http://schemas.openxmlformats.org/officeDocument/2006/relationships/slideLayout" Target="../slideLayouts/slideLayout8.xml"/><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9.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任意多边形 11"/>
          <p:cNvSpPr/>
          <p:nvPr/>
        </p:nvSpPr>
        <p:spPr>
          <a:xfrm>
            <a:off x="695403" y="4437112"/>
            <a:ext cx="11496597" cy="2981098"/>
          </a:xfrm>
          <a:custGeom>
            <a:avLst/>
            <a:gdLst>
              <a:gd name="connsiteX0" fmla="*/ 1080117 w 11496597"/>
              <a:gd name="connsiteY0" fmla="*/ 0 h 2981098"/>
              <a:gd name="connsiteX1" fmla="*/ 1324881 w 11496597"/>
              <a:gd name="connsiteY1" fmla="*/ 792088 h 2981098"/>
              <a:gd name="connsiteX2" fmla="*/ 11496597 w 11496597"/>
              <a:gd name="connsiteY2" fmla="*/ 792088 h 2981098"/>
              <a:gd name="connsiteX3" fmla="*/ 11496597 w 11496597"/>
              <a:gd name="connsiteY3" fmla="*/ 2981098 h 2981098"/>
              <a:gd name="connsiteX4" fmla="*/ 140586 w 11496597"/>
              <a:gd name="connsiteY4" fmla="*/ 2981098 h 2981098"/>
              <a:gd name="connsiteX5" fmla="*/ 639879 w 11496597"/>
              <a:gd name="connsiteY5" fmla="*/ 1313953 h 2981098"/>
              <a:gd name="connsiteX6" fmla="*/ 0 w 11496597"/>
              <a:gd name="connsiteY6" fmla="*/ 825136 h 2981098"/>
              <a:gd name="connsiteX7" fmla="*/ 825140 w 11496597"/>
              <a:gd name="connsiteY7" fmla="*/ 825142 h 2981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96597" h="2981098">
                <a:moveTo>
                  <a:pt x="1080117" y="0"/>
                </a:moveTo>
                <a:lnTo>
                  <a:pt x="1324881" y="792088"/>
                </a:lnTo>
                <a:lnTo>
                  <a:pt x="11496597" y="792088"/>
                </a:lnTo>
                <a:lnTo>
                  <a:pt x="11496597" y="2981098"/>
                </a:lnTo>
                <a:lnTo>
                  <a:pt x="140586" y="2981098"/>
                </a:lnTo>
                <a:lnTo>
                  <a:pt x="639879" y="1313953"/>
                </a:lnTo>
                <a:lnTo>
                  <a:pt x="0" y="825136"/>
                </a:lnTo>
                <a:lnTo>
                  <a:pt x="825140" y="825142"/>
                </a:lnTo>
                <a:close/>
              </a:path>
            </a:pathLst>
          </a:custGeom>
          <a:solidFill>
            <a:srgbClr val="FFC000"/>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 name="TextBox 20"/>
          <p:cNvSpPr txBox="1"/>
          <p:nvPr/>
        </p:nvSpPr>
        <p:spPr>
          <a:xfrm>
            <a:off x="3675869" y="6138397"/>
            <a:ext cx="4840262" cy="706755"/>
          </a:xfrm>
          <a:prstGeom prst="rect">
            <a:avLst/>
          </a:prstGeom>
          <a:noFill/>
          <a:ln>
            <a:noFill/>
          </a:ln>
        </p:spPr>
        <p:txBody>
          <a:bodyPr wrap="square" rtlCol="0">
            <a:spAutoFit/>
            <a:scene3d>
              <a:camera prst="orthographicFront"/>
              <a:lightRig rig="threePt" dir="t">
                <a:rot lat="0" lon="0" rev="600000"/>
              </a:lightRig>
            </a:scene3d>
            <a:sp3d extrusionH="76200" contourW="6350" prstMaterial="plastic">
              <a:bevelB w="69850" h="44450"/>
              <a:extrusionClr>
                <a:schemeClr val="bg2">
                  <a:lumMod val="10000"/>
                </a:schemeClr>
              </a:extrusionClr>
              <a:contourClr>
                <a:schemeClr val="accent6">
                  <a:lumMod val="50000"/>
                </a:schemeClr>
              </a:contourClr>
            </a:sp3d>
          </a:bodyPr>
          <a:lstStyle>
            <a:defPPr>
              <a:defRPr lang="zh-CN"/>
            </a:defPPr>
            <a:lvl1pPr algn="ctr">
              <a:defRPr sz="3200" b="1" i="1">
                <a:ln w="15875">
                  <a:solidFill>
                    <a:schemeClr val="accent6">
                      <a:lumMod val="50000"/>
                      <a:alpha val="30000"/>
                    </a:schemeClr>
                  </a:solidFill>
                </a:ln>
                <a:gradFill flip="none" rotWithShape="1">
                  <a:gsLst>
                    <a:gs pos="13000">
                      <a:schemeClr val="bg1"/>
                    </a:gs>
                    <a:gs pos="67103">
                      <a:srgbClr val="FFE000"/>
                    </a:gs>
                    <a:gs pos="30000">
                      <a:srgbClr val="FFFF00"/>
                    </a:gs>
                    <a:gs pos="100000">
                      <a:schemeClr val="bg1">
                        <a:lumMod val="95000"/>
                      </a:schemeClr>
                    </a:gs>
                  </a:gsLst>
                  <a:lin ang="5400000" scaled="1"/>
                  <a:tileRect/>
                </a:gradFill>
                <a:effectLst/>
                <a:latin typeface="方正正大黑简体" panose="02000000000000000000" pitchFamily="2" charset="-122"/>
                <a:ea typeface="方正正大黑简体" panose="02000000000000000000" pitchFamily="2" charset="-122"/>
              </a:defRPr>
            </a:lvl1pPr>
          </a:lstStyle>
          <a:p>
            <a:r>
              <a:rPr lang="zh-CN" altLang="en-US" sz="2000" b="0" i="0">
                <a:ln w="25400">
                  <a:noFill/>
                </a:ln>
                <a:solidFill>
                  <a:srgbClr val="C00000"/>
                </a:solidFill>
                <a:latin typeface="+mn-ea"/>
                <a:ea typeface="+mn-ea"/>
              </a:rPr>
              <a:t>汇报人：</a:t>
            </a:r>
            <a:r>
              <a:rPr lang="en-US" altLang="zh-CN" sz="2000" b="0" i="0">
                <a:ln w="25400">
                  <a:noFill/>
                </a:ln>
                <a:solidFill>
                  <a:srgbClr val="C00000"/>
                </a:solidFill>
                <a:latin typeface="+mn-ea"/>
                <a:ea typeface="+mn-ea"/>
              </a:rPr>
              <a:t>xiazaii</a:t>
            </a:r>
          </a:p>
          <a:p>
            <a:r>
              <a:rPr lang="zh-CN" altLang="en-US" sz="2000" b="0" i="0">
                <a:ln w="25400">
                  <a:noFill/>
                </a:ln>
                <a:solidFill>
                  <a:srgbClr val="C00000"/>
                </a:solidFill>
                <a:latin typeface="+mn-ea"/>
                <a:ea typeface="+mn-ea"/>
              </a:rPr>
              <a:t>汇报时间：</a:t>
            </a:r>
            <a:r>
              <a:rPr lang="en-US" altLang="zh-CN" sz="2000" b="0" i="0">
                <a:ln w="25400">
                  <a:noFill/>
                </a:ln>
                <a:solidFill>
                  <a:srgbClr val="C00000"/>
                </a:solidFill>
                <a:latin typeface="+mn-ea"/>
                <a:ea typeface="+mn-ea"/>
              </a:rPr>
              <a:t>XX</a:t>
            </a:r>
            <a:r>
              <a:rPr lang="zh-CN" altLang="en-US" sz="2000" b="0" i="0">
                <a:ln w="25400">
                  <a:noFill/>
                </a:ln>
                <a:solidFill>
                  <a:srgbClr val="C00000"/>
                </a:solidFill>
                <a:latin typeface="+mn-ea"/>
                <a:ea typeface="+mn-ea"/>
              </a:rPr>
              <a:t>年 </a:t>
            </a:r>
            <a:r>
              <a:rPr lang="en-US" altLang="zh-CN" sz="2000" b="0" i="0">
                <a:ln w="25400">
                  <a:noFill/>
                </a:ln>
                <a:solidFill>
                  <a:srgbClr val="C00000"/>
                </a:solidFill>
                <a:latin typeface="+mn-ea"/>
                <a:ea typeface="+mn-ea"/>
              </a:rPr>
              <a:t>XX</a:t>
            </a:r>
            <a:r>
              <a:rPr lang="zh-CN" altLang="en-US" sz="2000" b="0" i="0">
                <a:ln w="25400">
                  <a:noFill/>
                </a:ln>
                <a:solidFill>
                  <a:srgbClr val="C00000"/>
                </a:solidFill>
                <a:latin typeface="+mn-ea"/>
                <a:ea typeface="+mn-ea"/>
              </a:rPr>
              <a:t>月</a:t>
            </a:r>
            <a:endParaRPr lang="zh-CN" altLang="en-US" sz="2000" b="0" i="0" dirty="0">
              <a:ln w="25400">
                <a:noFill/>
              </a:ln>
              <a:solidFill>
                <a:srgbClr val="C00000"/>
              </a:solidFill>
              <a:latin typeface="+mn-ea"/>
              <a:ea typeface="+mn-ea"/>
            </a:endParaRPr>
          </a:p>
        </p:txBody>
      </p:sp>
      <p:sp>
        <p:nvSpPr>
          <p:cNvPr id="4" name="TextBox 20"/>
          <p:cNvSpPr txBox="1"/>
          <p:nvPr/>
        </p:nvSpPr>
        <p:spPr>
          <a:xfrm>
            <a:off x="1265741" y="3905761"/>
            <a:ext cx="9660518" cy="1323439"/>
          </a:xfrm>
          <a:prstGeom prst="rect">
            <a:avLst/>
          </a:prstGeom>
          <a:noFill/>
        </p:spPr>
        <p:txBody>
          <a:bodyPr wrap="square" rtlCol="0">
            <a:spAutoFit/>
            <a:scene3d>
              <a:camera prst="orthographicFront"/>
              <a:lightRig rig="threePt" dir="t">
                <a:rot lat="0" lon="0" rev="600000"/>
              </a:lightRig>
            </a:scene3d>
            <a:sp3d extrusionH="76200" contourW="6350" prstMaterial="plastic">
              <a:bevelT w="88900" h="12700"/>
              <a:bevelB w="69850" h="44450"/>
              <a:extrusionClr>
                <a:schemeClr val="bg2">
                  <a:lumMod val="10000"/>
                </a:schemeClr>
              </a:extrusionClr>
              <a:contourClr>
                <a:schemeClr val="accent6">
                  <a:lumMod val="50000"/>
                </a:schemeClr>
              </a:contourClr>
            </a:sp3d>
          </a:bodyPr>
          <a:lstStyle>
            <a:defPPr>
              <a:defRPr lang="zh-CN"/>
            </a:defPPr>
            <a:lvl1pPr algn="ctr">
              <a:defRPr sz="3200" b="1" i="1">
                <a:ln w="15875">
                  <a:solidFill>
                    <a:schemeClr val="accent6">
                      <a:lumMod val="50000"/>
                      <a:alpha val="30000"/>
                    </a:schemeClr>
                  </a:solidFill>
                </a:ln>
                <a:gradFill flip="none" rotWithShape="1">
                  <a:gsLst>
                    <a:gs pos="13000">
                      <a:schemeClr val="bg1"/>
                    </a:gs>
                    <a:gs pos="67103">
                      <a:srgbClr val="FFE000"/>
                    </a:gs>
                    <a:gs pos="30000">
                      <a:srgbClr val="FFFF00"/>
                    </a:gs>
                    <a:gs pos="100000">
                      <a:schemeClr val="bg1">
                        <a:lumMod val="95000"/>
                      </a:schemeClr>
                    </a:gs>
                  </a:gsLst>
                  <a:lin ang="5400000" scaled="1"/>
                  <a:tileRect/>
                </a:gradFill>
                <a:effectLst/>
                <a:latin typeface="方正正大黑简体" panose="02000000000000000000" pitchFamily="2" charset="-122"/>
                <a:ea typeface="方正正大黑简体" panose="02000000000000000000" pitchFamily="2" charset="-122"/>
              </a:defRPr>
            </a:lvl1pPr>
          </a:lstStyle>
          <a:p>
            <a:r>
              <a:rPr lang="zh-CN" altLang="en-US" sz="8000" i="0" dirty="0">
                <a:ln w="25400">
                  <a:noFill/>
                </a:ln>
                <a:solidFill>
                  <a:srgbClr val="FFC000"/>
                </a:solidFill>
                <a:latin typeface="方正粗谭黑简体" pitchFamily="2" charset="-122"/>
                <a:ea typeface="方正粗谭黑简体" pitchFamily="2" charset="-122"/>
              </a:rPr>
              <a:t>撸起袖子加油干</a:t>
            </a:r>
          </a:p>
        </p:txBody>
      </p:sp>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68619" y="321913"/>
            <a:ext cx="1242164" cy="1251706"/>
          </a:xfrm>
          <a:prstGeom prst="rect">
            <a:avLst/>
          </a:prstGeom>
        </p:spPr>
      </p:pic>
      <p:sp>
        <p:nvSpPr>
          <p:cNvPr id="6" name="AutoShape 5"/>
          <p:cNvSpPr/>
          <p:nvPr/>
        </p:nvSpPr>
        <p:spPr bwMode="auto">
          <a:xfrm>
            <a:off x="10556224" y="1649254"/>
            <a:ext cx="960456" cy="33359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vert="eaVert" lIns="0" tIns="0" rIns="0" bIns="0" anchor="ctr"/>
          <a:lstStyle/>
          <a:p>
            <a:pPr defTabSz="1218565">
              <a:lnSpc>
                <a:spcPct val="130000"/>
              </a:lnSpc>
            </a:pPr>
            <a:r>
              <a:rPr lang="zh-CN" altLang="en-US" b="0" dirty="0">
                <a:solidFill>
                  <a:srgbClr val="FFC000"/>
                </a:solidFill>
                <a:latin typeface="方正楷体简体" panose="02010601030101010101" pitchFamily="2" charset="-122"/>
                <a:ea typeface="方正楷体简体" panose="02010601030101010101" pitchFamily="2" charset="-122"/>
                <a:cs typeface="Lato Regular" charset="0"/>
              </a:rPr>
              <a:t>“撸起袖子加油干”，</a:t>
            </a:r>
            <a:endParaRPr lang="en-US" altLang="zh-CN" b="0" dirty="0">
              <a:solidFill>
                <a:srgbClr val="FFC000"/>
              </a:solidFill>
              <a:latin typeface="方正楷体简体" panose="02010601030101010101" pitchFamily="2" charset="-122"/>
              <a:ea typeface="方正楷体简体" panose="02010601030101010101" pitchFamily="2" charset="-122"/>
              <a:cs typeface="Lato Regular" charset="0"/>
            </a:endParaRPr>
          </a:p>
          <a:p>
            <a:pPr defTabSz="1218565">
              <a:lnSpc>
                <a:spcPct val="130000"/>
              </a:lnSpc>
            </a:pPr>
            <a:r>
              <a:rPr lang="zh-CN" altLang="en-US" b="0" dirty="0">
                <a:solidFill>
                  <a:srgbClr val="FFC000"/>
                </a:solidFill>
                <a:latin typeface="方正楷体简体" panose="02010601030101010101" pitchFamily="2" charset="-122"/>
                <a:ea typeface="方正楷体简体" panose="02010601030101010101" pitchFamily="2" charset="-122"/>
                <a:cs typeface="Lato Regular" charset="0"/>
              </a:rPr>
              <a:t>是时代赋予我们这一代人的使命，</a:t>
            </a:r>
            <a:endParaRPr lang="en-US" altLang="zh-CN" b="0" dirty="0">
              <a:solidFill>
                <a:srgbClr val="FFC000"/>
              </a:solidFill>
              <a:latin typeface="方正楷体简体" panose="02010601030101010101" pitchFamily="2" charset="-122"/>
              <a:ea typeface="方正楷体简体" panose="02010601030101010101" pitchFamily="2" charset="-122"/>
              <a:cs typeface="Lato Regular" charset="0"/>
            </a:endParaRPr>
          </a:p>
          <a:p>
            <a:pPr defTabSz="1218565">
              <a:lnSpc>
                <a:spcPct val="130000"/>
              </a:lnSpc>
            </a:pPr>
            <a:r>
              <a:rPr lang="zh-CN" altLang="en-US" b="0" dirty="0">
                <a:solidFill>
                  <a:srgbClr val="FFC000"/>
                </a:solidFill>
                <a:latin typeface="方正楷体简体" panose="02010601030101010101" pitchFamily="2" charset="-122"/>
                <a:ea typeface="方正楷体简体" panose="02010601030101010101" pitchFamily="2" charset="-122"/>
                <a:cs typeface="Lato Regular" charset="0"/>
              </a:rPr>
              <a:t>更是我们向未来作出的承诺</a:t>
            </a:r>
            <a:r>
              <a:rPr lang="en-US" altLang="zh-CN" b="0" dirty="0">
                <a:solidFill>
                  <a:srgbClr val="FFC000"/>
                </a:solidFill>
                <a:latin typeface="方正楷体简体" panose="02010601030101010101" pitchFamily="2" charset="-122"/>
                <a:ea typeface="方正楷体简体" panose="02010601030101010101" pitchFamily="2" charset="-122"/>
                <a:cs typeface="Lato Regular" charset="0"/>
              </a:rPr>
              <a:t>……</a:t>
            </a:r>
            <a:endParaRPr lang="es-ES" altLang="zh-CN" b="0" dirty="0">
              <a:solidFill>
                <a:srgbClr val="FFC000"/>
              </a:solidFill>
              <a:latin typeface="方正楷体简体" panose="02010601030101010101" pitchFamily="2" charset="-122"/>
              <a:ea typeface="方正楷体简体" panose="02010601030101010101" pitchFamily="2" charset="-122"/>
              <a:cs typeface="Lato Regular" charset="0"/>
              <a:sym typeface="+mn-lt"/>
            </a:endParaRPr>
          </a:p>
        </p:txBody>
      </p:sp>
      <p:grpSp>
        <p:nvGrpSpPr>
          <p:cNvPr id="7" name="组合 6"/>
          <p:cNvGrpSpPr/>
          <p:nvPr/>
        </p:nvGrpSpPr>
        <p:grpSpPr>
          <a:xfrm>
            <a:off x="4291998" y="396607"/>
            <a:ext cx="3608004" cy="3608004"/>
            <a:chOff x="4201748" y="409074"/>
            <a:chExt cx="3155444" cy="3155444"/>
          </a:xfrm>
        </p:grpSpPr>
        <p:sp>
          <p:nvSpPr>
            <p:cNvPr id="8" name="椭圆 7"/>
            <p:cNvSpPr/>
            <p:nvPr/>
          </p:nvSpPr>
          <p:spPr>
            <a:xfrm>
              <a:off x="4285317" y="492643"/>
              <a:ext cx="2988306" cy="298830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pic>
          <p:nvPicPr>
            <p:cNvPr id="9" name="图片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95510" y="602836"/>
              <a:ext cx="2767921" cy="2767921"/>
            </a:xfrm>
            <a:prstGeom prst="rect">
              <a:avLst/>
            </a:prstGeom>
          </p:spPr>
        </p:pic>
        <p:sp>
          <p:nvSpPr>
            <p:cNvPr id="10" name="椭圆 9"/>
            <p:cNvSpPr/>
            <p:nvPr/>
          </p:nvSpPr>
          <p:spPr>
            <a:xfrm>
              <a:off x="4201748" y="409074"/>
              <a:ext cx="3155444" cy="3155444"/>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grpSp>
      <p:sp>
        <p:nvSpPr>
          <p:cNvPr id="13" name="AutoShape 5"/>
          <p:cNvSpPr/>
          <p:nvPr/>
        </p:nvSpPr>
        <p:spPr bwMode="auto">
          <a:xfrm>
            <a:off x="2649032" y="5351900"/>
            <a:ext cx="6893935" cy="475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ctr" defTabSz="323215">
              <a:lnSpc>
                <a:spcPct val="120000"/>
              </a:lnSpc>
              <a:spcBef>
                <a:spcPts val="850"/>
              </a:spcBef>
            </a:pPr>
            <a:r>
              <a:rPr lang="es-ES" altLang="zh-CN" sz="935" b="0" dirty="0">
                <a:solidFill>
                  <a:srgbClr val="C00000"/>
                </a:solidFill>
                <a:latin typeface="+mn-lt"/>
                <a:ea typeface="+mn-ea"/>
                <a:cs typeface="+mn-ea"/>
                <a:sym typeface="+mn-lt"/>
              </a:rPr>
              <a:t>Lorem ipsum dolor sit amet, consectetur adipiscing elit. Integer mollis vehicula ligula ut faucibus. Curabitur vestibulum consequat urna et vehicula. Suspendisse feugiat biben- dum egestas. Sed bibendum urna id sem tincidunt commodoat dictum lectus elis tellus, volutpat quis venenatis non, adipiscing quis orci. Integer condimentum leo ut erat ultrices mollis. Nunc ut quam adipiscing, elementum enim ac, ullamcorper magna. Curabitur a felis eu tellus tincidunt rhoncus. Cras rhoncus diam tortor, id cursus purus.</a:t>
            </a:r>
            <a:endParaRPr lang="es-ES" altLang="zh-CN" sz="2485" b="0" dirty="0">
              <a:solidFill>
                <a:srgbClr val="C00000"/>
              </a:solidFill>
              <a:latin typeface="+mn-lt"/>
              <a:ea typeface="+mn-ea"/>
              <a:cs typeface="+mn-ea"/>
              <a:sym typeface="+mn-lt"/>
            </a:endParaRPr>
          </a:p>
        </p:txBody>
      </p:sp>
      <p:pic>
        <p:nvPicPr>
          <p:cNvPr id="15" name="火之战车">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cstate="print"/>
          <a:stretch>
            <a:fillRect/>
          </a:stretch>
        </p:blipFill>
        <p:spPr>
          <a:xfrm>
            <a:off x="-1539484" y="6153073"/>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1000">
        <p:random/>
      </p:transition>
    </mc:Choice>
    <mc:Fallback xmlns="">
      <p:transition spd="slow"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5"/>
                                        </p:tgtEl>
                                      </p:cBhvr>
                                    </p:cmd>
                                  </p:childTnLst>
                                </p:cTn>
                              </p:par>
                              <p:par>
                                <p:cTn id="7" presetID="42"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4250"/>
                                        <p:tgtEl>
                                          <p:spTgt spid="7"/>
                                        </p:tgtEl>
                                      </p:cBhvr>
                                    </p:animEffect>
                                    <p:anim calcmode="lin" valueType="num">
                                      <p:cBhvr>
                                        <p:cTn id="10" dur="4250" fill="hold"/>
                                        <p:tgtEl>
                                          <p:spTgt spid="7"/>
                                        </p:tgtEl>
                                        <p:attrNameLst>
                                          <p:attrName>ppt_x</p:attrName>
                                        </p:attrNameLst>
                                      </p:cBhvr>
                                      <p:tavLst>
                                        <p:tav tm="0">
                                          <p:val>
                                            <p:strVal val="#ppt_x"/>
                                          </p:val>
                                        </p:tav>
                                        <p:tav tm="100000">
                                          <p:val>
                                            <p:strVal val="#ppt_x"/>
                                          </p:val>
                                        </p:tav>
                                      </p:tavLst>
                                    </p:anim>
                                    <p:anim calcmode="lin" valueType="num">
                                      <p:cBhvr>
                                        <p:cTn id="11" dur="4250" fill="hold"/>
                                        <p:tgtEl>
                                          <p:spTgt spid="7"/>
                                        </p:tgtEl>
                                        <p:attrNameLst>
                                          <p:attrName>ppt_y</p:attrName>
                                        </p:attrNameLst>
                                      </p:cBhvr>
                                      <p:tavLst>
                                        <p:tav tm="0">
                                          <p:val>
                                            <p:strVal val="#ppt_y+.1"/>
                                          </p:val>
                                        </p:tav>
                                        <p:tav tm="100000">
                                          <p:val>
                                            <p:strVal val="#ppt_y"/>
                                          </p:val>
                                        </p:tav>
                                      </p:tavLst>
                                    </p:anim>
                                  </p:childTnLst>
                                </p:cTn>
                              </p:par>
                              <p:par>
                                <p:cTn id="12" presetID="30"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decel="100000"/>
                                        <p:tgtEl>
                                          <p:spTgt spid="5"/>
                                        </p:tgtEl>
                                      </p:cBhvr>
                                    </p:animEffect>
                                    <p:anim calcmode="lin" valueType="num">
                                      <p:cBhvr>
                                        <p:cTn id="15" dur="1000" decel="100000" fill="hold"/>
                                        <p:tgtEl>
                                          <p:spTgt spid="5"/>
                                        </p:tgtEl>
                                        <p:attrNameLst>
                                          <p:attrName>style.rotation</p:attrName>
                                        </p:attrNameLst>
                                      </p:cBhvr>
                                      <p:tavLst>
                                        <p:tav tm="0">
                                          <p:val>
                                            <p:fltVal val="-90"/>
                                          </p:val>
                                        </p:tav>
                                        <p:tav tm="100000">
                                          <p:val>
                                            <p:fltVal val="0"/>
                                          </p:val>
                                        </p:tav>
                                      </p:tavLst>
                                    </p:anim>
                                    <p:anim calcmode="lin" valueType="num">
                                      <p:cBhvr>
                                        <p:cTn id="16" dur="1000" decel="100000" fill="hold"/>
                                        <p:tgtEl>
                                          <p:spTgt spid="5"/>
                                        </p:tgtEl>
                                        <p:attrNameLst>
                                          <p:attrName>ppt_x</p:attrName>
                                        </p:attrNameLst>
                                      </p:cBhvr>
                                      <p:tavLst>
                                        <p:tav tm="0">
                                          <p:val>
                                            <p:strVal val="#ppt_x+0.4"/>
                                          </p:val>
                                        </p:tav>
                                        <p:tav tm="100000">
                                          <p:val>
                                            <p:strVal val="#ppt_x-0.05"/>
                                          </p:val>
                                        </p:tav>
                                      </p:tavLst>
                                    </p:anim>
                                    <p:anim calcmode="lin" valueType="num">
                                      <p:cBhvr>
                                        <p:cTn id="17" dur="1000" decel="100000" fill="hold"/>
                                        <p:tgtEl>
                                          <p:spTgt spid="5"/>
                                        </p:tgtEl>
                                        <p:attrNameLst>
                                          <p:attrName>ppt_y</p:attrName>
                                        </p:attrNameLst>
                                      </p:cBhvr>
                                      <p:tavLst>
                                        <p:tav tm="0">
                                          <p:val>
                                            <p:strVal val="#ppt_y-0.4"/>
                                          </p:val>
                                        </p:tav>
                                        <p:tav tm="100000">
                                          <p:val>
                                            <p:strVal val="#ppt_y+0.1"/>
                                          </p:val>
                                        </p:tav>
                                      </p:tavLst>
                                    </p:anim>
                                    <p:anim calcmode="lin" valueType="num">
                                      <p:cBhvr>
                                        <p:cTn id="18" dur="250" accel="100000" fill="hold">
                                          <p:stCondLst>
                                            <p:cond delay="1000"/>
                                          </p:stCondLst>
                                        </p:cTn>
                                        <p:tgtEl>
                                          <p:spTgt spid="5"/>
                                        </p:tgtEl>
                                        <p:attrNameLst>
                                          <p:attrName>ppt_x</p:attrName>
                                        </p:attrNameLst>
                                      </p:cBhvr>
                                      <p:tavLst>
                                        <p:tav tm="0">
                                          <p:val>
                                            <p:strVal val="#ppt_x-0.05"/>
                                          </p:val>
                                        </p:tav>
                                        <p:tav tm="100000">
                                          <p:val>
                                            <p:strVal val="#ppt_x"/>
                                          </p:val>
                                        </p:tav>
                                      </p:tavLst>
                                    </p:anim>
                                    <p:anim calcmode="lin" valueType="num">
                                      <p:cBhvr>
                                        <p:cTn id="19" dur="250" accel="100000" fill="hold">
                                          <p:stCondLst>
                                            <p:cond delay="1000"/>
                                          </p:stCondLst>
                                        </p:cTn>
                                        <p:tgtEl>
                                          <p:spTgt spid="5"/>
                                        </p:tgtEl>
                                        <p:attrNameLst>
                                          <p:attrName>ppt_y</p:attrName>
                                        </p:attrNameLst>
                                      </p:cBhvr>
                                      <p:tavLst>
                                        <p:tav tm="0">
                                          <p:val>
                                            <p:strVal val="#ppt_y+0.1"/>
                                          </p:val>
                                        </p:tav>
                                        <p:tav tm="100000">
                                          <p:val>
                                            <p:strVal val="#ppt_y"/>
                                          </p:val>
                                        </p:tav>
                                      </p:tavLst>
                                    </p:anim>
                                  </p:childTnLst>
                                </p:cTn>
                              </p:par>
                              <p:par>
                                <p:cTn id="20" presetID="10" presetClass="entr" presetSubtype="0" fill="hold" grpId="0" nodeType="withEffect">
                                  <p:stCondLst>
                                    <p:cond delay="1000"/>
                                  </p:stCondLst>
                                  <p:iterate type="wd">
                                    <p:tmPct val="10000"/>
                                  </p:iterate>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par>
                                <p:cTn id="23" presetID="56" presetClass="entr" presetSubtype="0" fill="hold" grpId="0" nodeType="withEffect">
                                  <p:stCondLst>
                                    <p:cond delay="1000"/>
                                  </p:stCondLst>
                                  <p:iterate type="lt">
                                    <p:tmPct val="10000"/>
                                  </p:iterate>
                                  <p:childTnLst>
                                    <p:set>
                                      <p:cBhvr>
                                        <p:cTn id="24" dur="1" fill="hold">
                                          <p:stCondLst>
                                            <p:cond delay="0"/>
                                          </p:stCondLst>
                                        </p:cTn>
                                        <p:tgtEl>
                                          <p:spTgt spid="4"/>
                                        </p:tgtEl>
                                        <p:attrNameLst>
                                          <p:attrName>style.visibility</p:attrName>
                                        </p:attrNameLst>
                                      </p:cBhvr>
                                      <p:to>
                                        <p:strVal val="visible"/>
                                      </p:to>
                                    </p:set>
                                    <p:anim by="(-#ppt_w*2)" calcmode="lin" valueType="num">
                                      <p:cBhvr rctx="PPT">
                                        <p:cTn id="25" dur="500" autoRev="1" fill="hold">
                                          <p:stCondLst>
                                            <p:cond delay="0"/>
                                          </p:stCondLst>
                                        </p:cTn>
                                        <p:tgtEl>
                                          <p:spTgt spid="4"/>
                                        </p:tgtEl>
                                        <p:attrNameLst>
                                          <p:attrName>ppt_w</p:attrName>
                                        </p:attrNameLst>
                                      </p:cBhvr>
                                    </p:anim>
                                    <p:anim by="(#ppt_w*0.50)" calcmode="lin" valueType="num">
                                      <p:cBhvr>
                                        <p:cTn id="26" dur="500" decel="50000" autoRev="1" fill="hold">
                                          <p:stCondLst>
                                            <p:cond delay="0"/>
                                          </p:stCondLst>
                                        </p:cTn>
                                        <p:tgtEl>
                                          <p:spTgt spid="4"/>
                                        </p:tgtEl>
                                        <p:attrNameLst>
                                          <p:attrName>ppt_x</p:attrName>
                                        </p:attrNameLst>
                                      </p:cBhvr>
                                    </p:anim>
                                    <p:anim from="(-#ppt_h/2)" to="(#ppt_y)" calcmode="lin" valueType="num">
                                      <p:cBhvr>
                                        <p:cTn id="27" dur="1000" fill="hold">
                                          <p:stCondLst>
                                            <p:cond delay="0"/>
                                          </p:stCondLst>
                                        </p:cTn>
                                        <p:tgtEl>
                                          <p:spTgt spid="4"/>
                                        </p:tgtEl>
                                        <p:attrNameLst>
                                          <p:attrName>ppt_y</p:attrName>
                                        </p:attrNameLst>
                                      </p:cBhvr>
                                    </p:anim>
                                    <p:animRot by="21600000">
                                      <p:cBhvr>
                                        <p:cTn id="28" dur="1000" fill="hold">
                                          <p:stCondLst>
                                            <p:cond delay="0"/>
                                          </p:stCondLst>
                                        </p:cTn>
                                        <p:tgtEl>
                                          <p:spTgt spid="4"/>
                                        </p:tgtEl>
                                        <p:attrNameLst>
                                          <p:attrName>r</p:attrName>
                                        </p:attrNameLst>
                                      </p:cBhvr>
                                    </p:animRot>
                                  </p:childTnLst>
                                </p:cTn>
                              </p:par>
                              <p:par>
                                <p:cTn id="29" presetID="14" presetClass="entr" presetSubtype="10" fill="hold" grpId="0" nodeType="withEffect">
                                  <p:stCondLst>
                                    <p:cond delay="2500"/>
                                  </p:stCondLst>
                                  <p:childTnLst>
                                    <p:set>
                                      <p:cBhvr>
                                        <p:cTn id="30" dur="1" fill="hold">
                                          <p:stCondLst>
                                            <p:cond delay="0"/>
                                          </p:stCondLst>
                                        </p:cTn>
                                        <p:tgtEl>
                                          <p:spTgt spid="12"/>
                                        </p:tgtEl>
                                        <p:attrNameLst>
                                          <p:attrName>style.visibility</p:attrName>
                                        </p:attrNameLst>
                                      </p:cBhvr>
                                      <p:to>
                                        <p:strVal val="visible"/>
                                      </p:to>
                                    </p:set>
                                    <p:animEffect transition="in" filter="randombar(horizontal)">
                                      <p:cBhvr>
                                        <p:cTn id="31" dur="750"/>
                                        <p:tgtEl>
                                          <p:spTgt spid="12"/>
                                        </p:tgtEl>
                                      </p:cBhvr>
                                    </p:animEffect>
                                  </p:childTnLst>
                                </p:cTn>
                              </p:par>
                              <p:par>
                                <p:cTn id="32" presetID="22" presetClass="entr" presetSubtype="1" fill="hold" grpId="0" nodeType="withEffect">
                                  <p:stCondLst>
                                    <p:cond delay="3250"/>
                                  </p:stCondLst>
                                  <p:childTnLst>
                                    <p:set>
                                      <p:cBhvr>
                                        <p:cTn id="33" dur="1" fill="hold">
                                          <p:stCondLst>
                                            <p:cond delay="0"/>
                                          </p:stCondLst>
                                        </p:cTn>
                                        <p:tgtEl>
                                          <p:spTgt spid="13"/>
                                        </p:tgtEl>
                                        <p:attrNameLst>
                                          <p:attrName>style.visibility</p:attrName>
                                        </p:attrNameLst>
                                      </p:cBhvr>
                                      <p:to>
                                        <p:strVal val="visible"/>
                                      </p:to>
                                    </p:set>
                                    <p:animEffect transition="in" filter="wipe(up)">
                                      <p:cBhvr>
                                        <p:cTn id="34" dur="500"/>
                                        <p:tgtEl>
                                          <p:spTgt spid="13"/>
                                        </p:tgtEl>
                                      </p:cBhvr>
                                    </p:animEffect>
                                  </p:childTnLst>
                                </p:cTn>
                              </p:par>
                              <p:par>
                                <p:cTn id="35" presetID="2" presetClass="entr" presetSubtype="2" fill="hold" grpId="0" nodeType="withEffect">
                                  <p:stCondLst>
                                    <p:cond delay="3250"/>
                                  </p:stCondLst>
                                  <p:iterate type="lt">
                                    <p:tmPct val="10000"/>
                                  </p:iterate>
                                  <p:childTnLst>
                                    <p:set>
                                      <p:cBhvr>
                                        <p:cTn id="36" dur="1" fill="hold">
                                          <p:stCondLst>
                                            <p:cond delay="0"/>
                                          </p:stCondLst>
                                        </p:cTn>
                                        <p:tgtEl>
                                          <p:spTgt spid="3"/>
                                        </p:tgtEl>
                                        <p:attrNameLst>
                                          <p:attrName>style.visibility</p:attrName>
                                        </p:attrNameLst>
                                      </p:cBhvr>
                                      <p:to>
                                        <p:strVal val="visible"/>
                                      </p:to>
                                    </p:set>
                                    <p:anim calcmode="lin" valueType="num">
                                      <p:cBhvr additive="base">
                                        <p:cTn id="37" dur="500" fill="hold"/>
                                        <p:tgtEl>
                                          <p:spTgt spid="3"/>
                                        </p:tgtEl>
                                        <p:attrNameLst>
                                          <p:attrName>ppt_x</p:attrName>
                                        </p:attrNameLst>
                                      </p:cBhvr>
                                      <p:tavLst>
                                        <p:tav tm="0">
                                          <p:val>
                                            <p:strVal val="1+#ppt_w/2"/>
                                          </p:val>
                                        </p:tav>
                                        <p:tav tm="100000">
                                          <p:val>
                                            <p:strVal val="#ppt_x"/>
                                          </p:val>
                                        </p:tav>
                                      </p:tavLst>
                                    </p:anim>
                                    <p:anim calcmode="lin" valueType="num">
                                      <p:cBhvr additive="base">
                                        <p:cTn id="3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39" repeatCount="indefinite" fill="hold" display="0">
                  <p:stCondLst>
                    <p:cond delay="indefinite"/>
                  </p:stCondLst>
                  <p:endCondLst>
                    <p:cond evt="onStopAudio" delay="0">
                      <p:tgtEl>
                        <p:sldTgt/>
                      </p:tgtEl>
                    </p:cond>
                  </p:endCondLst>
                </p:cTn>
                <p:tgtEl>
                  <p:spTgt spid="15"/>
                </p:tgtEl>
              </p:cMediaNode>
            </p:audio>
          </p:childTnLst>
        </p:cTn>
      </p:par>
    </p:tnLst>
    <p:bldLst>
      <p:bldP spid="12" grpId="0" animBg="1"/>
      <p:bldP spid="3" grpId="0"/>
      <p:bldP spid="4" grpId="0"/>
      <p:bldP spid="6" grpId="0"/>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5"/>
          <p:cNvSpPr txBox="1">
            <a:spLocks noChangeArrowheads="1"/>
          </p:cNvSpPr>
          <p:nvPr/>
        </p:nvSpPr>
        <p:spPr bwMode="auto">
          <a:xfrm>
            <a:off x="1980372" y="353192"/>
            <a:ext cx="3999324" cy="553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21892" tIns="60945" rIns="121892" bIns="60945">
            <a:spAutoFit/>
          </a:bodyPr>
          <a:lstStyle>
            <a:defPPr>
              <a:defRPr lang="zh-CN"/>
            </a:defPPr>
            <a:lvl1pPr eaLnBrk="1" hangingPunct="1">
              <a:defRPr sz="3465" i="0" spc="-150">
                <a:solidFill>
                  <a:schemeClr val="tx1">
                    <a:lumMod val="75000"/>
                    <a:lumOff val="25000"/>
                  </a:schemeClr>
                </a:solidFill>
                <a:latin typeface="+mn-lt"/>
                <a:ea typeface="+mn-ea"/>
                <a:cs typeface="+mn-ea"/>
              </a:defRPr>
            </a:lvl1pPr>
            <a:lvl2pPr marL="742950" indent="-285750" eaLnBrk="0" hangingPunct="0">
              <a:defRPr i="1">
                <a:latin typeface="Arial" panose="020B0604020202020204" pitchFamily="34" charset="0"/>
                <a:ea typeface="宋体" panose="02010600030101010101" pitchFamily="2" charset="-122"/>
              </a:defRPr>
            </a:lvl2pPr>
            <a:lvl3pPr marL="1143000" indent="-228600" eaLnBrk="0" hangingPunct="0">
              <a:defRPr i="1">
                <a:latin typeface="Arial" panose="020B0604020202020204" pitchFamily="34" charset="0"/>
                <a:ea typeface="宋体" panose="02010600030101010101" pitchFamily="2" charset="-122"/>
              </a:defRPr>
            </a:lvl3pPr>
            <a:lvl4pPr marL="1600200" indent="-228600" eaLnBrk="0" hangingPunct="0">
              <a:defRPr i="1">
                <a:latin typeface="Arial" panose="020B0604020202020204" pitchFamily="34" charset="0"/>
                <a:ea typeface="宋体" panose="02010600030101010101" pitchFamily="2" charset="-122"/>
              </a:defRPr>
            </a:lvl4pPr>
            <a:lvl5pPr marL="2057400" indent="-228600" eaLnBrk="0" hangingPunct="0">
              <a:defRPr i="1">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9pPr>
          </a:lstStyle>
          <a:p>
            <a:r>
              <a:rPr lang="zh-CN" altLang="en-US" sz="2800" b="1" spc="0" dirty="0">
                <a:solidFill>
                  <a:srgbClr val="FFE100"/>
                </a:solidFill>
                <a:sym typeface="+mn-lt"/>
              </a:rPr>
              <a:t>修改相关主题文字</a:t>
            </a:r>
          </a:p>
        </p:txBody>
      </p:sp>
      <p:sp>
        <p:nvSpPr>
          <p:cNvPr id="3" name="五边形 2"/>
          <p:cNvSpPr/>
          <p:nvPr/>
        </p:nvSpPr>
        <p:spPr>
          <a:xfrm>
            <a:off x="1331828" y="1700857"/>
            <a:ext cx="10525631" cy="420047"/>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135">
                <a:latin typeface="+mj-lt"/>
              </a:rPr>
              <a:t>01</a:t>
            </a:r>
            <a:endParaRPr lang="zh-CN" altLang="en-US" sz="2135">
              <a:latin typeface="+mj-lt"/>
            </a:endParaRPr>
          </a:p>
        </p:txBody>
      </p:sp>
      <p:sp>
        <p:nvSpPr>
          <p:cNvPr id="4" name="五边形 3"/>
          <p:cNvSpPr/>
          <p:nvPr/>
        </p:nvSpPr>
        <p:spPr>
          <a:xfrm>
            <a:off x="3963234" y="2171366"/>
            <a:ext cx="7894224" cy="420047"/>
          </a:xfrm>
          <a:prstGeom prst="homePlate">
            <a:avLst/>
          </a:prstGeom>
          <a:solidFill>
            <a:srgbClr val="D83C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135">
                <a:latin typeface="+mj-lt"/>
              </a:rPr>
              <a:t>02</a:t>
            </a:r>
            <a:endParaRPr lang="zh-CN" altLang="en-US" sz="2135">
              <a:latin typeface="+mj-lt"/>
            </a:endParaRPr>
          </a:p>
        </p:txBody>
      </p:sp>
      <p:sp>
        <p:nvSpPr>
          <p:cNvPr id="5" name="五边形 4"/>
          <p:cNvSpPr/>
          <p:nvPr/>
        </p:nvSpPr>
        <p:spPr>
          <a:xfrm>
            <a:off x="6594641" y="2641875"/>
            <a:ext cx="5262815" cy="420047"/>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135">
                <a:latin typeface="+mj-lt"/>
              </a:rPr>
              <a:t>03</a:t>
            </a:r>
            <a:endParaRPr lang="zh-CN" altLang="en-US" sz="2135">
              <a:latin typeface="+mj-lt"/>
            </a:endParaRPr>
          </a:p>
        </p:txBody>
      </p:sp>
      <p:sp>
        <p:nvSpPr>
          <p:cNvPr id="6" name="五边形 5"/>
          <p:cNvSpPr/>
          <p:nvPr/>
        </p:nvSpPr>
        <p:spPr>
          <a:xfrm>
            <a:off x="9226049" y="3112386"/>
            <a:ext cx="2631407" cy="420047"/>
          </a:xfrm>
          <a:prstGeom prst="homePlate">
            <a:avLst/>
          </a:prstGeom>
          <a:solidFill>
            <a:srgbClr val="292A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135">
                <a:latin typeface="+mj-lt"/>
              </a:rPr>
              <a:t>04</a:t>
            </a:r>
            <a:endParaRPr lang="zh-CN" altLang="en-US" sz="2135">
              <a:latin typeface="+mj-lt"/>
            </a:endParaRPr>
          </a:p>
        </p:txBody>
      </p:sp>
      <p:sp>
        <p:nvSpPr>
          <p:cNvPr id="7" name="矩形 6"/>
          <p:cNvSpPr/>
          <p:nvPr/>
        </p:nvSpPr>
        <p:spPr>
          <a:xfrm>
            <a:off x="1271820" y="3048186"/>
            <a:ext cx="2520277" cy="2354491"/>
          </a:xfrm>
          <a:prstGeom prst="rect">
            <a:avLst/>
          </a:prstGeom>
        </p:spPr>
        <p:txBody>
          <a:bodyPr wrap="square">
            <a:spAutoFit/>
          </a:bodyPr>
          <a:lstStyle/>
          <a:p>
            <a:pPr>
              <a:lnSpc>
                <a:spcPct val="150000"/>
              </a:lnSpc>
            </a:pPr>
            <a:r>
              <a:rPr lang="zh-CN" altLang="en-US" sz="1400" b="0" kern="0" dirty="0">
                <a:solidFill>
                  <a:schemeClr val="tx1">
                    <a:lumMod val="65000"/>
                    <a:lumOff val="35000"/>
                  </a:schemeClr>
                </a:solidFill>
                <a:latin typeface="微软雅黑" panose="020B0503020204020204" charset="-122"/>
                <a:ea typeface="微软雅黑" panose="020B0503020204020204" charset="-122"/>
                <a:cs typeface="Raleway Light"/>
              </a:rPr>
              <a:t>这里输入简单的文字概述里输入简单文字概述这里输入简单的文字概述里输入简单文字概述这里输入简单的文字概述里输入简单文字概述这里输入简单的文字概述里输入简单文字概述这里输入简单的文字概述</a:t>
            </a:r>
            <a:endParaRPr lang="zh-CN" altLang="en-US" sz="1400" b="0" dirty="0">
              <a:solidFill>
                <a:schemeClr val="tx1">
                  <a:lumMod val="65000"/>
                  <a:lumOff val="35000"/>
                </a:schemeClr>
              </a:solidFill>
              <a:latin typeface="微软雅黑" panose="020B0503020204020204" charset="-122"/>
              <a:ea typeface="微软雅黑" panose="020B0503020204020204" charset="-122"/>
            </a:endParaRPr>
          </a:p>
        </p:txBody>
      </p:sp>
      <p:sp>
        <p:nvSpPr>
          <p:cNvPr id="8" name="矩形 7"/>
          <p:cNvSpPr/>
          <p:nvPr/>
        </p:nvSpPr>
        <p:spPr>
          <a:xfrm>
            <a:off x="1288856" y="2523030"/>
            <a:ext cx="2520277" cy="379656"/>
          </a:xfrm>
          <a:prstGeom prst="rect">
            <a:avLst/>
          </a:prstGeom>
        </p:spPr>
        <p:txBody>
          <a:bodyPr wrap="square">
            <a:spAutoFit/>
          </a:bodyPr>
          <a:lstStyle/>
          <a:p>
            <a:pPr lvl="0"/>
            <a:r>
              <a:rPr lang="zh-CN" altLang="en-US" sz="1865" b="1" dirty="0">
                <a:solidFill>
                  <a:srgbClr val="C00000"/>
                </a:solidFill>
                <a:latin typeface="微软雅黑" panose="020B0503020204020204" charset="-122"/>
                <a:ea typeface="微软雅黑" panose="020B0503020204020204" charset="-122"/>
              </a:rPr>
              <a:t>在此输入你的文本容</a:t>
            </a:r>
          </a:p>
        </p:txBody>
      </p:sp>
      <p:sp>
        <p:nvSpPr>
          <p:cNvPr id="9" name="矩形 8"/>
          <p:cNvSpPr/>
          <p:nvPr/>
        </p:nvSpPr>
        <p:spPr>
          <a:xfrm>
            <a:off x="6612414" y="3725295"/>
            <a:ext cx="2520277" cy="2031325"/>
          </a:xfrm>
          <a:prstGeom prst="rect">
            <a:avLst/>
          </a:prstGeom>
        </p:spPr>
        <p:txBody>
          <a:bodyPr wrap="square">
            <a:spAutoFit/>
          </a:bodyPr>
          <a:lstStyle/>
          <a:p>
            <a:pPr>
              <a:lnSpc>
                <a:spcPct val="150000"/>
              </a:lnSpc>
            </a:pPr>
            <a:r>
              <a:rPr lang="zh-CN" altLang="en-US" sz="1400" b="0" kern="0" dirty="0">
                <a:solidFill>
                  <a:schemeClr val="tx1">
                    <a:lumMod val="65000"/>
                    <a:lumOff val="35000"/>
                  </a:schemeClr>
                </a:solidFill>
                <a:latin typeface="微软雅黑" panose="020B0503020204020204" charset="-122"/>
                <a:ea typeface="微软雅黑" panose="020B0503020204020204" charset="-122"/>
                <a:cs typeface="Raleway Light"/>
              </a:rPr>
              <a:t>这里输入简单的文字概述里输入简单文字概述这里输入简单的文字概述里输入简单文字概述这里输入简单的文字概述里输入简单文字概述这里输入简单的文字概述</a:t>
            </a:r>
            <a:endParaRPr lang="zh-CN" altLang="en-US" sz="1400" b="0" dirty="0">
              <a:solidFill>
                <a:schemeClr val="tx1">
                  <a:lumMod val="65000"/>
                  <a:lumOff val="35000"/>
                </a:schemeClr>
              </a:solidFill>
              <a:latin typeface="微软雅黑" panose="020B0503020204020204" charset="-122"/>
              <a:ea typeface="微软雅黑" panose="020B0503020204020204" charset="-122"/>
            </a:endParaRPr>
          </a:p>
        </p:txBody>
      </p:sp>
      <p:sp>
        <p:nvSpPr>
          <p:cNvPr id="10" name="矩形 9"/>
          <p:cNvSpPr/>
          <p:nvPr/>
        </p:nvSpPr>
        <p:spPr>
          <a:xfrm>
            <a:off x="6629451" y="3293439"/>
            <a:ext cx="2520277" cy="379656"/>
          </a:xfrm>
          <a:prstGeom prst="rect">
            <a:avLst/>
          </a:prstGeom>
        </p:spPr>
        <p:txBody>
          <a:bodyPr wrap="square">
            <a:spAutoFit/>
          </a:bodyPr>
          <a:lstStyle/>
          <a:p>
            <a:pPr lvl="0"/>
            <a:r>
              <a:rPr lang="zh-CN" altLang="en-US" sz="1865" b="1" dirty="0">
                <a:solidFill>
                  <a:srgbClr val="C00000"/>
                </a:solidFill>
                <a:latin typeface="微软雅黑" panose="020B0503020204020204" charset="-122"/>
                <a:ea typeface="微软雅黑" panose="020B0503020204020204" charset="-122"/>
              </a:rPr>
              <a:t>在此输入你的文本</a:t>
            </a:r>
          </a:p>
        </p:txBody>
      </p:sp>
      <p:sp>
        <p:nvSpPr>
          <p:cNvPr id="11" name="矩形 10"/>
          <p:cNvSpPr/>
          <p:nvPr/>
        </p:nvSpPr>
        <p:spPr>
          <a:xfrm>
            <a:off x="3912114" y="3386741"/>
            <a:ext cx="2520277" cy="2354491"/>
          </a:xfrm>
          <a:prstGeom prst="rect">
            <a:avLst/>
          </a:prstGeom>
        </p:spPr>
        <p:txBody>
          <a:bodyPr wrap="square">
            <a:spAutoFit/>
          </a:bodyPr>
          <a:lstStyle/>
          <a:p>
            <a:pPr>
              <a:lnSpc>
                <a:spcPct val="150000"/>
              </a:lnSpc>
            </a:pPr>
            <a:r>
              <a:rPr lang="zh-CN" altLang="en-US" sz="1400" b="0" kern="0" dirty="0">
                <a:solidFill>
                  <a:schemeClr val="tx1">
                    <a:lumMod val="65000"/>
                    <a:lumOff val="35000"/>
                  </a:schemeClr>
                </a:solidFill>
                <a:latin typeface="微软雅黑" panose="020B0503020204020204" charset="-122"/>
                <a:ea typeface="微软雅黑" panose="020B0503020204020204" charset="-122"/>
                <a:cs typeface="Raleway Light"/>
              </a:rPr>
              <a:t>这里输入简单的文字概述里输入简单文字概述这里输入简单的文字概述里输入简单文字概述这里输入简单的文字概述里输入简单文字概述这里输入简单的文字概述里输入简单文字概述</a:t>
            </a:r>
            <a:endParaRPr lang="zh-CN" altLang="en-US" sz="1400" b="0" dirty="0">
              <a:solidFill>
                <a:schemeClr val="tx1">
                  <a:lumMod val="65000"/>
                  <a:lumOff val="35000"/>
                </a:schemeClr>
              </a:solidFill>
              <a:latin typeface="微软雅黑" panose="020B0503020204020204" charset="-122"/>
              <a:ea typeface="微软雅黑" panose="020B0503020204020204" charset="-122"/>
            </a:endParaRPr>
          </a:p>
        </p:txBody>
      </p:sp>
      <p:sp>
        <p:nvSpPr>
          <p:cNvPr id="12" name="矩形 11"/>
          <p:cNvSpPr/>
          <p:nvPr/>
        </p:nvSpPr>
        <p:spPr>
          <a:xfrm>
            <a:off x="3929151" y="2943077"/>
            <a:ext cx="2520277" cy="379656"/>
          </a:xfrm>
          <a:prstGeom prst="rect">
            <a:avLst/>
          </a:prstGeom>
        </p:spPr>
        <p:txBody>
          <a:bodyPr wrap="square">
            <a:spAutoFit/>
          </a:bodyPr>
          <a:lstStyle/>
          <a:p>
            <a:pPr lvl="0"/>
            <a:r>
              <a:rPr lang="zh-CN" altLang="en-US" sz="1865" b="1" dirty="0">
                <a:solidFill>
                  <a:srgbClr val="C00000"/>
                </a:solidFill>
                <a:latin typeface="微软雅黑" panose="020B0503020204020204" charset="-122"/>
                <a:ea typeface="微软雅黑" panose="020B0503020204020204" charset="-122"/>
              </a:rPr>
              <a:t>在此输入你的文本</a:t>
            </a:r>
          </a:p>
        </p:txBody>
      </p:sp>
      <p:sp>
        <p:nvSpPr>
          <p:cNvPr id="13" name="矩形 12"/>
          <p:cNvSpPr/>
          <p:nvPr/>
        </p:nvSpPr>
        <p:spPr>
          <a:xfrm>
            <a:off x="9192701" y="4063849"/>
            <a:ext cx="2520277" cy="1708160"/>
          </a:xfrm>
          <a:prstGeom prst="rect">
            <a:avLst/>
          </a:prstGeom>
        </p:spPr>
        <p:txBody>
          <a:bodyPr wrap="square">
            <a:spAutoFit/>
          </a:bodyPr>
          <a:lstStyle/>
          <a:p>
            <a:pPr>
              <a:lnSpc>
                <a:spcPct val="150000"/>
              </a:lnSpc>
            </a:pPr>
            <a:r>
              <a:rPr lang="zh-CN" altLang="en-US" sz="1400" b="0" kern="0" dirty="0">
                <a:solidFill>
                  <a:schemeClr val="tx1">
                    <a:lumMod val="65000"/>
                    <a:lumOff val="35000"/>
                  </a:schemeClr>
                </a:solidFill>
                <a:latin typeface="微软雅黑" panose="020B0503020204020204" charset="-122"/>
                <a:ea typeface="微软雅黑" panose="020B0503020204020204" charset="-122"/>
                <a:cs typeface="Raleway Light"/>
              </a:rPr>
              <a:t>这里输入简单的文字概述里输入简单文字概述这里输入简单的文字概述里输入简单文字概述这里输入简单的文字概述里输入简单文字概述</a:t>
            </a:r>
            <a:endParaRPr lang="zh-CN" altLang="en-US" sz="1400" b="0" dirty="0">
              <a:solidFill>
                <a:schemeClr val="tx1">
                  <a:lumMod val="65000"/>
                  <a:lumOff val="35000"/>
                </a:schemeClr>
              </a:solidFill>
              <a:latin typeface="微软雅黑" panose="020B0503020204020204" charset="-122"/>
              <a:ea typeface="微软雅黑" panose="020B0503020204020204" charset="-122"/>
            </a:endParaRPr>
          </a:p>
        </p:txBody>
      </p:sp>
      <p:sp>
        <p:nvSpPr>
          <p:cNvPr id="14" name="矩形 13"/>
          <p:cNvSpPr/>
          <p:nvPr/>
        </p:nvSpPr>
        <p:spPr>
          <a:xfrm>
            <a:off x="9192700" y="3663157"/>
            <a:ext cx="2520277" cy="379656"/>
          </a:xfrm>
          <a:prstGeom prst="rect">
            <a:avLst/>
          </a:prstGeom>
        </p:spPr>
        <p:txBody>
          <a:bodyPr wrap="square">
            <a:spAutoFit/>
          </a:bodyPr>
          <a:lstStyle/>
          <a:p>
            <a:pPr lvl="0"/>
            <a:r>
              <a:rPr lang="zh-CN" altLang="en-US" sz="1865" b="1" dirty="0">
                <a:solidFill>
                  <a:srgbClr val="C00000"/>
                </a:solidFill>
                <a:latin typeface="微软雅黑" panose="020B0503020204020204" charset="-122"/>
                <a:ea typeface="微软雅黑" panose="020B0503020204020204" charset="-122"/>
              </a:rPr>
              <a:t>在此输入你的文本</a:t>
            </a:r>
          </a:p>
        </p:txBody>
      </p:sp>
      <p:cxnSp>
        <p:nvCxnSpPr>
          <p:cNvPr id="15" name="直接连接符 14"/>
          <p:cNvCxnSpPr/>
          <p:nvPr/>
        </p:nvCxnSpPr>
        <p:spPr>
          <a:xfrm>
            <a:off x="3792098" y="3583532"/>
            <a:ext cx="0" cy="1870147"/>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6492398" y="4073526"/>
            <a:ext cx="0" cy="1380153"/>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9132691" y="4463958"/>
            <a:ext cx="0" cy="98972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Tm="1000">
        <p:random/>
      </p:transition>
    </mc:Choice>
    <mc:Fallback xmlns="">
      <p:transition spd="slow"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par>
                          <p:cTn id="11" fill="hold">
                            <p:stCondLst>
                              <p:cond delay="500"/>
                            </p:stCondLst>
                            <p:childTnLst>
                              <p:par>
                                <p:cTn id="12" presetID="53" presetClass="entr" presetSubtype="16"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left)">
                                      <p:cBhvr>
                                        <p:cTn id="26" dur="500"/>
                                        <p:tgtEl>
                                          <p:spTgt spid="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wipe(left)">
                                      <p:cBhvr>
                                        <p:cTn id="42" dur="500"/>
                                        <p:tgtEl>
                                          <p:spTgt spid="5"/>
                                        </p:tgtEl>
                                      </p:cBhvr>
                                    </p:animEffect>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5000"/>
                            </p:stCondLst>
                            <p:childTnLst>
                              <p:par>
                                <p:cTn id="50" presetID="42" presetClass="entr" presetSubtype="0" fill="hold" grpId="0" nodeType="after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1000"/>
                                        <p:tgtEl>
                                          <p:spTgt spid="9"/>
                                        </p:tgtEl>
                                      </p:cBhvr>
                                    </p:animEffect>
                                    <p:anim calcmode="lin" valueType="num">
                                      <p:cBhvr>
                                        <p:cTn id="53" dur="1000" fill="hold"/>
                                        <p:tgtEl>
                                          <p:spTgt spid="9"/>
                                        </p:tgtEl>
                                        <p:attrNameLst>
                                          <p:attrName>ppt_x</p:attrName>
                                        </p:attrNameLst>
                                      </p:cBhvr>
                                      <p:tavLst>
                                        <p:tav tm="0">
                                          <p:val>
                                            <p:strVal val="#ppt_x"/>
                                          </p:val>
                                        </p:tav>
                                        <p:tav tm="100000">
                                          <p:val>
                                            <p:strVal val="#ppt_x"/>
                                          </p:val>
                                        </p:tav>
                                      </p:tavLst>
                                    </p:anim>
                                    <p:anim calcmode="lin" valueType="num">
                                      <p:cBhvr>
                                        <p:cTn id="54" dur="1000" fill="hold"/>
                                        <p:tgtEl>
                                          <p:spTgt spid="9"/>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6"/>
                                        </p:tgtEl>
                                        <p:attrNameLst>
                                          <p:attrName>style.visibility</p:attrName>
                                        </p:attrNameLst>
                                      </p:cBhvr>
                                      <p:to>
                                        <p:strVal val="visible"/>
                                      </p:to>
                                    </p:set>
                                    <p:animEffect transition="in" filter="wipe(left)">
                                      <p:cBhvr>
                                        <p:cTn id="58" dur="500"/>
                                        <p:tgtEl>
                                          <p:spTgt spid="6"/>
                                        </p:tgtEl>
                                      </p:cBhvr>
                                    </p:animEffect>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p:cTn id="62" dur="500" fill="hold"/>
                                        <p:tgtEl>
                                          <p:spTgt spid="14"/>
                                        </p:tgtEl>
                                        <p:attrNameLst>
                                          <p:attrName>ppt_w</p:attrName>
                                        </p:attrNameLst>
                                      </p:cBhvr>
                                      <p:tavLst>
                                        <p:tav tm="0">
                                          <p:val>
                                            <p:fltVal val="0"/>
                                          </p:val>
                                        </p:tav>
                                        <p:tav tm="100000">
                                          <p:val>
                                            <p:strVal val="#ppt_w"/>
                                          </p:val>
                                        </p:tav>
                                      </p:tavLst>
                                    </p:anim>
                                    <p:anim calcmode="lin" valueType="num">
                                      <p:cBhvr>
                                        <p:cTn id="63" dur="500" fill="hold"/>
                                        <p:tgtEl>
                                          <p:spTgt spid="14"/>
                                        </p:tgtEl>
                                        <p:attrNameLst>
                                          <p:attrName>ppt_h</p:attrName>
                                        </p:attrNameLst>
                                      </p:cBhvr>
                                      <p:tavLst>
                                        <p:tav tm="0">
                                          <p:val>
                                            <p:fltVal val="0"/>
                                          </p:val>
                                        </p:tav>
                                        <p:tav tm="100000">
                                          <p:val>
                                            <p:strVal val="#ppt_h"/>
                                          </p:val>
                                        </p:tav>
                                      </p:tavLst>
                                    </p:anim>
                                    <p:animEffect transition="in" filter="fade">
                                      <p:cBhvr>
                                        <p:cTn id="64" dur="500"/>
                                        <p:tgtEl>
                                          <p:spTgt spid="14"/>
                                        </p:tgtEl>
                                      </p:cBhvr>
                                    </p:animEffect>
                                  </p:childTnLst>
                                </p:cTn>
                              </p:par>
                            </p:childTnLst>
                          </p:cTn>
                        </p:par>
                        <p:par>
                          <p:cTn id="65" fill="hold">
                            <p:stCondLst>
                              <p:cond delay="7000"/>
                            </p:stCondLst>
                            <p:childTnLst>
                              <p:par>
                                <p:cTn id="66" presetID="42"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fade">
                                      <p:cBhvr>
                                        <p:cTn id="68" dur="1000"/>
                                        <p:tgtEl>
                                          <p:spTgt spid="13"/>
                                        </p:tgtEl>
                                      </p:cBhvr>
                                    </p:animEffect>
                                    <p:anim calcmode="lin" valueType="num">
                                      <p:cBhvr>
                                        <p:cTn id="69" dur="1000" fill="hold"/>
                                        <p:tgtEl>
                                          <p:spTgt spid="13"/>
                                        </p:tgtEl>
                                        <p:attrNameLst>
                                          <p:attrName>ppt_x</p:attrName>
                                        </p:attrNameLst>
                                      </p:cBhvr>
                                      <p:tavLst>
                                        <p:tav tm="0">
                                          <p:val>
                                            <p:strVal val="#ppt_x"/>
                                          </p:val>
                                        </p:tav>
                                        <p:tav tm="100000">
                                          <p:val>
                                            <p:strVal val="#ppt_x"/>
                                          </p:val>
                                        </p:tav>
                                      </p:tavLst>
                                    </p:anim>
                                    <p:anim calcmode="lin" valueType="num">
                                      <p:cBhvr>
                                        <p:cTn id="70" dur="1000" fill="hold"/>
                                        <p:tgtEl>
                                          <p:spTgt spid="13"/>
                                        </p:tgtEl>
                                        <p:attrNameLst>
                                          <p:attrName>ppt_y</p:attrName>
                                        </p:attrNameLst>
                                      </p:cBhvr>
                                      <p:tavLst>
                                        <p:tav tm="0">
                                          <p:val>
                                            <p:strVal val="#ppt_y+.1"/>
                                          </p:val>
                                        </p:tav>
                                        <p:tav tm="100000">
                                          <p:val>
                                            <p:strVal val="#ppt_y"/>
                                          </p:val>
                                        </p:tav>
                                      </p:tavLst>
                                    </p:anim>
                                  </p:childTnLst>
                                </p:cTn>
                              </p:par>
                            </p:childTnLst>
                          </p:cTn>
                        </p:par>
                        <p:par>
                          <p:cTn id="71" fill="hold">
                            <p:stCondLst>
                              <p:cond delay="8000"/>
                            </p:stCondLst>
                            <p:childTnLst>
                              <p:par>
                                <p:cTn id="72" presetID="1" presetClass="entr" presetSubtype="0" fill="hold" nodeType="afterEffect">
                                  <p:stCondLst>
                                    <p:cond delay="0"/>
                                  </p:stCondLst>
                                  <p:childTnLst>
                                    <p:set>
                                      <p:cBhvr>
                                        <p:cTn id="73" dur="1" fill="hold">
                                          <p:stCondLst>
                                            <p:cond delay="0"/>
                                          </p:stCondLst>
                                        </p:cTn>
                                        <p:tgtEl>
                                          <p:spTgt spid="15"/>
                                        </p:tgtEl>
                                        <p:attrNameLst>
                                          <p:attrName>style.visibility</p:attrName>
                                        </p:attrNameLst>
                                      </p:cBhvr>
                                      <p:to>
                                        <p:strVal val="visible"/>
                                      </p:to>
                                    </p:set>
                                  </p:childTnLst>
                                </p:cTn>
                              </p:par>
                            </p:childTnLst>
                          </p:cTn>
                        </p:par>
                        <p:par>
                          <p:cTn id="74" fill="hold">
                            <p:stCondLst>
                              <p:cond delay="8000"/>
                            </p:stCondLst>
                            <p:childTnLst>
                              <p:par>
                                <p:cTn id="75" presetID="1" presetClass="entr" presetSubtype="0" fill="hold" nodeType="afterEffect">
                                  <p:stCondLst>
                                    <p:cond delay="0"/>
                                  </p:stCondLst>
                                  <p:childTnLst>
                                    <p:set>
                                      <p:cBhvr>
                                        <p:cTn id="76" dur="1" fill="hold">
                                          <p:stCondLst>
                                            <p:cond delay="0"/>
                                          </p:stCondLst>
                                        </p:cTn>
                                        <p:tgtEl>
                                          <p:spTgt spid="16"/>
                                        </p:tgtEl>
                                        <p:attrNameLst>
                                          <p:attrName>style.visibility</p:attrName>
                                        </p:attrNameLst>
                                      </p:cBhvr>
                                      <p:to>
                                        <p:strVal val="visible"/>
                                      </p:to>
                                    </p:set>
                                  </p:childTnLst>
                                </p:cTn>
                              </p:par>
                            </p:childTnLst>
                          </p:cTn>
                        </p:par>
                        <p:par>
                          <p:cTn id="77" fill="hold">
                            <p:stCondLst>
                              <p:cond delay="8000"/>
                            </p:stCondLst>
                            <p:childTnLst>
                              <p:par>
                                <p:cTn id="78" presetID="1" presetClass="entr" presetSubtype="0" fill="hold" nodeType="afterEffect">
                                  <p:stCondLst>
                                    <p:cond delay="0"/>
                                  </p:stCondLst>
                                  <p:childTnLst>
                                    <p:set>
                                      <p:cBhvr>
                                        <p:cTn id="79"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P spid="7" grpId="0"/>
      <p:bldP spid="8" grpId="0"/>
      <p:bldP spid="9" grpId="0"/>
      <p:bldP spid="10" grpId="0"/>
      <p:bldP spid="11" grpId="0"/>
      <p:bldP spid="12" grpId="0"/>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4"/>
          <p:cNvSpPr txBox="1"/>
          <p:nvPr/>
        </p:nvSpPr>
        <p:spPr>
          <a:xfrm>
            <a:off x="5268139" y="3659383"/>
            <a:ext cx="1655722" cy="332022"/>
          </a:xfrm>
          <a:prstGeom prst="rect">
            <a:avLst/>
          </a:prstGeom>
          <a:noFill/>
        </p:spPr>
        <p:txBody>
          <a:bodyPr wrap="none" rtlCol="0">
            <a:noAutofit/>
          </a:bodyPr>
          <a:lstStyle>
            <a:defPPr>
              <a:defRPr lang="zh-CN"/>
            </a:defPPr>
            <a:lvl1pPr>
              <a:defRPr sz="1800">
                <a:solidFill>
                  <a:schemeClr val="tx1">
                    <a:lumMod val="75000"/>
                    <a:lumOff val="25000"/>
                  </a:schemeClr>
                </a:solidFill>
              </a:defRPr>
            </a:lvl1pPr>
          </a:lstStyle>
          <a:p>
            <a:pPr algn="ctr"/>
            <a:r>
              <a:rPr lang="en-US" altLang="zh-CN" sz="2400" b="0" dirty="0">
                <a:solidFill>
                  <a:srgbClr val="FFC000"/>
                </a:solidFill>
                <a:latin typeface="+mn-lt"/>
                <a:ea typeface="+mn-ea"/>
                <a:cs typeface="+mn-ea"/>
                <a:sym typeface="+mn-lt"/>
              </a:rPr>
              <a:t>PART 02</a:t>
            </a:r>
          </a:p>
        </p:txBody>
      </p:sp>
      <p:sp>
        <p:nvSpPr>
          <p:cNvPr id="3" name="TextBox 64"/>
          <p:cNvSpPr txBox="1"/>
          <p:nvPr/>
        </p:nvSpPr>
        <p:spPr>
          <a:xfrm>
            <a:off x="4440865" y="3991405"/>
            <a:ext cx="3310270" cy="648690"/>
          </a:xfrm>
          <a:prstGeom prst="rect">
            <a:avLst/>
          </a:prstGeom>
          <a:noFill/>
        </p:spPr>
        <p:txBody>
          <a:bodyPr wrap="none" rtlCol="0">
            <a:noAutofit/>
          </a:bodyPr>
          <a:lstStyle>
            <a:defPPr>
              <a:defRPr lang="zh-CN"/>
            </a:defPPr>
            <a:lvl1pPr>
              <a:defRPr sz="1800">
                <a:solidFill>
                  <a:schemeClr val="tx1">
                    <a:lumMod val="75000"/>
                    <a:lumOff val="25000"/>
                  </a:schemeClr>
                </a:solidFill>
              </a:defRPr>
            </a:lvl1pPr>
          </a:lstStyle>
          <a:p>
            <a:pPr algn="ctr"/>
            <a:r>
              <a:rPr lang="zh-CN" altLang="en-US" sz="3600" b="1" dirty="0">
                <a:solidFill>
                  <a:srgbClr val="FFC000"/>
                </a:solidFill>
                <a:latin typeface="+mn-lt"/>
                <a:ea typeface="+mn-ea"/>
                <a:cs typeface="+mn-ea"/>
                <a:sym typeface="+mn-lt"/>
              </a:rPr>
              <a:t>工作完成情况</a:t>
            </a:r>
            <a:endParaRPr lang="en-US" altLang="zh-CN" sz="3600" b="1" dirty="0">
              <a:solidFill>
                <a:srgbClr val="FFC000"/>
              </a:solidFill>
              <a:latin typeface="+mn-lt"/>
              <a:ea typeface="+mn-ea"/>
              <a:cs typeface="+mn-ea"/>
              <a:sym typeface="+mn-lt"/>
            </a:endParaRPr>
          </a:p>
        </p:txBody>
      </p:sp>
      <p:sp>
        <p:nvSpPr>
          <p:cNvPr id="4" name="任意多边形 3"/>
          <p:cNvSpPr/>
          <p:nvPr/>
        </p:nvSpPr>
        <p:spPr bwMode="auto">
          <a:xfrm>
            <a:off x="5525386" y="1780187"/>
            <a:ext cx="1141228" cy="1107132"/>
          </a:xfrm>
          <a:custGeom>
            <a:avLst/>
            <a:gdLst>
              <a:gd name="connsiteX0" fmla="*/ 262805 w 519288"/>
              <a:gd name="connsiteY0" fmla="*/ 111558 h 503774"/>
              <a:gd name="connsiteX1" fmla="*/ 439744 w 519288"/>
              <a:gd name="connsiteY1" fmla="*/ 276036 h 503774"/>
              <a:gd name="connsiteX2" fmla="*/ 439744 w 519288"/>
              <a:gd name="connsiteY2" fmla="*/ 484796 h 503774"/>
              <a:gd name="connsiteX3" fmla="*/ 433425 w 519288"/>
              <a:gd name="connsiteY3" fmla="*/ 503774 h 503774"/>
              <a:gd name="connsiteX4" fmla="*/ 414467 w 519288"/>
              <a:gd name="connsiteY4" fmla="*/ 503774 h 503774"/>
              <a:gd name="connsiteX5" fmla="*/ 319678 w 519288"/>
              <a:gd name="connsiteY5" fmla="*/ 503774 h 503774"/>
              <a:gd name="connsiteX6" fmla="*/ 313359 w 519288"/>
              <a:gd name="connsiteY6" fmla="*/ 503774 h 503774"/>
              <a:gd name="connsiteX7" fmla="*/ 307040 w 519288"/>
              <a:gd name="connsiteY7" fmla="*/ 497448 h 503774"/>
              <a:gd name="connsiteX8" fmla="*/ 307040 w 519288"/>
              <a:gd name="connsiteY8" fmla="*/ 396231 h 503774"/>
              <a:gd name="connsiteX9" fmla="*/ 212251 w 519288"/>
              <a:gd name="connsiteY9" fmla="*/ 396231 h 503774"/>
              <a:gd name="connsiteX10" fmla="*/ 212251 w 519288"/>
              <a:gd name="connsiteY10" fmla="*/ 497448 h 503774"/>
              <a:gd name="connsiteX11" fmla="*/ 212251 w 519288"/>
              <a:gd name="connsiteY11" fmla="*/ 503774 h 503774"/>
              <a:gd name="connsiteX12" fmla="*/ 199612 w 519288"/>
              <a:gd name="connsiteY12" fmla="*/ 503774 h 503774"/>
              <a:gd name="connsiteX13" fmla="*/ 104823 w 519288"/>
              <a:gd name="connsiteY13" fmla="*/ 503774 h 503774"/>
              <a:gd name="connsiteX14" fmla="*/ 92185 w 519288"/>
              <a:gd name="connsiteY14" fmla="*/ 503774 h 503774"/>
              <a:gd name="connsiteX15" fmla="*/ 79546 w 519288"/>
              <a:gd name="connsiteY15" fmla="*/ 484796 h 503774"/>
              <a:gd name="connsiteX16" fmla="*/ 79546 w 519288"/>
              <a:gd name="connsiteY16" fmla="*/ 276036 h 503774"/>
              <a:gd name="connsiteX17" fmla="*/ 259644 w 519288"/>
              <a:gd name="connsiteY17" fmla="*/ 0 h 503774"/>
              <a:gd name="connsiteX18" fmla="*/ 281809 w 519288"/>
              <a:gd name="connsiteY18" fmla="*/ 9516 h 503774"/>
              <a:gd name="connsiteX19" fmla="*/ 370468 w 519288"/>
              <a:gd name="connsiteY19" fmla="*/ 91992 h 503774"/>
              <a:gd name="connsiteX20" fmla="*/ 370468 w 519288"/>
              <a:gd name="connsiteY20" fmla="*/ 22205 h 503774"/>
              <a:gd name="connsiteX21" fmla="*/ 383134 w 519288"/>
              <a:gd name="connsiteY21" fmla="*/ 9516 h 503774"/>
              <a:gd name="connsiteX22" fmla="*/ 414798 w 519288"/>
              <a:gd name="connsiteY22" fmla="*/ 9516 h 503774"/>
              <a:gd name="connsiteX23" fmla="*/ 427463 w 519288"/>
              <a:gd name="connsiteY23" fmla="*/ 22205 h 503774"/>
              <a:gd name="connsiteX24" fmla="*/ 427463 w 519288"/>
              <a:gd name="connsiteY24" fmla="*/ 142746 h 503774"/>
              <a:gd name="connsiteX25" fmla="*/ 509789 w 519288"/>
              <a:gd name="connsiteY25" fmla="*/ 218877 h 503774"/>
              <a:gd name="connsiteX26" fmla="*/ 509789 w 519288"/>
              <a:gd name="connsiteY26" fmla="*/ 269631 h 503774"/>
              <a:gd name="connsiteX27" fmla="*/ 465460 w 519288"/>
              <a:gd name="connsiteY27" fmla="*/ 269631 h 503774"/>
              <a:gd name="connsiteX28" fmla="*/ 262810 w 519288"/>
              <a:gd name="connsiteY28" fmla="*/ 79303 h 503774"/>
              <a:gd name="connsiteX29" fmla="*/ 60161 w 519288"/>
              <a:gd name="connsiteY29" fmla="*/ 269631 h 503774"/>
              <a:gd name="connsiteX30" fmla="*/ 34830 w 519288"/>
              <a:gd name="connsiteY30" fmla="*/ 275975 h 503774"/>
              <a:gd name="connsiteX31" fmla="*/ 9499 w 519288"/>
              <a:gd name="connsiteY31" fmla="*/ 269631 h 503774"/>
              <a:gd name="connsiteX32" fmla="*/ 9499 w 519288"/>
              <a:gd name="connsiteY32" fmla="*/ 218877 h 503774"/>
              <a:gd name="connsiteX33" fmla="*/ 237479 w 519288"/>
              <a:gd name="connsiteY33" fmla="*/ 9516 h 503774"/>
              <a:gd name="connsiteX34" fmla="*/ 259644 w 519288"/>
              <a:gd name="connsiteY34" fmla="*/ 0 h 503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19288" h="503774">
                <a:moveTo>
                  <a:pt x="262805" y="111558"/>
                </a:moveTo>
                <a:cubicBezTo>
                  <a:pt x="262805" y="111558"/>
                  <a:pt x="262805" y="111558"/>
                  <a:pt x="439744" y="276036"/>
                </a:cubicBezTo>
                <a:cubicBezTo>
                  <a:pt x="439744" y="276036"/>
                  <a:pt x="439744" y="276036"/>
                  <a:pt x="439744" y="484796"/>
                </a:cubicBezTo>
                <a:cubicBezTo>
                  <a:pt x="439744" y="497448"/>
                  <a:pt x="433425" y="503774"/>
                  <a:pt x="433425" y="503774"/>
                </a:cubicBezTo>
                <a:cubicBezTo>
                  <a:pt x="427106" y="503774"/>
                  <a:pt x="420786" y="503774"/>
                  <a:pt x="414467" y="503774"/>
                </a:cubicBezTo>
                <a:cubicBezTo>
                  <a:pt x="414467" y="503774"/>
                  <a:pt x="414467" y="503774"/>
                  <a:pt x="319678" y="503774"/>
                </a:cubicBezTo>
                <a:cubicBezTo>
                  <a:pt x="319678" y="503774"/>
                  <a:pt x="313359" y="503774"/>
                  <a:pt x="313359" y="503774"/>
                </a:cubicBezTo>
                <a:cubicBezTo>
                  <a:pt x="313359" y="503774"/>
                  <a:pt x="307040" y="497448"/>
                  <a:pt x="307040" y="497448"/>
                </a:cubicBezTo>
                <a:cubicBezTo>
                  <a:pt x="307040" y="497448"/>
                  <a:pt x="307040" y="497448"/>
                  <a:pt x="307040" y="396231"/>
                </a:cubicBezTo>
                <a:cubicBezTo>
                  <a:pt x="307040" y="396231"/>
                  <a:pt x="307040" y="396231"/>
                  <a:pt x="212251" y="396231"/>
                </a:cubicBezTo>
                <a:cubicBezTo>
                  <a:pt x="212251" y="396231"/>
                  <a:pt x="212251" y="396231"/>
                  <a:pt x="212251" y="497448"/>
                </a:cubicBezTo>
                <a:cubicBezTo>
                  <a:pt x="212251" y="497448"/>
                  <a:pt x="212251" y="503774"/>
                  <a:pt x="212251" y="503774"/>
                </a:cubicBezTo>
                <a:cubicBezTo>
                  <a:pt x="205931" y="503774"/>
                  <a:pt x="205931" y="503774"/>
                  <a:pt x="199612" y="503774"/>
                </a:cubicBezTo>
                <a:cubicBezTo>
                  <a:pt x="199612" y="503774"/>
                  <a:pt x="199612" y="503774"/>
                  <a:pt x="104823" y="503774"/>
                </a:cubicBezTo>
                <a:cubicBezTo>
                  <a:pt x="98504" y="503774"/>
                  <a:pt x="98504" y="503774"/>
                  <a:pt x="92185" y="503774"/>
                </a:cubicBezTo>
                <a:cubicBezTo>
                  <a:pt x="85865" y="503774"/>
                  <a:pt x="79546" y="497448"/>
                  <a:pt x="79546" y="484796"/>
                </a:cubicBezTo>
                <a:cubicBezTo>
                  <a:pt x="79546" y="484796"/>
                  <a:pt x="79546" y="484796"/>
                  <a:pt x="79546" y="276036"/>
                </a:cubicBezTo>
                <a:close/>
                <a:moveTo>
                  <a:pt x="259644" y="0"/>
                </a:moveTo>
                <a:cubicBezTo>
                  <a:pt x="267560" y="0"/>
                  <a:pt x="275476" y="3172"/>
                  <a:pt x="281809" y="9516"/>
                </a:cubicBezTo>
                <a:cubicBezTo>
                  <a:pt x="281809" y="9516"/>
                  <a:pt x="281809" y="9516"/>
                  <a:pt x="370468" y="91992"/>
                </a:cubicBezTo>
                <a:cubicBezTo>
                  <a:pt x="370468" y="91992"/>
                  <a:pt x="370468" y="91992"/>
                  <a:pt x="370468" y="22205"/>
                </a:cubicBezTo>
                <a:cubicBezTo>
                  <a:pt x="370468" y="15861"/>
                  <a:pt x="376801" y="9516"/>
                  <a:pt x="383134" y="9516"/>
                </a:cubicBezTo>
                <a:cubicBezTo>
                  <a:pt x="383134" y="9516"/>
                  <a:pt x="383134" y="9516"/>
                  <a:pt x="414798" y="9516"/>
                </a:cubicBezTo>
                <a:cubicBezTo>
                  <a:pt x="421130" y="9516"/>
                  <a:pt x="427463" y="15861"/>
                  <a:pt x="427463" y="22205"/>
                </a:cubicBezTo>
                <a:cubicBezTo>
                  <a:pt x="427463" y="22205"/>
                  <a:pt x="427463" y="22205"/>
                  <a:pt x="427463" y="142746"/>
                </a:cubicBezTo>
                <a:cubicBezTo>
                  <a:pt x="427463" y="142746"/>
                  <a:pt x="427463" y="142746"/>
                  <a:pt x="509789" y="218877"/>
                </a:cubicBezTo>
                <a:cubicBezTo>
                  <a:pt x="522455" y="231565"/>
                  <a:pt x="522455" y="250598"/>
                  <a:pt x="509789" y="269631"/>
                </a:cubicBezTo>
                <a:cubicBezTo>
                  <a:pt x="503457" y="282319"/>
                  <a:pt x="478126" y="282319"/>
                  <a:pt x="465460" y="269631"/>
                </a:cubicBezTo>
                <a:cubicBezTo>
                  <a:pt x="465460" y="269631"/>
                  <a:pt x="465460" y="269631"/>
                  <a:pt x="262810" y="79303"/>
                </a:cubicBezTo>
                <a:cubicBezTo>
                  <a:pt x="262810" y="79303"/>
                  <a:pt x="262810" y="79303"/>
                  <a:pt x="60161" y="269631"/>
                </a:cubicBezTo>
                <a:cubicBezTo>
                  <a:pt x="53828" y="275975"/>
                  <a:pt x="41163" y="275975"/>
                  <a:pt x="34830" y="275975"/>
                </a:cubicBezTo>
                <a:cubicBezTo>
                  <a:pt x="28497" y="275975"/>
                  <a:pt x="15831" y="275975"/>
                  <a:pt x="9499" y="269631"/>
                </a:cubicBezTo>
                <a:cubicBezTo>
                  <a:pt x="-3167" y="250598"/>
                  <a:pt x="-3167" y="231565"/>
                  <a:pt x="9499" y="218877"/>
                </a:cubicBezTo>
                <a:cubicBezTo>
                  <a:pt x="9499" y="218877"/>
                  <a:pt x="9499" y="218877"/>
                  <a:pt x="237479" y="9516"/>
                </a:cubicBezTo>
                <a:cubicBezTo>
                  <a:pt x="243812" y="3172"/>
                  <a:pt x="251728" y="0"/>
                  <a:pt x="259644" y="0"/>
                </a:cubicBezTo>
                <a:close/>
              </a:path>
            </a:pathLst>
          </a:custGeom>
          <a:solidFill>
            <a:srgbClr val="C00000"/>
          </a:solidFill>
          <a:ln>
            <a:noFill/>
          </a:ln>
        </p:spPr>
        <p:txBody>
          <a:bodyPr anchor="ctr">
            <a:scene3d>
              <a:camera prst="orthographicFront"/>
              <a:lightRig rig="threePt" dir="t"/>
            </a:scene3d>
            <a:sp3d>
              <a:contourClr>
                <a:srgbClr val="FFFFFF"/>
              </a:contourClr>
            </a:sp3d>
          </a:bodyPr>
          <a:lstStyle/>
          <a:p>
            <a:pPr algn="ctr" eaLnBrk="0" hangingPunct="0"/>
            <a:endParaRPr lang="zh-CN" altLang="en-US">
              <a:solidFill>
                <a:srgbClr val="FFFFFF"/>
              </a:solidFill>
              <a:cs typeface="+mn-ea"/>
              <a:sym typeface="+mn-lt"/>
            </a:endParaRPr>
          </a:p>
        </p:txBody>
      </p:sp>
      <p:grpSp>
        <p:nvGrpSpPr>
          <p:cNvPr id="5" name="组合 4"/>
          <p:cNvGrpSpPr/>
          <p:nvPr/>
        </p:nvGrpSpPr>
        <p:grpSpPr>
          <a:xfrm>
            <a:off x="4887817" y="1191467"/>
            <a:ext cx="2416366" cy="2416366"/>
            <a:chOff x="4201748" y="409074"/>
            <a:chExt cx="3155444" cy="3155444"/>
          </a:xfrm>
        </p:grpSpPr>
        <p:sp>
          <p:nvSpPr>
            <p:cNvPr id="6" name="椭圆 5"/>
            <p:cNvSpPr/>
            <p:nvPr/>
          </p:nvSpPr>
          <p:spPr>
            <a:xfrm>
              <a:off x="4285317" y="492643"/>
              <a:ext cx="2988306" cy="298830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95510" y="602836"/>
              <a:ext cx="2767921" cy="2767921"/>
            </a:xfrm>
            <a:prstGeom prst="rect">
              <a:avLst/>
            </a:prstGeom>
          </p:spPr>
        </p:pic>
        <p:sp>
          <p:nvSpPr>
            <p:cNvPr id="8" name="椭圆 7"/>
            <p:cNvSpPr/>
            <p:nvPr/>
          </p:nvSpPr>
          <p:spPr>
            <a:xfrm>
              <a:off x="4201748" y="409074"/>
              <a:ext cx="3155444" cy="3155444"/>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grpSp>
      <p:sp>
        <p:nvSpPr>
          <p:cNvPr id="9" name="AutoShape 5"/>
          <p:cNvSpPr/>
          <p:nvPr/>
        </p:nvSpPr>
        <p:spPr bwMode="auto">
          <a:xfrm>
            <a:off x="3372852" y="4640095"/>
            <a:ext cx="5446296" cy="475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ctr" defTabSz="323215">
              <a:lnSpc>
                <a:spcPct val="120000"/>
              </a:lnSpc>
              <a:spcBef>
                <a:spcPts val="850"/>
              </a:spcBef>
            </a:pPr>
            <a:r>
              <a:rPr lang="es-ES" altLang="zh-CN" sz="935" b="0" dirty="0">
                <a:solidFill>
                  <a:srgbClr val="FFC000"/>
                </a:solidFill>
                <a:latin typeface="+mn-lt"/>
                <a:ea typeface="+mn-ea"/>
                <a:cs typeface="+mn-ea"/>
                <a:sym typeface="+mn-lt"/>
              </a:rPr>
              <a:t>Lorem ipsum dolor sit amet, consectetur adipiscing elit. Integer mollis vehicula ligula ut faucibus. Curabitur vestibulum consequat urna et vehicula. Suspendisse feugiat biben- dum egestas. Sed bibendum urna id sem tincidunt commodoat dictum lectus elis tellus, volutpat quis venenatis non, adipiscing quis orci. Integer condimentum leo ut erat ultrices mollis. Nunc ut quam adipiscing, elementum enim ac, ullamcorper magna. Curabitur a felis eu tellus tincidunt rhoncus. Cras rhoncus diam tortor, id cursus purus.</a:t>
            </a:r>
            <a:endParaRPr lang="es-ES" altLang="zh-CN" sz="2485" b="0" dirty="0">
              <a:solidFill>
                <a:srgbClr val="FFC000"/>
              </a:solidFill>
              <a:latin typeface="+mn-lt"/>
              <a:ea typeface="+mn-ea"/>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Tm="1000">
        <p:random/>
      </p:transition>
    </mc:Choice>
    <mc:Fallback xmlns="">
      <p:transition spd="slow"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32" presetClass="emph" presetSubtype="0" fill="hold" nodeType="afterEffect">
                                  <p:stCondLst>
                                    <p:cond delay="0"/>
                                  </p:stCondLst>
                                  <p:childTnLst>
                                    <p:animRot by="120000">
                                      <p:cBhvr>
                                        <p:cTn id="12" dur="100" fill="hold">
                                          <p:stCondLst>
                                            <p:cond delay="0"/>
                                          </p:stCondLst>
                                        </p:cTn>
                                        <p:tgtEl>
                                          <p:spTgt spid="5"/>
                                        </p:tgtEl>
                                        <p:attrNameLst>
                                          <p:attrName>r</p:attrName>
                                        </p:attrNameLst>
                                      </p:cBhvr>
                                    </p:animRot>
                                    <p:animRot by="-240000">
                                      <p:cBhvr>
                                        <p:cTn id="13" dur="200" fill="hold">
                                          <p:stCondLst>
                                            <p:cond delay="200"/>
                                          </p:stCondLst>
                                        </p:cTn>
                                        <p:tgtEl>
                                          <p:spTgt spid="5"/>
                                        </p:tgtEl>
                                        <p:attrNameLst>
                                          <p:attrName>r</p:attrName>
                                        </p:attrNameLst>
                                      </p:cBhvr>
                                    </p:animRot>
                                    <p:animRot by="240000">
                                      <p:cBhvr>
                                        <p:cTn id="14" dur="200" fill="hold">
                                          <p:stCondLst>
                                            <p:cond delay="400"/>
                                          </p:stCondLst>
                                        </p:cTn>
                                        <p:tgtEl>
                                          <p:spTgt spid="5"/>
                                        </p:tgtEl>
                                        <p:attrNameLst>
                                          <p:attrName>r</p:attrName>
                                        </p:attrNameLst>
                                      </p:cBhvr>
                                    </p:animRot>
                                    <p:animRot by="-240000">
                                      <p:cBhvr>
                                        <p:cTn id="15" dur="200" fill="hold">
                                          <p:stCondLst>
                                            <p:cond delay="600"/>
                                          </p:stCondLst>
                                        </p:cTn>
                                        <p:tgtEl>
                                          <p:spTgt spid="5"/>
                                        </p:tgtEl>
                                        <p:attrNameLst>
                                          <p:attrName>r</p:attrName>
                                        </p:attrNameLst>
                                      </p:cBhvr>
                                    </p:animRot>
                                    <p:animRot by="120000">
                                      <p:cBhvr>
                                        <p:cTn id="16" dur="200" fill="hold">
                                          <p:stCondLst>
                                            <p:cond delay="800"/>
                                          </p:stCondLst>
                                        </p:cTn>
                                        <p:tgtEl>
                                          <p:spTgt spid="5"/>
                                        </p:tgtEl>
                                        <p:attrNameLst>
                                          <p:attrName>r</p:attrName>
                                        </p:attrNameLst>
                                      </p:cBhvr>
                                    </p:animRot>
                                  </p:childTnLst>
                                </p:cTn>
                              </p:par>
                              <p:par>
                                <p:cTn id="17" presetID="42"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2" presetClass="entr" presetSubtype="2" fill="hold" grpId="0" nodeType="afterEffect">
                                  <p:stCondLst>
                                    <p:cond delay="0"/>
                                  </p:stCondLst>
                                  <p:iterate type="lt">
                                    <p:tmPct val="10000"/>
                                  </p:iterate>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childTnLst>
                          </p:cTn>
                        </p:par>
                        <p:par>
                          <p:cTn id="27" fill="hold">
                            <p:stCondLst>
                              <p:cond delay="1750"/>
                            </p:stCondLst>
                            <p:childTnLst>
                              <p:par>
                                <p:cTn id="28" presetID="22" presetClass="entr" presetSubtype="1"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up)">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5"/>
          <p:cNvSpPr txBox="1">
            <a:spLocks noChangeArrowheads="1"/>
          </p:cNvSpPr>
          <p:nvPr/>
        </p:nvSpPr>
        <p:spPr bwMode="auto">
          <a:xfrm>
            <a:off x="1980372" y="353192"/>
            <a:ext cx="3999324" cy="553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21892" tIns="60945" rIns="121892" bIns="60945">
            <a:spAutoFit/>
          </a:bodyPr>
          <a:lstStyle>
            <a:defPPr>
              <a:defRPr lang="zh-CN"/>
            </a:defPPr>
            <a:lvl1pPr eaLnBrk="1" hangingPunct="1">
              <a:defRPr sz="3465" i="0" spc="-150">
                <a:solidFill>
                  <a:schemeClr val="tx1">
                    <a:lumMod val="75000"/>
                    <a:lumOff val="25000"/>
                  </a:schemeClr>
                </a:solidFill>
                <a:latin typeface="+mn-lt"/>
                <a:ea typeface="+mn-ea"/>
                <a:cs typeface="+mn-ea"/>
              </a:defRPr>
            </a:lvl1pPr>
            <a:lvl2pPr marL="742950" indent="-285750" eaLnBrk="0" hangingPunct="0">
              <a:defRPr i="1">
                <a:latin typeface="Arial" panose="020B0604020202020204" pitchFamily="34" charset="0"/>
                <a:ea typeface="宋体" panose="02010600030101010101" pitchFamily="2" charset="-122"/>
              </a:defRPr>
            </a:lvl2pPr>
            <a:lvl3pPr marL="1143000" indent="-228600" eaLnBrk="0" hangingPunct="0">
              <a:defRPr i="1">
                <a:latin typeface="Arial" panose="020B0604020202020204" pitchFamily="34" charset="0"/>
                <a:ea typeface="宋体" panose="02010600030101010101" pitchFamily="2" charset="-122"/>
              </a:defRPr>
            </a:lvl3pPr>
            <a:lvl4pPr marL="1600200" indent="-228600" eaLnBrk="0" hangingPunct="0">
              <a:defRPr i="1">
                <a:latin typeface="Arial" panose="020B0604020202020204" pitchFamily="34" charset="0"/>
                <a:ea typeface="宋体" panose="02010600030101010101" pitchFamily="2" charset="-122"/>
              </a:defRPr>
            </a:lvl4pPr>
            <a:lvl5pPr marL="2057400" indent="-228600" eaLnBrk="0" hangingPunct="0">
              <a:defRPr i="1">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9pPr>
          </a:lstStyle>
          <a:p>
            <a:r>
              <a:rPr lang="zh-CN" altLang="en-US" sz="2800" b="1" spc="0" dirty="0">
                <a:solidFill>
                  <a:srgbClr val="FFE100"/>
                </a:solidFill>
                <a:sym typeface="+mn-lt"/>
              </a:rPr>
              <a:t>修改相关主题文字</a:t>
            </a:r>
          </a:p>
        </p:txBody>
      </p:sp>
      <p:grpSp>
        <p:nvGrpSpPr>
          <p:cNvPr id="3" name="Group 10"/>
          <p:cNvGrpSpPr/>
          <p:nvPr/>
        </p:nvGrpSpPr>
        <p:grpSpPr bwMode="auto">
          <a:xfrm>
            <a:off x="1963185" y="4266306"/>
            <a:ext cx="2163763" cy="1754983"/>
            <a:chOff x="0" y="0"/>
            <a:chExt cx="2726" cy="2211"/>
          </a:xfrm>
        </p:grpSpPr>
        <p:sp>
          <p:nvSpPr>
            <p:cNvPr id="4" name="Rectangle 11"/>
            <p:cNvSpPr/>
            <p:nvPr/>
          </p:nvSpPr>
          <p:spPr bwMode="auto">
            <a:xfrm>
              <a:off x="0" y="0"/>
              <a:ext cx="2440" cy="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defTabSz="1218565">
                <a:lnSpc>
                  <a:spcPct val="90000"/>
                </a:lnSpc>
              </a:pPr>
              <a:r>
                <a:rPr lang="zh-CN" altLang="en-US" sz="1865" b="0" dirty="0">
                  <a:solidFill>
                    <a:srgbClr val="C00000"/>
                  </a:solidFill>
                  <a:latin typeface="微软雅黑" panose="020B0503020204020204" charset="-122"/>
                  <a:ea typeface="微软雅黑" panose="020B0503020204020204" charset="-122"/>
                  <a:cs typeface="Lato Regular" charset="0"/>
                  <a:sym typeface="Lato Regular" charset="0"/>
                </a:rPr>
                <a:t>单击此处添加标题</a:t>
              </a:r>
              <a:endParaRPr lang="en-US" sz="1865" b="0" dirty="0">
                <a:solidFill>
                  <a:srgbClr val="C00000"/>
                </a:solidFill>
                <a:latin typeface="微软雅黑" panose="020B0503020204020204" charset="-122"/>
                <a:ea typeface="微软雅黑" panose="020B0503020204020204" charset="-122"/>
                <a:cs typeface="Lato Regular" charset="0"/>
                <a:sym typeface="Lato Regular" charset="0"/>
              </a:endParaRPr>
            </a:p>
          </p:txBody>
        </p:sp>
        <p:sp>
          <p:nvSpPr>
            <p:cNvPr id="5" name="Rectangle 12"/>
            <p:cNvSpPr/>
            <p:nvPr/>
          </p:nvSpPr>
          <p:spPr bwMode="auto">
            <a:xfrm>
              <a:off x="0" y="416"/>
              <a:ext cx="2726" cy="1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defTabSz="1218565">
                <a:lnSpc>
                  <a:spcPct val="125000"/>
                </a:lnSpc>
              </a:pPr>
              <a:r>
                <a:rPr lang="zh-CN" altLang="en-US" sz="1065" b="0" dirty="0">
                  <a:solidFill>
                    <a:srgbClr val="7F7F7F"/>
                  </a:solidFill>
                  <a:latin typeface="微软雅黑" panose="020B0503020204020204" charset="-122"/>
                  <a:ea typeface="微软雅黑" panose="020B0503020204020204" charset="-122"/>
                  <a:sym typeface="Gill Sans" charset="0"/>
                </a:rPr>
                <a:t>此处添加详细文本描述，建议与标题相关并符合整体语言风格，语言描述尽量简洁生动。尽量将每页幻灯片的字数控制在</a:t>
              </a:r>
              <a:r>
                <a:rPr lang="en-US" altLang="zh-CN" sz="1065" b="0" dirty="0">
                  <a:solidFill>
                    <a:srgbClr val="7F7F7F"/>
                  </a:solidFill>
                  <a:latin typeface="微软雅黑" panose="020B0503020204020204" charset="-122"/>
                  <a:ea typeface="微软雅黑" panose="020B0503020204020204" charset="-122"/>
                  <a:sym typeface="Gill Sans" charset="0"/>
                </a:rPr>
                <a:t>200</a:t>
              </a:r>
              <a:r>
                <a:rPr lang="zh-CN" altLang="en-US" sz="1065" b="0" dirty="0">
                  <a:solidFill>
                    <a:srgbClr val="7F7F7F"/>
                  </a:solidFill>
                  <a:latin typeface="微软雅黑" panose="020B0503020204020204" charset="-122"/>
                  <a:ea typeface="微软雅黑" panose="020B0503020204020204" charset="-122"/>
                  <a:sym typeface="Gill Sans" charset="0"/>
                </a:rPr>
                <a:t>字以内，据统计每页幻灯片的最好控制在</a:t>
              </a:r>
              <a:r>
                <a:rPr lang="en-US" altLang="zh-CN" sz="1065" b="0" dirty="0">
                  <a:solidFill>
                    <a:srgbClr val="7F7F7F"/>
                  </a:solidFill>
                  <a:latin typeface="微软雅黑" panose="020B0503020204020204" charset="-122"/>
                  <a:ea typeface="微软雅黑" panose="020B0503020204020204" charset="-122"/>
                  <a:sym typeface="Gill Sans" charset="0"/>
                </a:rPr>
                <a:t>5</a:t>
              </a:r>
              <a:r>
                <a:rPr lang="zh-CN" altLang="en-US" sz="1065" b="0" dirty="0">
                  <a:solidFill>
                    <a:srgbClr val="7F7F7F"/>
                  </a:solidFill>
                  <a:latin typeface="微软雅黑" panose="020B0503020204020204" charset="-122"/>
                  <a:ea typeface="微软雅黑" panose="020B0503020204020204" charset="-122"/>
                  <a:sym typeface="Gill Sans" charset="0"/>
                </a:rPr>
                <a:t>分钟之内。</a:t>
              </a:r>
              <a:endParaRPr lang="en-US" sz="1065" b="0" dirty="0">
                <a:solidFill>
                  <a:srgbClr val="7F7F7F"/>
                </a:solidFill>
                <a:latin typeface="微软雅黑" panose="020B0503020204020204" charset="-122"/>
                <a:ea typeface="微软雅黑" panose="020B0503020204020204" charset="-122"/>
                <a:cs typeface="Lato Light" charset="0"/>
                <a:sym typeface="Lato Light" charset="0"/>
              </a:endParaRPr>
            </a:p>
          </p:txBody>
        </p:sp>
      </p:grpSp>
      <p:grpSp>
        <p:nvGrpSpPr>
          <p:cNvPr id="6" name="Group 13"/>
          <p:cNvGrpSpPr/>
          <p:nvPr/>
        </p:nvGrpSpPr>
        <p:grpSpPr bwMode="auto">
          <a:xfrm>
            <a:off x="1292467" y="4249307"/>
            <a:ext cx="464344" cy="463551"/>
            <a:chOff x="0" y="0"/>
            <a:chExt cx="584" cy="584"/>
          </a:xfrm>
        </p:grpSpPr>
        <p:sp>
          <p:nvSpPr>
            <p:cNvPr id="7" name="Oval 14"/>
            <p:cNvSpPr/>
            <p:nvPr/>
          </p:nvSpPr>
          <p:spPr bwMode="auto">
            <a:xfrm>
              <a:off x="0" y="0"/>
              <a:ext cx="584" cy="584"/>
            </a:xfrm>
            <a:prstGeom prst="ellipse">
              <a:avLst/>
            </a:prstGeom>
            <a:solidFill>
              <a:srgbClr val="C00000"/>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algn="ctr" defTabSz="1218565">
                <a:defRPr/>
              </a:pPr>
              <a:endParaRPr lang="en-US" sz="2400" b="0" kern="0">
                <a:solidFill>
                  <a:srgbClr val="000000"/>
                </a:solidFill>
                <a:latin typeface="微软雅黑" panose="020B0503020204020204" charset="-122"/>
                <a:ea typeface="微软雅黑" panose="020B0503020204020204" charset="-122"/>
                <a:sym typeface="Gill Sans" charset="0"/>
              </a:endParaRPr>
            </a:p>
          </p:txBody>
        </p:sp>
        <p:sp>
          <p:nvSpPr>
            <p:cNvPr id="8" name="Rectangle 15"/>
            <p:cNvSpPr/>
            <p:nvPr/>
          </p:nvSpPr>
          <p:spPr bwMode="auto">
            <a:xfrm>
              <a:off x="0" y="8"/>
              <a:ext cx="584" cy="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defTabSz="1218565">
                <a:defRPr/>
              </a:pPr>
              <a:r>
                <a:rPr lang="en-US" sz="1600" b="0" kern="0" dirty="0">
                  <a:solidFill>
                    <a:srgbClr val="FFFFFF"/>
                  </a:solidFill>
                  <a:latin typeface="微软雅黑" panose="020B0503020204020204" charset="-122"/>
                  <a:ea typeface="微软雅黑" panose="020B0503020204020204" charset="-122"/>
                  <a:cs typeface="Lato Light" charset="0"/>
                  <a:sym typeface="Lato Light" charset="0"/>
                </a:rPr>
                <a:t>1</a:t>
              </a:r>
            </a:p>
          </p:txBody>
        </p:sp>
      </p:grpSp>
      <p:grpSp>
        <p:nvGrpSpPr>
          <p:cNvPr id="9" name="Group 4"/>
          <p:cNvGrpSpPr/>
          <p:nvPr/>
        </p:nvGrpSpPr>
        <p:grpSpPr>
          <a:xfrm>
            <a:off x="1143342" y="3680941"/>
            <a:ext cx="9793087" cy="284515"/>
            <a:chOff x="899592" y="2852807"/>
            <a:chExt cx="7344815" cy="213386"/>
          </a:xfrm>
          <a:solidFill>
            <a:srgbClr val="C00000"/>
          </a:solidFill>
        </p:grpSpPr>
        <p:sp>
          <p:nvSpPr>
            <p:cNvPr id="10" name="Rectangle 61"/>
            <p:cNvSpPr/>
            <p:nvPr/>
          </p:nvSpPr>
          <p:spPr bwMode="auto">
            <a:xfrm>
              <a:off x="899592" y="2852807"/>
              <a:ext cx="7344815" cy="32031"/>
            </a:xfrm>
            <a:prstGeom prst="rect">
              <a:avLst/>
            </a:prstGeom>
            <a:grpFill/>
            <a:ln w="25400" cap="flat" cmpd="sng" algn="ctr">
              <a:noFill/>
              <a:prstDash val="solid"/>
              <a:round/>
              <a:headEnd type="none" w="med" len="med"/>
              <a:tailEnd type="none" w="med" len="med"/>
            </a:ln>
            <a:effectLst/>
          </p:spPr>
          <p:txBody>
            <a:bodyPr vert="horz" wrap="square" lIns="121920" tIns="60960" rIns="121920" bIns="60960" numCol="1" rtlCol="0" anchor="t" anchorCtr="0" compatLnSpc="1"/>
            <a:lstStyle/>
            <a:p>
              <a:pPr algn="ctr" defTabSz="1218565" fontAlgn="auto">
                <a:spcBef>
                  <a:spcPts val="0"/>
                </a:spcBef>
                <a:spcAft>
                  <a:spcPts val="0"/>
                </a:spcAft>
                <a:defRPr/>
              </a:pPr>
              <a:endParaRPr lang="en-US" sz="7465" b="0" kern="0">
                <a:solidFill>
                  <a:srgbClr val="000000"/>
                </a:solidFill>
                <a:latin typeface="微软雅黑" panose="020B0503020204020204" charset="-122"/>
                <a:ea typeface="微软雅黑" panose="020B0503020204020204" charset="-122"/>
                <a:sym typeface="Gill Sans" charset="0"/>
              </a:endParaRPr>
            </a:p>
          </p:txBody>
        </p:sp>
        <p:sp>
          <p:nvSpPr>
            <p:cNvPr id="11" name="Flowchart: Merge 3"/>
            <p:cNvSpPr/>
            <p:nvPr/>
          </p:nvSpPr>
          <p:spPr bwMode="auto">
            <a:xfrm>
              <a:off x="1099027" y="2874792"/>
              <a:ext cx="210541" cy="191401"/>
            </a:xfrm>
            <a:prstGeom prst="flowChartMerge">
              <a:avLst/>
            </a:prstGeom>
            <a:grpFill/>
            <a:ln w="25400" cap="flat" cmpd="sng" algn="ctr">
              <a:noFill/>
              <a:prstDash val="solid"/>
              <a:round/>
              <a:headEnd type="none" w="med" len="med"/>
              <a:tailEnd type="none" w="med" len="med"/>
            </a:ln>
            <a:effectLst/>
          </p:spPr>
          <p:txBody>
            <a:bodyPr vert="horz" wrap="square" lIns="121920" tIns="60960" rIns="121920" bIns="60960" numCol="1" rtlCol="0" anchor="t" anchorCtr="0" compatLnSpc="1"/>
            <a:lstStyle/>
            <a:p>
              <a:pPr algn="ctr" defTabSz="1218565" fontAlgn="auto">
                <a:spcBef>
                  <a:spcPts val="0"/>
                </a:spcBef>
                <a:spcAft>
                  <a:spcPts val="0"/>
                </a:spcAft>
                <a:defRPr/>
              </a:pPr>
              <a:endParaRPr lang="en-US" sz="7465" b="0" kern="0">
                <a:solidFill>
                  <a:srgbClr val="000000"/>
                </a:solidFill>
                <a:latin typeface="微软雅黑" panose="020B0503020204020204" charset="-122"/>
                <a:ea typeface="微软雅黑" panose="020B0503020204020204" charset="-122"/>
                <a:sym typeface="Gill Sans" charset="0"/>
              </a:endParaRPr>
            </a:p>
          </p:txBody>
        </p:sp>
        <p:sp>
          <p:nvSpPr>
            <p:cNvPr id="12" name="Flowchart: Merge 64"/>
            <p:cNvSpPr/>
            <p:nvPr/>
          </p:nvSpPr>
          <p:spPr bwMode="auto">
            <a:xfrm>
              <a:off x="3708663" y="2874792"/>
              <a:ext cx="210541" cy="191401"/>
            </a:xfrm>
            <a:prstGeom prst="flowChartMerge">
              <a:avLst/>
            </a:prstGeom>
            <a:grpFill/>
            <a:ln w="25400" cap="flat" cmpd="sng" algn="ctr">
              <a:noFill/>
              <a:prstDash val="solid"/>
              <a:round/>
              <a:headEnd type="none" w="med" len="med"/>
              <a:tailEnd type="none" w="med" len="med"/>
            </a:ln>
            <a:effectLst/>
          </p:spPr>
          <p:txBody>
            <a:bodyPr vert="horz" wrap="square" lIns="121920" tIns="60960" rIns="121920" bIns="60960" numCol="1" rtlCol="0" anchor="t" anchorCtr="0" compatLnSpc="1"/>
            <a:lstStyle/>
            <a:p>
              <a:pPr algn="ctr" defTabSz="1218565" fontAlgn="auto">
                <a:spcBef>
                  <a:spcPts val="0"/>
                </a:spcBef>
                <a:spcAft>
                  <a:spcPts val="0"/>
                </a:spcAft>
                <a:defRPr/>
              </a:pPr>
              <a:endParaRPr lang="en-US" sz="7465" b="0" kern="0">
                <a:solidFill>
                  <a:srgbClr val="000000"/>
                </a:solidFill>
                <a:latin typeface="微软雅黑" panose="020B0503020204020204" charset="-122"/>
                <a:ea typeface="微软雅黑" panose="020B0503020204020204" charset="-122"/>
                <a:sym typeface="Gill Sans" charset="0"/>
              </a:endParaRPr>
            </a:p>
          </p:txBody>
        </p:sp>
        <p:sp>
          <p:nvSpPr>
            <p:cNvPr id="13" name="Flowchart: Merge 65"/>
            <p:cNvSpPr/>
            <p:nvPr/>
          </p:nvSpPr>
          <p:spPr bwMode="auto">
            <a:xfrm>
              <a:off x="6174461" y="2874792"/>
              <a:ext cx="210541" cy="191401"/>
            </a:xfrm>
            <a:prstGeom prst="flowChartMerge">
              <a:avLst/>
            </a:prstGeom>
            <a:grpFill/>
            <a:ln w="25400" cap="flat" cmpd="sng" algn="ctr">
              <a:noFill/>
              <a:prstDash val="solid"/>
              <a:round/>
              <a:headEnd type="none" w="med" len="med"/>
              <a:tailEnd type="none" w="med" len="med"/>
            </a:ln>
            <a:effectLst/>
          </p:spPr>
          <p:txBody>
            <a:bodyPr vert="horz" wrap="square" lIns="121920" tIns="60960" rIns="121920" bIns="60960" numCol="1" rtlCol="0" anchor="t" anchorCtr="0" compatLnSpc="1"/>
            <a:lstStyle/>
            <a:p>
              <a:pPr algn="ctr" defTabSz="1218565" fontAlgn="auto">
                <a:spcBef>
                  <a:spcPts val="0"/>
                </a:spcBef>
                <a:spcAft>
                  <a:spcPts val="0"/>
                </a:spcAft>
                <a:defRPr/>
              </a:pPr>
              <a:endParaRPr lang="en-US" sz="7465" b="0" kern="0">
                <a:solidFill>
                  <a:srgbClr val="000000"/>
                </a:solidFill>
                <a:latin typeface="微软雅黑" panose="020B0503020204020204" charset="-122"/>
                <a:ea typeface="微软雅黑" panose="020B0503020204020204" charset="-122"/>
                <a:sym typeface="Gill Sans" charset="0"/>
              </a:endParaRPr>
            </a:p>
          </p:txBody>
        </p:sp>
      </p:grpSp>
      <p:grpSp>
        <p:nvGrpSpPr>
          <p:cNvPr id="14" name="Group 10"/>
          <p:cNvGrpSpPr/>
          <p:nvPr/>
        </p:nvGrpSpPr>
        <p:grpSpPr bwMode="auto">
          <a:xfrm>
            <a:off x="5467675" y="4266306"/>
            <a:ext cx="2163763" cy="1754983"/>
            <a:chOff x="0" y="0"/>
            <a:chExt cx="2726" cy="2211"/>
          </a:xfrm>
        </p:grpSpPr>
        <p:sp>
          <p:nvSpPr>
            <p:cNvPr id="15" name="Rectangle 11"/>
            <p:cNvSpPr/>
            <p:nvPr/>
          </p:nvSpPr>
          <p:spPr bwMode="auto">
            <a:xfrm>
              <a:off x="0" y="0"/>
              <a:ext cx="2440" cy="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defTabSz="1218565">
                <a:lnSpc>
                  <a:spcPct val="90000"/>
                </a:lnSpc>
              </a:pPr>
              <a:r>
                <a:rPr lang="zh-CN" altLang="en-US" sz="1865" b="0" dirty="0">
                  <a:solidFill>
                    <a:srgbClr val="C00000"/>
                  </a:solidFill>
                  <a:latin typeface="微软雅黑" panose="020B0503020204020204" charset="-122"/>
                  <a:ea typeface="微软雅黑" panose="020B0503020204020204" charset="-122"/>
                  <a:cs typeface="Lato Regular" charset="0"/>
                  <a:sym typeface="Lato Regular" charset="0"/>
                </a:rPr>
                <a:t>单击此处添加标题</a:t>
              </a:r>
              <a:endParaRPr lang="en-US" sz="1865" b="0" dirty="0">
                <a:solidFill>
                  <a:srgbClr val="C00000"/>
                </a:solidFill>
                <a:latin typeface="微软雅黑" panose="020B0503020204020204" charset="-122"/>
                <a:ea typeface="微软雅黑" panose="020B0503020204020204" charset="-122"/>
                <a:cs typeface="Lato Regular" charset="0"/>
                <a:sym typeface="Lato Regular" charset="0"/>
              </a:endParaRPr>
            </a:p>
          </p:txBody>
        </p:sp>
        <p:sp>
          <p:nvSpPr>
            <p:cNvPr id="16" name="Rectangle 12"/>
            <p:cNvSpPr/>
            <p:nvPr/>
          </p:nvSpPr>
          <p:spPr bwMode="auto">
            <a:xfrm>
              <a:off x="0" y="416"/>
              <a:ext cx="2726" cy="1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defTabSz="1218565">
                <a:lnSpc>
                  <a:spcPct val="125000"/>
                </a:lnSpc>
              </a:pPr>
              <a:r>
                <a:rPr lang="zh-CN" altLang="en-US" sz="1065" b="0" dirty="0">
                  <a:solidFill>
                    <a:srgbClr val="7F7F7F"/>
                  </a:solidFill>
                  <a:latin typeface="微软雅黑" panose="020B0503020204020204" charset="-122"/>
                  <a:ea typeface="微软雅黑" panose="020B0503020204020204" charset="-122"/>
                  <a:sym typeface="Gill Sans" charset="0"/>
                </a:rPr>
                <a:t>此处添加详细文本描述，建议与标题相关并符合整体语言风格，语言描述尽量简洁生动。尽量将每页幻灯片的字数控制在</a:t>
              </a:r>
              <a:r>
                <a:rPr lang="en-US" altLang="zh-CN" sz="1065" b="0" dirty="0">
                  <a:solidFill>
                    <a:srgbClr val="7F7F7F"/>
                  </a:solidFill>
                  <a:latin typeface="微软雅黑" panose="020B0503020204020204" charset="-122"/>
                  <a:ea typeface="微软雅黑" panose="020B0503020204020204" charset="-122"/>
                  <a:sym typeface="Gill Sans" charset="0"/>
                </a:rPr>
                <a:t>200</a:t>
              </a:r>
              <a:r>
                <a:rPr lang="zh-CN" altLang="en-US" sz="1065" b="0" dirty="0">
                  <a:solidFill>
                    <a:srgbClr val="7F7F7F"/>
                  </a:solidFill>
                  <a:latin typeface="微软雅黑" panose="020B0503020204020204" charset="-122"/>
                  <a:ea typeface="微软雅黑" panose="020B0503020204020204" charset="-122"/>
                  <a:sym typeface="Gill Sans" charset="0"/>
                </a:rPr>
                <a:t>字以内，据统计每页幻灯片的最好控制在</a:t>
              </a:r>
              <a:r>
                <a:rPr lang="en-US" altLang="zh-CN" sz="1065" b="0" dirty="0">
                  <a:solidFill>
                    <a:srgbClr val="7F7F7F"/>
                  </a:solidFill>
                  <a:latin typeface="微软雅黑" panose="020B0503020204020204" charset="-122"/>
                  <a:ea typeface="微软雅黑" panose="020B0503020204020204" charset="-122"/>
                  <a:sym typeface="Gill Sans" charset="0"/>
                </a:rPr>
                <a:t>5</a:t>
              </a:r>
              <a:r>
                <a:rPr lang="zh-CN" altLang="en-US" sz="1065" b="0" dirty="0">
                  <a:solidFill>
                    <a:srgbClr val="7F7F7F"/>
                  </a:solidFill>
                  <a:latin typeface="微软雅黑" panose="020B0503020204020204" charset="-122"/>
                  <a:ea typeface="微软雅黑" panose="020B0503020204020204" charset="-122"/>
                  <a:sym typeface="Gill Sans" charset="0"/>
                </a:rPr>
                <a:t>分钟之内。</a:t>
              </a:r>
              <a:endParaRPr lang="en-US" sz="1065" b="0" dirty="0">
                <a:solidFill>
                  <a:srgbClr val="7F7F7F"/>
                </a:solidFill>
                <a:latin typeface="微软雅黑" panose="020B0503020204020204" charset="-122"/>
                <a:ea typeface="微软雅黑" panose="020B0503020204020204" charset="-122"/>
                <a:cs typeface="Lato Light" charset="0"/>
                <a:sym typeface="Lato Light" charset="0"/>
              </a:endParaRPr>
            </a:p>
          </p:txBody>
        </p:sp>
      </p:grpSp>
      <p:grpSp>
        <p:nvGrpSpPr>
          <p:cNvPr id="17" name="Group 13"/>
          <p:cNvGrpSpPr/>
          <p:nvPr/>
        </p:nvGrpSpPr>
        <p:grpSpPr bwMode="auto">
          <a:xfrm>
            <a:off x="4796957" y="4249307"/>
            <a:ext cx="464344" cy="463551"/>
            <a:chOff x="0" y="0"/>
            <a:chExt cx="584" cy="584"/>
          </a:xfrm>
        </p:grpSpPr>
        <p:sp>
          <p:nvSpPr>
            <p:cNvPr id="18" name="Oval 14"/>
            <p:cNvSpPr/>
            <p:nvPr/>
          </p:nvSpPr>
          <p:spPr bwMode="auto">
            <a:xfrm>
              <a:off x="0" y="0"/>
              <a:ext cx="584" cy="584"/>
            </a:xfrm>
            <a:prstGeom prst="ellipse">
              <a:avLst/>
            </a:prstGeom>
            <a:solidFill>
              <a:srgbClr val="C00000"/>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algn="ctr" defTabSz="1218565">
                <a:defRPr/>
              </a:pPr>
              <a:endParaRPr lang="en-US" sz="2400" b="0" kern="0">
                <a:solidFill>
                  <a:srgbClr val="000000"/>
                </a:solidFill>
                <a:latin typeface="微软雅黑" panose="020B0503020204020204" charset="-122"/>
                <a:ea typeface="微软雅黑" panose="020B0503020204020204" charset="-122"/>
                <a:sym typeface="Gill Sans" charset="0"/>
              </a:endParaRPr>
            </a:p>
          </p:txBody>
        </p:sp>
        <p:sp>
          <p:nvSpPr>
            <p:cNvPr id="19" name="Rectangle 15"/>
            <p:cNvSpPr/>
            <p:nvPr/>
          </p:nvSpPr>
          <p:spPr bwMode="auto">
            <a:xfrm>
              <a:off x="0" y="8"/>
              <a:ext cx="584" cy="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defTabSz="1218565">
                <a:defRPr/>
              </a:pPr>
              <a:r>
                <a:rPr lang="en-US" sz="1600" b="0" kern="0" dirty="0">
                  <a:solidFill>
                    <a:srgbClr val="FFFFFF"/>
                  </a:solidFill>
                  <a:latin typeface="微软雅黑" panose="020B0503020204020204" charset="-122"/>
                  <a:ea typeface="微软雅黑" panose="020B0503020204020204" charset="-122"/>
                  <a:cs typeface="Lato Light" charset="0"/>
                  <a:sym typeface="Lato Light" charset="0"/>
                </a:rPr>
                <a:t>2</a:t>
              </a:r>
            </a:p>
          </p:txBody>
        </p:sp>
      </p:grpSp>
      <p:grpSp>
        <p:nvGrpSpPr>
          <p:cNvPr id="20" name="Group 10"/>
          <p:cNvGrpSpPr/>
          <p:nvPr/>
        </p:nvGrpSpPr>
        <p:grpSpPr bwMode="auto">
          <a:xfrm>
            <a:off x="8784620" y="4266306"/>
            <a:ext cx="2163763" cy="1754983"/>
            <a:chOff x="0" y="0"/>
            <a:chExt cx="2726" cy="2211"/>
          </a:xfrm>
        </p:grpSpPr>
        <p:sp>
          <p:nvSpPr>
            <p:cNvPr id="21" name="Rectangle 11"/>
            <p:cNvSpPr/>
            <p:nvPr/>
          </p:nvSpPr>
          <p:spPr bwMode="auto">
            <a:xfrm>
              <a:off x="0" y="0"/>
              <a:ext cx="2440" cy="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defTabSz="1218565">
                <a:lnSpc>
                  <a:spcPct val="90000"/>
                </a:lnSpc>
              </a:pPr>
              <a:r>
                <a:rPr lang="zh-CN" altLang="en-US" sz="1865" b="0" dirty="0">
                  <a:solidFill>
                    <a:srgbClr val="C00000"/>
                  </a:solidFill>
                  <a:latin typeface="微软雅黑" panose="020B0503020204020204" charset="-122"/>
                  <a:ea typeface="微软雅黑" panose="020B0503020204020204" charset="-122"/>
                  <a:cs typeface="Lato Regular" charset="0"/>
                  <a:sym typeface="Lato Regular" charset="0"/>
                </a:rPr>
                <a:t>单击此处添加标题</a:t>
              </a:r>
              <a:endParaRPr lang="en-US" sz="1865" b="0" dirty="0">
                <a:solidFill>
                  <a:srgbClr val="C00000"/>
                </a:solidFill>
                <a:latin typeface="微软雅黑" panose="020B0503020204020204" charset="-122"/>
                <a:ea typeface="微软雅黑" panose="020B0503020204020204" charset="-122"/>
                <a:cs typeface="Lato Regular" charset="0"/>
                <a:sym typeface="Lato Regular" charset="0"/>
              </a:endParaRPr>
            </a:p>
          </p:txBody>
        </p:sp>
        <p:sp>
          <p:nvSpPr>
            <p:cNvPr id="22" name="Rectangle 12"/>
            <p:cNvSpPr/>
            <p:nvPr/>
          </p:nvSpPr>
          <p:spPr bwMode="auto">
            <a:xfrm>
              <a:off x="0" y="416"/>
              <a:ext cx="2726" cy="1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defTabSz="1218565">
                <a:lnSpc>
                  <a:spcPct val="125000"/>
                </a:lnSpc>
              </a:pPr>
              <a:r>
                <a:rPr lang="zh-CN" altLang="en-US" sz="1065" b="0" dirty="0">
                  <a:solidFill>
                    <a:srgbClr val="7F7F7F"/>
                  </a:solidFill>
                  <a:latin typeface="微软雅黑" panose="020B0503020204020204" charset="-122"/>
                  <a:ea typeface="微软雅黑" panose="020B0503020204020204" charset="-122"/>
                  <a:sym typeface="Gill Sans" charset="0"/>
                </a:rPr>
                <a:t>此处添加详细文本描述，建议与标题相关并符合整体语言风格，语言描述尽量简洁生动。尽量将每页幻灯片的字数控制在</a:t>
              </a:r>
              <a:r>
                <a:rPr lang="en-US" altLang="zh-CN" sz="1065" b="0" dirty="0">
                  <a:solidFill>
                    <a:srgbClr val="7F7F7F"/>
                  </a:solidFill>
                  <a:latin typeface="微软雅黑" panose="020B0503020204020204" charset="-122"/>
                  <a:ea typeface="微软雅黑" panose="020B0503020204020204" charset="-122"/>
                  <a:sym typeface="Gill Sans" charset="0"/>
                </a:rPr>
                <a:t>200</a:t>
              </a:r>
              <a:r>
                <a:rPr lang="zh-CN" altLang="en-US" sz="1065" b="0" dirty="0">
                  <a:solidFill>
                    <a:srgbClr val="7F7F7F"/>
                  </a:solidFill>
                  <a:latin typeface="微软雅黑" panose="020B0503020204020204" charset="-122"/>
                  <a:ea typeface="微软雅黑" panose="020B0503020204020204" charset="-122"/>
                  <a:sym typeface="Gill Sans" charset="0"/>
                </a:rPr>
                <a:t>字以内，据统计每页幻灯片的最好控制在</a:t>
              </a:r>
              <a:r>
                <a:rPr lang="en-US" altLang="zh-CN" sz="1065" b="0" dirty="0">
                  <a:solidFill>
                    <a:srgbClr val="7F7F7F"/>
                  </a:solidFill>
                  <a:latin typeface="微软雅黑" panose="020B0503020204020204" charset="-122"/>
                  <a:ea typeface="微软雅黑" panose="020B0503020204020204" charset="-122"/>
                  <a:sym typeface="Gill Sans" charset="0"/>
                </a:rPr>
                <a:t>5</a:t>
              </a:r>
              <a:r>
                <a:rPr lang="zh-CN" altLang="en-US" sz="1065" b="0" dirty="0">
                  <a:solidFill>
                    <a:srgbClr val="7F7F7F"/>
                  </a:solidFill>
                  <a:latin typeface="微软雅黑" panose="020B0503020204020204" charset="-122"/>
                  <a:ea typeface="微软雅黑" panose="020B0503020204020204" charset="-122"/>
                  <a:sym typeface="Gill Sans" charset="0"/>
                </a:rPr>
                <a:t>分钟之内。</a:t>
              </a:r>
              <a:endParaRPr lang="en-US" sz="1065" b="0" dirty="0">
                <a:solidFill>
                  <a:srgbClr val="7F7F7F"/>
                </a:solidFill>
                <a:latin typeface="微软雅黑" panose="020B0503020204020204" charset="-122"/>
                <a:ea typeface="微软雅黑" panose="020B0503020204020204" charset="-122"/>
                <a:cs typeface="Lato Light" charset="0"/>
                <a:sym typeface="Lato Light" charset="0"/>
              </a:endParaRPr>
            </a:p>
          </p:txBody>
        </p:sp>
      </p:grpSp>
      <p:grpSp>
        <p:nvGrpSpPr>
          <p:cNvPr id="23" name="Group 13"/>
          <p:cNvGrpSpPr/>
          <p:nvPr/>
        </p:nvGrpSpPr>
        <p:grpSpPr bwMode="auto">
          <a:xfrm>
            <a:off x="8129805" y="4249309"/>
            <a:ext cx="464345" cy="463551"/>
            <a:chOff x="20" y="0"/>
            <a:chExt cx="584" cy="584"/>
          </a:xfrm>
        </p:grpSpPr>
        <p:sp>
          <p:nvSpPr>
            <p:cNvPr id="24" name="Oval 14"/>
            <p:cNvSpPr/>
            <p:nvPr/>
          </p:nvSpPr>
          <p:spPr bwMode="auto">
            <a:xfrm>
              <a:off x="20" y="0"/>
              <a:ext cx="584" cy="584"/>
            </a:xfrm>
            <a:prstGeom prst="ellipse">
              <a:avLst/>
            </a:prstGeom>
            <a:solidFill>
              <a:srgbClr val="C00000"/>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algn="ctr" defTabSz="1218565">
                <a:defRPr/>
              </a:pPr>
              <a:endParaRPr lang="en-US" sz="2400" b="0" kern="0">
                <a:solidFill>
                  <a:srgbClr val="000000"/>
                </a:solidFill>
                <a:latin typeface="微软雅黑" panose="020B0503020204020204" charset="-122"/>
                <a:ea typeface="微软雅黑" panose="020B0503020204020204" charset="-122"/>
                <a:sym typeface="Gill Sans" charset="0"/>
              </a:endParaRPr>
            </a:p>
          </p:txBody>
        </p:sp>
        <p:sp>
          <p:nvSpPr>
            <p:cNvPr id="25" name="Rectangle 15"/>
            <p:cNvSpPr/>
            <p:nvPr/>
          </p:nvSpPr>
          <p:spPr bwMode="auto">
            <a:xfrm>
              <a:off x="20" y="45"/>
              <a:ext cx="584" cy="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defTabSz="1218565">
                <a:defRPr/>
              </a:pPr>
              <a:r>
                <a:rPr lang="en-US" sz="1600" b="0" kern="0" dirty="0">
                  <a:solidFill>
                    <a:srgbClr val="FFFFFF"/>
                  </a:solidFill>
                  <a:latin typeface="微软雅黑" panose="020B0503020204020204" charset="-122"/>
                  <a:ea typeface="微软雅黑" panose="020B0503020204020204" charset="-122"/>
                  <a:cs typeface="Lato Light" charset="0"/>
                  <a:sym typeface="Lato Light" charset="0"/>
                </a:rPr>
                <a:t>3</a:t>
              </a:r>
            </a:p>
          </p:txBody>
        </p:sp>
      </p:grpSp>
      <p:sp>
        <p:nvSpPr>
          <p:cNvPr id="26" name="Rectangle 59"/>
          <p:cNvSpPr/>
          <p:nvPr/>
        </p:nvSpPr>
        <p:spPr bwMode="auto">
          <a:xfrm>
            <a:off x="1448121" y="1313342"/>
            <a:ext cx="9259879" cy="2236319"/>
          </a:xfrm>
          <a:prstGeom prst="rect">
            <a:avLst/>
          </a:prstGeom>
          <a:blipFill>
            <a:blip r:embed="rId3" cstate="print"/>
            <a:srcRect/>
            <a:stretch>
              <a:fillRect/>
            </a:stretch>
          </a:blipFill>
          <a:ln w="25400" cap="flat" cmpd="sng" algn="ctr">
            <a:noFill/>
            <a:prstDash val="solid"/>
            <a:round/>
            <a:headEnd type="none" w="med" len="med"/>
            <a:tailEnd type="none" w="med" len="med"/>
          </a:ln>
          <a:effectLst/>
        </p:spPr>
        <p:txBody>
          <a:bodyPr vert="horz" wrap="square" lIns="121912" tIns="60956" rIns="121912" bIns="60956" numCol="1" rtlCol="0" anchor="t" anchorCtr="0" compatLnSpc="1"/>
          <a:lstStyle/>
          <a:p>
            <a:pPr defTabSz="1218565" fontAlgn="auto">
              <a:spcBef>
                <a:spcPts val="0"/>
              </a:spcBef>
              <a:spcAft>
                <a:spcPts val="0"/>
              </a:spcAft>
            </a:pPr>
            <a:endParaRPr lang="en-US" sz="7465" b="0">
              <a:solidFill>
                <a:srgbClr val="FFFFFF"/>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Tm="1000">
        <p:random/>
      </p:transition>
    </mc:Choice>
    <mc:Fallback xmlns="">
      <p:transition spd="slow"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barn(outVertical)">
                                      <p:cBhvr>
                                        <p:cTn id="11" dur="200"/>
                                        <p:tgtEl>
                                          <p:spTgt spid="2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200"/>
                                        <p:tgtEl>
                                          <p:spTgt spid="9"/>
                                        </p:tgtEl>
                                      </p:cBhvr>
                                    </p:animEffect>
                                  </p:childTnLst>
                                </p:cTn>
                              </p:par>
                              <p:par>
                                <p:cTn id="16" presetID="23" presetClass="entr" presetSubtype="16"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200" fill="hold"/>
                                        <p:tgtEl>
                                          <p:spTgt spid="6"/>
                                        </p:tgtEl>
                                        <p:attrNameLst>
                                          <p:attrName>ppt_w</p:attrName>
                                        </p:attrNameLst>
                                      </p:cBhvr>
                                      <p:tavLst>
                                        <p:tav tm="0">
                                          <p:val>
                                            <p:fltVal val="0"/>
                                          </p:val>
                                        </p:tav>
                                        <p:tav tm="100000">
                                          <p:val>
                                            <p:strVal val="#ppt_w"/>
                                          </p:val>
                                        </p:tav>
                                      </p:tavLst>
                                    </p:anim>
                                    <p:anim calcmode="lin" valueType="num">
                                      <p:cBhvr>
                                        <p:cTn id="19" dur="200" fill="hold"/>
                                        <p:tgtEl>
                                          <p:spTgt spid="6"/>
                                        </p:tgtEl>
                                        <p:attrNameLst>
                                          <p:attrName>ppt_h</p:attrName>
                                        </p:attrNameLst>
                                      </p:cBhvr>
                                      <p:tavLst>
                                        <p:tav tm="0">
                                          <p:val>
                                            <p:fltVal val="0"/>
                                          </p:val>
                                        </p:tav>
                                        <p:tav tm="100000">
                                          <p:val>
                                            <p:strVal val="#ppt_h"/>
                                          </p:val>
                                        </p:tav>
                                      </p:tavLst>
                                    </p:anim>
                                  </p:childTnLst>
                                </p:cTn>
                              </p:par>
                            </p:childTnLst>
                          </p:cTn>
                        </p:par>
                        <p:par>
                          <p:cTn id="20" fill="hold">
                            <p:stCondLst>
                              <p:cond delay="1500"/>
                            </p:stCondLst>
                            <p:childTnLst>
                              <p:par>
                                <p:cTn id="21" presetID="22" presetClass="entr" presetSubtype="8"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200"/>
                                        <p:tgtEl>
                                          <p:spTgt spid="3"/>
                                        </p:tgtEl>
                                      </p:cBhvr>
                                    </p:animEffect>
                                  </p:childTnLst>
                                </p:cTn>
                              </p:par>
                              <p:par>
                                <p:cTn id="24" presetID="23" presetClass="entr" presetSubtype="16"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p:cTn id="26" dur="200" fill="hold"/>
                                        <p:tgtEl>
                                          <p:spTgt spid="17"/>
                                        </p:tgtEl>
                                        <p:attrNameLst>
                                          <p:attrName>ppt_w</p:attrName>
                                        </p:attrNameLst>
                                      </p:cBhvr>
                                      <p:tavLst>
                                        <p:tav tm="0">
                                          <p:val>
                                            <p:fltVal val="0"/>
                                          </p:val>
                                        </p:tav>
                                        <p:tav tm="100000">
                                          <p:val>
                                            <p:strVal val="#ppt_w"/>
                                          </p:val>
                                        </p:tav>
                                      </p:tavLst>
                                    </p:anim>
                                    <p:anim calcmode="lin" valueType="num">
                                      <p:cBhvr>
                                        <p:cTn id="27" dur="200" fill="hold"/>
                                        <p:tgtEl>
                                          <p:spTgt spid="17"/>
                                        </p:tgtEl>
                                        <p:attrNameLst>
                                          <p:attrName>ppt_h</p:attrName>
                                        </p:attrNameLst>
                                      </p:cBhvr>
                                      <p:tavLst>
                                        <p:tav tm="0">
                                          <p:val>
                                            <p:fltVal val="0"/>
                                          </p:val>
                                        </p:tav>
                                        <p:tav tm="100000">
                                          <p:val>
                                            <p:strVal val="#ppt_h"/>
                                          </p:val>
                                        </p:tav>
                                      </p:tavLst>
                                    </p:anim>
                                  </p:childTnLst>
                                </p:cTn>
                              </p:par>
                            </p:childTnLst>
                          </p:cTn>
                        </p:par>
                        <p:par>
                          <p:cTn id="28" fill="hold">
                            <p:stCondLst>
                              <p:cond delay="2000"/>
                            </p:stCondLst>
                            <p:childTnLst>
                              <p:par>
                                <p:cTn id="29" presetID="22" presetClass="entr" presetSubtype="8"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left)">
                                      <p:cBhvr>
                                        <p:cTn id="31" dur="200"/>
                                        <p:tgtEl>
                                          <p:spTgt spid="14"/>
                                        </p:tgtEl>
                                      </p:cBhvr>
                                    </p:animEffect>
                                  </p:childTnLst>
                                </p:cTn>
                              </p:par>
                              <p:par>
                                <p:cTn id="32" presetID="23" presetClass="entr" presetSubtype="16" fill="hold" nodeType="withEffect">
                                  <p:stCondLst>
                                    <p:cond delay="0"/>
                                  </p:stCondLst>
                                  <p:childTnLst>
                                    <p:set>
                                      <p:cBhvr>
                                        <p:cTn id="33" dur="1" fill="hold">
                                          <p:stCondLst>
                                            <p:cond delay="0"/>
                                          </p:stCondLst>
                                        </p:cTn>
                                        <p:tgtEl>
                                          <p:spTgt spid="23"/>
                                        </p:tgtEl>
                                        <p:attrNameLst>
                                          <p:attrName>style.visibility</p:attrName>
                                        </p:attrNameLst>
                                      </p:cBhvr>
                                      <p:to>
                                        <p:strVal val="visible"/>
                                      </p:to>
                                    </p:set>
                                    <p:anim calcmode="lin" valueType="num">
                                      <p:cBhvr>
                                        <p:cTn id="34" dur="200" fill="hold"/>
                                        <p:tgtEl>
                                          <p:spTgt spid="23"/>
                                        </p:tgtEl>
                                        <p:attrNameLst>
                                          <p:attrName>ppt_w</p:attrName>
                                        </p:attrNameLst>
                                      </p:cBhvr>
                                      <p:tavLst>
                                        <p:tav tm="0">
                                          <p:val>
                                            <p:fltVal val="0"/>
                                          </p:val>
                                        </p:tav>
                                        <p:tav tm="100000">
                                          <p:val>
                                            <p:strVal val="#ppt_w"/>
                                          </p:val>
                                        </p:tav>
                                      </p:tavLst>
                                    </p:anim>
                                    <p:anim calcmode="lin" valueType="num">
                                      <p:cBhvr>
                                        <p:cTn id="35" dur="200" fill="hold"/>
                                        <p:tgtEl>
                                          <p:spTgt spid="23"/>
                                        </p:tgtEl>
                                        <p:attrNameLst>
                                          <p:attrName>ppt_h</p:attrName>
                                        </p:attrNameLst>
                                      </p:cBhvr>
                                      <p:tavLst>
                                        <p:tav tm="0">
                                          <p:val>
                                            <p:fltVal val="0"/>
                                          </p:val>
                                        </p:tav>
                                        <p:tav tm="100000">
                                          <p:val>
                                            <p:strVal val="#ppt_h"/>
                                          </p:val>
                                        </p:tav>
                                      </p:tavLst>
                                    </p:anim>
                                  </p:childTnLst>
                                </p:cTn>
                              </p:par>
                            </p:childTnLst>
                          </p:cTn>
                        </p:par>
                        <p:par>
                          <p:cTn id="36" fill="hold">
                            <p:stCondLst>
                              <p:cond delay="2500"/>
                            </p:stCondLst>
                            <p:childTnLst>
                              <p:par>
                                <p:cTn id="37" presetID="22" presetClass="entr" presetSubtype="8" fill="hold"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left)">
                                      <p:cBhvr>
                                        <p:cTn id="39" dur="2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5"/>
          <p:cNvSpPr txBox="1">
            <a:spLocks noChangeArrowheads="1"/>
          </p:cNvSpPr>
          <p:nvPr/>
        </p:nvSpPr>
        <p:spPr bwMode="auto">
          <a:xfrm>
            <a:off x="1980372" y="353192"/>
            <a:ext cx="3999324" cy="553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21892" tIns="60945" rIns="121892" bIns="60945">
            <a:spAutoFit/>
          </a:bodyPr>
          <a:lstStyle>
            <a:defPPr>
              <a:defRPr lang="zh-CN"/>
            </a:defPPr>
            <a:lvl1pPr eaLnBrk="1" hangingPunct="1">
              <a:defRPr sz="3465" i="0" spc="-150">
                <a:solidFill>
                  <a:schemeClr val="tx1">
                    <a:lumMod val="75000"/>
                    <a:lumOff val="25000"/>
                  </a:schemeClr>
                </a:solidFill>
                <a:latin typeface="+mn-lt"/>
                <a:ea typeface="+mn-ea"/>
                <a:cs typeface="+mn-ea"/>
              </a:defRPr>
            </a:lvl1pPr>
            <a:lvl2pPr marL="742950" indent="-285750" eaLnBrk="0" hangingPunct="0">
              <a:defRPr i="1">
                <a:latin typeface="Arial" panose="020B0604020202020204" pitchFamily="34" charset="0"/>
                <a:ea typeface="宋体" panose="02010600030101010101" pitchFamily="2" charset="-122"/>
              </a:defRPr>
            </a:lvl2pPr>
            <a:lvl3pPr marL="1143000" indent="-228600" eaLnBrk="0" hangingPunct="0">
              <a:defRPr i="1">
                <a:latin typeface="Arial" panose="020B0604020202020204" pitchFamily="34" charset="0"/>
                <a:ea typeface="宋体" panose="02010600030101010101" pitchFamily="2" charset="-122"/>
              </a:defRPr>
            </a:lvl3pPr>
            <a:lvl4pPr marL="1600200" indent="-228600" eaLnBrk="0" hangingPunct="0">
              <a:defRPr i="1">
                <a:latin typeface="Arial" panose="020B0604020202020204" pitchFamily="34" charset="0"/>
                <a:ea typeface="宋体" panose="02010600030101010101" pitchFamily="2" charset="-122"/>
              </a:defRPr>
            </a:lvl4pPr>
            <a:lvl5pPr marL="2057400" indent="-228600" eaLnBrk="0" hangingPunct="0">
              <a:defRPr i="1">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9pPr>
          </a:lstStyle>
          <a:p>
            <a:r>
              <a:rPr lang="zh-CN" altLang="en-US" sz="2800" b="1" spc="0" dirty="0">
                <a:solidFill>
                  <a:srgbClr val="FFE100"/>
                </a:solidFill>
                <a:sym typeface="+mn-lt"/>
              </a:rPr>
              <a:t>修改相关主题文字</a:t>
            </a:r>
          </a:p>
        </p:txBody>
      </p:sp>
      <p:grpSp>
        <p:nvGrpSpPr>
          <p:cNvPr id="3" name="组合 2"/>
          <p:cNvGrpSpPr/>
          <p:nvPr/>
        </p:nvGrpSpPr>
        <p:grpSpPr>
          <a:xfrm>
            <a:off x="1689177" y="1196752"/>
            <a:ext cx="4013321" cy="4966128"/>
            <a:chOff x="865232" y="1286330"/>
            <a:chExt cx="4013321" cy="4966128"/>
          </a:xfrm>
        </p:grpSpPr>
        <p:pic>
          <p:nvPicPr>
            <p:cNvPr id="4" name="Picture 3"/>
            <p:cNvPicPr>
              <a:picLocks noChangeAspect="1"/>
            </p:cNvPicPr>
            <p:nvPr/>
          </p:nvPicPr>
          <p:blipFill rotWithShape="1">
            <a:blip r:embed="rId3" cstate="print"/>
            <a:srcRect l="5354" t="8440" r="6203" b="10137"/>
            <a:stretch>
              <a:fillRect/>
            </a:stretch>
          </p:blipFill>
          <p:spPr>
            <a:xfrm>
              <a:off x="865232" y="1286330"/>
              <a:ext cx="4013321" cy="4966128"/>
            </a:xfrm>
            <a:prstGeom prst="rect">
              <a:avLst/>
            </a:prstGeom>
          </p:spPr>
        </p:pic>
        <p:sp>
          <p:nvSpPr>
            <p:cNvPr id="5" name="Rectangle 4"/>
            <p:cNvSpPr/>
            <p:nvPr/>
          </p:nvSpPr>
          <p:spPr>
            <a:xfrm>
              <a:off x="1454929" y="1875864"/>
              <a:ext cx="2838784" cy="3697941"/>
            </a:xfrm>
            <a:prstGeom prst="rect">
              <a:avLst/>
            </a:prstGeom>
            <a:blipFill>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cs typeface="+mn-ea"/>
                <a:sym typeface="+mn-lt"/>
              </a:endParaRPr>
            </a:p>
          </p:txBody>
        </p:sp>
      </p:grpSp>
      <p:sp>
        <p:nvSpPr>
          <p:cNvPr id="6" name="矩形 5"/>
          <p:cNvSpPr/>
          <p:nvPr/>
        </p:nvSpPr>
        <p:spPr>
          <a:xfrm>
            <a:off x="6181840" y="1943456"/>
            <a:ext cx="3221557" cy="47243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1" rIns="68580" bIns="34291" spcCol="0" rtlCol="0" anchor="ctr"/>
          <a:lstStyle/>
          <a:p>
            <a:pPr algn="ctr"/>
            <a:endParaRPr lang="zh-CN" altLang="en-US" sz="2800" b="0">
              <a:solidFill>
                <a:srgbClr val="FFC000"/>
              </a:solidFill>
              <a:cs typeface="+mn-ea"/>
              <a:sym typeface="+mn-lt"/>
            </a:endParaRPr>
          </a:p>
        </p:txBody>
      </p:sp>
      <p:sp>
        <p:nvSpPr>
          <p:cNvPr id="7" name="TextBox 32"/>
          <p:cNvSpPr txBox="1"/>
          <p:nvPr/>
        </p:nvSpPr>
        <p:spPr>
          <a:xfrm>
            <a:off x="6235562" y="2026804"/>
            <a:ext cx="3025089" cy="315473"/>
          </a:xfrm>
          <a:prstGeom prst="rect">
            <a:avLst/>
          </a:prstGeom>
          <a:noFill/>
        </p:spPr>
        <p:txBody>
          <a:bodyPr wrap="square" lIns="68580" tIns="34291" rIns="68580" bIns="34291" rtlCol="0">
            <a:spAutoFit/>
          </a:bodyPr>
          <a:lstStyle/>
          <a:p>
            <a:r>
              <a:rPr lang="zh-CN" altLang="en-US" sz="1600" b="0" dirty="0">
                <a:solidFill>
                  <a:srgbClr val="FFC000"/>
                </a:solidFill>
                <a:latin typeface="+mn-lt"/>
                <a:ea typeface="+mn-ea"/>
                <a:cs typeface="+mn-ea"/>
                <a:sym typeface="+mn-lt"/>
              </a:rPr>
              <a:t>在此添加您的描述说明</a:t>
            </a:r>
          </a:p>
        </p:txBody>
      </p:sp>
      <p:sp>
        <p:nvSpPr>
          <p:cNvPr id="8" name="矩形 7"/>
          <p:cNvSpPr/>
          <p:nvPr/>
        </p:nvSpPr>
        <p:spPr>
          <a:xfrm>
            <a:off x="6181837" y="2491245"/>
            <a:ext cx="3540863" cy="47243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1" rIns="68580" bIns="34291" spcCol="0" rtlCol="0" anchor="ctr"/>
          <a:lstStyle/>
          <a:p>
            <a:pPr algn="ctr"/>
            <a:endParaRPr lang="zh-CN" altLang="en-US" sz="2800" b="0">
              <a:solidFill>
                <a:srgbClr val="FFC000"/>
              </a:solidFill>
              <a:cs typeface="+mn-ea"/>
              <a:sym typeface="+mn-lt"/>
            </a:endParaRPr>
          </a:p>
        </p:txBody>
      </p:sp>
      <p:sp>
        <p:nvSpPr>
          <p:cNvPr id="9" name="TextBox 34"/>
          <p:cNvSpPr txBox="1"/>
          <p:nvPr/>
        </p:nvSpPr>
        <p:spPr>
          <a:xfrm>
            <a:off x="6235560" y="2574595"/>
            <a:ext cx="3167837" cy="315473"/>
          </a:xfrm>
          <a:prstGeom prst="rect">
            <a:avLst/>
          </a:prstGeom>
          <a:noFill/>
        </p:spPr>
        <p:txBody>
          <a:bodyPr wrap="square" lIns="68580" tIns="34291" rIns="68580" bIns="34291" rtlCol="0">
            <a:spAutoFit/>
          </a:bodyPr>
          <a:lstStyle/>
          <a:p>
            <a:r>
              <a:rPr lang="zh-CN" altLang="en-US" sz="1600" b="0" dirty="0">
                <a:solidFill>
                  <a:srgbClr val="FFC000"/>
                </a:solidFill>
                <a:latin typeface="+mn-lt"/>
                <a:ea typeface="+mn-ea"/>
                <a:cs typeface="+mn-ea"/>
                <a:sym typeface="+mn-lt"/>
              </a:rPr>
              <a:t>在此添加您的描述</a:t>
            </a:r>
          </a:p>
        </p:txBody>
      </p:sp>
      <p:sp>
        <p:nvSpPr>
          <p:cNvPr id="10" name="矩形 9"/>
          <p:cNvSpPr/>
          <p:nvPr/>
        </p:nvSpPr>
        <p:spPr>
          <a:xfrm>
            <a:off x="6181839" y="3039035"/>
            <a:ext cx="3540863" cy="47243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1" rIns="68580" bIns="34291" spcCol="0" rtlCol="0" anchor="ctr"/>
          <a:lstStyle/>
          <a:p>
            <a:pPr algn="ctr"/>
            <a:endParaRPr lang="zh-CN" altLang="en-US" sz="2800" b="0">
              <a:solidFill>
                <a:srgbClr val="FFC000"/>
              </a:solidFill>
              <a:cs typeface="+mn-ea"/>
              <a:sym typeface="+mn-lt"/>
            </a:endParaRPr>
          </a:p>
        </p:txBody>
      </p:sp>
      <p:sp>
        <p:nvSpPr>
          <p:cNvPr id="11" name="TextBox 36"/>
          <p:cNvSpPr txBox="1"/>
          <p:nvPr/>
        </p:nvSpPr>
        <p:spPr>
          <a:xfrm>
            <a:off x="6235561" y="3122383"/>
            <a:ext cx="3391980" cy="315473"/>
          </a:xfrm>
          <a:prstGeom prst="rect">
            <a:avLst/>
          </a:prstGeom>
          <a:noFill/>
        </p:spPr>
        <p:txBody>
          <a:bodyPr wrap="square" lIns="68580" tIns="34291" rIns="68580" bIns="34291" rtlCol="0">
            <a:spAutoFit/>
          </a:bodyPr>
          <a:lstStyle/>
          <a:p>
            <a:r>
              <a:rPr lang="zh-CN" altLang="en-US" sz="1600" b="0" dirty="0">
                <a:solidFill>
                  <a:srgbClr val="FFC000"/>
                </a:solidFill>
                <a:latin typeface="+mn-lt"/>
                <a:ea typeface="+mn-ea"/>
                <a:cs typeface="+mn-ea"/>
                <a:sym typeface="+mn-lt"/>
              </a:rPr>
              <a:t>在此添加您的小标签</a:t>
            </a:r>
          </a:p>
        </p:txBody>
      </p:sp>
      <p:sp>
        <p:nvSpPr>
          <p:cNvPr id="12" name="矩形 11"/>
          <p:cNvSpPr/>
          <p:nvPr/>
        </p:nvSpPr>
        <p:spPr>
          <a:xfrm>
            <a:off x="6181837" y="3586823"/>
            <a:ext cx="4065183" cy="47243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1" rIns="68580" bIns="34291" spcCol="0" rtlCol="0" anchor="ctr"/>
          <a:lstStyle/>
          <a:p>
            <a:pPr algn="ctr"/>
            <a:endParaRPr lang="zh-CN" altLang="en-US" sz="2800" b="0">
              <a:solidFill>
                <a:srgbClr val="FFC000"/>
              </a:solidFill>
              <a:cs typeface="+mn-ea"/>
              <a:sym typeface="+mn-lt"/>
            </a:endParaRPr>
          </a:p>
        </p:txBody>
      </p:sp>
      <p:sp>
        <p:nvSpPr>
          <p:cNvPr id="13" name="TextBox 38"/>
          <p:cNvSpPr txBox="1"/>
          <p:nvPr/>
        </p:nvSpPr>
        <p:spPr>
          <a:xfrm>
            <a:off x="6235561" y="3670171"/>
            <a:ext cx="3813297" cy="315473"/>
          </a:xfrm>
          <a:prstGeom prst="rect">
            <a:avLst/>
          </a:prstGeom>
          <a:noFill/>
        </p:spPr>
        <p:txBody>
          <a:bodyPr wrap="square" lIns="68580" tIns="34291" rIns="68580" bIns="34291" rtlCol="0">
            <a:spAutoFit/>
          </a:bodyPr>
          <a:lstStyle/>
          <a:p>
            <a:r>
              <a:rPr lang="zh-CN" altLang="en-US" sz="1600" b="0" dirty="0">
                <a:solidFill>
                  <a:srgbClr val="FFC000"/>
                </a:solidFill>
                <a:latin typeface="+mn-lt"/>
                <a:ea typeface="+mn-ea"/>
                <a:cs typeface="+mn-ea"/>
                <a:sym typeface="+mn-lt"/>
              </a:rPr>
              <a:t>在此添加您的描述</a:t>
            </a:r>
          </a:p>
        </p:txBody>
      </p:sp>
      <p:sp>
        <p:nvSpPr>
          <p:cNvPr id="14" name="矩形 13"/>
          <p:cNvSpPr/>
          <p:nvPr/>
        </p:nvSpPr>
        <p:spPr>
          <a:xfrm>
            <a:off x="6181837" y="1395667"/>
            <a:ext cx="3867020" cy="47243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1" rIns="68580" bIns="34291" spcCol="0" rtlCol="0" anchor="ctr"/>
          <a:lstStyle/>
          <a:p>
            <a:pPr algn="ctr"/>
            <a:endParaRPr lang="zh-CN" altLang="en-US" sz="2800" b="0">
              <a:solidFill>
                <a:srgbClr val="FFC000"/>
              </a:solidFill>
              <a:cs typeface="+mn-ea"/>
              <a:sym typeface="+mn-lt"/>
            </a:endParaRPr>
          </a:p>
        </p:txBody>
      </p:sp>
      <p:sp>
        <p:nvSpPr>
          <p:cNvPr id="15" name="TextBox 40"/>
          <p:cNvSpPr txBox="1"/>
          <p:nvPr/>
        </p:nvSpPr>
        <p:spPr>
          <a:xfrm>
            <a:off x="6235560" y="1479015"/>
            <a:ext cx="3103105" cy="315473"/>
          </a:xfrm>
          <a:prstGeom prst="rect">
            <a:avLst/>
          </a:prstGeom>
          <a:noFill/>
        </p:spPr>
        <p:txBody>
          <a:bodyPr wrap="square" lIns="68580" tIns="34291" rIns="68580" bIns="34291" rtlCol="0">
            <a:spAutoFit/>
          </a:bodyPr>
          <a:lstStyle/>
          <a:p>
            <a:r>
              <a:rPr lang="zh-CN" altLang="en-US" sz="1600" b="0" dirty="0">
                <a:solidFill>
                  <a:srgbClr val="FFC000"/>
                </a:solidFill>
                <a:latin typeface="+mn-lt"/>
                <a:ea typeface="+mn-ea"/>
                <a:cs typeface="+mn-ea"/>
                <a:sym typeface="+mn-lt"/>
              </a:rPr>
              <a:t>在此添加您的小标签</a:t>
            </a:r>
          </a:p>
        </p:txBody>
      </p:sp>
      <p:sp>
        <p:nvSpPr>
          <p:cNvPr id="16" name="矩形 15"/>
          <p:cNvSpPr/>
          <p:nvPr/>
        </p:nvSpPr>
        <p:spPr>
          <a:xfrm>
            <a:off x="6181841" y="4134613"/>
            <a:ext cx="2742076" cy="472433"/>
          </a:xfrm>
          <a:prstGeom prst="rect">
            <a:avLst/>
          </a:prstGeom>
          <a:solidFill>
            <a:srgbClr val="292A2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1" rIns="68580" bIns="34291" spcCol="0" rtlCol="0" anchor="ctr"/>
          <a:lstStyle/>
          <a:p>
            <a:pPr algn="ctr"/>
            <a:endParaRPr lang="zh-CN" altLang="en-US" sz="2800" b="0">
              <a:solidFill>
                <a:srgbClr val="FFC000"/>
              </a:solidFill>
              <a:cs typeface="+mn-ea"/>
              <a:sym typeface="+mn-lt"/>
            </a:endParaRPr>
          </a:p>
        </p:txBody>
      </p:sp>
      <p:sp>
        <p:nvSpPr>
          <p:cNvPr id="17" name="TextBox 42"/>
          <p:cNvSpPr txBox="1"/>
          <p:nvPr/>
        </p:nvSpPr>
        <p:spPr>
          <a:xfrm>
            <a:off x="6235560" y="4200037"/>
            <a:ext cx="2433920" cy="315473"/>
          </a:xfrm>
          <a:prstGeom prst="rect">
            <a:avLst/>
          </a:prstGeom>
          <a:noFill/>
        </p:spPr>
        <p:txBody>
          <a:bodyPr wrap="square" lIns="68580" tIns="34291" rIns="68580" bIns="34291" rtlCol="0">
            <a:spAutoFit/>
          </a:bodyPr>
          <a:lstStyle/>
          <a:p>
            <a:r>
              <a:rPr lang="zh-CN" altLang="en-US" sz="1600" b="0" dirty="0">
                <a:solidFill>
                  <a:srgbClr val="FFC000"/>
                </a:solidFill>
                <a:latin typeface="+mn-lt"/>
                <a:ea typeface="+mn-ea"/>
                <a:cs typeface="+mn-ea"/>
                <a:sym typeface="+mn-lt"/>
              </a:rPr>
              <a:t>在此添加您的小标签</a:t>
            </a:r>
          </a:p>
        </p:txBody>
      </p:sp>
      <p:sp>
        <p:nvSpPr>
          <p:cNvPr id="18" name="矩形 17"/>
          <p:cNvSpPr/>
          <p:nvPr/>
        </p:nvSpPr>
        <p:spPr>
          <a:xfrm>
            <a:off x="6105290" y="4927833"/>
            <a:ext cx="1345230" cy="441209"/>
          </a:xfrm>
          <a:prstGeom prst="rect">
            <a:avLst/>
          </a:prstGeom>
        </p:spPr>
        <p:txBody>
          <a:bodyPr wrap="none" lIns="91435" tIns="45719" rIns="91435" bIns="45719">
            <a:spAutoFit/>
          </a:bodyPr>
          <a:lstStyle/>
          <a:p>
            <a:r>
              <a:rPr lang="zh-CN" altLang="en-US" sz="2265" b="1" dirty="0">
                <a:solidFill>
                  <a:schemeClr val="tx1">
                    <a:lumMod val="75000"/>
                    <a:lumOff val="25000"/>
                  </a:schemeClr>
                </a:solidFill>
                <a:latin typeface="+mn-lt"/>
                <a:ea typeface="+mn-ea"/>
                <a:cs typeface="+mn-ea"/>
                <a:sym typeface="+mn-lt"/>
              </a:rPr>
              <a:t>添加标题</a:t>
            </a:r>
            <a:endParaRPr lang="en-US" altLang="zh-CN" sz="2265" b="1" dirty="0">
              <a:solidFill>
                <a:schemeClr val="tx1">
                  <a:lumMod val="75000"/>
                  <a:lumOff val="25000"/>
                </a:schemeClr>
              </a:solidFill>
              <a:latin typeface="+mn-lt"/>
              <a:ea typeface="+mn-ea"/>
              <a:cs typeface="+mn-ea"/>
              <a:sym typeface="+mn-lt"/>
            </a:endParaRPr>
          </a:p>
        </p:txBody>
      </p:sp>
      <p:sp>
        <p:nvSpPr>
          <p:cNvPr id="19" name="矩形 47"/>
          <p:cNvSpPr>
            <a:spLocks noChangeArrowheads="1"/>
          </p:cNvSpPr>
          <p:nvPr/>
        </p:nvSpPr>
        <p:spPr bwMode="auto">
          <a:xfrm>
            <a:off x="6091279" y="5311325"/>
            <a:ext cx="2272427" cy="757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5" tIns="45719" rIns="91435" bIns="45719">
            <a:spAutoFit/>
          </a:bodyPr>
          <a:lstStyle/>
          <a:p>
            <a:pPr>
              <a:lnSpc>
                <a:spcPct val="120000"/>
              </a:lnSpc>
              <a:spcBef>
                <a:spcPct val="0"/>
              </a:spcBef>
              <a:buFont typeface="Arial" panose="020B0604020202020204" pitchFamily="34" charset="0"/>
              <a:buNone/>
            </a:pPr>
            <a:r>
              <a:rPr lang="zh-CN" altLang="en-US" sz="1200" dirty="0">
                <a:solidFill>
                  <a:schemeClr val="tx1">
                    <a:lumMod val="75000"/>
                    <a:lumOff val="25000"/>
                  </a:schemeClr>
                </a:solidFill>
                <a:latin typeface="+mn-lt"/>
                <a:ea typeface="+mn-ea"/>
                <a:cs typeface="+mn-ea"/>
                <a:sym typeface="+mn-lt"/>
              </a:rPr>
              <a:t>在此录入本图表的综合描述说明，在此录入本图表的综合描述说明。</a:t>
            </a:r>
          </a:p>
        </p:txBody>
      </p:sp>
      <p:sp>
        <p:nvSpPr>
          <p:cNvPr id="20" name="矩形 19"/>
          <p:cNvSpPr/>
          <p:nvPr/>
        </p:nvSpPr>
        <p:spPr>
          <a:xfrm>
            <a:off x="8683491" y="4927833"/>
            <a:ext cx="1345230" cy="441209"/>
          </a:xfrm>
          <a:prstGeom prst="rect">
            <a:avLst/>
          </a:prstGeom>
        </p:spPr>
        <p:txBody>
          <a:bodyPr wrap="none" lIns="91435" tIns="45719" rIns="91435" bIns="45719">
            <a:spAutoFit/>
          </a:bodyPr>
          <a:lstStyle/>
          <a:p>
            <a:r>
              <a:rPr lang="zh-CN" altLang="en-US" sz="2265" b="1" dirty="0">
                <a:solidFill>
                  <a:schemeClr val="tx1">
                    <a:lumMod val="75000"/>
                    <a:lumOff val="25000"/>
                  </a:schemeClr>
                </a:solidFill>
                <a:latin typeface="+mn-lt"/>
                <a:ea typeface="+mn-ea"/>
                <a:cs typeface="+mn-ea"/>
                <a:sym typeface="+mn-lt"/>
              </a:rPr>
              <a:t>添加标题</a:t>
            </a:r>
            <a:endParaRPr lang="en-US" altLang="zh-CN" sz="2265" b="1" dirty="0">
              <a:solidFill>
                <a:schemeClr val="tx1">
                  <a:lumMod val="75000"/>
                  <a:lumOff val="25000"/>
                </a:schemeClr>
              </a:solidFill>
              <a:latin typeface="+mn-lt"/>
              <a:ea typeface="+mn-ea"/>
              <a:cs typeface="+mn-ea"/>
              <a:sym typeface="+mn-lt"/>
            </a:endParaRPr>
          </a:p>
        </p:txBody>
      </p:sp>
      <p:sp>
        <p:nvSpPr>
          <p:cNvPr id="21" name="矩形 20"/>
          <p:cNvSpPr>
            <a:spLocks noChangeArrowheads="1"/>
          </p:cNvSpPr>
          <p:nvPr/>
        </p:nvSpPr>
        <p:spPr bwMode="auto">
          <a:xfrm>
            <a:off x="8669479" y="5311325"/>
            <a:ext cx="2272427" cy="757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5" tIns="45719" rIns="91435" bIns="45719">
            <a:spAutoFit/>
          </a:bodyPr>
          <a:lstStyle/>
          <a:p>
            <a:pPr>
              <a:lnSpc>
                <a:spcPct val="120000"/>
              </a:lnSpc>
              <a:spcBef>
                <a:spcPct val="0"/>
              </a:spcBef>
              <a:buFont typeface="Arial" panose="020B0604020202020204" pitchFamily="34" charset="0"/>
              <a:buNone/>
            </a:pPr>
            <a:r>
              <a:rPr lang="zh-CN" altLang="en-US" sz="1200" dirty="0">
                <a:solidFill>
                  <a:schemeClr val="tx1">
                    <a:lumMod val="75000"/>
                    <a:lumOff val="25000"/>
                  </a:schemeClr>
                </a:solidFill>
                <a:latin typeface="+mn-lt"/>
                <a:ea typeface="+mn-ea"/>
                <a:cs typeface="+mn-ea"/>
                <a:sym typeface="+mn-lt"/>
              </a:rPr>
              <a:t>在此录入本图表的综合描述说明，在此录入本图表的综合描述说明。</a:t>
            </a:r>
          </a:p>
        </p:txBody>
      </p:sp>
    </p:spTree>
  </p:cSld>
  <p:clrMapOvr>
    <a:masterClrMapping/>
  </p:clrMapOvr>
  <mc:AlternateContent xmlns:mc="http://schemas.openxmlformats.org/markup-compatibility/2006" xmlns:p14="http://schemas.microsoft.com/office/powerpoint/2010/main">
    <mc:Choice Requires="p14">
      <p:transition spd="slow" p14:dur="1500" advTm="1000">
        <p:random/>
      </p:transition>
    </mc:Choice>
    <mc:Fallback xmlns="">
      <p:transition spd="slow"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2" presetClass="entr" presetSubtype="8"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additive="base">
                                        <p:cTn id="16" dur="350"/>
                                        <p:tgtEl>
                                          <p:spTgt spid="15"/>
                                        </p:tgtEl>
                                        <p:attrNameLst>
                                          <p:attrName>ppt_x</p:attrName>
                                        </p:attrNameLst>
                                      </p:cBhvr>
                                      <p:tavLst>
                                        <p:tav tm="0">
                                          <p:val>
                                            <p:strVal val="#ppt_x-#ppt_w*1.125000"/>
                                          </p:val>
                                        </p:tav>
                                        <p:tav tm="100000">
                                          <p:val>
                                            <p:strVal val="#ppt_x"/>
                                          </p:val>
                                        </p:tav>
                                      </p:tavLst>
                                    </p:anim>
                                    <p:animEffect transition="in" filter="wipe(right)">
                                      <p:cBhvr>
                                        <p:cTn id="17" dur="350"/>
                                        <p:tgtEl>
                                          <p:spTgt spid="15"/>
                                        </p:tgtEl>
                                      </p:cBhvr>
                                    </p:animEffect>
                                  </p:childTnLst>
                                </p:cTn>
                              </p:par>
                              <p:par>
                                <p:cTn id="18" presetID="12" presetClass="entr" presetSubtype="8"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additive="base">
                                        <p:cTn id="20" dur="350"/>
                                        <p:tgtEl>
                                          <p:spTgt spid="14"/>
                                        </p:tgtEl>
                                        <p:attrNameLst>
                                          <p:attrName>ppt_x</p:attrName>
                                        </p:attrNameLst>
                                      </p:cBhvr>
                                      <p:tavLst>
                                        <p:tav tm="0">
                                          <p:val>
                                            <p:strVal val="#ppt_x-#ppt_w*1.125000"/>
                                          </p:val>
                                        </p:tav>
                                        <p:tav tm="100000">
                                          <p:val>
                                            <p:strVal val="#ppt_x"/>
                                          </p:val>
                                        </p:tav>
                                      </p:tavLst>
                                    </p:anim>
                                    <p:animEffect transition="in" filter="wipe(right)">
                                      <p:cBhvr>
                                        <p:cTn id="21" dur="350"/>
                                        <p:tgtEl>
                                          <p:spTgt spid="14"/>
                                        </p:tgtEl>
                                      </p:cBhvr>
                                    </p:animEffect>
                                  </p:childTnLst>
                                </p:cTn>
                              </p:par>
                              <p:par>
                                <p:cTn id="22" presetID="12" presetClass="entr" presetSubtype="8" fill="hold" grpId="0" nodeType="withEffect">
                                  <p:stCondLst>
                                    <p:cond delay="25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350"/>
                                        <p:tgtEl>
                                          <p:spTgt spid="7"/>
                                        </p:tgtEl>
                                        <p:attrNameLst>
                                          <p:attrName>ppt_x</p:attrName>
                                        </p:attrNameLst>
                                      </p:cBhvr>
                                      <p:tavLst>
                                        <p:tav tm="0">
                                          <p:val>
                                            <p:strVal val="#ppt_x-#ppt_w*1.125000"/>
                                          </p:val>
                                        </p:tav>
                                        <p:tav tm="100000">
                                          <p:val>
                                            <p:strVal val="#ppt_x"/>
                                          </p:val>
                                        </p:tav>
                                      </p:tavLst>
                                    </p:anim>
                                    <p:animEffect transition="in" filter="wipe(right)">
                                      <p:cBhvr>
                                        <p:cTn id="25" dur="350"/>
                                        <p:tgtEl>
                                          <p:spTgt spid="7"/>
                                        </p:tgtEl>
                                      </p:cBhvr>
                                    </p:animEffect>
                                  </p:childTnLst>
                                </p:cTn>
                              </p:par>
                              <p:par>
                                <p:cTn id="26" presetID="12" presetClass="entr" presetSubtype="8" fill="hold" grpId="0" nodeType="withEffect">
                                  <p:stCondLst>
                                    <p:cond delay="25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350"/>
                                        <p:tgtEl>
                                          <p:spTgt spid="6"/>
                                        </p:tgtEl>
                                        <p:attrNameLst>
                                          <p:attrName>ppt_x</p:attrName>
                                        </p:attrNameLst>
                                      </p:cBhvr>
                                      <p:tavLst>
                                        <p:tav tm="0">
                                          <p:val>
                                            <p:strVal val="#ppt_x-#ppt_w*1.125000"/>
                                          </p:val>
                                        </p:tav>
                                        <p:tav tm="100000">
                                          <p:val>
                                            <p:strVal val="#ppt_x"/>
                                          </p:val>
                                        </p:tav>
                                      </p:tavLst>
                                    </p:anim>
                                    <p:animEffect transition="in" filter="wipe(right)">
                                      <p:cBhvr>
                                        <p:cTn id="29" dur="350"/>
                                        <p:tgtEl>
                                          <p:spTgt spid="6"/>
                                        </p:tgtEl>
                                      </p:cBhvr>
                                    </p:animEffect>
                                  </p:childTnLst>
                                </p:cTn>
                              </p:par>
                              <p:par>
                                <p:cTn id="30" presetID="12" presetClass="entr" presetSubtype="8" fill="hold" grpId="0" nodeType="withEffect">
                                  <p:stCondLst>
                                    <p:cond delay="50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350"/>
                                        <p:tgtEl>
                                          <p:spTgt spid="9"/>
                                        </p:tgtEl>
                                        <p:attrNameLst>
                                          <p:attrName>ppt_x</p:attrName>
                                        </p:attrNameLst>
                                      </p:cBhvr>
                                      <p:tavLst>
                                        <p:tav tm="0">
                                          <p:val>
                                            <p:strVal val="#ppt_x-#ppt_w*1.125000"/>
                                          </p:val>
                                        </p:tav>
                                        <p:tav tm="100000">
                                          <p:val>
                                            <p:strVal val="#ppt_x"/>
                                          </p:val>
                                        </p:tav>
                                      </p:tavLst>
                                    </p:anim>
                                    <p:animEffect transition="in" filter="wipe(right)">
                                      <p:cBhvr>
                                        <p:cTn id="33" dur="350"/>
                                        <p:tgtEl>
                                          <p:spTgt spid="9"/>
                                        </p:tgtEl>
                                      </p:cBhvr>
                                    </p:animEffect>
                                  </p:childTnLst>
                                </p:cTn>
                              </p:par>
                              <p:par>
                                <p:cTn id="34" presetID="12" presetClass="entr" presetSubtype="8" fill="hold" grpId="0" nodeType="withEffect">
                                  <p:stCondLst>
                                    <p:cond delay="500"/>
                                  </p:stCondLst>
                                  <p:childTnLst>
                                    <p:set>
                                      <p:cBhvr>
                                        <p:cTn id="35" dur="1" fill="hold">
                                          <p:stCondLst>
                                            <p:cond delay="0"/>
                                          </p:stCondLst>
                                        </p:cTn>
                                        <p:tgtEl>
                                          <p:spTgt spid="8"/>
                                        </p:tgtEl>
                                        <p:attrNameLst>
                                          <p:attrName>style.visibility</p:attrName>
                                        </p:attrNameLst>
                                      </p:cBhvr>
                                      <p:to>
                                        <p:strVal val="visible"/>
                                      </p:to>
                                    </p:set>
                                    <p:anim calcmode="lin" valueType="num">
                                      <p:cBhvr additive="base">
                                        <p:cTn id="36" dur="350"/>
                                        <p:tgtEl>
                                          <p:spTgt spid="8"/>
                                        </p:tgtEl>
                                        <p:attrNameLst>
                                          <p:attrName>ppt_x</p:attrName>
                                        </p:attrNameLst>
                                      </p:cBhvr>
                                      <p:tavLst>
                                        <p:tav tm="0">
                                          <p:val>
                                            <p:strVal val="#ppt_x-#ppt_w*1.125000"/>
                                          </p:val>
                                        </p:tav>
                                        <p:tav tm="100000">
                                          <p:val>
                                            <p:strVal val="#ppt_x"/>
                                          </p:val>
                                        </p:tav>
                                      </p:tavLst>
                                    </p:anim>
                                    <p:animEffect transition="in" filter="wipe(right)">
                                      <p:cBhvr>
                                        <p:cTn id="37" dur="350"/>
                                        <p:tgtEl>
                                          <p:spTgt spid="8"/>
                                        </p:tgtEl>
                                      </p:cBhvr>
                                    </p:animEffect>
                                  </p:childTnLst>
                                </p:cTn>
                              </p:par>
                              <p:par>
                                <p:cTn id="38" presetID="12" presetClass="entr" presetSubtype="8" fill="hold" grpId="0" nodeType="withEffect">
                                  <p:stCondLst>
                                    <p:cond delay="250"/>
                                  </p:stCondLst>
                                  <p:childTnLst>
                                    <p:set>
                                      <p:cBhvr>
                                        <p:cTn id="39" dur="1" fill="hold">
                                          <p:stCondLst>
                                            <p:cond delay="0"/>
                                          </p:stCondLst>
                                        </p:cTn>
                                        <p:tgtEl>
                                          <p:spTgt spid="11"/>
                                        </p:tgtEl>
                                        <p:attrNameLst>
                                          <p:attrName>style.visibility</p:attrName>
                                        </p:attrNameLst>
                                      </p:cBhvr>
                                      <p:to>
                                        <p:strVal val="visible"/>
                                      </p:to>
                                    </p:set>
                                    <p:anim calcmode="lin" valueType="num">
                                      <p:cBhvr additive="base">
                                        <p:cTn id="40" dur="350"/>
                                        <p:tgtEl>
                                          <p:spTgt spid="11"/>
                                        </p:tgtEl>
                                        <p:attrNameLst>
                                          <p:attrName>ppt_x</p:attrName>
                                        </p:attrNameLst>
                                      </p:cBhvr>
                                      <p:tavLst>
                                        <p:tav tm="0">
                                          <p:val>
                                            <p:strVal val="#ppt_x-#ppt_w*1.125000"/>
                                          </p:val>
                                        </p:tav>
                                        <p:tav tm="100000">
                                          <p:val>
                                            <p:strVal val="#ppt_x"/>
                                          </p:val>
                                        </p:tav>
                                      </p:tavLst>
                                    </p:anim>
                                    <p:animEffect transition="in" filter="wipe(right)">
                                      <p:cBhvr>
                                        <p:cTn id="41" dur="350"/>
                                        <p:tgtEl>
                                          <p:spTgt spid="11"/>
                                        </p:tgtEl>
                                      </p:cBhvr>
                                    </p:animEffect>
                                  </p:childTnLst>
                                </p:cTn>
                              </p:par>
                              <p:par>
                                <p:cTn id="42" presetID="12" presetClass="entr" presetSubtype="8" fill="hold" grpId="0" nodeType="withEffect">
                                  <p:stCondLst>
                                    <p:cond delay="250"/>
                                  </p:stCondLst>
                                  <p:childTnLst>
                                    <p:set>
                                      <p:cBhvr>
                                        <p:cTn id="43" dur="1" fill="hold">
                                          <p:stCondLst>
                                            <p:cond delay="0"/>
                                          </p:stCondLst>
                                        </p:cTn>
                                        <p:tgtEl>
                                          <p:spTgt spid="10"/>
                                        </p:tgtEl>
                                        <p:attrNameLst>
                                          <p:attrName>style.visibility</p:attrName>
                                        </p:attrNameLst>
                                      </p:cBhvr>
                                      <p:to>
                                        <p:strVal val="visible"/>
                                      </p:to>
                                    </p:set>
                                    <p:anim calcmode="lin" valueType="num">
                                      <p:cBhvr additive="base">
                                        <p:cTn id="44" dur="350"/>
                                        <p:tgtEl>
                                          <p:spTgt spid="10"/>
                                        </p:tgtEl>
                                        <p:attrNameLst>
                                          <p:attrName>ppt_x</p:attrName>
                                        </p:attrNameLst>
                                      </p:cBhvr>
                                      <p:tavLst>
                                        <p:tav tm="0">
                                          <p:val>
                                            <p:strVal val="#ppt_x-#ppt_w*1.125000"/>
                                          </p:val>
                                        </p:tav>
                                        <p:tav tm="100000">
                                          <p:val>
                                            <p:strVal val="#ppt_x"/>
                                          </p:val>
                                        </p:tav>
                                      </p:tavLst>
                                    </p:anim>
                                    <p:animEffect transition="in" filter="wipe(right)">
                                      <p:cBhvr>
                                        <p:cTn id="45" dur="350"/>
                                        <p:tgtEl>
                                          <p:spTgt spid="10"/>
                                        </p:tgtEl>
                                      </p:cBhvr>
                                    </p:animEffect>
                                  </p:childTnLst>
                                </p:cTn>
                              </p:par>
                              <p:par>
                                <p:cTn id="46" presetID="12" presetClass="entr" presetSubtype="8" fill="hold" grpId="0" nodeType="withEffect">
                                  <p:stCondLst>
                                    <p:cond delay="750"/>
                                  </p:stCondLst>
                                  <p:childTnLst>
                                    <p:set>
                                      <p:cBhvr>
                                        <p:cTn id="47" dur="1" fill="hold">
                                          <p:stCondLst>
                                            <p:cond delay="0"/>
                                          </p:stCondLst>
                                        </p:cTn>
                                        <p:tgtEl>
                                          <p:spTgt spid="13"/>
                                        </p:tgtEl>
                                        <p:attrNameLst>
                                          <p:attrName>style.visibility</p:attrName>
                                        </p:attrNameLst>
                                      </p:cBhvr>
                                      <p:to>
                                        <p:strVal val="visible"/>
                                      </p:to>
                                    </p:set>
                                    <p:anim calcmode="lin" valueType="num">
                                      <p:cBhvr additive="base">
                                        <p:cTn id="48" dur="350"/>
                                        <p:tgtEl>
                                          <p:spTgt spid="13"/>
                                        </p:tgtEl>
                                        <p:attrNameLst>
                                          <p:attrName>ppt_x</p:attrName>
                                        </p:attrNameLst>
                                      </p:cBhvr>
                                      <p:tavLst>
                                        <p:tav tm="0">
                                          <p:val>
                                            <p:strVal val="#ppt_x-#ppt_w*1.125000"/>
                                          </p:val>
                                        </p:tav>
                                        <p:tav tm="100000">
                                          <p:val>
                                            <p:strVal val="#ppt_x"/>
                                          </p:val>
                                        </p:tav>
                                      </p:tavLst>
                                    </p:anim>
                                    <p:animEffect transition="in" filter="wipe(right)">
                                      <p:cBhvr>
                                        <p:cTn id="49" dur="350"/>
                                        <p:tgtEl>
                                          <p:spTgt spid="13"/>
                                        </p:tgtEl>
                                      </p:cBhvr>
                                    </p:animEffect>
                                  </p:childTnLst>
                                </p:cTn>
                              </p:par>
                              <p:par>
                                <p:cTn id="50" presetID="12" presetClass="entr" presetSubtype="8" fill="hold" grpId="0" nodeType="withEffect">
                                  <p:stCondLst>
                                    <p:cond delay="75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350"/>
                                        <p:tgtEl>
                                          <p:spTgt spid="12"/>
                                        </p:tgtEl>
                                        <p:attrNameLst>
                                          <p:attrName>ppt_x</p:attrName>
                                        </p:attrNameLst>
                                      </p:cBhvr>
                                      <p:tavLst>
                                        <p:tav tm="0">
                                          <p:val>
                                            <p:strVal val="#ppt_x-#ppt_w*1.125000"/>
                                          </p:val>
                                        </p:tav>
                                        <p:tav tm="100000">
                                          <p:val>
                                            <p:strVal val="#ppt_x"/>
                                          </p:val>
                                        </p:tav>
                                      </p:tavLst>
                                    </p:anim>
                                    <p:animEffect transition="in" filter="wipe(right)">
                                      <p:cBhvr>
                                        <p:cTn id="53" dur="350"/>
                                        <p:tgtEl>
                                          <p:spTgt spid="12"/>
                                        </p:tgtEl>
                                      </p:cBhvr>
                                    </p:animEffect>
                                  </p:childTnLst>
                                </p:cTn>
                              </p:par>
                              <p:par>
                                <p:cTn id="54" presetID="12" presetClass="entr" presetSubtype="8" fill="hold" grpId="0" nodeType="withEffect">
                                  <p:stCondLst>
                                    <p:cond delay="1000"/>
                                  </p:stCondLst>
                                  <p:childTnLst>
                                    <p:set>
                                      <p:cBhvr>
                                        <p:cTn id="55" dur="1" fill="hold">
                                          <p:stCondLst>
                                            <p:cond delay="0"/>
                                          </p:stCondLst>
                                        </p:cTn>
                                        <p:tgtEl>
                                          <p:spTgt spid="17"/>
                                        </p:tgtEl>
                                        <p:attrNameLst>
                                          <p:attrName>style.visibility</p:attrName>
                                        </p:attrNameLst>
                                      </p:cBhvr>
                                      <p:to>
                                        <p:strVal val="visible"/>
                                      </p:to>
                                    </p:set>
                                    <p:anim calcmode="lin" valueType="num">
                                      <p:cBhvr additive="base">
                                        <p:cTn id="56" dur="350"/>
                                        <p:tgtEl>
                                          <p:spTgt spid="17"/>
                                        </p:tgtEl>
                                        <p:attrNameLst>
                                          <p:attrName>ppt_x</p:attrName>
                                        </p:attrNameLst>
                                      </p:cBhvr>
                                      <p:tavLst>
                                        <p:tav tm="0">
                                          <p:val>
                                            <p:strVal val="#ppt_x-#ppt_w*1.125000"/>
                                          </p:val>
                                        </p:tav>
                                        <p:tav tm="100000">
                                          <p:val>
                                            <p:strVal val="#ppt_x"/>
                                          </p:val>
                                        </p:tav>
                                      </p:tavLst>
                                    </p:anim>
                                    <p:animEffect transition="in" filter="wipe(right)">
                                      <p:cBhvr>
                                        <p:cTn id="57" dur="350"/>
                                        <p:tgtEl>
                                          <p:spTgt spid="17"/>
                                        </p:tgtEl>
                                      </p:cBhvr>
                                    </p:animEffect>
                                  </p:childTnLst>
                                </p:cTn>
                              </p:par>
                              <p:par>
                                <p:cTn id="58" presetID="12" presetClass="entr" presetSubtype="8" fill="hold" grpId="0" nodeType="withEffect">
                                  <p:stCondLst>
                                    <p:cond delay="1000"/>
                                  </p:stCondLst>
                                  <p:childTnLst>
                                    <p:set>
                                      <p:cBhvr>
                                        <p:cTn id="59" dur="1" fill="hold">
                                          <p:stCondLst>
                                            <p:cond delay="0"/>
                                          </p:stCondLst>
                                        </p:cTn>
                                        <p:tgtEl>
                                          <p:spTgt spid="16"/>
                                        </p:tgtEl>
                                        <p:attrNameLst>
                                          <p:attrName>style.visibility</p:attrName>
                                        </p:attrNameLst>
                                      </p:cBhvr>
                                      <p:to>
                                        <p:strVal val="visible"/>
                                      </p:to>
                                    </p:set>
                                    <p:anim calcmode="lin" valueType="num">
                                      <p:cBhvr additive="base">
                                        <p:cTn id="60" dur="350"/>
                                        <p:tgtEl>
                                          <p:spTgt spid="16"/>
                                        </p:tgtEl>
                                        <p:attrNameLst>
                                          <p:attrName>ppt_x</p:attrName>
                                        </p:attrNameLst>
                                      </p:cBhvr>
                                      <p:tavLst>
                                        <p:tav tm="0">
                                          <p:val>
                                            <p:strVal val="#ppt_x-#ppt_w*1.125000"/>
                                          </p:val>
                                        </p:tav>
                                        <p:tav tm="100000">
                                          <p:val>
                                            <p:strVal val="#ppt_x"/>
                                          </p:val>
                                        </p:tav>
                                      </p:tavLst>
                                    </p:anim>
                                    <p:animEffect transition="in" filter="wipe(right)">
                                      <p:cBhvr>
                                        <p:cTn id="61" dur="350"/>
                                        <p:tgtEl>
                                          <p:spTgt spid="16"/>
                                        </p:tgtEl>
                                      </p:cBhvr>
                                    </p:animEffect>
                                  </p:childTnLst>
                                </p:cTn>
                              </p:par>
                            </p:childTnLst>
                          </p:cTn>
                        </p:par>
                        <p:par>
                          <p:cTn id="62" fill="hold">
                            <p:stCondLst>
                              <p:cond delay="1500"/>
                            </p:stCondLst>
                            <p:childTnLst>
                              <p:par>
                                <p:cTn id="63" presetID="12" presetClass="entr" presetSubtype="4" fill="hold" grpId="0" nodeType="afterEffect">
                                  <p:stCondLst>
                                    <p:cond delay="500"/>
                                  </p:stCondLst>
                                  <p:childTnLst>
                                    <p:set>
                                      <p:cBhvr>
                                        <p:cTn id="64" dur="1" fill="hold">
                                          <p:stCondLst>
                                            <p:cond delay="0"/>
                                          </p:stCondLst>
                                        </p:cTn>
                                        <p:tgtEl>
                                          <p:spTgt spid="18"/>
                                        </p:tgtEl>
                                        <p:attrNameLst>
                                          <p:attrName>style.visibility</p:attrName>
                                        </p:attrNameLst>
                                      </p:cBhvr>
                                      <p:to>
                                        <p:strVal val="visible"/>
                                      </p:to>
                                    </p:set>
                                    <p:anim calcmode="lin" valueType="num">
                                      <p:cBhvr additive="base">
                                        <p:cTn id="65" dur="500"/>
                                        <p:tgtEl>
                                          <p:spTgt spid="18"/>
                                        </p:tgtEl>
                                        <p:attrNameLst>
                                          <p:attrName>ppt_y</p:attrName>
                                        </p:attrNameLst>
                                      </p:cBhvr>
                                      <p:tavLst>
                                        <p:tav tm="0">
                                          <p:val>
                                            <p:strVal val="#ppt_y+#ppt_h*1.125000"/>
                                          </p:val>
                                        </p:tav>
                                        <p:tav tm="100000">
                                          <p:val>
                                            <p:strVal val="#ppt_y"/>
                                          </p:val>
                                        </p:tav>
                                      </p:tavLst>
                                    </p:anim>
                                    <p:animEffect transition="in" filter="wipe(up)">
                                      <p:cBhvr>
                                        <p:cTn id="66" dur="500"/>
                                        <p:tgtEl>
                                          <p:spTgt spid="18"/>
                                        </p:tgtEl>
                                      </p:cBhvr>
                                    </p:animEffect>
                                  </p:childTnLst>
                                </p:cTn>
                              </p:par>
                              <p:par>
                                <p:cTn id="67" presetID="12" presetClass="entr" presetSubtype="4" fill="hold" grpId="0" nodeType="withEffect">
                                  <p:stCondLst>
                                    <p:cond delay="50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p:tgtEl>
                                          <p:spTgt spid="20"/>
                                        </p:tgtEl>
                                        <p:attrNameLst>
                                          <p:attrName>ppt_y</p:attrName>
                                        </p:attrNameLst>
                                      </p:cBhvr>
                                      <p:tavLst>
                                        <p:tav tm="0">
                                          <p:val>
                                            <p:strVal val="#ppt_y+#ppt_h*1.125000"/>
                                          </p:val>
                                        </p:tav>
                                        <p:tav tm="100000">
                                          <p:val>
                                            <p:strVal val="#ppt_y"/>
                                          </p:val>
                                        </p:tav>
                                      </p:tavLst>
                                    </p:anim>
                                    <p:animEffect transition="in" filter="wipe(up)">
                                      <p:cBhvr>
                                        <p:cTn id="70" dur="500"/>
                                        <p:tgtEl>
                                          <p:spTgt spid="20"/>
                                        </p:tgtEl>
                                      </p:cBhvr>
                                    </p:animEffect>
                                  </p:childTnLst>
                                </p:cTn>
                              </p:par>
                              <p:par>
                                <p:cTn id="71" presetID="12" presetClass="entr" presetSubtype="4" fill="hold" grpId="0" nodeType="withEffect">
                                  <p:stCondLst>
                                    <p:cond delay="750"/>
                                  </p:stCondLst>
                                  <p:childTnLst>
                                    <p:set>
                                      <p:cBhvr>
                                        <p:cTn id="72" dur="1" fill="hold">
                                          <p:stCondLst>
                                            <p:cond delay="0"/>
                                          </p:stCondLst>
                                        </p:cTn>
                                        <p:tgtEl>
                                          <p:spTgt spid="19"/>
                                        </p:tgtEl>
                                        <p:attrNameLst>
                                          <p:attrName>style.visibility</p:attrName>
                                        </p:attrNameLst>
                                      </p:cBhvr>
                                      <p:to>
                                        <p:strVal val="visible"/>
                                      </p:to>
                                    </p:set>
                                    <p:anim calcmode="lin" valueType="num">
                                      <p:cBhvr additive="base">
                                        <p:cTn id="73" dur="500"/>
                                        <p:tgtEl>
                                          <p:spTgt spid="19"/>
                                        </p:tgtEl>
                                        <p:attrNameLst>
                                          <p:attrName>ppt_y</p:attrName>
                                        </p:attrNameLst>
                                      </p:cBhvr>
                                      <p:tavLst>
                                        <p:tav tm="0">
                                          <p:val>
                                            <p:strVal val="#ppt_y+#ppt_h*1.125000"/>
                                          </p:val>
                                        </p:tav>
                                        <p:tav tm="100000">
                                          <p:val>
                                            <p:strVal val="#ppt_y"/>
                                          </p:val>
                                        </p:tav>
                                      </p:tavLst>
                                    </p:anim>
                                    <p:animEffect transition="in" filter="wipe(up)">
                                      <p:cBhvr>
                                        <p:cTn id="74" dur="500"/>
                                        <p:tgtEl>
                                          <p:spTgt spid="19"/>
                                        </p:tgtEl>
                                      </p:cBhvr>
                                    </p:animEffect>
                                  </p:childTnLst>
                                </p:cTn>
                              </p:par>
                              <p:par>
                                <p:cTn id="75" presetID="12" presetClass="entr" presetSubtype="4" fill="hold" grpId="0" nodeType="withEffect">
                                  <p:stCondLst>
                                    <p:cond delay="750"/>
                                  </p:stCondLst>
                                  <p:childTnLst>
                                    <p:set>
                                      <p:cBhvr>
                                        <p:cTn id="76" dur="1" fill="hold">
                                          <p:stCondLst>
                                            <p:cond delay="0"/>
                                          </p:stCondLst>
                                        </p:cTn>
                                        <p:tgtEl>
                                          <p:spTgt spid="21"/>
                                        </p:tgtEl>
                                        <p:attrNameLst>
                                          <p:attrName>style.visibility</p:attrName>
                                        </p:attrNameLst>
                                      </p:cBhvr>
                                      <p:to>
                                        <p:strVal val="visible"/>
                                      </p:to>
                                    </p:set>
                                    <p:anim calcmode="lin" valueType="num">
                                      <p:cBhvr additive="base">
                                        <p:cTn id="77" dur="500"/>
                                        <p:tgtEl>
                                          <p:spTgt spid="21"/>
                                        </p:tgtEl>
                                        <p:attrNameLst>
                                          <p:attrName>ppt_y</p:attrName>
                                        </p:attrNameLst>
                                      </p:cBhvr>
                                      <p:tavLst>
                                        <p:tav tm="0">
                                          <p:val>
                                            <p:strVal val="#ppt_y+#ppt_h*1.125000"/>
                                          </p:val>
                                        </p:tav>
                                        <p:tav tm="100000">
                                          <p:val>
                                            <p:strVal val="#ppt_y"/>
                                          </p:val>
                                        </p:tav>
                                      </p:tavLst>
                                    </p:anim>
                                    <p:animEffect transition="in" filter="wipe(up)">
                                      <p:cBhvr>
                                        <p:cTn id="7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7" grpId="0"/>
      <p:bldP spid="8" grpId="0" animBg="1"/>
      <p:bldP spid="9" grpId="0"/>
      <p:bldP spid="10" grpId="0" animBg="1"/>
      <p:bldP spid="11" grpId="0"/>
      <p:bldP spid="12" grpId="0" animBg="1"/>
      <p:bldP spid="13" grpId="0"/>
      <p:bldP spid="14" grpId="0" animBg="1"/>
      <p:bldP spid="15" grpId="0"/>
      <p:bldP spid="16" grpId="0" animBg="1"/>
      <p:bldP spid="17" grpId="0"/>
      <p:bldP spid="18" grpId="0"/>
      <p:bldP spid="19" grpId="0"/>
      <p:bldP spid="20" grpId="0"/>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5"/>
          <p:cNvSpPr txBox="1">
            <a:spLocks noChangeArrowheads="1"/>
          </p:cNvSpPr>
          <p:nvPr/>
        </p:nvSpPr>
        <p:spPr bwMode="auto">
          <a:xfrm>
            <a:off x="1980372" y="353192"/>
            <a:ext cx="3999324" cy="553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21892" tIns="60945" rIns="121892" bIns="60945">
            <a:spAutoFit/>
          </a:bodyPr>
          <a:lstStyle>
            <a:defPPr>
              <a:defRPr lang="zh-CN"/>
            </a:defPPr>
            <a:lvl1pPr eaLnBrk="1" hangingPunct="1">
              <a:defRPr sz="3465" i="0" spc="-150">
                <a:solidFill>
                  <a:schemeClr val="tx1">
                    <a:lumMod val="75000"/>
                    <a:lumOff val="25000"/>
                  </a:schemeClr>
                </a:solidFill>
                <a:latin typeface="+mn-lt"/>
                <a:ea typeface="+mn-ea"/>
                <a:cs typeface="+mn-ea"/>
              </a:defRPr>
            </a:lvl1pPr>
            <a:lvl2pPr marL="742950" indent="-285750" eaLnBrk="0" hangingPunct="0">
              <a:defRPr i="1">
                <a:latin typeface="Arial" panose="020B0604020202020204" pitchFamily="34" charset="0"/>
                <a:ea typeface="宋体" panose="02010600030101010101" pitchFamily="2" charset="-122"/>
              </a:defRPr>
            </a:lvl2pPr>
            <a:lvl3pPr marL="1143000" indent="-228600" eaLnBrk="0" hangingPunct="0">
              <a:defRPr i="1">
                <a:latin typeface="Arial" panose="020B0604020202020204" pitchFamily="34" charset="0"/>
                <a:ea typeface="宋体" panose="02010600030101010101" pitchFamily="2" charset="-122"/>
              </a:defRPr>
            </a:lvl3pPr>
            <a:lvl4pPr marL="1600200" indent="-228600" eaLnBrk="0" hangingPunct="0">
              <a:defRPr i="1">
                <a:latin typeface="Arial" panose="020B0604020202020204" pitchFamily="34" charset="0"/>
                <a:ea typeface="宋体" panose="02010600030101010101" pitchFamily="2" charset="-122"/>
              </a:defRPr>
            </a:lvl4pPr>
            <a:lvl5pPr marL="2057400" indent="-228600" eaLnBrk="0" hangingPunct="0">
              <a:defRPr i="1">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9pPr>
          </a:lstStyle>
          <a:p>
            <a:r>
              <a:rPr lang="zh-CN" altLang="en-US" sz="2800" b="1" spc="0" dirty="0">
                <a:solidFill>
                  <a:srgbClr val="FFE100"/>
                </a:solidFill>
                <a:sym typeface="+mn-lt"/>
              </a:rPr>
              <a:t>修改相关主题文字</a:t>
            </a:r>
          </a:p>
        </p:txBody>
      </p:sp>
      <p:sp>
        <p:nvSpPr>
          <p:cNvPr id="3" name="椭圆 2"/>
          <p:cNvSpPr/>
          <p:nvPr/>
        </p:nvSpPr>
        <p:spPr>
          <a:xfrm>
            <a:off x="1442579" y="2088587"/>
            <a:ext cx="1856085" cy="1856085"/>
          </a:xfrm>
          <a:prstGeom prst="ellipse">
            <a:avLst/>
          </a:prstGeom>
          <a:blipFill>
            <a:blip r:embed="rId3"/>
            <a:stretch>
              <a:fillRect l="-2300" t="-12495" r="-1319" b="-14092"/>
            </a:stretch>
          </a:blipFill>
          <a:ln w="76200">
            <a:solidFill>
              <a:srgbClr val="292A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4" name="椭圆 3"/>
          <p:cNvSpPr/>
          <p:nvPr/>
        </p:nvSpPr>
        <p:spPr>
          <a:xfrm>
            <a:off x="9120712" y="1895547"/>
            <a:ext cx="1856085" cy="1856085"/>
          </a:xfrm>
          <a:prstGeom prst="ellipse">
            <a:avLst/>
          </a:prstGeom>
          <a:blipFill>
            <a:blip r:embed="rId4"/>
            <a:stretch>
              <a:fillRect l="-2300" t="-12495" r="-1319" b="-14092"/>
            </a:stretch>
          </a:blipFill>
          <a:ln w="76200">
            <a:solidFill>
              <a:srgbClr val="292A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5" name="椭圆 4"/>
          <p:cNvSpPr/>
          <p:nvPr/>
        </p:nvSpPr>
        <p:spPr>
          <a:xfrm>
            <a:off x="3194237" y="1706314"/>
            <a:ext cx="2327252" cy="2327252"/>
          </a:xfrm>
          <a:prstGeom prst="ellipse">
            <a:avLst/>
          </a:prstGeom>
          <a:blipFill>
            <a:blip r:embed="rId5"/>
            <a:stretch>
              <a:fillRect l="-2300" t="-12495" r="-1319" b="-14092"/>
            </a:stretch>
          </a:blipFill>
          <a:ln w="76200">
            <a:solidFill>
              <a:srgbClr val="292A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6" name="椭圆 5"/>
          <p:cNvSpPr/>
          <p:nvPr/>
        </p:nvSpPr>
        <p:spPr>
          <a:xfrm>
            <a:off x="7085517" y="1655514"/>
            <a:ext cx="2327252" cy="2327252"/>
          </a:xfrm>
          <a:prstGeom prst="ellipse">
            <a:avLst/>
          </a:prstGeom>
          <a:blipFill>
            <a:blip r:embed="rId6"/>
            <a:stretch>
              <a:fillRect l="-2300" t="-12495" r="-1319" b="-14092"/>
            </a:stretch>
          </a:blipFill>
          <a:ln w="76200">
            <a:solidFill>
              <a:srgbClr val="292A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grpSp>
        <p:nvGrpSpPr>
          <p:cNvPr id="7" name="组合 6"/>
          <p:cNvGrpSpPr/>
          <p:nvPr/>
        </p:nvGrpSpPr>
        <p:grpSpPr>
          <a:xfrm>
            <a:off x="1346668" y="4818891"/>
            <a:ext cx="1800200" cy="1133477"/>
            <a:chOff x="1559496" y="4809488"/>
            <a:chExt cx="1800200" cy="1133477"/>
          </a:xfrm>
        </p:grpSpPr>
        <p:sp>
          <p:nvSpPr>
            <p:cNvPr id="8" name="文本框 8"/>
            <p:cNvSpPr txBox="1"/>
            <p:nvPr/>
          </p:nvSpPr>
          <p:spPr>
            <a:xfrm>
              <a:off x="1783036" y="4809488"/>
              <a:ext cx="1407881" cy="338554"/>
            </a:xfrm>
            <a:prstGeom prst="rect">
              <a:avLst/>
            </a:prstGeom>
            <a:noFill/>
          </p:spPr>
          <p:txBody>
            <a:bodyPr wrap="square" lIns="91440" tIns="45720" rIns="91440" bIns="4572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3765">
                <a:spcBef>
                  <a:spcPct val="20000"/>
                </a:spcBef>
                <a:defRPr/>
              </a:pPr>
              <a:r>
                <a:rPr lang="zh-CN" altLang="en-US" sz="1600" b="1" kern="0" dirty="0">
                  <a:solidFill>
                    <a:srgbClr val="292A25"/>
                  </a:solidFill>
                  <a:latin typeface="微软雅黑" panose="020B0503020204020204" charset="-122"/>
                  <a:ea typeface="微软雅黑" panose="020B0503020204020204" charset="-122"/>
                  <a:cs typeface="Raleway" panose="020B0003030101060003"/>
                </a:rPr>
                <a:t>输入你的标题</a:t>
              </a:r>
              <a:endParaRPr lang="en-US" altLang="zh-CN" sz="1600" b="1" kern="0" dirty="0">
                <a:solidFill>
                  <a:srgbClr val="292A25"/>
                </a:solidFill>
                <a:latin typeface="微软雅黑" panose="020B0503020204020204" charset="-122"/>
                <a:ea typeface="微软雅黑" panose="020B0503020204020204" charset="-122"/>
                <a:cs typeface="Raleway" panose="020B0003030101060003"/>
              </a:endParaRPr>
            </a:p>
          </p:txBody>
        </p:sp>
        <p:sp>
          <p:nvSpPr>
            <p:cNvPr id="9" name="文本框 8"/>
            <p:cNvSpPr txBox="1"/>
            <p:nvPr/>
          </p:nvSpPr>
          <p:spPr>
            <a:xfrm>
              <a:off x="1559496" y="5111968"/>
              <a:ext cx="1800200" cy="830997"/>
            </a:xfrm>
            <a:prstGeom prst="rect">
              <a:avLst/>
            </a:prstGeom>
            <a:noFill/>
          </p:spPr>
          <p:txBody>
            <a:bodyPr wrap="square" lIns="91440" tIns="45720" rIns="91440" bIns="4572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3765">
                <a:spcBef>
                  <a:spcPct val="20000"/>
                </a:spcBef>
                <a:defRPr/>
              </a:pPr>
              <a:r>
                <a:rPr lang="zh-CN" altLang="en-US" sz="1200" b="0" kern="0" dirty="0">
                  <a:solidFill>
                    <a:srgbClr val="292A25"/>
                  </a:solidFill>
                  <a:latin typeface="微软雅黑" panose="020B0503020204020204" charset="-122"/>
                  <a:ea typeface="微软雅黑" panose="020B0503020204020204" charset="-122"/>
                  <a:cs typeface="Raleway Light"/>
                </a:rPr>
                <a:t>这里输入简单的文字概述里输入简单文字概述输入简单的文字概述里输入输入里这里输入</a:t>
              </a:r>
              <a:endParaRPr lang="en-US" altLang="zh-CN" sz="1200" b="0" kern="0" dirty="0">
                <a:solidFill>
                  <a:srgbClr val="292A25"/>
                </a:solidFill>
                <a:latin typeface="微软雅黑" panose="020B0503020204020204" charset="-122"/>
                <a:ea typeface="微软雅黑" panose="020B0503020204020204" charset="-122"/>
                <a:cs typeface="Raleway Light"/>
              </a:endParaRPr>
            </a:p>
          </p:txBody>
        </p:sp>
      </p:grpSp>
      <p:grpSp>
        <p:nvGrpSpPr>
          <p:cNvPr id="10" name="组合 9"/>
          <p:cNvGrpSpPr/>
          <p:nvPr/>
        </p:nvGrpSpPr>
        <p:grpSpPr>
          <a:xfrm>
            <a:off x="2272175" y="4219603"/>
            <a:ext cx="8002298" cy="573737"/>
            <a:chOff x="1875133" y="4219603"/>
            <a:chExt cx="8002298" cy="573737"/>
          </a:xfrm>
        </p:grpSpPr>
        <p:sp>
          <p:nvSpPr>
            <p:cNvPr id="11" name="椭圆 10"/>
            <p:cNvSpPr/>
            <p:nvPr/>
          </p:nvSpPr>
          <p:spPr>
            <a:xfrm>
              <a:off x="9615968" y="4219605"/>
              <a:ext cx="261463" cy="26146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3735">
                <a:solidFill>
                  <a:schemeClr val="tx1">
                    <a:lumMod val="85000"/>
                    <a:lumOff val="15000"/>
                  </a:schemeClr>
                </a:solidFill>
              </a:endParaRPr>
            </a:p>
          </p:txBody>
        </p:sp>
        <p:sp>
          <p:nvSpPr>
            <p:cNvPr id="12" name="椭圆 11"/>
            <p:cNvSpPr/>
            <p:nvPr/>
          </p:nvSpPr>
          <p:spPr>
            <a:xfrm>
              <a:off x="9660231" y="4620405"/>
              <a:ext cx="172935" cy="17293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3735">
                <a:solidFill>
                  <a:schemeClr val="tx1">
                    <a:lumMod val="85000"/>
                    <a:lumOff val="15000"/>
                  </a:schemeClr>
                </a:solidFill>
              </a:endParaRPr>
            </a:p>
          </p:txBody>
        </p:sp>
        <p:sp>
          <p:nvSpPr>
            <p:cNvPr id="13" name="椭圆 12"/>
            <p:cNvSpPr/>
            <p:nvPr/>
          </p:nvSpPr>
          <p:spPr>
            <a:xfrm>
              <a:off x="7654390" y="4219603"/>
              <a:ext cx="261463" cy="261463"/>
            </a:xfrm>
            <a:prstGeom prst="ellipse">
              <a:avLst/>
            </a:prstGeom>
            <a:solidFill>
              <a:srgbClr val="292A2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3735">
                <a:solidFill>
                  <a:schemeClr val="tx1">
                    <a:lumMod val="85000"/>
                    <a:lumOff val="15000"/>
                  </a:schemeClr>
                </a:solidFill>
              </a:endParaRPr>
            </a:p>
          </p:txBody>
        </p:sp>
        <p:sp>
          <p:nvSpPr>
            <p:cNvPr id="14" name="椭圆 13"/>
            <p:cNvSpPr/>
            <p:nvPr/>
          </p:nvSpPr>
          <p:spPr>
            <a:xfrm>
              <a:off x="7698653" y="4620403"/>
              <a:ext cx="172935" cy="172935"/>
            </a:xfrm>
            <a:prstGeom prst="ellipse">
              <a:avLst/>
            </a:prstGeom>
            <a:solidFill>
              <a:srgbClr val="292A2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3735">
                <a:solidFill>
                  <a:schemeClr val="tx1">
                    <a:lumMod val="85000"/>
                    <a:lumOff val="15000"/>
                  </a:schemeClr>
                </a:solidFill>
              </a:endParaRPr>
            </a:p>
          </p:txBody>
        </p:sp>
        <p:sp>
          <p:nvSpPr>
            <p:cNvPr id="15" name="椭圆 14"/>
            <p:cNvSpPr/>
            <p:nvPr/>
          </p:nvSpPr>
          <p:spPr>
            <a:xfrm>
              <a:off x="1875133" y="4219605"/>
              <a:ext cx="261463" cy="26146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3735">
                <a:solidFill>
                  <a:schemeClr val="tx1">
                    <a:lumMod val="85000"/>
                    <a:lumOff val="15000"/>
                  </a:schemeClr>
                </a:solidFill>
              </a:endParaRPr>
            </a:p>
          </p:txBody>
        </p:sp>
        <p:sp>
          <p:nvSpPr>
            <p:cNvPr id="16" name="椭圆 15"/>
            <p:cNvSpPr/>
            <p:nvPr/>
          </p:nvSpPr>
          <p:spPr>
            <a:xfrm>
              <a:off x="1919397" y="4620405"/>
              <a:ext cx="172935" cy="17293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3735">
                <a:solidFill>
                  <a:schemeClr val="tx1">
                    <a:lumMod val="85000"/>
                    <a:lumOff val="15000"/>
                  </a:schemeClr>
                </a:solidFill>
              </a:endParaRPr>
            </a:p>
          </p:txBody>
        </p:sp>
        <p:sp>
          <p:nvSpPr>
            <p:cNvPr id="17" name="椭圆 16"/>
            <p:cNvSpPr/>
            <p:nvPr/>
          </p:nvSpPr>
          <p:spPr>
            <a:xfrm>
              <a:off x="3831063" y="4219603"/>
              <a:ext cx="261463" cy="261463"/>
            </a:xfrm>
            <a:prstGeom prst="ellipse">
              <a:avLst/>
            </a:prstGeom>
            <a:solidFill>
              <a:srgbClr val="292A2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3735">
                <a:solidFill>
                  <a:schemeClr val="tx1">
                    <a:lumMod val="85000"/>
                    <a:lumOff val="15000"/>
                  </a:schemeClr>
                </a:solidFill>
              </a:endParaRPr>
            </a:p>
          </p:txBody>
        </p:sp>
        <p:sp>
          <p:nvSpPr>
            <p:cNvPr id="18" name="椭圆 17"/>
            <p:cNvSpPr/>
            <p:nvPr/>
          </p:nvSpPr>
          <p:spPr>
            <a:xfrm>
              <a:off x="3875325" y="4620403"/>
              <a:ext cx="172935" cy="172935"/>
            </a:xfrm>
            <a:prstGeom prst="ellipse">
              <a:avLst/>
            </a:prstGeom>
            <a:solidFill>
              <a:srgbClr val="292A2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3735">
                <a:solidFill>
                  <a:schemeClr val="tx1">
                    <a:lumMod val="85000"/>
                    <a:lumOff val="15000"/>
                  </a:schemeClr>
                </a:solidFill>
              </a:endParaRPr>
            </a:p>
          </p:txBody>
        </p:sp>
        <p:sp>
          <p:nvSpPr>
            <p:cNvPr id="19" name="椭圆 18"/>
            <p:cNvSpPr/>
            <p:nvPr/>
          </p:nvSpPr>
          <p:spPr>
            <a:xfrm>
              <a:off x="5742242" y="4219605"/>
              <a:ext cx="261463" cy="26146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3735">
                <a:solidFill>
                  <a:schemeClr val="tx1">
                    <a:lumMod val="85000"/>
                    <a:lumOff val="15000"/>
                  </a:schemeClr>
                </a:solidFill>
              </a:endParaRPr>
            </a:p>
          </p:txBody>
        </p:sp>
        <p:sp>
          <p:nvSpPr>
            <p:cNvPr id="20" name="椭圆 19"/>
            <p:cNvSpPr/>
            <p:nvPr/>
          </p:nvSpPr>
          <p:spPr>
            <a:xfrm>
              <a:off x="5786503" y="4620405"/>
              <a:ext cx="172935" cy="17293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3735">
                <a:solidFill>
                  <a:schemeClr val="tx1">
                    <a:lumMod val="85000"/>
                    <a:lumOff val="15000"/>
                  </a:schemeClr>
                </a:solidFill>
              </a:endParaRPr>
            </a:p>
          </p:txBody>
        </p:sp>
      </p:grpSp>
      <p:sp>
        <p:nvSpPr>
          <p:cNvPr id="21" name="椭圆 20"/>
          <p:cNvSpPr/>
          <p:nvPr/>
        </p:nvSpPr>
        <p:spPr>
          <a:xfrm>
            <a:off x="5080191" y="1412777"/>
            <a:ext cx="2641111" cy="2641111"/>
          </a:xfrm>
          <a:prstGeom prst="ellipse">
            <a:avLst/>
          </a:prstGeom>
          <a:blipFill>
            <a:blip r:embed="rId7"/>
            <a:stretch>
              <a:fillRect l="-2300" t="-12495" r="-1319" b="-14092"/>
            </a:stretch>
          </a:blipFill>
          <a:ln w="76200">
            <a:solidFill>
              <a:srgbClr val="292A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grpSp>
        <p:nvGrpSpPr>
          <p:cNvPr id="22" name="组合 21"/>
          <p:cNvGrpSpPr/>
          <p:nvPr/>
        </p:nvGrpSpPr>
        <p:grpSpPr>
          <a:xfrm>
            <a:off x="3457763" y="4818891"/>
            <a:ext cx="1800200" cy="1133477"/>
            <a:chOff x="1559496" y="4809488"/>
            <a:chExt cx="1800200" cy="1133477"/>
          </a:xfrm>
        </p:grpSpPr>
        <p:sp>
          <p:nvSpPr>
            <p:cNvPr id="23" name="文本框 8"/>
            <p:cNvSpPr txBox="1"/>
            <p:nvPr/>
          </p:nvSpPr>
          <p:spPr>
            <a:xfrm>
              <a:off x="1783036" y="4809488"/>
              <a:ext cx="1407881" cy="338554"/>
            </a:xfrm>
            <a:prstGeom prst="rect">
              <a:avLst/>
            </a:prstGeom>
            <a:noFill/>
          </p:spPr>
          <p:txBody>
            <a:bodyPr wrap="square" lIns="91440" tIns="45720" rIns="91440" bIns="4572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3765">
                <a:spcBef>
                  <a:spcPct val="20000"/>
                </a:spcBef>
                <a:defRPr/>
              </a:pPr>
              <a:r>
                <a:rPr lang="zh-CN" altLang="en-US" sz="1600" b="1" kern="0" dirty="0">
                  <a:solidFill>
                    <a:srgbClr val="292A25"/>
                  </a:solidFill>
                  <a:latin typeface="微软雅黑" panose="020B0503020204020204" charset="-122"/>
                  <a:ea typeface="微软雅黑" panose="020B0503020204020204" charset="-122"/>
                  <a:cs typeface="Raleway" panose="020B0003030101060003"/>
                </a:rPr>
                <a:t>输入你的标题</a:t>
              </a:r>
              <a:endParaRPr lang="en-US" altLang="zh-CN" sz="1600" b="1" kern="0" dirty="0">
                <a:solidFill>
                  <a:srgbClr val="292A25"/>
                </a:solidFill>
                <a:latin typeface="微软雅黑" panose="020B0503020204020204" charset="-122"/>
                <a:ea typeface="微软雅黑" panose="020B0503020204020204" charset="-122"/>
                <a:cs typeface="Raleway" panose="020B0003030101060003"/>
              </a:endParaRPr>
            </a:p>
          </p:txBody>
        </p:sp>
        <p:sp>
          <p:nvSpPr>
            <p:cNvPr id="24" name="文本框 8"/>
            <p:cNvSpPr txBox="1"/>
            <p:nvPr/>
          </p:nvSpPr>
          <p:spPr>
            <a:xfrm>
              <a:off x="1559496" y="5111968"/>
              <a:ext cx="1800200" cy="830997"/>
            </a:xfrm>
            <a:prstGeom prst="rect">
              <a:avLst/>
            </a:prstGeom>
            <a:noFill/>
          </p:spPr>
          <p:txBody>
            <a:bodyPr wrap="square" lIns="91440" tIns="45720" rIns="91440" bIns="4572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3765">
                <a:spcBef>
                  <a:spcPct val="20000"/>
                </a:spcBef>
                <a:defRPr/>
              </a:pPr>
              <a:r>
                <a:rPr lang="zh-CN" altLang="en-US" sz="1200" b="0" kern="0" dirty="0">
                  <a:solidFill>
                    <a:srgbClr val="292A25"/>
                  </a:solidFill>
                  <a:latin typeface="微软雅黑" panose="020B0503020204020204" charset="-122"/>
                  <a:ea typeface="微软雅黑" panose="020B0503020204020204" charset="-122"/>
                  <a:cs typeface="Raleway Light"/>
                </a:rPr>
                <a:t>这里输入简单的文字概述里输入简单文字概述输入简单的文字概述里输入输入里这里输入</a:t>
              </a:r>
              <a:endParaRPr lang="en-US" altLang="zh-CN" sz="1200" b="0" kern="0" dirty="0">
                <a:solidFill>
                  <a:srgbClr val="292A25"/>
                </a:solidFill>
                <a:latin typeface="微软雅黑" panose="020B0503020204020204" charset="-122"/>
                <a:ea typeface="微软雅黑" panose="020B0503020204020204" charset="-122"/>
                <a:cs typeface="Raleway Light"/>
              </a:endParaRPr>
            </a:p>
          </p:txBody>
        </p:sp>
      </p:grpSp>
      <p:grpSp>
        <p:nvGrpSpPr>
          <p:cNvPr id="25" name="组合 24"/>
          <p:cNvGrpSpPr/>
          <p:nvPr/>
        </p:nvGrpSpPr>
        <p:grpSpPr>
          <a:xfrm>
            <a:off x="5369912" y="4818891"/>
            <a:ext cx="1800200" cy="1133477"/>
            <a:chOff x="1559496" y="4809488"/>
            <a:chExt cx="1800200" cy="1133477"/>
          </a:xfrm>
        </p:grpSpPr>
        <p:sp>
          <p:nvSpPr>
            <p:cNvPr id="26" name="文本框 8"/>
            <p:cNvSpPr txBox="1"/>
            <p:nvPr/>
          </p:nvSpPr>
          <p:spPr>
            <a:xfrm>
              <a:off x="1783036" y="4809488"/>
              <a:ext cx="1407881" cy="338554"/>
            </a:xfrm>
            <a:prstGeom prst="rect">
              <a:avLst/>
            </a:prstGeom>
            <a:noFill/>
          </p:spPr>
          <p:txBody>
            <a:bodyPr wrap="square" lIns="91440" tIns="45720" rIns="91440" bIns="4572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3765">
                <a:spcBef>
                  <a:spcPct val="20000"/>
                </a:spcBef>
                <a:defRPr/>
              </a:pPr>
              <a:r>
                <a:rPr lang="zh-CN" altLang="en-US" sz="1600" b="1" kern="0" dirty="0">
                  <a:solidFill>
                    <a:srgbClr val="292A25"/>
                  </a:solidFill>
                  <a:latin typeface="微软雅黑" panose="020B0503020204020204" charset="-122"/>
                  <a:ea typeface="微软雅黑" panose="020B0503020204020204" charset="-122"/>
                  <a:cs typeface="Raleway" panose="020B0003030101060003"/>
                </a:rPr>
                <a:t>输入你的标题</a:t>
              </a:r>
              <a:endParaRPr lang="en-US" altLang="zh-CN" sz="1600" b="1" kern="0" dirty="0">
                <a:solidFill>
                  <a:srgbClr val="292A25"/>
                </a:solidFill>
                <a:latin typeface="微软雅黑" panose="020B0503020204020204" charset="-122"/>
                <a:ea typeface="微软雅黑" panose="020B0503020204020204" charset="-122"/>
                <a:cs typeface="Raleway" panose="020B0003030101060003"/>
              </a:endParaRPr>
            </a:p>
          </p:txBody>
        </p:sp>
        <p:sp>
          <p:nvSpPr>
            <p:cNvPr id="27" name="文本框 8"/>
            <p:cNvSpPr txBox="1"/>
            <p:nvPr/>
          </p:nvSpPr>
          <p:spPr>
            <a:xfrm>
              <a:off x="1559496" y="5111968"/>
              <a:ext cx="1800200" cy="830997"/>
            </a:xfrm>
            <a:prstGeom prst="rect">
              <a:avLst/>
            </a:prstGeom>
            <a:noFill/>
          </p:spPr>
          <p:txBody>
            <a:bodyPr wrap="square" lIns="91440" tIns="45720" rIns="91440" bIns="4572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3765">
                <a:spcBef>
                  <a:spcPct val="20000"/>
                </a:spcBef>
                <a:defRPr/>
              </a:pPr>
              <a:r>
                <a:rPr lang="zh-CN" altLang="en-US" sz="1200" b="0" kern="0" dirty="0">
                  <a:solidFill>
                    <a:srgbClr val="292A25"/>
                  </a:solidFill>
                  <a:latin typeface="微软雅黑" panose="020B0503020204020204" charset="-122"/>
                  <a:ea typeface="微软雅黑" panose="020B0503020204020204" charset="-122"/>
                  <a:cs typeface="Raleway Light"/>
                </a:rPr>
                <a:t>这里输入简单的文字概述里输入简单文字概述输入简单的文字概述里输入输入里这里输入</a:t>
              </a:r>
              <a:endParaRPr lang="en-US" altLang="zh-CN" sz="1200" b="0" kern="0" dirty="0">
                <a:solidFill>
                  <a:srgbClr val="292A25"/>
                </a:solidFill>
                <a:latin typeface="微软雅黑" panose="020B0503020204020204" charset="-122"/>
                <a:ea typeface="微软雅黑" panose="020B0503020204020204" charset="-122"/>
                <a:cs typeface="Raleway Light"/>
              </a:endParaRPr>
            </a:p>
          </p:txBody>
        </p:sp>
      </p:grpSp>
      <p:grpSp>
        <p:nvGrpSpPr>
          <p:cNvPr id="28" name="组合 27"/>
          <p:cNvGrpSpPr/>
          <p:nvPr/>
        </p:nvGrpSpPr>
        <p:grpSpPr>
          <a:xfrm>
            <a:off x="7282062" y="4818891"/>
            <a:ext cx="1800200" cy="1133477"/>
            <a:chOff x="1559496" y="4809488"/>
            <a:chExt cx="1800200" cy="1133477"/>
          </a:xfrm>
        </p:grpSpPr>
        <p:sp>
          <p:nvSpPr>
            <p:cNvPr id="29" name="文本框 8"/>
            <p:cNvSpPr txBox="1"/>
            <p:nvPr/>
          </p:nvSpPr>
          <p:spPr>
            <a:xfrm>
              <a:off x="1783036" y="4809488"/>
              <a:ext cx="1407881" cy="338554"/>
            </a:xfrm>
            <a:prstGeom prst="rect">
              <a:avLst/>
            </a:prstGeom>
            <a:noFill/>
          </p:spPr>
          <p:txBody>
            <a:bodyPr wrap="square" lIns="91440" tIns="45720" rIns="91440" bIns="4572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3765">
                <a:spcBef>
                  <a:spcPct val="20000"/>
                </a:spcBef>
                <a:defRPr/>
              </a:pPr>
              <a:r>
                <a:rPr lang="zh-CN" altLang="en-US" sz="1600" b="1" kern="0" dirty="0">
                  <a:solidFill>
                    <a:srgbClr val="292A25"/>
                  </a:solidFill>
                  <a:latin typeface="微软雅黑" panose="020B0503020204020204" charset="-122"/>
                  <a:ea typeface="微软雅黑" panose="020B0503020204020204" charset="-122"/>
                  <a:cs typeface="Raleway" panose="020B0003030101060003"/>
                </a:rPr>
                <a:t>输入你的标题</a:t>
              </a:r>
              <a:endParaRPr lang="en-US" altLang="zh-CN" sz="1600" b="1" kern="0" dirty="0">
                <a:solidFill>
                  <a:srgbClr val="292A25"/>
                </a:solidFill>
                <a:latin typeface="微软雅黑" panose="020B0503020204020204" charset="-122"/>
                <a:ea typeface="微软雅黑" panose="020B0503020204020204" charset="-122"/>
                <a:cs typeface="Raleway" panose="020B0003030101060003"/>
              </a:endParaRPr>
            </a:p>
          </p:txBody>
        </p:sp>
        <p:sp>
          <p:nvSpPr>
            <p:cNvPr id="30" name="文本框 8"/>
            <p:cNvSpPr txBox="1"/>
            <p:nvPr/>
          </p:nvSpPr>
          <p:spPr>
            <a:xfrm>
              <a:off x="1559496" y="5111968"/>
              <a:ext cx="1800200" cy="830997"/>
            </a:xfrm>
            <a:prstGeom prst="rect">
              <a:avLst/>
            </a:prstGeom>
            <a:noFill/>
          </p:spPr>
          <p:txBody>
            <a:bodyPr wrap="square" lIns="91440" tIns="45720" rIns="91440" bIns="4572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3765">
                <a:spcBef>
                  <a:spcPct val="20000"/>
                </a:spcBef>
                <a:defRPr/>
              </a:pPr>
              <a:r>
                <a:rPr lang="zh-CN" altLang="en-US" sz="1200" b="0" kern="0" dirty="0">
                  <a:solidFill>
                    <a:srgbClr val="292A25"/>
                  </a:solidFill>
                  <a:latin typeface="微软雅黑" panose="020B0503020204020204" charset="-122"/>
                  <a:ea typeface="微软雅黑" panose="020B0503020204020204" charset="-122"/>
                  <a:cs typeface="Raleway Light"/>
                </a:rPr>
                <a:t>这里输入简单的文字概述里输入简单文字概述输入简单的文字概述里输入输入里这里输入</a:t>
              </a:r>
              <a:endParaRPr lang="en-US" altLang="zh-CN" sz="1200" b="0" kern="0" dirty="0">
                <a:solidFill>
                  <a:srgbClr val="292A25"/>
                </a:solidFill>
                <a:latin typeface="微软雅黑" panose="020B0503020204020204" charset="-122"/>
                <a:ea typeface="微软雅黑" panose="020B0503020204020204" charset="-122"/>
                <a:cs typeface="Raleway Light"/>
              </a:endParaRPr>
            </a:p>
          </p:txBody>
        </p:sp>
      </p:grpSp>
      <p:grpSp>
        <p:nvGrpSpPr>
          <p:cNvPr id="31" name="组合 30"/>
          <p:cNvGrpSpPr/>
          <p:nvPr/>
        </p:nvGrpSpPr>
        <p:grpSpPr>
          <a:xfrm>
            <a:off x="9243640" y="4818891"/>
            <a:ext cx="1800200" cy="1133477"/>
            <a:chOff x="1559496" y="4809488"/>
            <a:chExt cx="1800200" cy="1133477"/>
          </a:xfrm>
        </p:grpSpPr>
        <p:sp>
          <p:nvSpPr>
            <p:cNvPr id="32" name="文本框 8"/>
            <p:cNvSpPr txBox="1"/>
            <p:nvPr/>
          </p:nvSpPr>
          <p:spPr>
            <a:xfrm>
              <a:off x="1783036" y="4809488"/>
              <a:ext cx="1407881" cy="338554"/>
            </a:xfrm>
            <a:prstGeom prst="rect">
              <a:avLst/>
            </a:prstGeom>
            <a:noFill/>
          </p:spPr>
          <p:txBody>
            <a:bodyPr wrap="square" lIns="91440" tIns="45720" rIns="91440" bIns="4572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3765">
                <a:spcBef>
                  <a:spcPct val="20000"/>
                </a:spcBef>
                <a:defRPr/>
              </a:pPr>
              <a:r>
                <a:rPr lang="zh-CN" altLang="en-US" sz="1600" b="1" kern="0" dirty="0">
                  <a:solidFill>
                    <a:srgbClr val="292A25"/>
                  </a:solidFill>
                  <a:latin typeface="微软雅黑" panose="020B0503020204020204" charset="-122"/>
                  <a:ea typeface="微软雅黑" panose="020B0503020204020204" charset="-122"/>
                  <a:cs typeface="Raleway" panose="020B0003030101060003"/>
                </a:rPr>
                <a:t>输入你的标题</a:t>
              </a:r>
              <a:endParaRPr lang="en-US" altLang="zh-CN" sz="1600" b="1" kern="0" dirty="0">
                <a:solidFill>
                  <a:srgbClr val="292A25"/>
                </a:solidFill>
                <a:latin typeface="微软雅黑" panose="020B0503020204020204" charset="-122"/>
                <a:ea typeface="微软雅黑" panose="020B0503020204020204" charset="-122"/>
                <a:cs typeface="Raleway" panose="020B0003030101060003"/>
              </a:endParaRPr>
            </a:p>
          </p:txBody>
        </p:sp>
        <p:sp>
          <p:nvSpPr>
            <p:cNvPr id="33" name="文本框 8"/>
            <p:cNvSpPr txBox="1"/>
            <p:nvPr/>
          </p:nvSpPr>
          <p:spPr>
            <a:xfrm>
              <a:off x="1559496" y="5111968"/>
              <a:ext cx="1800200" cy="830997"/>
            </a:xfrm>
            <a:prstGeom prst="rect">
              <a:avLst/>
            </a:prstGeom>
            <a:noFill/>
          </p:spPr>
          <p:txBody>
            <a:bodyPr wrap="square" lIns="91440" tIns="45720" rIns="91440" bIns="4572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3765">
                <a:spcBef>
                  <a:spcPct val="20000"/>
                </a:spcBef>
                <a:defRPr/>
              </a:pPr>
              <a:r>
                <a:rPr lang="zh-CN" altLang="en-US" sz="1200" b="0" kern="0" dirty="0">
                  <a:solidFill>
                    <a:srgbClr val="292A25"/>
                  </a:solidFill>
                  <a:latin typeface="微软雅黑" panose="020B0503020204020204" charset="-122"/>
                  <a:ea typeface="微软雅黑" panose="020B0503020204020204" charset="-122"/>
                  <a:cs typeface="Raleway Light"/>
                </a:rPr>
                <a:t>这里输入简单的文字概述里输入简单文字概述输入简单的文字概述里输入输入里这里输入</a:t>
              </a:r>
              <a:endParaRPr lang="en-US" altLang="zh-CN" sz="1200" b="0" kern="0" dirty="0">
                <a:solidFill>
                  <a:srgbClr val="292A25"/>
                </a:solidFill>
                <a:latin typeface="微软雅黑" panose="020B0503020204020204" charset="-122"/>
                <a:ea typeface="微软雅黑" panose="020B0503020204020204" charset="-122"/>
                <a:cs typeface="Raleway Light"/>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1000">
        <p:random/>
      </p:transition>
    </mc:Choice>
    <mc:Fallback xmlns="">
      <p:transition spd="slow"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10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par>
                                <p:cTn id="19" presetID="53" presetClass="entr" presetSubtype="16" fill="hold" grpId="0" nodeType="withEffect">
                                  <p:stCondLst>
                                    <p:cond delay="20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par>
                                <p:cTn id="24" presetID="53" presetClass="entr" presetSubtype="16" fill="hold" grpId="0" nodeType="withEffect">
                                  <p:stCondLst>
                                    <p:cond delay="10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animEffect transition="in" filter="fade">
                                      <p:cBhvr>
                                        <p:cTn id="28" dur="500"/>
                                        <p:tgtEl>
                                          <p:spTgt spid="6"/>
                                        </p:tgtEl>
                                      </p:cBhvr>
                                    </p:animEffect>
                                  </p:childTnLst>
                                </p:cTn>
                              </p:par>
                              <p:par>
                                <p:cTn id="29" presetID="53" presetClass="entr" presetSubtype="16" fill="hold" grpId="0" nodeType="withEffect">
                                  <p:stCondLst>
                                    <p:cond delay="200"/>
                                  </p:stCondLst>
                                  <p:childTnLst>
                                    <p:set>
                                      <p:cBhvr>
                                        <p:cTn id="30" dur="1" fill="hold">
                                          <p:stCondLst>
                                            <p:cond delay="0"/>
                                          </p:stCondLst>
                                        </p:cTn>
                                        <p:tgtEl>
                                          <p:spTgt spid="4"/>
                                        </p:tgtEl>
                                        <p:attrNameLst>
                                          <p:attrName>style.visibility</p:attrName>
                                        </p:attrNameLst>
                                      </p:cBhvr>
                                      <p:to>
                                        <p:strVal val="visible"/>
                                      </p:to>
                                    </p:set>
                                    <p:anim calcmode="lin" valueType="num">
                                      <p:cBhvr>
                                        <p:cTn id="31" dur="500" fill="hold"/>
                                        <p:tgtEl>
                                          <p:spTgt spid="4"/>
                                        </p:tgtEl>
                                        <p:attrNameLst>
                                          <p:attrName>ppt_w</p:attrName>
                                        </p:attrNameLst>
                                      </p:cBhvr>
                                      <p:tavLst>
                                        <p:tav tm="0">
                                          <p:val>
                                            <p:fltVal val="0"/>
                                          </p:val>
                                        </p:tav>
                                        <p:tav tm="100000">
                                          <p:val>
                                            <p:strVal val="#ppt_w"/>
                                          </p:val>
                                        </p:tav>
                                      </p:tavLst>
                                    </p:anim>
                                    <p:anim calcmode="lin" valueType="num">
                                      <p:cBhvr>
                                        <p:cTn id="32" dur="500" fill="hold"/>
                                        <p:tgtEl>
                                          <p:spTgt spid="4"/>
                                        </p:tgtEl>
                                        <p:attrNameLst>
                                          <p:attrName>ppt_h</p:attrName>
                                        </p:attrNameLst>
                                      </p:cBhvr>
                                      <p:tavLst>
                                        <p:tav tm="0">
                                          <p:val>
                                            <p:fltVal val="0"/>
                                          </p:val>
                                        </p:tav>
                                        <p:tav tm="100000">
                                          <p:val>
                                            <p:strVal val="#ppt_h"/>
                                          </p:val>
                                        </p:tav>
                                      </p:tavLst>
                                    </p:anim>
                                    <p:animEffect transition="in" filter="fade">
                                      <p:cBhvr>
                                        <p:cTn id="33" dur="500"/>
                                        <p:tgtEl>
                                          <p:spTgt spid="4"/>
                                        </p:tgtEl>
                                      </p:cBhvr>
                                    </p:animEffect>
                                  </p:childTnLst>
                                </p:cTn>
                              </p:par>
                            </p:childTnLst>
                          </p:cTn>
                        </p:par>
                        <p:par>
                          <p:cTn id="34" fill="hold">
                            <p:stCondLst>
                              <p:cond delay="1000"/>
                            </p:stCondLst>
                            <p:childTnLst>
                              <p:par>
                                <p:cTn id="35" presetID="22" presetClass="entr" presetSubtype="1" fill="hold"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up)">
                                      <p:cBhvr>
                                        <p:cTn id="37" dur="500"/>
                                        <p:tgtEl>
                                          <p:spTgt spid="10"/>
                                        </p:tgtEl>
                                      </p:cBhvr>
                                    </p:animEffect>
                                  </p:childTnLst>
                                </p:cTn>
                              </p:par>
                            </p:childTnLst>
                          </p:cTn>
                        </p:par>
                        <p:par>
                          <p:cTn id="38" fill="hold">
                            <p:stCondLst>
                              <p:cond delay="1500"/>
                            </p:stCondLst>
                            <p:childTnLst>
                              <p:par>
                                <p:cTn id="39" presetID="42" presetClass="entr" presetSubtype="0" fill="hold" nodeType="after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1000"/>
                                        <p:tgtEl>
                                          <p:spTgt spid="7"/>
                                        </p:tgtEl>
                                      </p:cBhvr>
                                    </p:animEffect>
                                    <p:anim calcmode="lin" valueType="num">
                                      <p:cBhvr>
                                        <p:cTn id="42" dur="1000" fill="hold"/>
                                        <p:tgtEl>
                                          <p:spTgt spid="7"/>
                                        </p:tgtEl>
                                        <p:attrNameLst>
                                          <p:attrName>ppt_x</p:attrName>
                                        </p:attrNameLst>
                                      </p:cBhvr>
                                      <p:tavLst>
                                        <p:tav tm="0">
                                          <p:val>
                                            <p:strVal val="#ppt_x"/>
                                          </p:val>
                                        </p:tav>
                                        <p:tav tm="100000">
                                          <p:val>
                                            <p:strVal val="#ppt_x"/>
                                          </p:val>
                                        </p:tav>
                                      </p:tavLst>
                                    </p:anim>
                                    <p:anim calcmode="lin" valueType="num">
                                      <p:cBhvr>
                                        <p:cTn id="43" dur="1000" fill="hold"/>
                                        <p:tgtEl>
                                          <p:spTgt spid="7"/>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1000"/>
                                        <p:tgtEl>
                                          <p:spTgt spid="22"/>
                                        </p:tgtEl>
                                      </p:cBhvr>
                                    </p:animEffect>
                                    <p:anim calcmode="lin" valueType="num">
                                      <p:cBhvr>
                                        <p:cTn id="47" dur="1000" fill="hold"/>
                                        <p:tgtEl>
                                          <p:spTgt spid="22"/>
                                        </p:tgtEl>
                                        <p:attrNameLst>
                                          <p:attrName>ppt_x</p:attrName>
                                        </p:attrNameLst>
                                      </p:cBhvr>
                                      <p:tavLst>
                                        <p:tav tm="0">
                                          <p:val>
                                            <p:strVal val="#ppt_x"/>
                                          </p:val>
                                        </p:tav>
                                        <p:tav tm="100000">
                                          <p:val>
                                            <p:strVal val="#ppt_x"/>
                                          </p:val>
                                        </p:tav>
                                      </p:tavLst>
                                    </p:anim>
                                    <p:anim calcmode="lin" valueType="num">
                                      <p:cBhvr>
                                        <p:cTn id="48" dur="1000" fill="hold"/>
                                        <p:tgtEl>
                                          <p:spTgt spid="22"/>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fade">
                                      <p:cBhvr>
                                        <p:cTn id="56" dur="1000"/>
                                        <p:tgtEl>
                                          <p:spTgt spid="28"/>
                                        </p:tgtEl>
                                      </p:cBhvr>
                                    </p:animEffect>
                                    <p:anim calcmode="lin" valueType="num">
                                      <p:cBhvr>
                                        <p:cTn id="57" dur="1000" fill="hold"/>
                                        <p:tgtEl>
                                          <p:spTgt spid="28"/>
                                        </p:tgtEl>
                                        <p:attrNameLst>
                                          <p:attrName>ppt_x</p:attrName>
                                        </p:attrNameLst>
                                      </p:cBhvr>
                                      <p:tavLst>
                                        <p:tav tm="0">
                                          <p:val>
                                            <p:strVal val="#ppt_x"/>
                                          </p:val>
                                        </p:tav>
                                        <p:tav tm="100000">
                                          <p:val>
                                            <p:strVal val="#ppt_x"/>
                                          </p:val>
                                        </p:tav>
                                      </p:tavLst>
                                    </p:anim>
                                    <p:anim calcmode="lin" valueType="num">
                                      <p:cBhvr>
                                        <p:cTn id="58" dur="1000" fill="hold"/>
                                        <p:tgtEl>
                                          <p:spTgt spid="28"/>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P spid="2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5"/>
          <p:cNvSpPr txBox="1">
            <a:spLocks noChangeArrowheads="1"/>
          </p:cNvSpPr>
          <p:nvPr/>
        </p:nvSpPr>
        <p:spPr bwMode="auto">
          <a:xfrm>
            <a:off x="1980372" y="353192"/>
            <a:ext cx="3999324" cy="553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21892" tIns="60945" rIns="121892" bIns="60945">
            <a:spAutoFit/>
          </a:bodyPr>
          <a:lstStyle>
            <a:defPPr>
              <a:defRPr lang="zh-CN"/>
            </a:defPPr>
            <a:lvl1pPr eaLnBrk="1" hangingPunct="1">
              <a:defRPr sz="3465" i="0" spc="-150">
                <a:solidFill>
                  <a:schemeClr val="tx1">
                    <a:lumMod val="75000"/>
                    <a:lumOff val="25000"/>
                  </a:schemeClr>
                </a:solidFill>
                <a:latin typeface="+mn-lt"/>
                <a:ea typeface="+mn-ea"/>
                <a:cs typeface="+mn-ea"/>
              </a:defRPr>
            </a:lvl1pPr>
            <a:lvl2pPr marL="742950" indent="-285750" eaLnBrk="0" hangingPunct="0">
              <a:defRPr i="1">
                <a:latin typeface="Arial" panose="020B0604020202020204" pitchFamily="34" charset="0"/>
                <a:ea typeface="宋体" panose="02010600030101010101" pitchFamily="2" charset="-122"/>
              </a:defRPr>
            </a:lvl2pPr>
            <a:lvl3pPr marL="1143000" indent="-228600" eaLnBrk="0" hangingPunct="0">
              <a:defRPr i="1">
                <a:latin typeface="Arial" panose="020B0604020202020204" pitchFamily="34" charset="0"/>
                <a:ea typeface="宋体" panose="02010600030101010101" pitchFamily="2" charset="-122"/>
              </a:defRPr>
            </a:lvl3pPr>
            <a:lvl4pPr marL="1600200" indent="-228600" eaLnBrk="0" hangingPunct="0">
              <a:defRPr i="1">
                <a:latin typeface="Arial" panose="020B0604020202020204" pitchFamily="34" charset="0"/>
                <a:ea typeface="宋体" panose="02010600030101010101" pitchFamily="2" charset="-122"/>
              </a:defRPr>
            </a:lvl4pPr>
            <a:lvl5pPr marL="2057400" indent="-228600" eaLnBrk="0" hangingPunct="0">
              <a:defRPr i="1">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9pPr>
          </a:lstStyle>
          <a:p>
            <a:r>
              <a:rPr lang="zh-CN" altLang="en-US" sz="2800" b="1" spc="0" dirty="0">
                <a:solidFill>
                  <a:srgbClr val="FFE100"/>
                </a:solidFill>
                <a:sym typeface="+mn-lt"/>
              </a:rPr>
              <a:t>修改相关主题文字</a:t>
            </a:r>
          </a:p>
        </p:txBody>
      </p:sp>
      <p:cxnSp>
        <p:nvCxnSpPr>
          <p:cNvPr id="3" name="直接连接符 2"/>
          <p:cNvCxnSpPr>
            <a:cxnSpLocks noChangeShapeType="1"/>
          </p:cNvCxnSpPr>
          <p:nvPr/>
        </p:nvCxnSpPr>
        <p:spPr bwMode="auto">
          <a:xfrm>
            <a:off x="1450147" y="3562350"/>
            <a:ext cx="9742488" cy="0"/>
          </a:xfrm>
          <a:prstGeom prst="line">
            <a:avLst/>
          </a:prstGeom>
          <a:noFill/>
          <a:ln w="9525">
            <a:solidFill>
              <a:schemeClr val="tx1">
                <a:lumMod val="85000"/>
                <a:lumOff val="15000"/>
              </a:schemeClr>
            </a:solidFill>
            <a:prstDash val="sysDash"/>
            <a:round/>
            <a:headEnd type="oval" w="med" len="med"/>
            <a:tailEnd type="oval" w="med" len="med"/>
          </a:ln>
          <a:extLst>
            <a:ext uri="{909E8E84-426E-40DD-AFC4-6F175D3DCCD1}">
              <a14:hiddenFill xmlns:a14="http://schemas.microsoft.com/office/drawing/2010/main">
                <a:noFill/>
              </a14:hiddenFill>
            </a:ext>
          </a:extLst>
        </p:spPr>
      </p:cxnSp>
      <p:sp>
        <p:nvSpPr>
          <p:cNvPr id="4" name="椭圆 3"/>
          <p:cNvSpPr>
            <a:spLocks noChangeArrowheads="1"/>
          </p:cNvSpPr>
          <p:nvPr/>
        </p:nvSpPr>
        <p:spPr bwMode="auto">
          <a:xfrm>
            <a:off x="8946322" y="2946400"/>
            <a:ext cx="1284288" cy="1282700"/>
          </a:xfrm>
          <a:prstGeom prst="ellipse">
            <a:avLst/>
          </a:prstGeom>
          <a:solidFill>
            <a:schemeClr val="tx1">
              <a:lumMod val="75000"/>
              <a:lumOff val="25000"/>
            </a:schemeClr>
          </a:solidFill>
          <a:ln>
            <a:noFill/>
          </a:ln>
        </p:spPr>
        <p:txBody>
          <a:bodyPr anchor="ctr"/>
          <a:lstStyle/>
          <a:p>
            <a:pPr algn="ctr"/>
            <a:endParaRPr lang="zh-CN" altLang="en-US">
              <a:solidFill>
                <a:srgbClr val="FFFFFF"/>
              </a:solidFill>
              <a:cs typeface="+mn-ea"/>
              <a:sym typeface="+mn-lt"/>
            </a:endParaRPr>
          </a:p>
        </p:txBody>
      </p:sp>
      <p:sp>
        <p:nvSpPr>
          <p:cNvPr id="5" name="椭圆 26"/>
          <p:cNvSpPr>
            <a:spLocks noChangeArrowheads="1"/>
          </p:cNvSpPr>
          <p:nvPr/>
        </p:nvSpPr>
        <p:spPr bwMode="auto">
          <a:xfrm>
            <a:off x="6709535" y="2987675"/>
            <a:ext cx="1284287" cy="1282700"/>
          </a:xfrm>
          <a:prstGeom prst="ellipse">
            <a:avLst/>
          </a:prstGeom>
          <a:solidFill>
            <a:srgbClr val="C00000"/>
          </a:solidFill>
          <a:ln>
            <a:noFill/>
          </a:ln>
        </p:spPr>
        <p:txBody>
          <a:bodyPr anchor="ctr"/>
          <a:lstStyle/>
          <a:p>
            <a:pPr algn="ctr"/>
            <a:endParaRPr lang="zh-CN" altLang="en-US">
              <a:solidFill>
                <a:srgbClr val="FFFFFF"/>
              </a:solidFill>
              <a:cs typeface="+mn-ea"/>
              <a:sym typeface="+mn-lt"/>
            </a:endParaRPr>
          </a:p>
        </p:txBody>
      </p:sp>
      <p:sp>
        <p:nvSpPr>
          <p:cNvPr id="6" name="椭圆 27"/>
          <p:cNvSpPr>
            <a:spLocks noChangeArrowheads="1"/>
          </p:cNvSpPr>
          <p:nvPr/>
        </p:nvSpPr>
        <p:spPr bwMode="auto">
          <a:xfrm>
            <a:off x="4472747" y="2987675"/>
            <a:ext cx="1284288" cy="1282700"/>
          </a:xfrm>
          <a:prstGeom prst="ellipse">
            <a:avLst/>
          </a:prstGeom>
          <a:solidFill>
            <a:schemeClr val="tx1">
              <a:lumMod val="75000"/>
              <a:lumOff val="25000"/>
            </a:schemeClr>
          </a:solidFill>
          <a:ln>
            <a:noFill/>
          </a:ln>
        </p:spPr>
        <p:txBody>
          <a:bodyPr anchor="ctr"/>
          <a:lstStyle/>
          <a:p>
            <a:pPr algn="ctr"/>
            <a:endParaRPr lang="zh-CN" altLang="en-US">
              <a:solidFill>
                <a:srgbClr val="FFFFFF"/>
              </a:solidFill>
              <a:cs typeface="+mn-ea"/>
              <a:sym typeface="+mn-lt"/>
            </a:endParaRPr>
          </a:p>
        </p:txBody>
      </p:sp>
      <p:sp>
        <p:nvSpPr>
          <p:cNvPr id="7" name="椭圆 28"/>
          <p:cNvSpPr>
            <a:spLocks noChangeArrowheads="1"/>
          </p:cNvSpPr>
          <p:nvPr/>
        </p:nvSpPr>
        <p:spPr bwMode="auto">
          <a:xfrm>
            <a:off x="2237547" y="2987675"/>
            <a:ext cx="1282700" cy="1282700"/>
          </a:xfrm>
          <a:prstGeom prst="ellipse">
            <a:avLst/>
          </a:prstGeom>
          <a:solidFill>
            <a:srgbClr val="C00000"/>
          </a:solidFill>
          <a:ln>
            <a:noFill/>
          </a:ln>
        </p:spPr>
        <p:txBody>
          <a:bodyPr anchor="ctr"/>
          <a:lstStyle/>
          <a:p>
            <a:pPr algn="ctr"/>
            <a:endParaRPr lang="zh-CN" altLang="en-US">
              <a:solidFill>
                <a:srgbClr val="FFFFFF"/>
              </a:solidFill>
              <a:cs typeface="+mn-ea"/>
              <a:sym typeface="+mn-lt"/>
            </a:endParaRPr>
          </a:p>
        </p:txBody>
      </p:sp>
      <p:grpSp>
        <p:nvGrpSpPr>
          <p:cNvPr id="8" name="组合 7"/>
          <p:cNvGrpSpPr/>
          <p:nvPr/>
        </p:nvGrpSpPr>
        <p:grpSpPr>
          <a:xfrm>
            <a:off x="2461385" y="4332288"/>
            <a:ext cx="646331" cy="1472644"/>
            <a:chOff x="1973263" y="4332288"/>
            <a:chExt cx="646331" cy="1472644"/>
          </a:xfrm>
        </p:grpSpPr>
        <p:sp>
          <p:nvSpPr>
            <p:cNvPr id="9" name="文本框 4"/>
            <p:cNvSpPr txBox="1">
              <a:spLocks noChangeArrowheads="1"/>
            </p:cNvSpPr>
            <p:nvPr/>
          </p:nvSpPr>
          <p:spPr bwMode="auto">
            <a:xfrm>
              <a:off x="1973263" y="5435600"/>
              <a:ext cx="6463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b="1" dirty="0">
                  <a:cs typeface="+mn-ea"/>
                  <a:sym typeface="+mn-lt"/>
                </a:rPr>
                <a:t>2014</a:t>
              </a:r>
              <a:endParaRPr lang="zh-CN" altLang="en-US" b="1" dirty="0">
                <a:cs typeface="+mn-ea"/>
                <a:sym typeface="+mn-lt"/>
              </a:endParaRPr>
            </a:p>
          </p:txBody>
        </p:sp>
        <p:cxnSp>
          <p:nvCxnSpPr>
            <p:cNvPr id="10" name="直接连接符 9"/>
            <p:cNvCxnSpPr>
              <a:cxnSpLocks noChangeShapeType="1"/>
            </p:cNvCxnSpPr>
            <p:nvPr/>
          </p:nvCxnSpPr>
          <p:spPr bwMode="auto">
            <a:xfrm>
              <a:off x="2362200" y="4332288"/>
              <a:ext cx="0" cy="1028700"/>
            </a:xfrm>
            <a:prstGeom prst="line">
              <a:avLst/>
            </a:prstGeom>
            <a:noFill/>
            <a:ln w="6350">
              <a:solidFill>
                <a:srgbClr val="2C3441"/>
              </a:solidFill>
              <a:prstDash val="sysDash"/>
              <a:round/>
            </a:ln>
            <a:extLst>
              <a:ext uri="{909E8E84-426E-40DD-AFC4-6F175D3DCCD1}">
                <a14:hiddenFill xmlns:a14="http://schemas.microsoft.com/office/drawing/2010/main">
                  <a:noFill/>
                </a14:hiddenFill>
              </a:ext>
            </a:extLst>
          </p:spPr>
        </p:cxnSp>
      </p:grpSp>
      <p:grpSp>
        <p:nvGrpSpPr>
          <p:cNvPr id="11" name="组合 10"/>
          <p:cNvGrpSpPr/>
          <p:nvPr/>
        </p:nvGrpSpPr>
        <p:grpSpPr>
          <a:xfrm>
            <a:off x="4674360" y="4332288"/>
            <a:ext cx="646331" cy="1472644"/>
            <a:chOff x="4186238" y="4332288"/>
            <a:chExt cx="646331" cy="1472644"/>
          </a:xfrm>
        </p:grpSpPr>
        <p:sp>
          <p:nvSpPr>
            <p:cNvPr id="12" name="文本框 33"/>
            <p:cNvSpPr txBox="1">
              <a:spLocks noChangeArrowheads="1"/>
            </p:cNvSpPr>
            <p:nvPr/>
          </p:nvSpPr>
          <p:spPr bwMode="auto">
            <a:xfrm>
              <a:off x="4186238" y="5435600"/>
              <a:ext cx="6463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b="1" dirty="0">
                  <a:cs typeface="+mn-ea"/>
                  <a:sym typeface="+mn-lt"/>
                </a:rPr>
                <a:t>2015</a:t>
              </a:r>
              <a:endParaRPr lang="zh-CN" altLang="en-US" b="1" dirty="0">
                <a:cs typeface="+mn-ea"/>
                <a:sym typeface="+mn-lt"/>
              </a:endParaRPr>
            </a:p>
          </p:txBody>
        </p:sp>
        <p:cxnSp>
          <p:nvCxnSpPr>
            <p:cNvPr id="13" name="直接连接符 34"/>
            <p:cNvCxnSpPr>
              <a:cxnSpLocks noChangeShapeType="1"/>
            </p:cNvCxnSpPr>
            <p:nvPr/>
          </p:nvCxnSpPr>
          <p:spPr bwMode="auto">
            <a:xfrm>
              <a:off x="4575175" y="4332288"/>
              <a:ext cx="0" cy="1028700"/>
            </a:xfrm>
            <a:prstGeom prst="line">
              <a:avLst/>
            </a:prstGeom>
            <a:noFill/>
            <a:ln w="6350">
              <a:solidFill>
                <a:srgbClr val="2C3441"/>
              </a:solidFill>
              <a:prstDash val="sysDash"/>
              <a:round/>
            </a:ln>
            <a:extLst>
              <a:ext uri="{909E8E84-426E-40DD-AFC4-6F175D3DCCD1}">
                <a14:hiddenFill xmlns:a14="http://schemas.microsoft.com/office/drawing/2010/main">
                  <a:noFill/>
                </a14:hiddenFill>
              </a:ext>
            </a:extLst>
          </p:spPr>
        </p:cxnSp>
      </p:grpSp>
      <p:grpSp>
        <p:nvGrpSpPr>
          <p:cNvPr id="14" name="组合 13"/>
          <p:cNvGrpSpPr/>
          <p:nvPr/>
        </p:nvGrpSpPr>
        <p:grpSpPr>
          <a:xfrm>
            <a:off x="7039735" y="4332288"/>
            <a:ext cx="646331" cy="1472644"/>
            <a:chOff x="6551613" y="4332288"/>
            <a:chExt cx="646331" cy="1472644"/>
          </a:xfrm>
        </p:grpSpPr>
        <p:sp>
          <p:nvSpPr>
            <p:cNvPr id="15" name="文本框 49"/>
            <p:cNvSpPr txBox="1">
              <a:spLocks noChangeArrowheads="1"/>
            </p:cNvSpPr>
            <p:nvPr/>
          </p:nvSpPr>
          <p:spPr bwMode="auto">
            <a:xfrm>
              <a:off x="6551613" y="5435600"/>
              <a:ext cx="6463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b="1" dirty="0">
                  <a:cs typeface="+mn-ea"/>
                  <a:sym typeface="+mn-lt"/>
                </a:rPr>
                <a:t>2016</a:t>
              </a:r>
              <a:endParaRPr lang="zh-CN" altLang="en-US" b="1" dirty="0">
                <a:cs typeface="+mn-ea"/>
                <a:sym typeface="+mn-lt"/>
              </a:endParaRPr>
            </a:p>
          </p:txBody>
        </p:sp>
        <p:cxnSp>
          <p:nvCxnSpPr>
            <p:cNvPr id="16" name="直接连接符 50"/>
            <p:cNvCxnSpPr>
              <a:cxnSpLocks noChangeShapeType="1"/>
            </p:cNvCxnSpPr>
            <p:nvPr/>
          </p:nvCxnSpPr>
          <p:spPr bwMode="auto">
            <a:xfrm>
              <a:off x="6938963" y="4332288"/>
              <a:ext cx="0" cy="1028700"/>
            </a:xfrm>
            <a:prstGeom prst="line">
              <a:avLst/>
            </a:prstGeom>
            <a:noFill/>
            <a:ln w="6350">
              <a:solidFill>
                <a:srgbClr val="2C3441"/>
              </a:solidFill>
              <a:prstDash val="sysDash"/>
              <a:round/>
            </a:ln>
            <a:extLst>
              <a:ext uri="{909E8E84-426E-40DD-AFC4-6F175D3DCCD1}">
                <a14:hiddenFill xmlns:a14="http://schemas.microsoft.com/office/drawing/2010/main">
                  <a:noFill/>
                </a14:hiddenFill>
              </a:ext>
            </a:extLst>
          </p:spPr>
        </p:cxnSp>
      </p:grpSp>
      <p:grpSp>
        <p:nvGrpSpPr>
          <p:cNvPr id="17" name="组合 16"/>
          <p:cNvGrpSpPr/>
          <p:nvPr/>
        </p:nvGrpSpPr>
        <p:grpSpPr>
          <a:xfrm>
            <a:off x="9230485" y="4291013"/>
            <a:ext cx="646331" cy="1513919"/>
            <a:chOff x="8742363" y="4291013"/>
            <a:chExt cx="646331" cy="1513919"/>
          </a:xfrm>
        </p:grpSpPr>
        <p:sp>
          <p:nvSpPr>
            <p:cNvPr id="18" name="文本框 51"/>
            <p:cNvSpPr txBox="1">
              <a:spLocks noChangeArrowheads="1"/>
            </p:cNvSpPr>
            <p:nvPr/>
          </p:nvSpPr>
          <p:spPr bwMode="auto">
            <a:xfrm>
              <a:off x="8742363" y="5435600"/>
              <a:ext cx="6463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b="1" dirty="0">
                  <a:cs typeface="+mn-ea"/>
                  <a:sym typeface="+mn-lt"/>
                </a:rPr>
                <a:t>2017</a:t>
              </a:r>
              <a:endParaRPr lang="zh-CN" altLang="en-US" b="1" dirty="0">
                <a:cs typeface="+mn-ea"/>
                <a:sym typeface="+mn-lt"/>
              </a:endParaRPr>
            </a:p>
          </p:txBody>
        </p:sp>
        <p:cxnSp>
          <p:nvCxnSpPr>
            <p:cNvPr id="19" name="直接连接符 52"/>
            <p:cNvCxnSpPr>
              <a:cxnSpLocks noChangeShapeType="1"/>
            </p:cNvCxnSpPr>
            <p:nvPr/>
          </p:nvCxnSpPr>
          <p:spPr bwMode="auto">
            <a:xfrm>
              <a:off x="9131300" y="4291013"/>
              <a:ext cx="0" cy="1028700"/>
            </a:xfrm>
            <a:prstGeom prst="line">
              <a:avLst/>
            </a:prstGeom>
            <a:noFill/>
            <a:ln w="6350">
              <a:solidFill>
                <a:srgbClr val="2C3441"/>
              </a:solidFill>
              <a:prstDash val="sysDash"/>
              <a:round/>
            </a:ln>
            <a:extLst>
              <a:ext uri="{909E8E84-426E-40DD-AFC4-6F175D3DCCD1}">
                <a14:hiddenFill xmlns:a14="http://schemas.microsoft.com/office/drawing/2010/main">
                  <a:noFill/>
                </a14:hiddenFill>
              </a:ext>
            </a:extLst>
          </p:spPr>
        </p:cxnSp>
      </p:grpSp>
      <p:grpSp>
        <p:nvGrpSpPr>
          <p:cNvPr id="20" name="组合 53"/>
          <p:cNvGrpSpPr/>
          <p:nvPr/>
        </p:nvGrpSpPr>
        <p:grpSpPr bwMode="auto">
          <a:xfrm>
            <a:off x="1980372" y="1712913"/>
            <a:ext cx="2403475" cy="992314"/>
            <a:chOff x="0" y="0"/>
            <a:chExt cx="3046360" cy="992803"/>
          </a:xfrm>
        </p:grpSpPr>
        <p:sp>
          <p:nvSpPr>
            <p:cNvPr id="21" name="矩形 13"/>
            <p:cNvSpPr>
              <a:spLocks noChangeArrowheads="1"/>
            </p:cNvSpPr>
            <p:nvPr/>
          </p:nvSpPr>
          <p:spPr bwMode="auto">
            <a:xfrm>
              <a:off x="0" y="207586"/>
              <a:ext cx="3046360" cy="785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3895" eaLnBrk="0" hangingPunct="0">
                <a:defRPr>
                  <a:solidFill>
                    <a:schemeClr val="tx1"/>
                  </a:solidFill>
                  <a:latin typeface="Calibri" panose="020F0502020204030204" pitchFamily="34" charset="0"/>
                  <a:ea typeface="宋体" panose="02010600030101010101" pitchFamily="2" charset="-122"/>
                </a:defRPr>
              </a:lvl1pPr>
              <a:lvl2pPr defTabSz="683895" eaLnBrk="0" hangingPunct="0">
                <a:defRPr>
                  <a:solidFill>
                    <a:schemeClr val="tx1"/>
                  </a:solidFill>
                  <a:latin typeface="Calibri" panose="020F0502020204030204" pitchFamily="34" charset="0"/>
                  <a:ea typeface="宋体" panose="02010600030101010101" pitchFamily="2" charset="-122"/>
                </a:defRPr>
              </a:lvl2pPr>
              <a:lvl3pPr defTabSz="683895" eaLnBrk="0" hangingPunct="0">
                <a:defRPr>
                  <a:solidFill>
                    <a:schemeClr val="tx1"/>
                  </a:solidFill>
                  <a:latin typeface="Calibri" panose="020F0502020204030204" pitchFamily="34" charset="0"/>
                  <a:ea typeface="宋体" panose="02010600030101010101" pitchFamily="2" charset="-122"/>
                </a:defRPr>
              </a:lvl3pPr>
              <a:lvl4pPr defTabSz="683895" eaLnBrk="0" hangingPunct="0">
                <a:defRPr>
                  <a:solidFill>
                    <a:schemeClr val="tx1"/>
                  </a:solidFill>
                  <a:latin typeface="Calibri" panose="020F0502020204030204" pitchFamily="34" charset="0"/>
                  <a:ea typeface="宋体" panose="02010600030101010101" pitchFamily="2" charset="-122"/>
                </a:defRPr>
              </a:lvl4pPr>
              <a:lvl5pPr defTabSz="683895" eaLnBrk="0" hangingPunct="0">
                <a:defRPr>
                  <a:solidFill>
                    <a:schemeClr val="tx1"/>
                  </a:solidFill>
                  <a:latin typeface="Calibri" panose="020F0502020204030204" pitchFamily="34" charset="0"/>
                  <a:ea typeface="宋体" panose="02010600030101010101" pitchFamily="2" charset="-122"/>
                </a:defRPr>
              </a:lvl5pPr>
              <a:lvl6pPr marL="22847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pPr>
              <a:r>
                <a:rPr lang="zh-CN" altLang="en-US" sz="1000" dirty="0">
                  <a:solidFill>
                    <a:srgbClr val="262626"/>
                  </a:solidFill>
                  <a:latin typeface="+mn-lt"/>
                  <a:ea typeface="+mn-ea"/>
                  <a:cs typeface="+mn-ea"/>
                  <a:sym typeface="+mn-lt"/>
                </a:rPr>
                <a:t>点击输入文本内容点击输入文本内容点击输入文本内容点击输入文本内容点击输入文本内容点击输入文本内容</a:t>
              </a:r>
            </a:p>
          </p:txBody>
        </p:sp>
        <p:sp>
          <p:nvSpPr>
            <p:cNvPr id="22" name="文本框 83"/>
            <p:cNvSpPr txBox="1">
              <a:spLocks noChangeArrowheads="1"/>
            </p:cNvSpPr>
            <p:nvPr/>
          </p:nvSpPr>
          <p:spPr bwMode="auto">
            <a:xfrm>
              <a:off x="103604" y="0"/>
              <a:ext cx="1028486" cy="261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512445" eaLnBrk="0" hangingPunct="0">
                <a:defRPr>
                  <a:solidFill>
                    <a:schemeClr val="tx1"/>
                  </a:solidFill>
                  <a:latin typeface="Calibri" panose="020F0502020204030204" pitchFamily="34" charset="0"/>
                  <a:ea typeface="宋体" panose="02010600030101010101" pitchFamily="2" charset="-122"/>
                </a:defRPr>
              </a:lvl1pPr>
              <a:lvl2pPr defTabSz="512445" eaLnBrk="0" hangingPunct="0">
                <a:defRPr>
                  <a:solidFill>
                    <a:schemeClr val="tx1"/>
                  </a:solidFill>
                  <a:latin typeface="Calibri" panose="020F0502020204030204" pitchFamily="34" charset="0"/>
                  <a:ea typeface="宋体" panose="02010600030101010101" pitchFamily="2" charset="-122"/>
                </a:defRPr>
              </a:lvl2pPr>
              <a:lvl3pPr defTabSz="512445" eaLnBrk="0" hangingPunct="0">
                <a:defRPr>
                  <a:solidFill>
                    <a:schemeClr val="tx1"/>
                  </a:solidFill>
                  <a:latin typeface="Calibri" panose="020F0502020204030204" pitchFamily="34" charset="0"/>
                  <a:ea typeface="宋体" panose="02010600030101010101" pitchFamily="2" charset="-122"/>
                </a:defRPr>
              </a:lvl3pPr>
              <a:lvl4pPr defTabSz="512445" eaLnBrk="0" hangingPunct="0">
                <a:defRPr>
                  <a:solidFill>
                    <a:schemeClr val="tx1"/>
                  </a:solidFill>
                  <a:latin typeface="Calibri" panose="020F0502020204030204" pitchFamily="34" charset="0"/>
                  <a:ea typeface="宋体" panose="02010600030101010101" pitchFamily="2" charset="-122"/>
                </a:defRPr>
              </a:lvl4pPr>
              <a:lvl5pPr defTabSz="512445" eaLnBrk="0" hangingPunct="0">
                <a:defRPr>
                  <a:solidFill>
                    <a:schemeClr val="tx1"/>
                  </a:solidFill>
                  <a:latin typeface="Calibri" panose="020F0502020204030204" pitchFamily="34" charset="0"/>
                  <a:ea typeface="宋体" panose="02010600030101010101" pitchFamily="2" charset="-122"/>
                </a:defRPr>
              </a:lvl5pPr>
              <a:lvl6pPr marL="22847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100" b="1">
                  <a:solidFill>
                    <a:srgbClr val="1C2E48"/>
                  </a:solidFill>
                  <a:latin typeface="+mn-lt"/>
                  <a:ea typeface="+mn-ea"/>
                  <a:cs typeface="+mn-ea"/>
                  <a:sym typeface="+mn-lt"/>
                </a:rPr>
                <a:t>TEXT HERE</a:t>
              </a:r>
              <a:endParaRPr lang="zh-CN" altLang="en-US" sz="1100" b="1">
                <a:solidFill>
                  <a:srgbClr val="1C2E48"/>
                </a:solidFill>
                <a:latin typeface="+mn-lt"/>
                <a:ea typeface="+mn-ea"/>
                <a:cs typeface="+mn-ea"/>
                <a:sym typeface="+mn-lt"/>
              </a:endParaRPr>
            </a:p>
          </p:txBody>
        </p:sp>
        <p:cxnSp>
          <p:nvCxnSpPr>
            <p:cNvPr id="23" name="直接连接符 120"/>
            <p:cNvCxnSpPr>
              <a:cxnSpLocks noChangeShapeType="1"/>
            </p:cNvCxnSpPr>
            <p:nvPr/>
          </p:nvCxnSpPr>
          <p:spPr bwMode="auto">
            <a:xfrm>
              <a:off x="103604" y="45691"/>
              <a:ext cx="0" cy="170228"/>
            </a:xfrm>
            <a:prstGeom prst="line">
              <a:avLst/>
            </a:prstGeom>
            <a:noFill/>
            <a:ln w="9525">
              <a:solidFill>
                <a:srgbClr val="1C2E48"/>
              </a:solidFill>
              <a:round/>
            </a:ln>
            <a:extLst>
              <a:ext uri="{909E8E84-426E-40DD-AFC4-6F175D3DCCD1}">
                <a14:hiddenFill xmlns:a14="http://schemas.microsoft.com/office/drawing/2010/main">
                  <a:noFill/>
                </a14:hiddenFill>
              </a:ext>
            </a:extLst>
          </p:spPr>
        </p:cxnSp>
      </p:grpSp>
      <p:grpSp>
        <p:nvGrpSpPr>
          <p:cNvPr id="24" name="组合 57"/>
          <p:cNvGrpSpPr/>
          <p:nvPr/>
        </p:nvGrpSpPr>
        <p:grpSpPr bwMode="auto">
          <a:xfrm>
            <a:off x="4256847" y="1712913"/>
            <a:ext cx="2403475" cy="992314"/>
            <a:chOff x="0" y="0"/>
            <a:chExt cx="3046360" cy="992803"/>
          </a:xfrm>
        </p:grpSpPr>
        <p:sp>
          <p:nvSpPr>
            <p:cNvPr id="25" name="矩形 13"/>
            <p:cNvSpPr>
              <a:spLocks noChangeArrowheads="1"/>
            </p:cNvSpPr>
            <p:nvPr/>
          </p:nvSpPr>
          <p:spPr bwMode="auto">
            <a:xfrm>
              <a:off x="0" y="207586"/>
              <a:ext cx="3046360" cy="785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3895" eaLnBrk="0" hangingPunct="0">
                <a:defRPr>
                  <a:solidFill>
                    <a:schemeClr val="tx1"/>
                  </a:solidFill>
                  <a:latin typeface="Calibri" panose="020F0502020204030204" pitchFamily="34" charset="0"/>
                  <a:ea typeface="宋体" panose="02010600030101010101" pitchFamily="2" charset="-122"/>
                </a:defRPr>
              </a:lvl1pPr>
              <a:lvl2pPr defTabSz="683895" eaLnBrk="0" hangingPunct="0">
                <a:defRPr>
                  <a:solidFill>
                    <a:schemeClr val="tx1"/>
                  </a:solidFill>
                  <a:latin typeface="Calibri" panose="020F0502020204030204" pitchFamily="34" charset="0"/>
                  <a:ea typeface="宋体" panose="02010600030101010101" pitchFamily="2" charset="-122"/>
                </a:defRPr>
              </a:lvl2pPr>
              <a:lvl3pPr defTabSz="683895" eaLnBrk="0" hangingPunct="0">
                <a:defRPr>
                  <a:solidFill>
                    <a:schemeClr val="tx1"/>
                  </a:solidFill>
                  <a:latin typeface="Calibri" panose="020F0502020204030204" pitchFamily="34" charset="0"/>
                  <a:ea typeface="宋体" panose="02010600030101010101" pitchFamily="2" charset="-122"/>
                </a:defRPr>
              </a:lvl3pPr>
              <a:lvl4pPr defTabSz="683895" eaLnBrk="0" hangingPunct="0">
                <a:defRPr>
                  <a:solidFill>
                    <a:schemeClr val="tx1"/>
                  </a:solidFill>
                  <a:latin typeface="Calibri" panose="020F0502020204030204" pitchFamily="34" charset="0"/>
                  <a:ea typeface="宋体" panose="02010600030101010101" pitchFamily="2" charset="-122"/>
                </a:defRPr>
              </a:lvl4pPr>
              <a:lvl5pPr defTabSz="683895" eaLnBrk="0" hangingPunct="0">
                <a:defRPr>
                  <a:solidFill>
                    <a:schemeClr val="tx1"/>
                  </a:solidFill>
                  <a:latin typeface="Calibri" panose="020F0502020204030204" pitchFamily="34" charset="0"/>
                  <a:ea typeface="宋体" panose="02010600030101010101" pitchFamily="2" charset="-122"/>
                </a:defRPr>
              </a:lvl5pPr>
              <a:lvl6pPr marL="22847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pPr>
              <a:r>
                <a:rPr lang="zh-CN" altLang="en-US" sz="1000" dirty="0">
                  <a:solidFill>
                    <a:srgbClr val="262626"/>
                  </a:solidFill>
                  <a:latin typeface="+mn-lt"/>
                  <a:ea typeface="+mn-ea"/>
                  <a:cs typeface="+mn-ea"/>
                  <a:sym typeface="+mn-lt"/>
                </a:rPr>
                <a:t>点击输入文本内容点击输入文本内容点击输入文本内容点击输入文本内容点击输入文本内容点击输入文本内容</a:t>
              </a:r>
            </a:p>
          </p:txBody>
        </p:sp>
        <p:sp>
          <p:nvSpPr>
            <p:cNvPr id="26" name="文本框 83"/>
            <p:cNvSpPr txBox="1">
              <a:spLocks noChangeArrowheads="1"/>
            </p:cNvSpPr>
            <p:nvPr/>
          </p:nvSpPr>
          <p:spPr bwMode="auto">
            <a:xfrm>
              <a:off x="103604" y="0"/>
              <a:ext cx="1028486" cy="261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512445" eaLnBrk="0" hangingPunct="0">
                <a:defRPr>
                  <a:solidFill>
                    <a:schemeClr val="tx1"/>
                  </a:solidFill>
                  <a:latin typeface="Calibri" panose="020F0502020204030204" pitchFamily="34" charset="0"/>
                  <a:ea typeface="宋体" panose="02010600030101010101" pitchFamily="2" charset="-122"/>
                </a:defRPr>
              </a:lvl1pPr>
              <a:lvl2pPr defTabSz="512445" eaLnBrk="0" hangingPunct="0">
                <a:defRPr>
                  <a:solidFill>
                    <a:schemeClr val="tx1"/>
                  </a:solidFill>
                  <a:latin typeface="Calibri" panose="020F0502020204030204" pitchFamily="34" charset="0"/>
                  <a:ea typeface="宋体" panose="02010600030101010101" pitchFamily="2" charset="-122"/>
                </a:defRPr>
              </a:lvl2pPr>
              <a:lvl3pPr defTabSz="512445" eaLnBrk="0" hangingPunct="0">
                <a:defRPr>
                  <a:solidFill>
                    <a:schemeClr val="tx1"/>
                  </a:solidFill>
                  <a:latin typeface="Calibri" panose="020F0502020204030204" pitchFamily="34" charset="0"/>
                  <a:ea typeface="宋体" panose="02010600030101010101" pitchFamily="2" charset="-122"/>
                </a:defRPr>
              </a:lvl3pPr>
              <a:lvl4pPr defTabSz="512445" eaLnBrk="0" hangingPunct="0">
                <a:defRPr>
                  <a:solidFill>
                    <a:schemeClr val="tx1"/>
                  </a:solidFill>
                  <a:latin typeface="Calibri" panose="020F0502020204030204" pitchFamily="34" charset="0"/>
                  <a:ea typeface="宋体" panose="02010600030101010101" pitchFamily="2" charset="-122"/>
                </a:defRPr>
              </a:lvl4pPr>
              <a:lvl5pPr defTabSz="512445" eaLnBrk="0" hangingPunct="0">
                <a:defRPr>
                  <a:solidFill>
                    <a:schemeClr val="tx1"/>
                  </a:solidFill>
                  <a:latin typeface="Calibri" panose="020F0502020204030204" pitchFamily="34" charset="0"/>
                  <a:ea typeface="宋体" panose="02010600030101010101" pitchFamily="2" charset="-122"/>
                </a:defRPr>
              </a:lvl5pPr>
              <a:lvl6pPr marL="22847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100" b="1">
                  <a:solidFill>
                    <a:srgbClr val="1C2E48"/>
                  </a:solidFill>
                  <a:latin typeface="+mn-lt"/>
                  <a:ea typeface="+mn-ea"/>
                  <a:cs typeface="+mn-ea"/>
                  <a:sym typeface="+mn-lt"/>
                </a:rPr>
                <a:t>TEXT HERE</a:t>
              </a:r>
              <a:endParaRPr lang="zh-CN" altLang="en-US" sz="1100" b="1">
                <a:solidFill>
                  <a:srgbClr val="1C2E48"/>
                </a:solidFill>
                <a:latin typeface="+mn-lt"/>
                <a:ea typeface="+mn-ea"/>
                <a:cs typeface="+mn-ea"/>
                <a:sym typeface="+mn-lt"/>
              </a:endParaRPr>
            </a:p>
          </p:txBody>
        </p:sp>
        <p:cxnSp>
          <p:nvCxnSpPr>
            <p:cNvPr id="27" name="直接连接符 120"/>
            <p:cNvCxnSpPr>
              <a:cxnSpLocks noChangeShapeType="1"/>
            </p:cNvCxnSpPr>
            <p:nvPr/>
          </p:nvCxnSpPr>
          <p:spPr bwMode="auto">
            <a:xfrm>
              <a:off x="103604" y="45691"/>
              <a:ext cx="0" cy="170228"/>
            </a:xfrm>
            <a:prstGeom prst="line">
              <a:avLst/>
            </a:prstGeom>
            <a:noFill/>
            <a:ln w="9525">
              <a:solidFill>
                <a:srgbClr val="1C2E48"/>
              </a:solidFill>
              <a:round/>
            </a:ln>
            <a:extLst>
              <a:ext uri="{909E8E84-426E-40DD-AFC4-6F175D3DCCD1}">
                <a14:hiddenFill xmlns:a14="http://schemas.microsoft.com/office/drawing/2010/main">
                  <a:noFill/>
                </a14:hiddenFill>
              </a:ext>
            </a:extLst>
          </p:spPr>
        </p:cxnSp>
      </p:grpSp>
      <p:grpSp>
        <p:nvGrpSpPr>
          <p:cNvPr id="28" name="组合 61"/>
          <p:cNvGrpSpPr/>
          <p:nvPr/>
        </p:nvGrpSpPr>
        <p:grpSpPr bwMode="auto">
          <a:xfrm>
            <a:off x="6531735" y="1712913"/>
            <a:ext cx="2403475" cy="992314"/>
            <a:chOff x="0" y="0"/>
            <a:chExt cx="3046360" cy="992803"/>
          </a:xfrm>
        </p:grpSpPr>
        <p:sp>
          <p:nvSpPr>
            <p:cNvPr id="29" name="矩形 13"/>
            <p:cNvSpPr>
              <a:spLocks noChangeArrowheads="1"/>
            </p:cNvSpPr>
            <p:nvPr/>
          </p:nvSpPr>
          <p:spPr bwMode="auto">
            <a:xfrm>
              <a:off x="0" y="207586"/>
              <a:ext cx="3046360" cy="785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3895" eaLnBrk="0" hangingPunct="0">
                <a:defRPr>
                  <a:solidFill>
                    <a:schemeClr val="tx1"/>
                  </a:solidFill>
                  <a:latin typeface="Calibri" panose="020F0502020204030204" pitchFamily="34" charset="0"/>
                  <a:ea typeface="宋体" panose="02010600030101010101" pitchFamily="2" charset="-122"/>
                </a:defRPr>
              </a:lvl1pPr>
              <a:lvl2pPr defTabSz="683895" eaLnBrk="0" hangingPunct="0">
                <a:defRPr>
                  <a:solidFill>
                    <a:schemeClr val="tx1"/>
                  </a:solidFill>
                  <a:latin typeface="Calibri" panose="020F0502020204030204" pitchFamily="34" charset="0"/>
                  <a:ea typeface="宋体" panose="02010600030101010101" pitchFamily="2" charset="-122"/>
                </a:defRPr>
              </a:lvl2pPr>
              <a:lvl3pPr defTabSz="683895" eaLnBrk="0" hangingPunct="0">
                <a:defRPr>
                  <a:solidFill>
                    <a:schemeClr val="tx1"/>
                  </a:solidFill>
                  <a:latin typeface="Calibri" panose="020F0502020204030204" pitchFamily="34" charset="0"/>
                  <a:ea typeface="宋体" panose="02010600030101010101" pitchFamily="2" charset="-122"/>
                </a:defRPr>
              </a:lvl3pPr>
              <a:lvl4pPr defTabSz="683895" eaLnBrk="0" hangingPunct="0">
                <a:defRPr>
                  <a:solidFill>
                    <a:schemeClr val="tx1"/>
                  </a:solidFill>
                  <a:latin typeface="Calibri" panose="020F0502020204030204" pitchFamily="34" charset="0"/>
                  <a:ea typeface="宋体" panose="02010600030101010101" pitchFamily="2" charset="-122"/>
                </a:defRPr>
              </a:lvl4pPr>
              <a:lvl5pPr defTabSz="683895" eaLnBrk="0" hangingPunct="0">
                <a:defRPr>
                  <a:solidFill>
                    <a:schemeClr val="tx1"/>
                  </a:solidFill>
                  <a:latin typeface="Calibri" panose="020F0502020204030204" pitchFamily="34" charset="0"/>
                  <a:ea typeface="宋体" panose="02010600030101010101" pitchFamily="2" charset="-122"/>
                </a:defRPr>
              </a:lvl5pPr>
              <a:lvl6pPr marL="22847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pPr>
              <a:r>
                <a:rPr lang="zh-CN" altLang="en-US" sz="1000" dirty="0">
                  <a:solidFill>
                    <a:srgbClr val="262626"/>
                  </a:solidFill>
                  <a:latin typeface="+mn-lt"/>
                  <a:ea typeface="+mn-ea"/>
                  <a:cs typeface="+mn-ea"/>
                  <a:sym typeface="+mn-lt"/>
                </a:rPr>
                <a:t>点击输入文本内容点击输入文本内容点击输入文本内容点击输入文本内容点击输入文本内容点击输入文本内容</a:t>
              </a:r>
            </a:p>
          </p:txBody>
        </p:sp>
        <p:sp>
          <p:nvSpPr>
            <p:cNvPr id="30" name="文本框 83"/>
            <p:cNvSpPr txBox="1">
              <a:spLocks noChangeArrowheads="1"/>
            </p:cNvSpPr>
            <p:nvPr/>
          </p:nvSpPr>
          <p:spPr bwMode="auto">
            <a:xfrm>
              <a:off x="103604" y="0"/>
              <a:ext cx="1028486" cy="261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512445" eaLnBrk="0" hangingPunct="0">
                <a:defRPr>
                  <a:solidFill>
                    <a:schemeClr val="tx1"/>
                  </a:solidFill>
                  <a:latin typeface="Calibri" panose="020F0502020204030204" pitchFamily="34" charset="0"/>
                  <a:ea typeface="宋体" panose="02010600030101010101" pitchFamily="2" charset="-122"/>
                </a:defRPr>
              </a:lvl1pPr>
              <a:lvl2pPr defTabSz="512445" eaLnBrk="0" hangingPunct="0">
                <a:defRPr>
                  <a:solidFill>
                    <a:schemeClr val="tx1"/>
                  </a:solidFill>
                  <a:latin typeface="Calibri" panose="020F0502020204030204" pitchFamily="34" charset="0"/>
                  <a:ea typeface="宋体" panose="02010600030101010101" pitchFamily="2" charset="-122"/>
                </a:defRPr>
              </a:lvl2pPr>
              <a:lvl3pPr defTabSz="512445" eaLnBrk="0" hangingPunct="0">
                <a:defRPr>
                  <a:solidFill>
                    <a:schemeClr val="tx1"/>
                  </a:solidFill>
                  <a:latin typeface="Calibri" panose="020F0502020204030204" pitchFamily="34" charset="0"/>
                  <a:ea typeface="宋体" panose="02010600030101010101" pitchFamily="2" charset="-122"/>
                </a:defRPr>
              </a:lvl3pPr>
              <a:lvl4pPr defTabSz="512445" eaLnBrk="0" hangingPunct="0">
                <a:defRPr>
                  <a:solidFill>
                    <a:schemeClr val="tx1"/>
                  </a:solidFill>
                  <a:latin typeface="Calibri" panose="020F0502020204030204" pitchFamily="34" charset="0"/>
                  <a:ea typeface="宋体" panose="02010600030101010101" pitchFamily="2" charset="-122"/>
                </a:defRPr>
              </a:lvl4pPr>
              <a:lvl5pPr defTabSz="512445" eaLnBrk="0" hangingPunct="0">
                <a:defRPr>
                  <a:solidFill>
                    <a:schemeClr val="tx1"/>
                  </a:solidFill>
                  <a:latin typeface="Calibri" panose="020F0502020204030204" pitchFamily="34" charset="0"/>
                  <a:ea typeface="宋体" panose="02010600030101010101" pitchFamily="2" charset="-122"/>
                </a:defRPr>
              </a:lvl5pPr>
              <a:lvl6pPr marL="22847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100" b="1">
                  <a:solidFill>
                    <a:srgbClr val="1C2E48"/>
                  </a:solidFill>
                  <a:latin typeface="+mn-lt"/>
                  <a:ea typeface="+mn-ea"/>
                  <a:cs typeface="+mn-ea"/>
                  <a:sym typeface="+mn-lt"/>
                </a:rPr>
                <a:t>TEXT HERE</a:t>
              </a:r>
              <a:endParaRPr lang="zh-CN" altLang="en-US" sz="1100" b="1">
                <a:solidFill>
                  <a:srgbClr val="1C2E48"/>
                </a:solidFill>
                <a:latin typeface="+mn-lt"/>
                <a:ea typeface="+mn-ea"/>
                <a:cs typeface="+mn-ea"/>
                <a:sym typeface="+mn-lt"/>
              </a:endParaRPr>
            </a:p>
          </p:txBody>
        </p:sp>
        <p:cxnSp>
          <p:nvCxnSpPr>
            <p:cNvPr id="31" name="直接连接符 120"/>
            <p:cNvCxnSpPr>
              <a:cxnSpLocks noChangeShapeType="1"/>
            </p:cNvCxnSpPr>
            <p:nvPr/>
          </p:nvCxnSpPr>
          <p:spPr bwMode="auto">
            <a:xfrm>
              <a:off x="103604" y="45691"/>
              <a:ext cx="0" cy="170228"/>
            </a:xfrm>
            <a:prstGeom prst="line">
              <a:avLst/>
            </a:prstGeom>
            <a:noFill/>
            <a:ln w="9525">
              <a:solidFill>
                <a:srgbClr val="1C2E48"/>
              </a:solidFill>
              <a:round/>
            </a:ln>
            <a:extLst>
              <a:ext uri="{909E8E84-426E-40DD-AFC4-6F175D3DCCD1}">
                <a14:hiddenFill xmlns:a14="http://schemas.microsoft.com/office/drawing/2010/main">
                  <a:noFill/>
                </a14:hiddenFill>
              </a:ext>
            </a:extLst>
          </p:spPr>
        </p:cxnSp>
      </p:grpSp>
      <p:grpSp>
        <p:nvGrpSpPr>
          <p:cNvPr id="32" name="组合 65"/>
          <p:cNvGrpSpPr/>
          <p:nvPr/>
        </p:nvGrpSpPr>
        <p:grpSpPr bwMode="auto">
          <a:xfrm>
            <a:off x="8806622" y="1712913"/>
            <a:ext cx="2403475" cy="992314"/>
            <a:chOff x="0" y="0"/>
            <a:chExt cx="3046360" cy="992803"/>
          </a:xfrm>
        </p:grpSpPr>
        <p:sp>
          <p:nvSpPr>
            <p:cNvPr id="33" name="矩形 13"/>
            <p:cNvSpPr>
              <a:spLocks noChangeArrowheads="1"/>
            </p:cNvSpPr>
            <p:nvPr/>
          </p:nvSpPr>
          <p:spPr bwMode="auto">
            <a:xfrm>
              <a:off x="0" y="207586"/>
              <a:ext cx="3046360" cy="785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3895" eaLnBrk="0" hangingPunct="0">
                <a:defRPr>
                  <a:solidFill>
                    <a:schemeClr val="tx1"/>
                  </a:solidFill>
                  <a:latin typeface="Calibri" panose="020F0502020204030204" pitchFamily="34" charset="0"/>
                  <a:ea typeface="宋体" panose="02010600030101010101" pitchFamily="2" charset="-122"/>
                </a:defRPr>
              </a:lvl1pPr>
              <a:lvl2pPr defTabSz="683895" eaLnBrk="0" hangingPunct="0">
                <a:defRPr>
                  <a:solidFill>
                    <a:schemeClr val="tx1"/>
                  </a:solidFill>
                  <a:latin typeface="Calibri" panose="020F0502020204030204" pitchFamily="34" charset="0"/>
                  <a:ea typeface="宋体" panose="02010600030101010101" pitchFamily="2" charset="-122"/>
                </a:defRPr>
              </a:lvl2pPr>
              <a:lvl3pPr defTabSz="683895" eaLnBrk="0" hangingPunct="0">
                <a:defRPr>
                  <a:solidFill>
                    <a:schemeClr val="tx1"/>
                  </a:solidFill>
                  <a:latin typeface="Calibri" panose="020F0502020204030204" pitchFamily="34" charset="0"/>
                  <a:ea typeface="宋体" panose="02010600030101010101" pitchFamily="2" charset="-122"/>
                </a:defRPr>
              </a:lvl3pPr>
              <a:lvl4pPr defTabSz="683895" eaLnBrk="0" hangingPunct="0">
                <a:defRPr>
                  <a:solidFill>
                    <a:schemeClr val="tx1"/>
                  </a:solidFill>
                  <a:latin typeface="Calibri" panose="020F0502020204030204" pitchFamily="34" charset="0"/>
                  <a:ea typeface="宋体" panose="02010600030101010101" pitchFamily="2" charset="-122"/>
                </a:defRPr>
              </a:lvl4pPr>
              <a:lvl5pPr defTabSz="683895" eaLnBrk="0" hangingPunct="0">
                <a:defRPr>
                  <a:solidFill>
                    <a:schemeClr val="tx1"/>
                  </a:solidFill>
                  <a:latin typeface="Calibri" panose="020F0502020204030204" pitchFamily="34" charset="0"/>
                  <a:ea typeface="宋体" panose="02010600030101010101" pitchFamily="2" charset="-122"/>
                </a:defRPr>
              </a:lvl5pPr>
              <a:lvl6pPr marL="22847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pPr>
              <a:r>
                <a:rPr lang="zh-CN" altLang="en-US" sz="1000" dirty="0">
                  <a:solidFill>
                    <a:srgbClr val="262626"/>
                  </a:solidFill>
                  <a:latin typeface="+mn-lt"/>
                  <a:ea typeface="+mn-ea"/>
                  <a:cs typeface="+mn-ea"/>
                  <a:sym typeface="+mn-lt"/>
                </a:rPr>
                <a:t>点击输入文本内容点击输入文本内容点击输入文本内容点击输入文本内容点击输入文本内容点击输入文本内容</a:t>
              </a:r>
            </a:p>
          </p:txBody>
        </p:sp>
        <p:sp>
          <p:nvSpPr>
            <p:cNvPr id="34" name="文本框 83"/>
            <p:cNvSpPr txBox="1">
              <a:spLocks noChangeArrowheads="1"/>
            </p:cNvSpPr>
            <p:nvPr/>
          </p:nvSpPr>
          <p:spPr bwMode="auto">
            <a:xfrm>
              <a:off x="103604" y="0"/>
              <a:ext cx="1028486" cy="261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512445" eaLnBrk="0" hangingPunct="0">
                <a:defRPr>
                  <a:solidFill>
                    <a:schemeClr val="tx1"/>
                  </a:solidFill>
                  <a:latin typeface="Calibri" panose="020F0502020204030204" pitchFamily="34" charset="0"/>
                  <a:ea typeface="宋体" panose="02010600030101010101" pitchFamily="2" charset="-122"/>
                </a:defRPr>
              </a:lvl1pPr>
              <a:lvl2pPr defTabSz="512445" eaLnBrk="0" hangingPunct="0">
                <a:defRPr>
                  <a:solidFill>
                    <a:schemeClr val="tx1"/>
                  </a:solidFill>
                  <a:latin typeface="Calibri" panose="020F0502020204030204" pitchFamily="34" charset="0"/>
                  <a:ea typeface="宋体" panose="02010600030101010101" pitchFamily="2" charset="-122"/>
                </a:defRPr>
              </a:lvl2pPr>
              <a:lvl3pPr defTabSz="512445" eaLnBrk="0" hangingPunct="0">
                <a:defRPr>
                  <a:solidFill>
                    <a:schemeClr val="tx1"/>
                  </a:solidFill>
                  <a:latin typeface="Calibri" panose="020F0502020204030204" pitchFamily="34" charset="0"/>
                  <a:ea typeface="宋体" panose="02010600030101010101" pitchFamily="2" charset="-122"/>
                </a:defRPr>
              </a:lvl3pPr>
              <a:lvl4pPr defTabSz="512445" eaLnBrk="0" hangingPunct="0">
                <a:defRPr>
                  <a:solidFill>
                    <a:schemeClr val="tx1"/>
                  </a:solidFill>
                  <a:latin typeface="Calibri" panose="020F0502020204030204" pitchFamily="34" charset="0"/>
                  <a:ea typeface="宋体" panose="02010600030101010101" pitchFamily="2" charset="-122"/>
                </a:defRPr>
              </a:lvl4pPr>
              <a:lvl5pPr defTabSz="512445" eaLnBrk="0" hangingPunct="0">
                <a:defRPr>
                  <a:solidFill>
                    <a:schemeClr val="tx1"/>
                  </a:solidFill>
                  <a:latin typeface="Calibri" panose="020F0502020204030204" pitchFamily="34" charset="0"/>
                  <a:ea typeface="宋体" panose="02010600030101010101" pitchFamily="2" charset="-122"/>
                </a:defRPr>
              </a:lvl5pPr>
              <a:lvl6pPr marL="22847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100" b="1">
                  <a:solidFill>
                    <a:srgbClr val="1C2E48"/>
                  </a:solidFill>
                  <a:latin typeface="+mn-lt"/>
                  <a:ea typeface="+mn-ea"/>
                  <a:cs typeface="+mn-ea"/>
                  <a:sym typeface="+mn-lt"/>
                </a:rPr>
                <a:t>TEXT HERE</a:t>
              </a:r>
              <a:endParaRPr lang="zh-CN" altLang="en-US" sz="1100" b="1">
                <a:solidFill>
                  <a:srgbClr val="1C2E48"/>
                </a:solidFill>
                <a:latin typeface="+mn-lt"/>
                <a:ea typeface="+mn-ea"/>
                <a:cs typeface="+mn-ea"/>
                <a:sym typeface="+mn-lt"/>
              </a:endParaRPr>
            </a:p>
          </p:txBody>
        </p:sp>
        <p:cxnSp>
          <p:nvCxnSpPr>
            <p:cNvPr id="35" name="直接连接符 120"/>
            <p:cNvCxnSpPr>
              <a:cxnSpLocks noChangeShapeType="1"/>
            </p:cNvCxnSpPr>
            <p:nvPr/>
          </p:nvCxnSpPr>
          <p:spPr bwMode="auto">
            <a:xfrm>
              <a:off x="103604" y="45691"/>
              <a:ext cx="0" cy="170228"/>
            </a:xfrm>
            <a:prstGeom prst="line">
              <a:avLst/>
            </a:prstGeom>
            <a:noFill/>
            <a:ln w="9525">
              <a:solidFill>
                <a:srgbClr val="1C2E48"/>
              </a:solidFill>
              <a:round/>
            </a:ln>
            <a:extLst>
              <a:ext uri="{909E8E84-426E-40DD-AFC4-6F175D3DCCD1}">
                <a14:hiddenFill xmlns:a14="http://schemas.microsoft.com/office/drawing/2010/main">
                  <a:noFill/>
                </a14:hiddenFill>
              </a:ext>
            </a:extLst>
          </p:spPr>
        </p:cxnSp>
      </p:grpSp>
    </p:spTree>
  </p:cSld>
  <p:clrMapOvr>
    <a:masterClrMapping/>
  </p:clrMapOvr>
  <mc:AlternateContent xmlns:mc="http://schemas.openxmlformats.org/markup-compatibility/2006" xmlns:p14="http://schemas.microsoft.com/office/powerpoint/2010/main">
    <mc:Choice Requires="p14">
      <p:transition spd="slow" p14:dur="1500" advTm="1000">
        <p:random/>
      </p:transition>
    </mc:Choice>
    <mc:Fallback xmlns="">
      <p:transition spd="slow"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10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par>
                                <p:cTn id="24" presetID="53" presetClass="entr" presetSubtype="16" fill="hold" grpId="0" nodeType="withEffect">
                                  <p:stCondLst>
                                    <p:cond delay="2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par>
                                <p:cTn id="29" presetID="53" presetClass="entr" presetSubtype="16" fill="hold" grpId="0" nodeType="withEffect">
                                  <p:stCondLst>
                                    <p:cond delay="300"/>
                                  </p:stCondLst>
                                  <p:childTnLst>
                                    <p:set>
                                      <p:cBhvr>
                                        <p:cTn id="30" dur="1" fill="hold">
                                          <p:stCondLst>
                                            <p:cond delay="0"/>
                                          </p:stCondLst>
                                        </p:cTn>
                                        <p:tgtEl>
                                          <p:spTgt spid="4"/>
                                        </p:tgtEl>
                                        <p:attrNameLst>
                                          <p:attrName>style.visibility</p:attrName>
                                        </p:attrNameLst>
                                      </p:cBhvr>
                                      <p:to>
                                        <p:strVal val="visible"/>
                                      </p:to>
                                    </p:set>
                                    <p:anim calcmode="lin" valueType="num">
                                      <p:cBhvr>
                                        <p:cTn id="31" dur="500" fill="hold"/>
                                        <p:tgtEl>
                                          <p:spTgt spid="4"/>
                                        </p:tgtEl>
                                        <p:attrNameLst>
                                          <p:attrName>ppt_w</p:attrName>
                                        </p:attrNameLst>
                                      </p:cBhvr>
                                      <p:tavLst>
                                        <p:tav tm="0">
                                          <p:val>
                                            <p:fltVal val="0"/>
                                          </p:val>
                                        </p:tav>
                                        <p:tav tm="100000">
                                          <p:val>
                                            <p:strVal val="#ppt_w"/>
                                          </p:val>
                                        </p:tav>
                                      </p:tavLst>
                                    </p:anim>
                                    <p:anim calcmode="lin" valueType="num">
                                      <p:cBhvr>
                                        <p:cTn id="32" dur="500" fill="hold"/>
                                        <p:tgtEl>
                                          <p:spTgt spid="4"/>
                                        </p:tgtEl>
                                        <p:attrNameLst>
                                          <p:attrName>ppt_h</p:attrName>
                                        </p:attrNameLst>
                                      </p:cBhvr>
                                      <p:tavLst>
                                        <p:tav tm="0">
                                          <p:val>
                                            <p:fltVal val="0"/>
                                          </p:val>
                                        </p:tav>
                                        <p:tav tm="100000">
                                          <p:val>
                                            <p:strVal val="#ppt_h"/>
                                          </p:val>
                                        </p:tav>
                                      </p:tavLst>
                                    </p:anim>
                                    <p:animEffect transition="in" filter="fade">
                                      <p:cBhvr>
                                        <p:cTn id="33" dur="500"/>
                                        <p:tgtEl>
                                          <p:spTgt spid="4"/>
                                        </p:tgtEl>
                                      </p:cBhvr>
                                    </p:animEffect>
                                  </p:childTnLst>
                                </p:cTn>
                              </p:par>
                            </p:childTnLst>
                          </p:cTn>
                        </p:par>
                        <p:par>
                          <p:cTn id="34" fill="hold">
                            <p:stCondLst>
                              <p:cond delay="1500"/>
                            </p:stCondLst>
                            <p:childTnLst>
                              <p:par>
                                <p:cTn id="35" presetID="22" presetClass="entr" presetSubtype="1" fill="hold"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up)">
                                      <p:cBhvr>
                                        <p:cTn id="37" dur="500"/>
                                        <p:tgtEl>
                                          <p:spTgt spid="8"/>
                                        </p:tgtEl>
                                      </p:cBhvr>
                                    </p:animEffect>
                                  </p:childTnLst>
                                </p:cTn>
                              </p:par>
                              <p:par>
                                <p:cTn id="38" presetID="22" presetClass="entr" presetSubtype="1" fill="hold"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up)">
                                      <p:cBhvr>
                                        <p:cTn id="40" dur="500"/>
                                        <p:tgtEl>
                                          <p:spTgt spid="11"/>
                                        </p:tgtEl>
                                      </p:cBhvr>
                                    </p:animEffect>
                                  </p:childTnLst>
                                </p:cTn>
                              </p:par>
                              <p:par>
                                <p:cTn id="41" presetID="22" presetClass="entr" presetSubtype="1" fill="hold"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par>
                                <p:cTn id="44" presetID="22" presetClass="entr" presetSubtype="1" fill="hold"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up)">
                                      <p:cBhvr>
                                        <p:cTn id="46" dur="500"/>
                                        <p:tgtEl>
                                          <p:spTgt spid="17"/>
                                        </p:tgtEl>
                                      </p:cBhvr>
                                    </p:animEffect>
                                  </p:childTnLst>
                                </p:cTn>
                              </p:par>
                            </p:childTnLst>
                          </p:cTn>
                        </p:par>
                        <p:par>
                          <p:cTn id="47" fill="hold">
                            <p:stCondLst>
                              <p:cond delay="2000"/>
                            </p:stCondLst>
                            <p:childTnLst>
                              <p:par>
                                <p:cTn id="48" presetID="22" presetClass="entr" presetSubtype="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wipe(left)">
                                      <p:cBhvr>
                                        <p:cTn id="50" dur="500"/>
                                        <p:tgtEl>
                                          <p:spTgt spid="20"/>
                                        </p:tgtEl>
                                      </p:cBhvr>
                                    </p:animEffect>
                                  </p:childTnLst>
                                </p:cTn>
                              </p:par>
                              <p:par>
                                <p:cTn id="51" presetID="22" presetClass="entr" presetSubtype="8" fill="hold" nodeType="with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500"/>
                                        <p:tgtEl>
                                          <p:spTgt spid="24"/>
                                        </p:tgtEl>
                                      </p:cBhvr>
                                    </p:animEffect>
                                  </p:childTnLst>
                                </p:cTn>
                              </p:par>
                              <p:par>
                                <p:cTn id="54" presetID="22" presetClass="entr" presetSubtype="8" fill="hold" nodeType="with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wipe(left)">
                                      <p:cBhvr>
                                        <p:cTn id="56" dur="500"/>
                                        <p:tgtEl>
                                          <p:spTgt spid="28"/>
                                        </p:tgtEl>
                                      </p:cBhvr>
                                    </p:animEffect>
                                  </p:childTnLst>
                                </p:cTn>
                              </p:par>
                              <p:par>
                                <p:cTn id="57" presetID="22" presetClass="entr" presetSubtype="8" fill="hold" nodeType="withEffect">
                                  <p:stCondLst>
                                    <p:cond delay="0"/>
                                  </p:stCondLst>
                                  <p:childTnLst>
                                    <p:set>
                                      <p:cBhvr>
                                        <p:cTn id="58" dur="1" fill="hold">
                                          <p:stCondLst>
                                            <p:cond delay="0"/>
                                          </p:stCondLst>
                                        </p:cTn>
                                        <p:tgtEl>
                                          <p:spTgt spid="32"/>
                                        </p:tgtEl>
                                        <p:attrNameLst>
                                          <p:attrName>style.visibility</p:attrName>
                                        </p:attrNameLst>
                                      </p:cBhvr>
                                      <p:to>
                                        <p:strVal val="visible"/>
                                      </p:to>
                                    </p:set>
                                    <p:animEffect transition="in" filter="wipe(left)">
                                      <p:cBhvr>
                                        <p:cTn id="5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5"/>
          <p:cNvSpPr txBox="1">
            <a:spLocks noChangeArrowheads="1"/>
          </p:cNvSpPr>
          <p:nvPr/>
        </p:nvSpPr>
        <p:spPr bwMode="auto">
          <a:xfrm>
            <a:off x="1980372" y="353192"/>
            <a:ext cx="3999324" cy="553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21892" tIns="60945" rIns="121892" bIns="60945">
            <a:spAutoFit/>
          </a:bodyPr>
          <a:lstStyle>
            <a:defPPr>
              <a:defRPr lang="zh-CN"/>
            </a:defPPr>
            <a:lvl1pPr eaLnBrk="1" hangingPunct="1">
              <a:defRPr sz="3465" i="0" spc="-150">
                <a:solidFill>
                  <a:schemeClr val="tx1">
                    <a:lumMod val="75000"/>
                    <a:lumOff val="25000"/>
                  </a:schemeClr>
                </a:solidFill>
                <a:latin typeface="+mn-lt"/>
                <a:ea typeface="+mn-ea"/>
                <a:cs typeface="+mn-ea"/>
              </a:defRPr>
            </a:lvl1pPr>
            <a:lvl2pPr marL="742950" indent="-285750" eaLnBrk="0" hangingPunct="0">
              <a:defRPr i="1">
                <a:latin typeface="Arial" panose="020B0604020202020204" pitchFamily="34" charset="0"/>
                <a:ea typeface="宋体" panose="02010600030101010101" pitchFamily="2" charset="-122"/>
              </a:defRPr>
            </a:lvl2pPr>
            <a:lvl3pPr marL="1143000" indent="-228600" eaLnBrk="0" hangingPunct="0">
              <a:defRPr i="1">
                <a:latin typeface="Arial" panose="020B0604020202020204" pitchFamily="34" charset="0"/>
                <a:ea typeface="宋体" panose="02010600030101010101" pitchFamily="2" charset="-122"/>
              </a:defRPr>
            </a:lvl3pPr>
            <a:lvl4pPr marL="1600200" indent="-228600" eaLnBrk="0" hangingPunct="0">
              <a:defRPr i="1">
                <a:latin typeface="Arial" panose="020B0604020202020204" pitchFamily="34" charset="0"/>
                <a:ea typeface="宋体" panose="02010600030101010101" pitchFamily="2" charset="-122"/>
              </a:defRPr>
            </a:lvl4pPr>
            <a:lvl5pPr marL="2057400" indent="-228600" eaLnBrk="0" hangingPunct="0">
              <a:defRPr i="1">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9pPr>
          </a:lstStyle>
          <a:p>
            <a:r>
              <a:rPr lang="zh-CN" altLang="en-US" sz="2800" b="1" spc="0" dirty="0">
                <a:solidFill>
                  <a:srgbClr val="FFE100"/>
                </a:solidFill>
                <a:sym typeface="+mn-lt"/>
              </a:rPr>
              <a:t>修改相关主题文字</a:t>
            </a:r>
          </a:p>
        </p:txBody>
      </p:sp>
      <p:grpSp>
        <p:nvGrpSpPr>
          <p:cNvPr id="3" name="组合 2"/>
          <p:cNvGrpSpPr/>
          <p:nvPr/>
        </p:nvGrpSpPr>
        <p:grpSpPr>
          <a:xfrm>
            <a:off x="1299629" y="2126700"/>
            <a:ext cx="5521176" cy="3131929"/>
            <a:chOff x="974722" y="1867953"/>
            <a:chExt cx="4140882" cy="2348947"/>
          </a:xfrm>
        </p:grpSpPr>
        <p:grpSp>
          <p:nvGrpSpPr>
            <p:cNvPr id="4" name="Group 3558"/>
            <p:cNvGrpSpPr/>
            <p:nvPr/>
          </p:nvGrpSpPr>
          <p:grpSpPr>
            <a:xfrm>
              <a:off x="974722" y="2299688"/>
              <a:ext cx="4140882" cy="1644284"/>
              <a:chOff x="0" y="0"/>
              <a:chExt cx="4313300" cy="1644284"/>
            </a:xfrm>
          </p:grpSpPr>
          <p:sp>
            <p:nvSpPr>
              <p:cNvPr id="18" name="Shape 3548"/>
              <p:cNvSpPr/>
              <p:nvPr/>
            </p:nvSpPr>
            <p:spPr>
              <a:xfrm flipH="1" flipV="1">
                <a:off x="6176" y="0"/>
                <a:ext cx="4307124" cy="1"/>
              </a:xfrm>
              <a:prstGeom prst="line">
                <a:avLst/>
              </a:prstGeom>
              <a:noFill/>
              <a:ln w="12700" cap="flat">
                <a:solidFill>
                  <a:schemeClr val="tx1">
                    <a:lumMod val="65000"/>
                    <a:lumOff val="35000"/>
                  </a:schemeClr>
                </a:solidFill>
                <a:prstDash val="solid"/>
                <a:miter lim="400000"/>
              </a:ln>
              <a:effectLst/>
            </p:spPr>
            <p:txBody>
              <a:bodyPr wrap="square" lIns="0" tIns="0" rIns="0" bIns="0" numCol="1" anchor="t">
                <a:noAutofit/>
              </a:bodyPr>
              <a:lstStyle>
                <a:defPPr marL="0" marR="0" indent="0" algn="l" defTabSz="87757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791845" rtl="0" fontAlgn="auto" latinLnBrk="0" hangingPunct="0">
                  <a:lnSpc>
                    <a:spcPct val="100000"/>
                  </a:lnSpc>
                  <a:spcBef>
                    <a:spcPts val="0"/>
                  </a:spcBef>
                  <a:spcAft>
                    <a:spcPts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1pPr>
                <a:lvl2pPr marL="0" marR="0" indent="219710" algn="l" defTabSz="791845" rtl="0" fontAlgn="auto" latinLnBrk="0" hangingPunct="0">
                  <a:lnSpc>
                    <a:spcPct val="100000"/>
                  </a:lnSpc>
                  <a:spcBef>
                    <a:spcPts val="0"/>
                  </a:spcBef>
                  <a:spcAft>
                    <a:spcPts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2pPr>
                <a:lvl3pPr marL="0" marR="0" indent="438785" algn="l" defTabSz="791845" rtl="0" fontAlgn="auto" latinLnBrk="0" hangingPunct="0">
                  <a:lnSpc>
                    <a:spcPct val="100000"/>
                  </a:lnSpc>
                  <a:spcBef>
                    <a:spcPts val="0"/>
                  </a:spcBef>
                  <a:spcAft>
                    <a:spcPts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3pPr>
                <a:lvl4pPr marL="0" marR="0" indent="658495" algn="l" defTabSz="791845" rtl="0" fontAlgn="auto" latinLnBrk="0" hangingPunct="0">
                  <a:lnSpc>
                    <a:spcPct val="100000"/>
                  </a:lnSpc>
                  <a:spcBef>
                    <a:spcPts val="0"/>
                  </a:spcBef>
                  <a:spcAft>
                    <a:spcPts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4pPr>
                <a:lvl5pPr marL="0" marR="0" indent="877570" algn="l" defTabSz="791845" rtl="0" fontAlgn="auto" latinLnBrk="0" hangingPunct="0">
                  <a:lnSpc>
                    <a:spcPct val="100000"/>
                  </a:lnSpc>
                  <a:spcBef>
                    <a:spcPts val="0"/>
                  </a:spcBef>
                  <a:spcAft>
                    <a:spcPts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5pPr>
                <a:lvl6pPr marL="0" marR="0" indent="1097280" algn="l" defTabSz="791845" rtl="0" fontAlgn="auto" latinLnBrk="0" hangingPunct="0">
                  <a:lnSpc>
                    <a:spcPct val="100000"/>
                  </a:lnSpc>
                  <a:spcBef>
                    <a:spcPts val="0"/>
                  </a:spcBef>
                  <a:spcAft>
                    <a:spcPts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6pPr>
                <a:lvl7pPr marL="0" marR="0" indent="1316355" algn="l" defTabSz="791845" rtl="0" fontAlgn="auto" latinLnBrk="0" hangingPunct="0">
                  <a:lnSpc>
                    <a:spcPct val="100000"/>
                  </a:lnSpc>
                  <a:spcBef>
                    <a:spcPts val="0"/>
                  </a:spcBef>
                  <a:spcAft>
                    <a:spcPts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7pPr>
                <a:lvl8pPr marL="0" marR="0" indent="1536065" algn="l" defTabSz="791845" rtl="0" fontAlgn="auto" latinLnBrk="0" hangingPunct="0">
                  <a:lnSpc>
                    <a:spcPct val="100000"/>
                  </a:lnSpc>
                  <a:spcBef>
                    <a:spcPts val="0"/>
                  </a:spcBef>
                  <a:spcAft>
                    <a:spcPts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8pPr>
                <a:lvl9pPr marL="0" marR="0" indent="1755140" algn="l" defTabSz="791845" rtl="0" fontAlgn="auto" latinLnBrk="0" hangingPunct="0">
                  <a:lnSpc>
                    <a:spcPct val="100000"/>
                  </a:lnSpc>
                  <a:spcBef>
                    <a:spcPts val="0"/>
                  </a:spcBef>
                  <a:spcAft>
                    <a:spcPts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9pPr>
              </a:lstStyle>
              <a:p>
                <a:pPr defTabSz="584835">
                  <a:defRPr sz="1200">
                    <a:latin typeface="+mn-lt"/>
                    <a:ea typeface="+mn-ea"/>
                    <a:cs typeface="+mn-cs"/>
                    <a:sym typeface="Helvetica"/>
                  </a:defRPr>
                </a:pPr>
                <a:endParaRPr sz="1600">
                  <a:latin typeface="Arial" panose="020B0604020202020204"/>
                  <a:ea typeface="Arial" panose="020B0604020202020204"/>
                  <a:cs typeface="Arial" panose="020B0604020202020204"/>
                </a:endParaRPr>
              </a:p>
            </p:txBody>
          </p:sp>
          <p:sp>
            <p:nvSpPr>
              <p:cNvPr id="19" name="Shape 3549"/>
              <p:cNvSpPr/>
              <p:nvPr/>
            </p:nvSpPr>
            <p:spPr>
              <a:xfrm flipH="1" flipV="1">
                <a:off x="6176" y="275766"/>
                <a:ext cx="4307124" cy="1"/>
              </a:xfrm>
              <a:prstGeom prst="line">
                <a:avLst/>
              </a:prstGeom>
              <a:noFill/>
              <a:ln w="12700" cap="flat">
                <a:solidFill>
                  <a:schemeClr val="tx1">
                    <a:lumMod val="65000"/>
                    <a:lumOff val="35000"/>
                  </a:schemeClr>
                </a:solidFill>
                <a:prstDash val="solid"/>
                <a:miter lim="400000"/>
              </a:ln>
              <a:effectLst/>
            </p:spPr>
            <p:txBody>
              <a:bodyPr wrap="square" lIns="0" tIns="0" rIns="0" bIns="0" numCol="1" anchor="t">
                <a:noAutofit/>
              </a:bodyPr>
              <a:lstStyle>
                <a:defPPr marL="0" marR="0" indent="0" algn="l" defTabSz="87757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791845" rtl="0" fontAlgn="auto" latinLnBrk="0" hangingPunct="0">
                  <a:lnSpc>
                    <a:spcPct val="100000"/>
                  </a:lnSpc>
                  <a:spcBef>
                    <a:spcPts val="0"/>
                  </a:spcBef>
                  <a:spcAft>
                    <a:spcPts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1pPr>
                <a:lvl2pPr marL="0" marR="0" indent="219710" algn="l" defTabSz="791845" rtl="0" fontAlgn="auto" latinLnBrk="0" hangingPunct="0">
                  <a:lnSpc>
                    <a:spcPct val="100000"/>
                  </a:lnSpc>
                  <a:spcBef>
                    <a:spcPts val="0"/>
                  </a:spcBef>
                  <a:spcAft>
                    <a:spcPts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2pPr>
                <a:lvl3pPr marL="0" marR="0" indent="438785" algn="l" defTabSz="791845" rtl="0" fontAlgn="auto" latinLnBrk="0" hangingPunct="0">
                  <a:lnSpc>
                    <a:spcPct val="100000"/>
                  </a:lnSpc>
                  <a:spcBef>
                    <a:spcPts val="0"/>
                  </a:spcBef>
                  <a:spcAft>
                    <a:spcPts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3pPr>
                <a:lvl4pPr marL="0" marR="0" indent="658495" algn="l" defTabSz="791845" rtl="0" fontAlgn="auto" latinLnBrk="0" hangingPunct="0">
                  <a:lnSpc>
                    <a:spcPct val="100000"/>
                  </a:lnSpc>
                  <a:spcBef>
                    <a:spcPts val="0"/>
                  </a:spcBef>
                  <a:spcAft>
                    <a:spcPts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4pPr>
                <a:lvl5pPr marL="0" marR="0" indent="877570" algn="l" defTabSz="791845" rtl="0" fontAlgn="auto" latinLnBrk="0" hangingPunct="0">
                  <a:lnSpc>
                    <a:spcPct val="100000"/>
                  </a:lnSpc>
                  <a:spcBef>
                    <a:spcPts val="0"/>
                  </a:spcBef>
                  <a:spcAft>
                    <a:spcPts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5pPr>
                <a:lvl6pPr marL="0" marR="0" indent="1097280" algn="l" defTabSz="791845" rtl="0" fontAlgn="auto" latinLnBrk="0" hangingPunct="0">
                  <a:lnSpc>
                    <a:spcPct val="100000"/>
                  </a:lnSpc>
                  <a:spcBef>
                    <a:spcPts val="0"/>
                  </a:spcBef>
                  <a:spcAft>
                    <a:spcPts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6pPr>
                <a:lvl7pPr marL="0" marR="0" indent="1316355" algn="l" defTabSz="791845" rtl="0" fontAlgn="auto" latinLnBrk="0" hangingPunct="0">
                  <a:lnSpc>
                    <a:spcPct val="100000"/>
                  </a:lnSpc>
                  <a:spcBef>
                    <a:spcPts val="0"/>
                  </a:spcBef>
                  <a:spcAft>
                    <a:spcPts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7pPr>
                <a:lvl8pPr marL="0" marR="0" indent="1536065" algn="l" defTabSz="791845" rtl="0" fontAlgn="auto" latinLnBrk="0" hangingPunct="0">
                  <a:lnSpc>
                    <a:spcPct val="100000"/>
                  </a:lnSpc>
                  <a:spcBef>
                    <a:spcPts val="0"/>
                  </a:spcBef>
                  <a:spcAft>
                    <a:spcPts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8pPr>
                <a:lvl9pPr marL="0" marR="0" indent="1755140" algn="l" defTabSz="791845" rtl="0" fontAlgn="auto" latinLnBrk="0" hangingPunct="0">
                  <a:lnSpc>
                    <a:spcPct val="100000"/>
                  </a:lnSpc>
                  <a:spcBef>
                    <a:spcPts val="0"/>
                  </a:spcBef>
                  <a:spcAft>
                    <a:spcPts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9pPr>
              </a:lstStyle>
              <a:p>
                <a:pPr defTabSz="584835">
                  <a:defRPr sz="1200">
                    <a:latin typeface="+mn-lt"/>
                    <a:ea typeface="+mn-ea"/>
                    <a:cs typeface="+mn-cs"/>
                    <a:sym typeface="Helvetica"/>
                  </a:defRPr>
                </a:pPr>
                <a:endParaRPr sz="1600">
                  <a:latin typeface="Arial" panose="020B0604020202020204"/>
                  <a:ea typeface="Arial" panose="020B0604020202020204"/>
                  <a:cs typeface="Arial" panose="020B0604020202020204"/>
                </a:endParaRPr>
              </a:p>
            </p:txBody>
          </p:sp>
          <p:sp>
            <p:nvSpPr>
              <p:cNvPr id="20" name="Shape 3550"/>
              <p:cNvSpPr/>
              <p:nvPr/>
            </p:nvSpPr>
            <p:spPr>
              <a:xfrm flipH="1" flipV="1">
                <a:off x="6176" y="551532"/>
                <a:ext cx="4307124" cy="1"/>
              </a:xfrm>
              <a:prstGeom prst="line">
                <a:avLst/>
              </a:prstGeom>
              <a:noFill/>
              <a:ln w="12700" cap="flat">
                <a:solidFill>
                  <a:schemeClr val="tx1">
                    <a:lumMod val="65000"/>
                    <a:lumOff val="35000"/>
                  </a:schemeClr>
                </a:solidFill>
                <a:prstDash val="solid"/>
                <a:miter lim="400000"/>
              </a:ln>
              <a:effectLst/>
            </p:spPr>
            <p:txBody>
              <a:bodyPr wrap="square" lIns="0" tIns="0" rIns="0" bIns="0" numCol="1" anchor="t">
                <a:noAutofit/>
              </a:bodyPr>
              <a:lstStyle>
                <a:defPPr marL="0" marR="0" indent="0" algn="l" defTabSz="87757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791845" rtl="0" fontAlgn="auto" latinLnBrk="0" hangingPunct="0">
                  <a:lnSpc>
                    <a:spcPct val="100000"/>
                  </a:lnSpc>
                  <a:spcBef>
                    <a:spcPts val="0"/>
                  </a:spcBef>
                  <a:spcAft>
                    <a:spcPts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1pPr>
                <a:lvl2pPr marL="0" marR="0" indent="219710" algn="l" defTabSz="791845" rtl="0" fontAlgn="auto" latinLnBrk="0" hangingPunct="0">
                  <a:lnSpc>
                    <a:spcPct val="100000"/>
                  </a:lnSpc>
                  <a:spcBef>
                    <a:spcPts val="0"/>
                  </a:spcBef>
                  <a:spcAft>
                    <a:spcPts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2pPr>
                <a:lvl3pPr marL="0" marR="0" indent="438785" algn="l" defTabSz="791845" rtl="0" fontAlgn="auto" latinLnBrk="0" hangingPunct="0">
                  <a:lnSpc>
                    <a:spcPct val="100000"/>
                  </a:lnSpc>
                  <a:spcBef>
                    <a:spcPts val="0"/>
                  </a:spcBef>
                  <a:spcAft>
                    <a:spcPts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3pPr>
                <a:lvl4pPr marL="0" marR="0" indent="658495" algn="l" defTabSz="791845" rtl="0" fontAlgn="auto" latinLnBrk="0" hangingPunct="0">
                  <a:lnSpc>
                    <a:spcPct val="100000"/>
                  </a:lnSpc>
                  <a:spcBef>
                    <a:spcPts val="0"/>
                  </a:spcBef>
                  <a:spcAft>
                    <a:spcPts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4pPr>
                <a:lvl5pPr marL="0" marR="0" indent="877570" algn="l" defTabSz="791845" rtl="0" fontAlgn="auto" latinLnBrk="0" hangingPunct="0">
                  <a:lnSpc>
                    <a:spcPct val="100000"/>
                  </a:lnSpc>
                  <a:spcBef>
                    <a:spcPts val="0"/>
                  </a:spcBef>
                  <a:spcAft>
                    <a:spcPts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5pPr>
                <a:lvl6pPr marL="0" marR="0" indent="1097280" algn="l" defTabSz="791845" rtl="0" fontAlgn="auto" latinLnBrk="0" hangingPunct="0">
                  <a:lnSpc>
                    <a:spcPct val="100000"/>
                  </a:lnSpc>
                  <a:spcBef>
                    <a:spcPts val="0"/>
                  </a:spcBef>
                  <a:spcAft>
                    <a:spcPts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6pPr>
                <a:lvl7pPr marL="0" marR="0" indent="1316355" algn="l" defTabSz="791845" rtl="0" fontAlgn="auto" latinLnBrk="0" hangingPunct="0">
                  <a:lnSpc>
                    <a:spcPct val="100000"/>
                  </a:lnSpc>
                  <a:spcBef>
                    <a:spcPts val="0"/>
                  </a:spcBef>
                  <a:spcAft>
                    <a:spcPts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7pPr>
                <a:lvl8pPr marL="0" marR="0" indent="1536065" algn="l" defTabSz="791845" rtl="0" fontAlgn="auto" latinLnBrk="0" hangingPunct="0">
                  <a:lnSpc>
                    <a:spcPct val="100000"/>
                  </a:lnSpc>
                  <a:spcBef>
                    <a:spcPts val="0"/>
                  </a:spcBef>
                  <a:spcAft>
                    <a:spcPts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8pPr>
                <a:lvl9pPr marL="0" marR="0" indent="1755140" algn="l" defTabSz="791845" rtl="0" fontAlgn="auto" latinLnBrk="0" hangingPunct="0">
                  <a:lnSpc>
                    <a:spcPct val="100000"/>
                  </a:lnSpc>
                  <a:spcBef>
                    <a:spcPts val="0"/>
                  </a:spcBef>
                  <a:spcAft>
                    <a:spcPts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9pPr>
              </a:lstStyle>
              <a:p>
                <a:pPr defTabSz="584835">
                  <a:defRPr sz="1200">
                    <a:latin typeface="+mn-lt"/>
                    <a:ea typeface="+mn-ea"/>
                    <a:cs typeface="+mn-cs"/>
                    <a:sym typeface="Helvetica"/>
                  </a:defRPr>
                </a:pPr>
                <a:endParaRPr sz="1600">
                  <a:latin typeface="Arial" panose="020B0604020202020204"/>
                  <a:ea typeface="Arial" panose="020B0604020202020204"/>
                  <a:cs typeface="Arial" panose="020B0604020202020204"/>
                </a:endParaRPr>
              </a:p>
            </p:txBody>
          </p:sp>
          <p:sp>
            <p:nvSpPr>
              <p:cNvPr id="21" name="Shape 3551"/>
              <p:cNvSpPr/>
              <p:nvPr/>
            </p:nvSpPr>
            <p:spPr>
              <a:xfrm flipH="1" flipV="1">
                <a:off x="6176" y="827298"/>
                <a:ext cx="4307124" cy="1"/>
              </a:xfrm>
              <a:prstGeom prst="line">
                <a:avLst/>
              </a:prstGeom>
              <a:noFill/>
              <a:ln w="12700" cap="flat">
                <a:solidFill>
                  <a:schemeClr val="tx1">
                    <a:lumMod val="65000"/>
                    <a:lumOff val="35000"/>
                  </a:schemeClr>
                </a:solidFill>
                <a:prstDash val="solid"/>
                <a:miter lim="400000"/>
              </a:ln>
              <a:effectLst/>
            </p:spPr>
            <p:txBody>
              <a:bodyPr wrap="square" lIns="0" tIns="0" rIns="0" bIns="0" numCol="1" anchor="t">
                <a:noAutofit/>
              </a:bodyPr>
              <a:lstStyle>
                <a:defPPr marL="0" marR="0" indent="0" algn="l" defTabSz="87757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791845" rtl="0" fontAlgn="auto" latinLnBrk="0" hangingPunct="0">
                  <a:lnSpc>
                    <a:spcPct val="100000"/>
                  </a:lnSpc>
                  <a:spcBef>
                    <a:spcPts val="0"/>
                  </a:spcBef>
                  <a:spcAft>
                    <a:spcPts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1pPr>
                <a:lvl2pPr marL="0" marR="0" indent="219710" algn="l" defTabSz="791845" rtl="0" fontAlgn="auto" latinLnBrk="0" hangingPunct="0">
                  <a:lnSpc>
                    <a:spcPct val="100000"/>
                  </a:lnSpc>
                  <a:spcBef>
                    <a:spcPts val="0"/>
                  </a:spcBef>
                  <a:spcAft>
                    <a:spcPts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2pPr>
                <a:lvl3pPr marL="0" marR="0" indent="438785" algn="l" defTabSz="791845" rtl="0" fontAlgn="auto" latinLnBrk="0" hangingPunct="0">
                  <a:lnSpc>
                    <a:spcPct val="100000"/>
                  </a:lnSpc>
                  <a:spcBef>
                    <a:spcPts val="0"/>
                  </a:spcBef>
                  <a:spcAft>
                    <a:spcPts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3pPr>
                <a:lvl4pPr marL="0" marR="0" indent="658495" algn="l" defTabSz="791845" rtl="0" fontAlgn="auto" latinLnBrk="0" hangingPunct="0">
                  <a:lnSpc>
                    <a:spcPct val="100000"/>
                  </a:lnSpc>
                  <a:spcBef>
                    <a:spcPts val="0"/>
                  </a:spcBef>
                  <a:spcAft>
                    <a:spcPts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4pPr>
                <a:lvl5pPr marL="0" marR="0" indent="877570" algn="l" defTabSz="791845" rtl="0" fontAlgn="auto" latinLnBrk="0" hangingPunct="0">
                  <a:lnSpc>
                    <a:spcPct val="100000"/>
                  </a:lnSpc>
                  <a:spcBef>
                    <a:spcPts val="0"/>
                  </a:spcBef>
                  <a:spcAft>
                    <a:spcPts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5pPr>
                <a:lvl6pPr marL="0" marR="0" indent="1097280" algn="l" defTabSz="791845" rtl="0" fontAlgn="auto" latinLnBrk="0" hangingPunct="0">
                  <a:lnSpc>
                    <a:spcPct val="100000"/>
                  </a:lnSpc>
                  <a:spcBef>
                    <a:spcPts val="0"/>
                  </a:spcBef>
                  <a:spcAft>
                    <a:spcPts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6pPr>
                <a:lvl7pPr marL="0" marR="0" indent="1316355" algn="l" defTabSz="791845" rtl="0" fontAlgn="auto" latinLnBrk="0" hangingPunct="0">
                  <a:lnSpc>
                    <a:spcPct val="100000"/>
                  </a:lnSpc>
                  <a:spcBef>
                    <a:spcPts val="0"/>
                  </a:spcBef>
                  <a:spcAft>
                    <a:spcPts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7pPr>
                <a:lvl8pPr marL="0" marR="0" indent="1536065" algn="l" defTabSz="791845" rtl="0" fontAlgn="auto" latinLnBrk="0" hangingPunct="0">
                  <a:lnSpc>
                    <a:spcPct val="100000"/>
                  </a:lnSpc>
                  <a:spcBef>
                    <a:spcPts val="0"/>
                  </a:spcBef>
                  <a:spcAft>
                    <a:spcPts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8pPr>
                <a:lvl9pPr marL="0" marR="0" indent="1755140" algn="l" defTabSz="791845" rtl="0" fontAlgn="auto" latinLnBrk="0" hangingPunct="0">
                  <a:lnSpc>
                    <a:spcPct val="100000"/>
                  </a:lnSpc>
                  <a:spcBef>
                    <a:spcPts val="0"/>
                  </a:spcBef>
                  <a:spcAft>
                    <a:spcPts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9pPr>
              </a:lstStyle>
              <a:p>
                <a:pPr defTabSz="584835">
                  <a:defRPr sz="1200">
                    <a:latin typeface="+mn-lt"/>
                    <a:ea typeface="+mn-ea"/>
                    <a:cs typeface="+mn-cs"/>
                    <a:sym typeface="Helvetica"/>
                  </a:defRPr>
                </a:pPr>
                <a:endParaRPr sz="1600">
                  <a:latin typeface="Arial" panose="020B0604020202020204"/>
                  <a:ea typeface="Arial" panose="020B0604020202020204"/>
                  <a:cs typeface="Arial" panose="020B0604020202020204"/>
                </a:endParaRPr>
              </a:p>
            </p:txBody>
          </p:sp>
          <p:sp>
            <p:nvSpPr>
              <p:cNvPr id="22" name="Shape 3552"/>
              <p:cNvSpPr/>
              <p:nvPr/>
            </p:nvSpPr>
            <p:spPr>
              <a:xfrm flipH="1" flipV="1">
                <a:off x="6176" y="1103064"/>
                <a:ext cx="4307124" cy="1"/>
              </a:xfrm>
              <a:prstGeom prst="line">
                <a:avLst/>
              </a:prstGeom>
              <a:noFill/>
              <a:ln w="12700" cap="flat">
                <a:solidFill>
                  <a:schemeClr val="tx1">
                    <a:lumMod val="65000"/>
                    <a:lumOff val="35000"/>
                  </a:schemeClr>
                </a:solidFill>
                <a:prstDash val="solid"/>
                <a:miter lim="400000"/>
              </a:ln>
              <a:effectLst/>
            </p:spPr>
            <p:txBody>
              <a:bodyPr wrap="square" lIns="0" tIns="0" rIns="0" bIns="0" numCol="1" anchor="t">
                <a:noAutofit/>
              </a:bodyPr>
              <a:lstStyle>
                <a:defPPr marL="0" marR="0" indent="0" algn="l" defTabSz="87757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791845" rtl="0" fontAlgn="auto" latinLnBrk="0" hangingPunct="0">
                  <a:lnSpc>
                    <a:spcPct val="100000"/>
                  </a:lnSpc>
                  <a:spcBef>
                    <a:spcPts val="0"/>
                  </a:spcBef>
                  <a:spcAft>
                    <a:spcPts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1pPr>
                <a:lvl2pPr marL="0" marR="0" indent="219710" algn="l" defTabSz="791845" rtl="0" fontAlgn="auto" latinLnBrk="0" hangingPunct="0">
                  <a:lnSpc>
                    <a:spcPct val="100000"/>
                  </a:lnSpc>
                  <a:spcBef>
                    <a:spcPts val="0"/>
                  </a:spcBef>
                  <a:spcAft>
                    <a:spcPts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2pPr>
                <a:lvl3pPr marL="0" marR="0" indent="438785" algn="l" defTabSz="791845" rtl="0" fontAlgn="auto" latinLnBrk="0" hangingPunct="0">
                  <a:lnSpc>
                    <a:spcPct val="100000"/>
                  </a:lnSpc>
                  <a:spcBef>
                    <a:spcPts val="0"/>
                  </a:spcBef>
                  <a:spcAft>
                    <a:spcPts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3pPr>
                <a:lvl4pPr marL="0" marR="0" indent="658495" algn="l" defTabSz="791845" rtl="0" fontAlgn="auto" latinLnBrk="0" hangingPunct="0">
                  <a:lnSpc>
                    <a:spcPct val="100000"/>
                  </a:lnSpc>
                  <a:spcBef>
                    <a:spcPts val="0"/>
                  </a:spcBef>
                  <a:spcAft>
                    <a:spcPts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4pPr>
                <a:lvl5pPr marL="0" marR="0" indent="877570" algn="l" defTabSz="791845" rtl="0" fontAlgn="auto" latinLnBrk="0" hangingPunct="0">
                  <a:lnSpc>
                    <a:spcPct val="100000"/>
                  </a:lnSpc>
                  <a:spcBef>
                    <a:spcPts val="0"/>
                  </a:spcBef>
                  <a:spcAft>
                    <a:spcPts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5pPr>
                <a:lvl6pPr marL="0" marR="0" indent="1097280" algn="l" defTabSz="791845" rtl="0" fontAlgn="auto" latinLnBrk="0" hangingPunct="0">
                  <a:lnSpc>
                    <a:spcPct val="100000"/>
                  </a:lnSpc>
                  <a:spcBef>
                    <a:spcPts val="0"/>
                  </a:spcBef>
                  <a:spcAft>
                    <a:spcPts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6pPr>
                <a:lvl7pPr marL="0" marR="0" indent="1316355" algn="l" defTabSz="791845" rtl="0" fontAlgn="auto" latinLnBrk="0" hangingPunct="0">
                  <a:lnSpc>
                    <a:spcPct val="100000"/>
                  </a:lnSpc>
                  <a:spcBef>
                    <a:spcPts val="0"/>
                  </a:spcBef>
                  <a:spcAft>
                    <a:spcPts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7pPr>
                <a:lvl8pPr marL="0" marR="0" indent="1536065" algn="l" defTabSz="791845" rtl="0" fontAlgn="auto" latinLnBrk="0" hangingPunct="0">
                  <a:lnSpc>
                    <a:spcPct val="100000"/>
                  </a:lnSpc>
                  <a:spcBef>
                    <a:spcPts val="0"/>
                  </a:spcBef>
                  <a:spcAft>
                    <a:spcPts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8pPr>
                <a:lvl9pPr marL="0" marR="0" indent="1755140" algn="l" defTabSz="791845" rtl="0" fontAlgn="auto" latinLnBrk="0" hangingPunct="0">
                  <a:lnSpc>
                    <a:spcPct val="100000"/>
                  </a:lnSpc>
                  <a:spcBef>
                    <a:spcPts val="0"/>
                  </a:spcBef>
                  <a:spcAft>
                    <a:spcPts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9pPr>
              </a:lstStyle>
              <a:p>
                <a:pPr defTabSz="584835">
                  <a:defRPr sz="1200">
                    <a:latin typeface="+mn-lt"/>
                    <a:ea typeface="+mn-ea"/>
                    <a:cs typeface="+mn-cs"/>
                    <a:sym typeface="Helvetica"/>
                  </a:defRPr>
                </a:pPr>
                <a:endParaRPr sz="1600">
                  <a:latin typeface="Arial" panose="020B0604020202020204"/>
                  <a:ea typeface="Arial" panose="020B0604020202020204"/>
                  <a:cs typeface="Arial" panose="020B0604020202020204"/>
                </a:endParaRPr>
              </a:p>
            </p:txBody>
          </p:sp>
          <p:sp>
            <p:nvSpPr>
              <p:cNvPr id="23" name="Shape 3553"/>
              <p:cNvSpPr/>
              <p:nvPr/>
            </p:nvSpPr>
            <p:spPr>
              <a:xfrm>
                <a:off x="0" y="4556"/>
                <a:ext cx="1863620" cy="163972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9767" y="0"/>
                    </a:lnTo>
                    <a:cubicBezTo>
                      <a:pt x="9767" y="0"/>
                      <a:pt x="21600" y="21600"/>
                      <a:pt x="21600" y="21600"/>
                    </a:cubicBezTo>
                    <a:close/>
                  </a:path>
                </a:pathLst>
              </a:custGeom>
              <a:solidFill>
                <a:srgbClr val="C00000"/>
              </a:solidFill>
              <a:ln w="12700" cap="flat">
                <a:noFill/>
                <a:miter lim="400000"/>
              </a:ln>
              <a:effectLst/>
            </p:spPr>
            <p:txBody>
              <a:bodyPr wrap="square" lIns="50800" tIns="50800" rIns="50800" bIns="50800" numCol="1" anchor="ctr">
                <a:noAutofit/>
              </a:bodyPr>
              <a:lstStyle>
                <a:defPPr marL="0" marR="0" indent="0" algn="l" defTabSz="87757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791845" rtl="0" fontAlgn="auto" latinLnBrk="0" hangingPunct="0">
                  <a:lnSpc>
                    <a:spcPct val="100000"/>
                  </a:lnSpc>
                  <a:spcBef>
                    <a:spcPts val="0"/>
                  </a:spcBef>
                  <a:spcAft>
                    <a:spcPts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1pPr>
                <a:lvl2pPr marL="0" marR="0" indent="219710" algn="l" defTabSz="791845" rtl="0" fontAlgn="auto" latinLnBrk="0" hangingPunct="0">
                  <a:lnSpc>
                    <a:spcPct val="100000"/>
                  </a:lnSpc>
                  <a:spcBef>
                    <a:spcPts val="0"/>
                  </a:spcBef>
                  <a:spcAft>
                    <a:spcPts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2pPr>
                <a:lvl3pPr marL="0" marR="0" indent="438785" algn="l" defTabSz="791845" rtl="0" fontAlgn="auto" latinLnBrk="0" hangingPunct="0">
                  <a:lnSpc>
                    <a:spcPct val="100000"/>
                  </a:lnSpc>
                  <a:spcBef>
                    <a:spcPts val="0"/>
                  </a:spcBef>
                  <a:spcAft>
                    <a:spcPts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3pPr>
                <a:lvl4pPr marL="0" marR="0" indent="658495" algn="l" defTabSz="791845" rtl="0" fontAlgn="auto" latinLnBrk="0" hangingPunct="0">
                  <a:lnSpc>
                    <a:spcPct val="100000"/>
                  </a:lnSpc>
                  <a:spcBef>
                    <a:spcPts val="0"/>
                  </a:spcBef>
                  <a:spcAft>
                    <a:spcPts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4pPr>
                <a:lvl5pPr marL="0" marR="0" indent="877570" algn="l" defTabSz="791845" rtl="0" fontAlgn="auto" latinLnBrk="0" hangingPunct="0">
                  <a:lnSpc>
                    <a:spcPct val="100000"/>
                  </a:lnSpc>
                  <a:spcBef>
                    <a:spcPts val="0"/>
                  </a:spcBef>
                  <a:spcAft>
                    <a:spcPts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5pPr>
                <a:lvl6pPr marL="0" marR="0" indent="1097280" algn="l" defTabSz="791845" rtl="0" fontAlgn="auto" latinLnBrk="0" hangingPunct="0">
                  <a:lnSpc>
                    <a:spcPct val="100000"/>
                  </a:lnSpc>
                  <a:spcBef>
                    <a:spcPts val="0"/>
                  </a:spcBef>
                  <a:spcAft>
                    <a:spcPts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6pPr>
                <a:lvl7pPr marL="0" marR="0" indent="1316355" algn="l" defTabSz="791845" rtl="0" fontAlgn="auto" latinLnBrk="0" hangingPunct="0">
                  <a:lnSpc>
                    <a:spcPct val="100000"/>
                  </a:lnSpc>
                  <a:spcBef>
                    <a:spcPts val="0"/>
                  </a:spcBef>
                  <a:spcAft>
                    <a:spcPts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7pPr>
                <a:lvl8pPr marL="0" marR="0" indent="1536065" algn="l" defTabSz="791845" rtl="0" fontAlgn="auto" latinLnBrk="0" hangingPunct="0">
                  <a:lnSpc>
                    <a:spcPct val="100000"/>
                  </a:lnSpc>
                  <a:spcBef>
                    <a:spcPts val="0"/>
                  </a:spcBef>
                  <a:spcAft>
                    <a:spcPts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8pPr>
                <a:lvl9pPr marL="0" marR="0" indent="1755140" algn="l" defTabSz="791845" rtl="0" fontAlgn="auto" latinLnBrk="0" hangingPunct="0">
                  <a:lnSpc>
                    <a:spcPct val="100000"/>
                  </a:lnSpc>
                  <a:spcBef>
                    <a:spcPts val="0"/>
                  </a:spcBef>
                  <a:spcAft>
                    <a:spcPts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9pPr>
              </a:lstStyle>
              <a:p>
                <a:pPr>
                  <a:defRPr sz="3200" b="1">
                    <a:latin typeface="+mn-lt"/>
                    <a:ea typeface="+mn-ea"/>
                    <a:cs typeface="+mn-cs"/>
                    <a:sym typeface="Helvetica"/>
                  </a:defRPr>
                </a:pPr>
                <a:endParaRPr sz="4265">
                  <a:latin typeface="Arial" panose="020B0604020202020204"/>
                  <a:ea typeface="Arial" panose="020B0604020202020204"/>
                  <a:cs typeface="Arial" panose="020B0604020202020204"/>
                </a:endParaRPr>
              </a:p>
            </p:txBody>
          </p:sp>
          <p:sp>
            <p:nvSpPr>
              <p:cNvPr id="24" name="Shape 3554"/>
              <p:cNvSpPr/>
              <p:nvPr/>
            </p:nvSpPr>
            <p:spPr>
              <a:xfrm>
                <a:off x="698500" y="280323"/>
                <a:ext cx="1586509" cy="136396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10235" y="0"/>
                    </a:lnTo>
                    <a:cubicBezTo>
                      <a:pt x="10235" y="0"/>
                      <a:pt x="21600" y="21600"/>
                      <a:pt x="21600" y="21600"/>
                    </a:cubicBezTo>
                    <a:close/>
                  </a:path>
                </a:pathLst>
              </a:custGeom>
              <a:solidFill>
                <a:schemeClr val="tx1">
                  <a:lumMod val="75000"/>
                  <a:lumOff val="25000"/>
                </a:schemeClr>
              </a:solidFill>
              <a:ln w="12700" cap="flat">
                <a:noFill/>
                <a:miter lim="400000"/>
              </a:ln>
              <a:effectLst/>
            </p:spPr>
            <p:txBody>
              <a:bodyPr wrap="square" lIns="50800" tIns="50800" rIns="50800" bIns="50800" numCol="1" anchor="ctr">
                <a:noAutofit/>
              </a:bodyPr>
              <a:lstStyle>
                <a:defPPr marL="0" marR="0" indent="0" algn="l" defTabSz="87757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791845" rtl="0" fontAlgn="auto" latinLnBrk="0" hangingPunct="0">
                  <a:lnSpc>
                    <a:spcPct val="100000"/>
                  </a:lnSpc>
                  <a:spcBef>
                    <a:spcPts val="0"/>
                  </a:spcBef>
                  <a:spcAft>
                    <a:spcPts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1pPr>
                <a:lvl2pPr marL="0" marR="0" indent="219710" algn="l" defTabSz="791845" rtl="0" fontAlgn="auto" latinLnBrk="0" hangingPunct="0">
                  <a:lnSpc>
                    <a:spcPct val="100000"/>
                  </a:lnSpc>
                  <a:spcBef>
                    <a:spcPts val="0"/>
                  </a:spcBef>
                  <a:spcAft>
                    <a:spcPts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2pPr>
                <a:lvl3pPr marL="0" marR="0" indent="438785" algn="l" defTabSz="791845" rtl="0" fontAlgn="auto" latinLnBrk="0" hangingPunct="0">
                  <a:lnSpc>
                    <a:spcPct val="100000"/>
                  </a:lnSpc>
                  <a:spcBef>
                    <a:spcPts val="0"/>
                  </a:spcBef>
                  <a:spcAft>
                    <a:spcPts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3pPr>
                <a:lvl4pPr marL="0" marR="0" indent="658495" algn="l" defTabSz="791845" rtl="0" fontAlgn="auto" latinLnBrk="0" hangingPunct="0">
                  <a:lnSpc>
                    <a:spcPct val="100000"/>
                  </a:lnSpc>
                  <a:spcBef>
                    <a:spcPts val="0"/>
                  </a:spcBef>
                  <a:spcAft>
                    <a:spcPts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4pPr>
                <a:lvl5pPr marL="0" marR="0" indent="877570" algn="l" defTabSz="791845" rtl="0" fontAlgn="auto" latinLnBrk="0" hangingPunct="0">
                  <a:lnSpc>
                    <a:spcPct val="100000"/>
                  </a:lnSpc>
                  <a:spcBef>
                    <a:spcPts val="0"/>
                  </a:spcBef>
                  <a:spcAft>
                    <a:spcPts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5pPr>
                <a:lvl6pPr marL="0" marR="0" indent="1097280" algn="l" defTabSz="791845" rtl="0" fontAlgn="auto" latinLnBrk="0" hangingPunct="0">
                  <a:lnSpc>
                    <a:spcPct val="100000"/>
                  </a:lnSpc>
                  <a:spcBef>
                    <a:spcPts val="0"/>
                  </a:spcBef>
                  <a:spcAft>
                    <a:spcPts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6pPr>
                <a:lvl7pPr marL="0" marR="0" indent="1316355" algn="l" defTabSz="791845" rtl="0" fontAlgn="auto" latinLnBrk="0" hangingPunct="0">
                  <a:lnSpc>
                    <a:spcPct val="100000"/>
                  </a:lnSpc>
                  <a:spcBef>
                    <a:spcPts val="0"/>
                  </a:spcBef>
                  <a:spcAft>
                    <a:spcPts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7pPr>
                <a:lvl8pPr marL="0" marR="0" indent="1536065" algn="l" defTabSz="791845" rtl="0" fontAlgn="auto" latinLnBrk="0" hangingPunct="0">
                  <a:lnSpc>
                    <a:spcPct val="100000"/>
                  </a:lnSpc>
                  <a:spcBef>
                    <a:spcPts val="0"/>
                  </a:spcBef>
                  <a:spcAft>
                    <a:spcPts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8pPr>
                <a:lvl9pPr marL="0" marR="0" indent="1755140" algn="l" defTabSz="791845" rtl="0" fontAlgn="auto" latinLnBrk="0" hangingPunct="0">
                  <a:lnSpc>
                    <a:spcPct val="100000"/>
                  </a:lnSpc>
                  <a:spcBef>
                    <a:spcPts val="0"/>
                  </a:spcBef>
                  <a:spcAft>
                    <a:spcPts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9pPr>
              </a:lstStyle>
              <a:p>
                <a:pPr indent="650240" algn="ctr">
                  <a:defRPr sz="3200" b="1">
                    <a:solidFill>
                      <a:srgbClr val="FFFFFF"/>
                    </a:solidFill>
                    <a:latin typeface="+mn-lt"/>
                    <a:ea typeface="+mn-ea"/>
                    <a:cs typeface="+mn-cs"/>
                    <a:sym typeface="Helvetica"/>
                  </a:defRPr>
                </a:pPr>
                <a:endParaRPr sz="4265">
                  <a:latin typeface="Arial" panose="020B0604020202020204"/>
                  <a:ea typeface="Arial" panose="020B0604020202020204"/>
                  <a:cs typeface="Arial" panose="020B0604020202020204"/>
                </a:endParaRPr>
              </a:p>
            </p:txBody>
          </p:sp>
          <p:sp>
            <p:nvSpPr>
              <p:cNvPr id="25" name="Shape 3555"/>
              <p:cNvSpPr/>
              <p:nvPr/>
            </p:nvSpPr>
            <p:spPr>
              <a:xfrm>
                <a:off x="1397000" y="125808"/>
                <a:ext cx="1518481" cy="151847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10800" y="0"/>
                    </a:lnTo>
                    <a:cubicBezTo>
                      <a:pt x="10800" y="0"/>
                      <a:pt x="21600" y="21600"/>
                      <a:pt x="21600" y="21600"/>
                    </a:cubicBezTo>
                    <a:close/>
                  </a:path>
                </a:pathLst>
              </a:custGeom>
              <a:solidFill>
                <a:srgbClr val="C00000"/>
              </a:solidFill>
              <a:ln w="12700" cap="flat">
                <a:noFill/>
                <a:miter lim="400000"/>
              </a:ln>
              <a:effectLst/>
            </p:spPr>
            <p:txBody>
              <a:bodyPr wrap="square" lIns="50800" tIns="50800" rIns="50800" bIns="50800" numCol="1" anchor="ctr">
                <a:noAutofit/>
              </a:bodyPr>
              <a:lstStyle>
                <a:defPPr marL="0" marR="0" indent="0" algn="l" defTabSz="87757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791845" rtl="0" fontAlgn="auto" latinLnBrk="0" hangingPunct="0">
                  <a:lnSpc>
                    <a:spcPct val="100000"/>
                  </a:lnSpc>
                  <a:spcBef>
                    <a:spcPts val="0"/>
                  </a:spcBef>
                  <a:spcAft>
                    <a:spcPts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1pPr>
                <a:lvl2pPr marL="0" marR="0" indent="219710" algn="l" defTabSz="791845" rtl="0" fontAlgn="auto" latinLnBrk="0" hangingPunct="0">
                  <a:lnSpc>
                    <a:spcPct val="100000"/>
                  </a:lnSpc>
                  <a:spcBef>
                    <a:spcPts val="0"/>
                  </a:spcBef>
                  <a:spcAft>
                    <a:spcPts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2pPr>
                <a:lvl3pPr marL="0" marR="0" indent="438785" algn="l" defTabSz="791845" rtl="0" fontAlgn="auto" latinLnBrk="0" hangingPunct="0">
                  <a:lnSpc>
                    <a:spcPct val="100000"/>
                  </a:lnSpc>
                  <a:spcBef>
                    <a:spcPts val="0"/>
                  </a:spcBef>
                  <a:spcAft>
                    <a:spcPts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3pPr>
                <a:lvl4pPr marL="0" marR="0" indent="658495" algn="l" defTabSz="791845" rtl="0" fontAlgn="auto" latinLnBrk="0" hangingPunct="0">
                  <a:lnSpc>
                    <a:spcPct val="100000"/>
                  </a:lnSpc>
                  <a:spcBef>
                    <a:spcPts val="0"/>
                  </a:spcBef>
                  <a:spcAft>
                    <a:spcPts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4pPr>
                <a:lvl5pPr marL="0" marR="0" indent="877570" algn="l" defTabSz="791845" rtl="0" fontAlgn="auto" latinLnBrk="0" hangingPunct="0">
                  <a:lnSpc>
                    <a:spcPct val="100000"/>
                  </a:lnSpc>
                  <a:spcBef>
                    <a:spcPts val="0"/>
                  </a:spcBef>
                  <a:spcAft>
                    <a:spcPts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5pPr>
                <a:lvl6pPr marL="0" marR="0" indent="1097280" algn="l" defTabSz="791845" rtl="0" fontAlgn="auto" latinLnBrk="0" hangingPunct="0">
                  <a:lnSpc>
                    <a:spcPct val="100000"/>
                  </a:lnSpc>
                  <a:spcBef>
                    <a:spcPts val="0"/>
                  </a:spcBef>
                  <a:spcAft>
                    <a:spcPts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6pPr>
                <a:lvl7pPr marL="0" marR="0" indent="1316355" algn="l" defTabSz="791845" rtl="0" fontAlgn="auto" latinLnBrk="0" hangingPunct="0">
                  <a:lnSpc>
                    <a:spcPct val="100000"/>
                  </a:lnSpc>
                  <a:spcBef>
                    <a:spcPts val="0"/>
                  </a:spcBef>
                  <a:spcAft>
                    <a:spcPts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7pPr>
                <a:lvl8pPr marL="0" marR="0" indent="1536065" algn="l" defTabSz="791845" rtl="0" fontAlgn="auto" latinLnBrk="0" hangingPunct="0">
                  <a:lnSpc>
                    <a:spcPct val="100000"/>
                  </a:lnSpc>
                  <a:spcBef>
                    <a:spcPts val="0"/>
                  </a:spcBef>
                  <a:spcAft>
                    <a:spcPts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8pPr>
                <a:lvl9pPr marL="0" marR="0" indent="1755140" algn="l" defTabSz="791845" rtl="0" fontAlgn="auto" latinLnBrk="0" hangingPunct="0">
                  <a:lnSpc>
                    <a:spcPct val="100000"/>
                  </a:lnSpc>
                  <a:spcBef>
                    <a:spcPts val="0"/>
                  </a:spcBef>
                  <a:spcAft>
                    <a:spcPts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9pPr>
              </a:lstStyle>
              <a:p>
                <a:pPr>
                  <a:defRPr sz="3200" b="1">
                    <a:latin typeface="+mn-lt"/>
                    <a:ea typeface="+mn-ea"/>
                    <a:cs typeface="+mn-cs"/>
                    <a:sym typeface="Helvetica"/>
                  </a:defRPr>
                </a:pPr>
                <a:endParaRPr sz="4265">
                  <a:latin typeface="Arial" panose="020B0604020202020204"/>
                  <a:ea typeface="Arial" panose="020B0604020202020204"/>
                  <a:cs typeface="Arial" panose="020B0604020202020204"/>
                </a:endParaRPr>
              </a:p>
            </p:txBody>
          </p:sp>
          <p:sp>
            <p:nvSpPr>
              <p:cNvPr id="26" name="Shape 3556"/>
              <p:cNvSpPr/>
              <p:nvPr/>
            </p:nvSpPr>
            <p:spPr>
              <a:xfrm>
                <a:off x="2120900" y="280323"/>
                <a:ext cx="1494315" cy="136396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11523" y="0"/>
                    </a:lnTo>
                    <a:cubicBezTo>
                      <a:pt x="11523" y="0"/>
                      <a:pt x="21600" y="21600"/>
                      <a:pt x="21600" y="21600"/>
                    </a:cubicBezTo>
                    <a:close/>
                  </a:path>
                </a:pathLst>
              </a:custGeom>
              <a:solidFill>
                <a:schemeClr val="tx1">
                  <a:lumMod val="75000"/>
                  <a:lumOff val="25000"/>
                </a:schemeClr>
              </a:solidFill>
              <a:ln w="12700" cap="flat">
                <a:noFill/>
                <a:miter lim="400000"/>
              </a:ln>
              <a:effectLst/>
            </p:spPr>
            <p:txBody>
              <a:bodyPr wrap="square" lIns="50800" tIns="50800" rIns="50800" bIns="50800" numCol="1" anchor="ctr">
                <a:noAutofit/>
              </a:bodyPr>
              <a:lstStyle>
                <a:defPPr marL="0" marR="0" indent="0" algn="l" defTabSz="87757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791845" rtl="0" fontAlgn="auto" latinLnBrk="0" hangingPunct="0">
                  <a:lnSpc>
                    <a:spcPct val="100000"/>
                  </a:lnSpc>
                  <a:spcBef>
                    <a:spcPts val="0"/>
                  </a:spcBef>
                  <a:spcAft>
                    <a:spcPts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1pPr>
                <a:lvl2pPr marL="0" marR="0" indent="219710" algn="l" defTabSz="791845" rtl="0" fontAlgn="auto" latinLnBrk="0" hangingPunct="0">
                  <a:lnSpc>
                    <a:spcPct val="100000"/>
                  </a:lnSpc>
                  <a:spcBef>
                    <a:spcPts val="0"/>
                  </a:spcBef>
                  <a:spcAft>
                    <a:spcPts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2pPr>
                <a:lvl3pPr marL="0" marR="0" indent="438785" algn="l" defTabSz="791845" rtl="0" fontAlgn="auto" latinLnBrk="0" hangingPunct="0">
                  <a:lnSpc>
                    <a:spcPct val="100000"/>
                  </a:lnSpc>
                  <a:spcBef>
                    <a:spcPts val="0"/>
                  </a:spcBef>
                  <a:spcAft>
                    <a:spcPts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3pPr>
                <a:lvl4pPr marL="0" marR="0" indent="658495" algn="l" defTabSz="791845" rtl="0" fontAlgn="auto" latinLnBrk="0" hangingPunct="0">
                  <a:lnSpc>
                    <a:spcPct val="100000"/>
                  </a:lnSpc>
                  <a:spcBef>
                    <a:spcPts val="0"/>
                  </a:spcBef>
                  <a:spcAft>
                    <a:spcPts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4pPr>
                <a:lvl5pPr marL="0" marR="0" indent="877570" algn="l" defTabSz="791845" rtl="0" fontAlgn="auto" latinLnBrk="0" hangingPunct="0">
                  <a:lnSpc>
                    <a:spcPct val="100000"/>
                  </a:lnSpc>
                  <a:spcBef>
                    <a:spcPts val="0"/>
                  </a:spcBef>
                  <a:spcAft>
                    <a:spcPts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5pPr>
                <a:lvl6pPr marL="0" marR="0" indent="1097280" algn="l" defTabSz="791845" rtl="0" fontAlgn="auto" latinLnBrk="0" hangingPunct="0">
                  <a:lnSpc>
                    <a:spcPct val="100000"/>
                  </a:lnSpc>
                  <a:spcBef>
                    <a:spcPts val="0"/>
                  </a:spcBef>
                  <a:spcAft>
                    <a:spcPts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6pPr>
                <a:lvl7pPr marL="0" marR="0" indent="1316355" algn="l" defTabSz="791845" rtl="0" fontAlgn="auto" latinLnBrk="0" hangingPunct="0">
                  <a:lnSpc>
                    <a:spcPct val="100000"/>
                  </a:lnSpc>
                  <a:spcBef>
                    <a:spcPts val="0"/>
                  </a:spcBef>
                  <a:spcAft>
                    <a:spcPts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7pPr>
                <a:lvl8pPr marL="0" marR="0" indent="1536065" algn="l" defTabSz="791845" rtl="0" fontAlgn="auto" latinLnBrk="0" hangingPunct="0">
                  <a:lnSpc>
                    <a:spcPct val="100000"/>
                  </a:lnSpc>
                  <a:spcBef>
                    <a:spcPts val="0"/>
                  </a:spcBef>
                  <a:spcAft>
                    <a:spcPts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8pPr>
                <a:lvl9pPr marL="0" marR="0" indent="1755140" algn="l" defTabSz="791845" rtl="0" fontAlgn="auto" latinLnBrk="0" hangingPunct="0">
                  <a:lnSpc>
                    <a:spcPct val="100000"/>
                  </a:lnSpc>
                  <a:spcBef>
                    <a:spcPts val="0"/>
                  </a:spcBef>
                  <a:spcAft>
                    <a:spcPts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9pPr>
              </a:lstStyle>
              <a:p>
                <a:pPr indent="650240" algn="ctr">
                  <a:defRPr sz="3200" b="1">
                    <a:solidFill>
                      <a:srgbClr val="FFFFFF"/>
                    </a:solidFill>
                    <a:latin typeface="+mn-lt"/>
                    <a:ea typeface="+mn-ea"/>
                    <a:cs typeface="+mn-cs"/>
                    <a:sym typeface="Helvetica"/>
                  </a:defRPr>
                </a:pPr>
                <a:endParaRPr sz="4265">
                  <a:latin typeface="Arial" panose="020B0604020202020204"/>
                  <a:ea typeface="Arial" panose="020B0604020202020204"/>
                  <a:cs typeface="Arial" panose="020B0604020202020204"/>
                </a:endParaRPr>
              </a:p>
            </p:txBody>
          </p:sp>
          <p:sp>
            <p:nvSpPr>
              <p:cNvPr id="27" name="Shape 3557"/>
              <p:cNvSpPr/>
              <p:nvPr/>
            </p:nvSpPr>
            <p:spPr>
              <a:xfrm>
                <a:off x="2794000" y="280323"/>
                <a:ext cx="1518475" cy="136396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10329" y="0"/>
                    </a:lnTo>
                    <a:cubicBezTo>
                      <a:pt x="10329" y="0"/>
                      <a:pt x="21600" y="21600"/>
                      <a:pt x="21600" y="21600"/>
                    </a:cubicBezTo>
                    <a:close/>
                  </a:path>
                </a:pathLst>
              </a:custGeom>
              <a:solidFill>
                <a:srgbClr val="C00000"/>
              </a:solidFill>
              <a:ln w="12700" cap="flat">
                <a:noFill/>
                <a:miter lim="400000"/>
              </a:ln>
              <a:effectLst/>
            </p:spPr>
            <p:txBody>
              <a:bodyPr wrap="square" lIns="50800" tIns="50800" rIns="50800" bIns="50800" numCol="1" anchor="ctr">
                <a:noAutofit/>
              </a:bodyPr>
              <a:lstStyle>
                <a:defPPr marL="0" marR="0" indent="0" algn="l" defTabSz="87757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791845" rtl="0" fontAlgn="auto" latinLnBrk="0" hangingPunct="0">
                  <a:lnSpc>
                    <a:spcPct val="100000"/>
                  </a:lnSpc>
                  <a:spcBef>
                    <a:spcPts val="0"/>
                  </a:spcBef>
                  <a:spcAft>
                    <a:spcPts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1pPr>
                <a:lvl2pPr marL="0" marR="0" indent="219710" algn="l" defTabSz="791845" rtl="0" fontAlgn="auto" latinLnBrk="0" hangingPunct="0">
                  <a:lnSpc>
                    <a:spcPct val="100000"/>
                  </a:lnSpc>
                  <a:spcBef>
                    <a:spcPts val="0"/>
                  </a:spcBef>
                  <a:spcAft>
                    <a:spcPts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2pPr>
                <a:lvl3pPr marL="0" marR="0" indent="438785" algn="l" defTabSz="791845" rtl="0" fontAlgn="auto" latinLnBrk="0" hangingPunct="0">
                  <a:lnSpc>
                    <a:spcPct val="100000"/>
                  </a:lnSpc>
                  <a:spcBef>
                    <a:spcPts val="0"/>
                  </a:spcBef>
                  <a:spcAft>
                    <a:spcPts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3pPr>
                <a:lvl4pPr marL="0" marR="0" indent="658495" algn="l" defTabSz="791845" rtl="0" fontAlgn="auto" latinLnBrk="0" hangingPunct="0">
                  <a:lnSpc>
                    <a:spcPct val="100000"/>
                  </a:lnSpc>
                  <a:spcBef>
                    <a:spcPts val="0"/>
                  </a:spcBef>
                  <a:spcAft>
                    <a:spcPts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4pPr>
                <a:lvl5pPr marL="0" marR="0" indent="877570" algn="l" defTabSz="791845" rtl="0" fontAlgn="auto" latinLnBrk="0" hangingPunct="0">
                  <a:lnSpc>
                    <a:spcPct val="100000"/>
                  </a:lnSpc>
                  <a:spcBef>
                    <a:spcPts val="0"/>
                  </a:spcBef>
                  <a:spcAft>
                    <a:spcPts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5pPr>
                <a:lvl6pPr marL="0" marR="0" indent="1097280" algn="l" defTabSz="791845" rtl="0" fontAlgn="auto" latinLnBrk="0" hangingPunct="0">
                  <a:lnSpc>
                    <a:spcPct val="100000"/>
                  </a:lnSpc>
                  <a:spcBef>
                    <a:spcPts val="0"/>
                  </a:spcBef>
                  <a:spcAft>
                    <a:spcPts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6pPr>
                <a:lvl7pPr marL="0" marR="0" indent="1316355" algn="l" defTabSz="791845" rtl="0" fontAlgn="auto" latinLnBrk="0" hangingPunct="0">
                  <a:lnSpc>
                    <a:spcPct val="100000"/>
                  </a:lnSpc>
                  <a:spcBef>
                    <a:spcPts val="0"/>
                  </a:spcBef>
                  <a:spcAft>
                    <a:spcPts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7pPr>
                <a:lvl8pPr marL="0" marR="0" indent="1536065" algn="l" defTabSz="791845" rtl="0" fontAlgn="auto" latinLnBrk="0" hangingPunct="0">
                  <a:lnSpc>
                    <a:spcPct val="100000"/>
                  </a:lnSpc>
                  <a:spcBef>
                    <a:spcPts val="0"/>
                  </a:spcBef>
                  <a:spcAft>
                    <a:spcPts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8pPr>
                <a:lvl9pPr marL="0" marR="0" indent="1755140" algn="l" defTabSz="791845" rtl="0" fontAlgn="auto" latinLnBrk="0" hangingPunct="0">
                  <a:lnSpc>
                    <a:spcPct val="100000"/>
                  </a:lnSpc>
                  <a:spcBef>
                    <a:spcPts val="0"/>
                  </a:spcBef>
                  <a:spcAft>
                    <a:spcPts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9pPr>
              </a:lstStyle>
              <a:p>
                <a:pPr>
                  <a:defRPr sz="3200" b="1">
                    <a:latin typeface="+mn-lt"/>
                    <a:ea typeface="+mn-ea"/>
                    <a:cs typeface="+mn-cs"/>
                    <a:sym typeface="Helvetica"/>
                  </a:defRPr>
                </a:pPr>
                <a:endParaRPr sz="4265">
                  <a:latin typeface="Arial" panose="020B0604020202020204"/>
                  <a:ea typeface="Arial" panose="020B0604020202020204"/>
                  <a:cs typeface="Arial" panose="020B0604020202020204"/>
                </a:endParaRPr>
              </a:p>
            </p:txBody>
          </p:sp>
        </p:grpSp>
        <p:sp>
          <p:nvSpPr>
            <p:cNvPr id="5" name="Shape 3569"/>
            <p:cNvSpPr/>
            <p:nvPr/>
          </p:nvSpPr>
          <p:spPr>
            <a:xfrm>
              <a:off x="3517621" y="1867953"/>
              <a:ext cx="74" cy="4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2600" y="16200"/>
                    <a:pt x="7200" y="8100"/>
                    <a:pt x="0" y="0"/>
                  </a:cubicBezTo>
                  <a:lnTo>
                    <a:pt x="1800" y="2700"/>
                  </a:lnTo>
                  <a:cubicBezTo>
                    <a:pt x="7200" y="10800"/>
                    <a:pt x="14400" y="16200"/>
                    <a:pt x="21600" y="21600"/>
                  </a:cubicBezTo>
                  <a:close/>
                </a:path>
              </a:pathLst>
            </a:custGeom>
            <a:solidFill>
              <a:srgbClr val="F15B45"/>
            </a:solidFill>
            <a:ln w="12700">
              <a:miter lim="400000"/>
            </a:ln>
          </p:spPr>
          <p:txBody>
            <a:bodyPr lIns="48768" tIns="48768" rIns="48768" bIns="48768" anchor="ctr"/>
            <a:lstStyle>
              <a:defPPr marL="0" marR="0" indent="0" algn="l" defTabSz="87757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791845" rtl="0" fontAlgn="auto" latinLnBrk="0" hangingPunct="0">
                <a:lnSpc>
                  <a:spcPct val="100000"/>
                </a:lnSpc>
                <a:spcBef>
                  <a:spcPts val="0"/>
                </a:spcBef>
                <a:spcAft>
                  <a:spcPts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1pPr>
              <a:lvl2pPr marL="0" marR="0" indent="219710" algn="l" defTabSz="791845" rtl="0" fontAlgn="auto" latinLnBrk="0" hangingPunct="0">
                <a:lnSpc>
                  <a:spcPct val="100000"/>
                </a:lnSpc>
                <a:spcBef>
                  <a:spcPts val="0"/>
                </a:spcBef>
                <a:spcAft>
                  <a:spcPts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2pPr>
              <a:lvl3pPr marL="0" marR="0" indent="438785" algn="l" defTabSz="791845" rtl="0" fontAlgn="auto" latinLnBrk="0" hangingPunct="0">
                <a:lnSpc>
                  <a:spcPct val="100000"/>
                </a:lnSpc>
                <a:spcBef>
                  <a:spcPts val="0"/>
                </a:spcBef>
                <a:spcAft>
                  <a:spcPts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3pPr>
              <a:lvl4pPr marL="0" marR="0" indent="658495" algn="l" defTabSz="791845" rtl="0" fontAlgn="auto" latinLnBrk="0" hangingPunct="0">
                <a:lnSpc>
                  <a:spcPct val="100000"/>
                </a:lnSpc>
                <a:spcBef>
                  <a:spcPts val="0"/>
                </a:spcBef>
                <a:spcAft>
                  <a:spcPts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4pPr>
              <a:lvl5pPr marL="0" marR="0" indent="877570" algn="l" defTabSz="791845" rtl="0" fontAlgn="auto" latinLnBrk="0" hangingPunct="0">
                <a:lnSpc>
                  <a:spcPct val="100000"/>
                </a:lnSpc>
                <a:spcBef>
                  <a:spcPts val="0"/>
                </a:spcBef>
                <a:spcAft>
                  <a:spcPts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5pPr>
              <a:lvl6pPr marL="0" marR="0" indent="1097280" algn="l" defTabSz="791845" rtl="0" fontAlgn="auto" latinLnBrk="0" hangingPunct="0">
                <a:lnSpc>
                  <a:spcPct val="100000"/>
                </a:lnSpc>
                <a:spcBef>
                  <a:spcPts val="0"/>
                </a:spcBef>
                <a:spcAft>
                  <a:spcPts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6pPr>
              <a:lvl7pPr marL="0" marR="0" indent="1316355" algn="l" defTabSz="791845" rtl="0" fontAlgn="auto" latinLnBrk="0" hangingPunct="0">
                <a:lnSpc>
                  <a:spcPct val="100000"/>
                </a:lnSpc>
                <a:spcBef>
                  <a:spcPts val="0"/>
                </a:spcBef>
                <a:spcAft>
                  <a:spcPts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7pPr>
              <a:lvl8pPr marL="0" marR="0" indent="1536065" algn="l" defTabSz="791845" rtl="0" fontAlgn="auto" latinLnBrk="0" hangingPunct="0">
                <a:lnSpc>
                  <a:spcPct val="100000"/>
                </a:lnSpc>
                <a:spcBef>
                  <a:spcPts val="0"/>
                </a:spcBef>
                <a:spcAft>
                  <a:spcPts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8pPr>
              <a:lvl9pPr marL="0" marR="0" indent="1755140" algn="l" defTabSz="791845" rtl="0" fontAlgn="auto" latinLnBrk="0" hangingPunct="0">
                <a:lnSpc>
                  <a:spcPct val="100000"/>
                </a:lnSpc>
                <a:spcBef>
                  <a:spcPts val="0"/>
                </a:spcBef>
                <a:spcAft>
                  <a:spcPts val="0"/>
                </a:spcAft>
                <a:buClrTx/>
                <a:buSzTx/>
                <a:buFontTx/>
                <a:buNone/>
                <a:defRPr kumimoji="0" sz="4300" b="0" i="0" u="none" strike="noStrike" cap="none" spc="0" normalizeH="0" baseline="0">
                  <a:ln>
                    <a:noFill/>
                  </a:ln>
                  <a:solidFill>
                    <a:srgbClr val="000000"/>
                  </a:solidFill>
                  <a:effectLst/>
                  <a:uFillTx/>
                  <a:latin typeface="Helvetica Light"/>
                  <a:ea typeface="Helvetica Light"/>
                  <a:cs typeface="Helvetica Light"/>
                  <a:sym typeface="Helvetica Light"/>
                </a:defRPr>
              </a:lvl9pPr>
            </a:lstStyle>
            <a:p>
              <a:pPr algn="ctr" defTabSz="58483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latin typeface="Arial" panose="020B0604020202020204"/>
                <a:ea typeface="Arial" panose="020B0604020202020204"/>
                <a:cs typeface="Arial" panose="020B0604020202020204"/>
              </a:endParaRPr>
            </a:p>
          </p:txBody>
        </p:sp>
        <p:cxnSp>
          <p:nvCxnSpPr>
            <p:cNvPr id="6" name="直接连接符 5"/>
            <p:cNvCxnSpPr/>
            <p:nvPr/>
          </p:nvCxnSpPr>
          <p:spPr>
            <a:xfrm>
              <a:off x="974722" y="1990224"/>
              <a:ext cx="0" cy="1943163"/>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7" name="TextBox 35"/>
            <p:cNvSpPr txBox="1"/>
            <p:nvPr/>
          </p:nvSpPr>
          <p:spPr>
            <a:xfrm>
              <a:off x="3625936" y="1927221"/>
              <a:ext cx="517204" cy="23857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465" dirty="0">
                  <a:solidFill>
                    <a:srgbClr val="342E3E"/>
                  </a:solidFill>
                  <a:latin typeface="+mj-ea"/>
                  <a:ea typeface="+mj-ea"/>
                  <a:cs typeface="Open Sans Light" panose="020B0306030504020204" pitchFamily="34" charset="0"/>
                </a:rPr>
                <a:t>98%</a:t>
              </a:r>
            </a:p>
          </p:txBody>
        </p:sp>
        <p:sp>
          <p:nvSpPr>
            <p:cNvPr id="8" name="TextBox 38"/>
            <p:cNvSpPr txBox="1"/>
            <p:nvPr/>
          </p:nvSpPr>
          <p:spPr>
            <a:xfrm>
              <a:off x="2899790" y="1923783"/>
              <a:ext cx="517204" cy="23857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465" dirty="0">
                  <a:solidFill>
                    <a:srgbClr val="342E3E"/>
                  </a:solidFill>
                  <a:latin typeface="+mj-ea"/>
                  <a:ea typeface="+mj-ea"/>
                  <a:cs typeface="Open Sans Light" panose="020B0306030504020204" pitchFamily="34" charset="0"/>
                </a:rPr>
                <a:t>58%</a:t>
              </a:r>
            </a:p>
          </p:txBody>
        </p:sp>
        <p:sp>
          <p:nvSpPr>
            <p:cNvPr id="9" name="TextBox 40"/>
            <p:cNvSpPr txBox="1"/>
            <p:nvPr/>
          </p:nvSpPr>
          <p:spPr>
            <a:xfrm>
              <a:off x="2246642" y="1927221"/>
              <a:ext cx="517204" cy="23857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465" dirty="0">
                  <a:solidFill>
                    <a:srgbClr val="342E3E"/>
                  </a:solidFill>
                  <a:latin typeface="+mj-ea"/>
                  <a:ea typeface="+mj-ea"/>
                  <a:cs typeface="Open Sans Light" panose="020B0306030504020204" pitchFamily="34" charset="0"/>
                </a:rPr>
                <a:t>82%</a:t>
              </a:r>
            </a:p>
          </p:txBody>
        </p:sp>
        <p:sp>
          <p:nvSpPr>
            <p:cNvPr id="10" name="TextBox 42"/>
            <p:cNvSpPr txBox="1"/>
            <p:nvPr/>
          </p:nvSpPr>
          <p:spPr>
            <a:xfrm>
              <a:off x="1600388" y="1923783"/>
              <a:ext cx="517204" cy="23857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465" dirty="0">
                  <a:solidFill>
                    <a:srgbClr val="342E3E"/>
                  </a:solidFill>
                  <a:latin typeface="+mj-ea"/>
                  <a:ea typeface="+mj-ea"/>
                  <a:cs typeface="Open Sans Light" panose="020B0306030504020204" pitchFamily="34" charset="0"/>
                </a:rPr>
                <a:t>78%</a:t>
              </a:r>
            </a:p>
          </p:txBody>
        </p:sp>
        <p:sp>
          <p:nvSpPr>
            <p:cNvPr id="11" name="TextBox 40"/>
            <p:cNvSpPr txBox="1"/>
            <p:nvPr/>
          </p:nvSpPr>
          <p:spPr>
            <a:xfrm>
              <a:off x="4173580" y="1944727"/>
              <a:ext cx="517204" cy="23857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465" dirty="0">
                  <a:solidFill>
                    <a:srgbClr val="342E3E"/>
                  </a:solidFill>
                  <a:latin typeface="+mj-ea"/>
                  <a:ea typeface="+mj-ea"/>
                  <a:cs typeface="Open Sans Light" panose="020B0306030504020204" pitchFamily="34" charset="0"/>
                </a:rPr>
                <a:t>82%</a:t>
              </a:r>
            </a:p>
          </p:txBody>
        </p:sp>
        <p:grpSp>
          <p:nvGrpSpPr>
            <p:cNvPr id="12" name="组合 11"/>
            <p:cNvGrpSpPr/>
            <p:nvPr/>
          </p:nvGrpSpPr>
          <p:grpSpPr>
            <a:xfrm>
              <a:off x="1273487" y="3993809"/>
              <a:ext cx="3276629" cy="223091"/>
              <a:chOff x="4221581" y="4217697"/>
              <a:chExt cx="3276629" cy="223091"/>
            </a:xfrm>
          </p:grpSpPr>
          <p:sp>
            <p:nvSpPr>
              <p:cNvPr id="13" name="TextBox 14"/>
              <p:cNvSpPr txBox="1"/>
              <p:nvPr/>
            </p:nvSpPr>
            <p:spPr>
              <a:xfrm>
                <a:off x="4221581" y="4217697"/>
                <a:ext cx="519436" cy="22309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335" dirty="0">
                    <a:solidFill>
                      <a:srgbClr val="3D3648"/>
                    </a:solidFill>
                    <a:latin typeface="Arial" panose="020B0604020202020204" pitchFamily="34" charset="0"/>
                    <a:ea typeface="微软雅黑" panose="020B0503020204020204" charset="-122"/>
                    <a:cs typeface="Open Sans Condensed" pitchFamily="34" charset="0"/>
                    <a:sym typeface="Arial" panose="020B0604020202020204" pitchFamily="34" charset="0"/>
                  </a:rPr>
                  <a:t>Text</a:t>
                </a:r>
              </a:p>
            </p:txBody>
          </p:sp>
          <p:sp>
            <p:nvSpPr>
              <p:cNvPr id="14" name="TextBox 14"/>
              <p:cNvSpPr txBox="1"/>
              <p:nvPr/>
            </p:nvSpPr>
            <p:spPr>
              <a:xfrm>
                <a:off x="4744537" y="4217697"/>
                <a:ext cx="519436" cy="22309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335" dirty="0">
                    <a:solidFill>
                      <a:srgbClr val="3D3648"/>
                    </a:solidFill>
                    <a:latin typeface="Arial" panose="020B0604020202020204" pitchFamily="34" charset="0"/>
                    <a:ea typeface="微软雅黑" panose="020B0503020204020204" charset="-122"/>
                    <a:cs typeface="Open Sans Condensed" pitchFamily="34" charset="0"/>
                    <a:sym typeface="Arial" panose="020B0604020202020204" pitchFamily="34" charset="0"/>
                  </a:rPr>
                  <a:t>Text</a:t>
                </a:r>
              </a:p>
            </p:txBody>
          </p:sp>
          <p:sp>
            <p:nvSpPr>
              <p:cNvPr id="15" name="TextBox 14"/>
              <p:cNvSpPr txBox="1"/>
              <p:nvPr/>
            </p:nvSpPr>
            <p:spPr>
              <a:xfrm>
                <a:off x="5417713" y="4217697"/>
                <a:ext cx="519436" cy="22309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335" dirty="0">
                    <a:solidFill>
                      <a:srgbClr val="3D3648"/>
                    </a:solidFill>
                    <a:latin typeface="Arial" panose="020B0604020202020204" pitchFamily="34" charset="0"/>
                    <a:ea typeface="微软雅黑" panose="020B0503020204020204" charset="-122"/>
                    <a:cs typeface="Open Sans Condensed" pitchFamily="34" charset="0"/>
                    <a:sym typeface="Arial" panose="020B0604020202020204" pitchFamily="34" charset="0"/>
                  </a:rPr>
                  <a:t>Text</a:t>
                </a:r>
              </a:p>
            </p:txBody>
          </p:sp>
          <p:sp>
            <p:nvSpPr>
              <p:cNvPr id="16" name="TextBox 14"/>
              <p:cNvSpPr txBox="1"/>
              <p:nvPr/>
            </p:nvSpPr>
            <p:spPr>
              <a:xfrm>
                <a:off x="6106486" y="4217697"/>
                <a:ext cx="519436" cy="22309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335" dirty="0">
                    <a:solidFill>
                      <a:srgbClr val="3D3648"/>
                    </a:solidFill>
                    <a:latin typeface="Arial" panose="020B0604020202020204" pitchFamily="34" charset="0"/>
                    <a:ea typeface="微软雅黑" panose="020B0503020204020204" charset="-122"/>
                    <a:cs typeface="Open Sans Condensed" pitchFamily="34" charset="0"/>
                    <a:sym typeface="Arial" panose="020B0604020202020204" pitchFamily="34" charset="0"/>
                  </a:rPr>
                  <a:t>Text</a:t>
                </a:r>
              </a:p>
            </p:txBody>
          </p:sp>
          <p:sp>
            <p:nvSpPr>
              <p:cNvPr id="17" name="TextBox 14"/>
              <p:cNvSpPr txBox="1"/>
              <p:nvPr/>
            </p:nvSpPr>
            <p:spPr>
              <a:xfrm>
                <a:off x="6978774" y="4217697"/>
                <a:ext cx="519436" cy="22309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335" dirty="0">
                    <a:solidFill>
                      <a:srgbClr val="3D3648"/>
                    </a:solidFill>
                    <a:latin typeface="Arial" panose="020B0604020202020204" pitchFamily="34" charset="0"/>
                    <a:ea typeface="微软雅黑" panose="020B0503020204020204" charset="-122"/>
                    <a:cs typeface="Open Sans Condensed" pitchFamily="34" charset="0"/>
                    <a:sym typeface="Arial" panose="020B0604020202020204" pitchFamily="34" charset="0"/>
                  </a:rPr>
                  <a:t>Text</a:t>
                </a:r>
              </a:p>
            </p:txBody>
          </p:sp>
        </p:grpSp>
      </p:grpSp>
      <p:grpSp>
        <p:nvGrpSpPr>
          <p:cNvPr id="28" name="组合 27"/>
          <p:cNvGrpSpPr/>
          <p:nvPr/>
        </p:nvGrpSpPr>
        <p:grpSpPr>
          <a:xfrm>
            <a:off x="7297309" y="1865524"/>
            <a:ext cx="3836648" cy="753924"/>
            <a:chOff x="2938788" y="2190735"/>
            <a:chExt cx="3836648" cy="753924"/>
          </a:xfrm>
        </p:grpSpPr>
        <p:sp>
          <p:nvSpPr>
            <p:cNvPr id="29" name="矩形 13"/>
            <p:cNvSpPr>
              <a:spLocks noChangeArrowheads="1"/>
            </p:cNvSpPr>
            <p:nvPr/>
          </p:nvSpPr>
          <p:spPr bwMode="auto">
            <a:xfrm>
              <a:off x="2938788" y="2452216"/>
              <a:ext cx="383664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3895" eaLnBrk="0" hangingPunct="0">
                <a:defRPr>
                  <a:solidFill>
                    <a:schemeClr val="tx1"/>
                  </a:solidFill>
                  <a:latin typeface="Calibri" panose="020F0502020204030204" pitchFamily="34" charset="0"/>
                  <a:ea typeface="宋体" panose="02010600030101010101" pitchFamily="2" charset="-122"/>
                </a:defRPr>
              </a:lvl1pPr>
              <a:lvl2pPr defTabSz="683895" eaLnBrk="0" hangingPunct="0">
                <a:defRPr>
                  <a:solidFill>
                    <a:schemeClr val="tx1"/>
                  </a:solidFill>
                  <a:latin typeface="Calibri" panose="020F0502020204030204" pitchFamily="34" charset="0"/>
                  <a:ea typeface="宋体" panose="02010600030101010101" pitchFamily="2" charset="-122"/>
                </a:defRPr>
              </a:lvl2pPr>
              <a:lvl3pPr defTabSz="683895" eaLnBrk="0" hangingPunct="0">
                <a:defRPr>
                  <a:solidFill>
                    <a:schemeClr val="tx1"/>
                  </a:solidFill>
                  <a:latin typeface="Calibri" panose="020F0502020204030204" pitchFamily="34" charset="0"/>
                  <a:ea typeface="宋体" panose="02010600030101010101" pitchFamily="2" charset="-122"/>
                </a:defRPr>
              </a:lvl3pPr>
              <a:lvl4pPr defTabSz="683895" eaLnBrk="0" hangingPunct="0">
                <a:defRPr>
                  <a:solidFill>
                    <a:schemeClr val="tx1"/>
                  </a:solidFill>
                  <a:latin typeface="Calibri" panose="020F0502020204030204" pitchFamily="34" charset="0"/>
                  <a:ea typeface="宋体" panose="02010600030101010101" pitchFamily="2" charset="-122"/>
                </a:defRPr>
              </a:lvl4pPr>
              <a:lvl5pPr defTabSz="683895" eaLnBrk="0" hangingPunct="0">
                <a:defRPr>
                  <a:solidFill>
                    <a:schemeClr val="tx1"/>
                  </a:solidFill>
                  <a:latin typeface="Calibri" panose="020F0502020204030204" pitchFamily="34" charset="0"/>
                  <a:ea typeface="宋体" panose="02010600030101010101" pitchFamily="2" charset="-122"/>
                </a:defRPr>
              </a:lvl5pPr>
              <a:lvl6pPr marL="22847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30000"/>
                </a:lnSpc>
              </a:pPr>
              <a:r>
                <a:rPr lang="zh-CN" altLang="en-US" sz="1000" dirty="0">
                  <a:solidFill>
                    <a:schemeClr val="tx1">
                      <a:lumMod val="75000"/>
                      <a:lumOff val="25000"/>
                    </a:schemeClr>
                  </a:solidFill>
                  <a:latin typeface="+mn-lt"/>
                  <a:ea typeface="+mn-ea"/>
                  <a:cs typeface="+mn-ea"/>
                  <a:sym typeface="+mn-lt"/>
                </a:rPr>
                <a:t>点击输入文本内容点击输入文本内容点击输入文本内容点击输入文本内容点击输入文本内容点击输入文本内容</a:t>
              </a:r>
            </a:p>
          </p:txBody>
        </p:sp>
        <p:grpSp>
          <p:nvGrpSpPr>
            <p:cNvPr id="30" name="组合 29"/>
            <p:cNvGrpSpPr/>
            <p:nvPr/>
          </p:nvGrpSpPr>
          <p:grpSpPr>
            <a:xfrm>
              <a:off x="3098185" y="2190735"/>
              <a:ext cx="1760423" cy="307777"/>
              <a:chOff x="3339348" y="2987446"/>
              <a:chExt cx="981950" cy="307777"/>
            </a:xfrm>
          </p:grpSpPr>
          <p:sp>
            <p:nvSpPr>
              <p:cNvPr id="31" name="文本框 83"/>
              <p:cNvSpPr txBox="1">
                <a:spLocks noChangeArrowheads="1"/>
              </p:cNvSpPr>
              <p:nvPr/>
            </p:nvSpPr>
            <p:spPr bwMode="auto">
              <a:xfrm>
                <a:off x="3339348" y="2987446"/>
                <a:ext cx="9819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512445" eaLnBrk="0" hangingPunct="0">
                  <a:defRPr>
                    <a:solidFill>
                      <a:schemeClr val="tx1"/>
                    </a:solidFill>
                    <a:latin typeface="Calibri" panose="020F0502020204030204" pitchFamily="34" charset="0"/>
                    <a:ea typeface="宋体" panose="02010600030101010101" pitchFamily="2" charset="-122"/>
                  </a:defRPr>
                </a:lvl1pPr>
                <a:lvl2pPr defTabSz="512445" eaLnBrk="0" hangingPunct="0">
                  <a:defRPr>
                    <a:solidFill>
                      <a:schemeClr val="tx1"/>
                    </a:solidFill>
                    <a:latin typeface="Calibri" panose="020F0502020204030204" pitchFamily="34" charset="0"/>
                    <a:ea typeface="宋体" panose="02010600030101010101" pitchFamily="2" charset="-122"/>
                  </a:defRPr>
                </a:lvl2pPr>
                <a:lvl3pPr defTabSz="512445" eaLnBrk="0" hangingPunct="0">
                  <a:defRPr>
                    <a:solidFill>
                      <a:schemeClr val="tx1"/>
                    </a:solidFill>
                    <a:latin typeface="Calibri" panose="020F0502020204030204" pitchFamily="34" charset="0"/>
                    <a:ea typeface="宋体" panose="02010600030101010101" pitchFamily="2" charset="-122"/>
                  </a:defRPr>
                </a:lvl3pPr>
                <a:lvl4pPr defTabSz="512445" eaLnBrk="0" hangingPunct="0">
                  <a:defRPr>
                    <a:solidFill>
                      <a:schemeClr val="tx1"/>
                    </a:solidFill>
                    <a:latin typeface="Calibri" panose="020F0502020204030204" pitchFamily="34" charset="0"/>
                    <a:ea typeface="宋体" panose="02010600030101010101" pitchFamily="2" charset="-122"/>
                  </a:defRPr>
                </a:lvl4pPr>
                <a:lvl5pPr defTabSz="512445" eaLnBrk="0" hangingPunct="0">
                  <a:defRPr>
                    <a:solidFill>
                      <a:schemeClr val="tx1"/>
                    </a:solidFill>
                    <a:latin typeface="Calibri" panose="020F0502020204030204" pitchFamily="34" charset="0"/>
                    <a:ea typeface="宋体" panose="02010600030101010101" pitchFamily="2" charset="-122"/>
                  </a:defRPr>
                </a:lvl5pPr>
                <a:lvl6pPr marL="22847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400" b="1" dirty="0">
                    <a:solidFill>
                      <a:schemeClr val="tx1">
                        <a:lumMod val="75000"/>
                        <a:lumOff val="25000"/>
                      </a:schemeClr>
                    </a:solidFill>
                    <a:latin typeface="+mn-lt"/>
                    <a:ea typeface="+mn-ea"/>
                    <a:cs typeface="+mn-ea"/>
                    <a:sym typeface="+mn-lt"/>
                  </a:rPr>
                  <a:t>TEXT HERE</a:t>
                </a:r>
                <a:endParaRPr lang="zh-CN" altLang="en-US" sz="1400" b="1" dirty="0">
                  <a:solidFill>
                    <a:schemeClr val="tx1">
                      <a:lumMod val="75000"/>
                      <a:lumOff val="25000"/>
                    </a:schemeClr>
                  </a:solidFill>
                  <a:latin typeface="+mn-lt"/>
                  <a:ea typeface="+mn-ea"/>
                  <a:cs typeface="+mn-ea"/>
                  <a:sym typeface="+mn-lt"/>
                </a:endParaRPr>
              </a:p>
            </p:txBody>
          </p:sp>
          <p:cxnSp>
            <p:nvCxnSpPr>
              <p:cNvPr id="32" name="直接连接符 120"/>
              <p:cNvCxnSpPr>
                <a:cxnSpLocks noChangeShapeType="1"/>
              </p:cNvCxnSpPr>
              <p:nvPr/>
            </p:nvCxnSpPr>
            <p:spPr bwMode="auto">
              <a:xfrm>
                <a:off x="3339348" y="3033115"/>
                <a:ext cx="0" cy="170144"/>
              </a:xfrm>
              <a:prstGeom prst="line">
                <a:avLst/>
              </a:prstGeom>
              <a:noFill/>
              <a:ln w="9525">
                <a:solidFill>
                  <a:srgbClr val="007BC6"/>
                </a:solidFill>
                <a:round/>
              </a:ln>
              <a:extLst>
                <a:ext uri="{909E8E84-426E-40DD-AFC4-6F175D3DCCD1}">
                  <a14:hiddenFill xmlns:a14="http://schemas.microsoft.com/office/drawing/2010/main">
                    <a:noFill/>
                  </a14:hiddenFill>
                </a:ext>
              </a:extLst>
            </p:spPr>
          </p:cxnSp>
        </p:grpSp>
      </p:grpSp>
      <p:grpSp>
        <p:nvGrpSpPr>
          <p:cNvPr id="33" name="组合 32"/>
          <p:cNvGrpSpPr/>
          <p:nvPr/>
        </p:nvGrpSpPr>
        <p:grpSpPr>
          <a:xfrm>
            <a:off x="7297309" y="2646574"/>
            <a:ext cx="3836648" cy="753924"/>
            <a:chOff x="2938788" y="2190735"/>
            <a:chExt cx="3836648" cy="753924"/>
          </a:xfrm>
        </p:grpSpPr>
        <p:sp>
          <p:nvSpPr>
            <p:cNvPr id="34" name="矩形 13"/>
            <p:cNvSpPr>
              <a:spLocks noChangeArrowheads="1"/>
            </p:cNvSpPr>
            <p:nvPr/>
          </p:nvSpPr>
          <p:spPr bwMode="auto">
            <a:xfrm>
              <a:off x="2938788" y="2452216"/>
              <a:ext cx="383664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3895" eaLnBrk="0" hangingPunct="0">
                <a:defRPr>
                  <a:solidFill>
                    <a:schemeClr val="tx1"/>
                  </a:solidFill>
                  <a:latin typeface="Calibri" panose="020F0502020204030204" pitchFamily="34" charset="0"/>
                  <a:ea typeface="宋体" panose="02010600030101010101" pitchFamily="2" charset="-122"/>
                </a:defRPr>
              </a:lvl1pPr>
              <a:lvl2pPr defTabSz="683895" eaLnBrk="0" hangingPunct="0">
                <a:defRPr>
                  <a:solidFill>
                    <a:schemeClr val="tx1"/>
                  </a:solidFill>
                  <a:latin typeface="Calibri" panose="020F0502020204030204" pitchFamily="34" charset="0"/>
                  <a:ea typeface="宋体" panose="02010600030101010101" pitchFamily="2" charset="-122"/>
                </a:defRPr>
              </a:lvl2pPr>
              <a:lvl3pPr defTabSz="683895" eaLnBrk="0" hangingPunct="0">
                <a:defRPr>
                  <a:solidFill>
                    <a:schemeClr val="tx1"/>
                  </a:solidFill>
                  <a:latin typeface="Calibri" panose="020F0502020204030204" pitchFamily="34" charset="0"/>
                  <a:ea typeface="宋体" panose="02010600030101010101" pitchFamily="2" charset="-122"/>
                </a:defRPr>
              </a:lvl3pPr>
              <a:lvl4pPr defTabSz="683895" eaLnBrk="0" hangingPunct="0">
                <a:defRPr>
                  <a:solidFill>
                    <a:schemeClr val="tx1"/>
                  </a:solidFill>
                  <a:latin typeface="Calibri" panose="020F0502020204030204" pitchFamily="34" charset="0"/>
                  <a:ea typeface="宋体" panose="02010600030101010101" pitchFamily="2" charset="-122"/>
                </a:defRPr>
              </a:lvl4pPr>
              <a:lvl5pPr defTabSz="683895" eaLnBrk="0" hangingPunct="0">
                <a:defRPr>
                  <a:solidFill>
                    <a:schemeClr val="tx1"/>
                  </a:solidFill>
                  <a:latin typeface="Calibri" panose="020F0502020204030204" pitchFamily="34" charset="0"/>
                  <a:ea typeface="宋体" panose="02010600030101010101" pitchFamily="2" charset="-122"/>
                </a:defRPr>
              </a:lvl5pPr>
              <a:lvl6pPr marL="22847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30000"/>
                </a:lnSpc>
              </a:pPr>
              <a:r>
                <a:rPr lang="zh-CN" altLang="en-US" sz="1000" dirty="0">
                  <a:solidFill>
                    <a:schemeClr val="tx1">
                      <a:lumMod val="75000"/>
                      <a:lumOff val="25000"/>
                    </a:schemeClr>
                  </a:solidFill>
                  <a:latin typeface="+mn-lt"/>
                  <a:ea typeface="+mn-ea"/>
                  <a:cs typeface="+mn-ea"/>
                  <a:sym typeface="+mn-lt"/>
                </a:rPr>
                <a:t>点击输入文本内容点击输入文本内容点击输入文本内容点击输入文本内容点击输入文本内容点击输入文本内容</a:t>
              </a:r>
            </a:p>
          </p:txBody>
        </p:sp>
        <p:grpSp>
          <p:nvGrpSpPr>
            <p:cNvPr id="35" name="组合 34"/>
            <p:cNvGrpSpPr/>
            <p:nvPr/>
          </p:nvGrpSpPr>
          <p:grpSpPr>
            <a:xfrm>
              <a:off x="3098185" y="2190735"/>
              <a:ext cx="1760423" cy="307777"/>
              <a:chOff x="3339348" y="2987446"/>
              <a:chExt cx="981950" cy="307777"/>
            </a:xfrm>
          </p:grpSpPr>
          <p:sp>
            <p:nvSpPr>
              <p:cNvPr id="36" name="文本框 83"/>
              <p:cNvSpPr txBox="1">
                <a:spLocks noChangeArrowheads="1"/>
              </p:cNvSpPr>
              <p:nvPr/>
            </p:nvSpPr>
            <p:spPr bwMode="auto">
              <a:xfrm>
                <a:off x="3339348" y="2987446"/>
                <a:ext cx="9819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512445" eaLnBrk="0" hangingPunct="0">
                  <a:defRPr>
                    <a:solidFill>
                      <a:schemeClr val="tx1"/>
                    </a:solidFill>
                    <a:latin typeface="Calibri" panose="020F0502020204030204" pitchFamily="34" charset="0"/>
                    <a:ea typeface="宋体" panose="02010600030101010101" pitchFamily="2" charset="-122"/>
                  </a:defRPr>
                </a:lvl1pPr>
                <a:lvl2pPr defTabSz="512445" eaLnBrk="0" hangingPunct="0">
                  <a:defRPr>
                    <a:solidFill>
                      <a:schemeClr val="tx1"/>
                    </a:solidFill>
                    <a:latin typeface="Calibri" panose="020F0502020204030204" pitchFamily="34" charset="0"/>
                    <a:ea typeface="宋体" panose="02010600030101010101" pitchFamily="2" charset="-122"/>
                  </a:defRPr>
                </a:lvl2pPr>
                <a:lvl3pPr defTabSz="512445" eaLnBrk="0" hangingPunct="0">
                  <a:defRPr>
                    <a:solidFill>
                      <a:schemeClr val="tx1"/>
                    </a:solidFill>
                    <a:latin typeface="Calibri" panose="020F0502020204030204" pitchFamily="34" charset="0"/>
                    <a:ea typeface="宋体" panose="02010600030101010101" pitchFamily="2" charset="-122"/>
                  </a:defRPr>
                </a:lvl3pPr>
                <a:lvl4pPr defTabSz="512445" eaLnBrk="0" hangingPunct="0">
                  <a:defRPr>
                    <a:solidFill>
                      <a:schemeClr val="tx1"/>
                    </a:solidFill>
                    <a:latin typeface="Calibri" panose="020F0502020204030204" pitchFamily="34" charset="0"/>
                    <a:ea typeface="宋体" panose="02010600030101010101" pitchFamily="2" charset="-122"/>
                  </a:defRPr>
                </a:lvl4pPr>
                <a:lvl5pPr defTabSz="512445" eaLnBrk="0" hangingPunct="0">
                  <a:defRPr>
                    <a:solidFill>
                      <a:schemeClr val="tx1"/>
                    </a:solidFill>
                    <a:latin typeface="Calibri" panose="020F0502020204030204" pitchFamily="34" charset="0"/>
                    <a:ea typeface="宋体" panose="02010600030101010101" pitchFamily="2" charset="-122"/>
                  </a:defRPr>
                </a:lvl5pPr>
                <a:lvl6pPr marL="22847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400" b="1" dirty="0">
                    <a:solidFill>
                      <a:schemeClr val="tx1">
                        <a:lumMod val="75000"/>
                        <a:lumOff val="25000"/>
                      </a:schemeClr>
                    </a:solidFill>
                    <a:latin typeface="+mn-lt"/>
                    <a:ea typeface="+mn-ea"/>
                    <a:cs typeface="+mn-ea"/>
                    <a:sym typeface="+mn-lt"/>
                  </a:rPr>
                  <a:t>TEXT HERE</a:t>
                </a:r>
                <a:endParaRPr lang="zh-CN" altLang="en-US" sz="1400" b="1" dirty="0">
                  <a:solidFill>
                    <a:schemeClr val="tx1">
                      <a:lumMod val="75000"/>
                      <a:lumOff val="25000"/>
                    </a:schemeClr>
                  </a:solidFill>
                  <a:latin typeface="+mn-lt"/>
                  <a:ea typeface="+mn-ea"/>
                  <a:cs typeface="+mn-ea"/>
                  <a:sym typeface="+mn-lt"/>
                </a:endParaRPr>
              </a:p>
            </p:txBody>
          </p:sp>
          <p:cxnSp>
            <p:nvCxnSpPr>
              <p:cNvPr id="37" name="直接连接符 120"/>
              <p:cNvCxnSpPr>
                <a:cxnSpLocks noChangeShapeType="1"/>
              </p:cNvCxnSpPr>
              <p:nvPr/>
            </p:nvCxnSpPr>
            <p:spPr bwMode="auto">
              <a:xfrm>
                <a:off x="3339348" y="3033115"/>
                <a:ext cx="0" cy="170144"/>
              </a:xfrm>
              <a:prstGeom prst="line">
                <a:avLst/>
              </a:prstGeom>
              <a:noFill/>
              <a:ln w="9525">
                <a:solidFill>
                  <a:srgbClr val="007BC6"/>
                </a:solidFill>
                <a:round/>
              </a:ln>
              <a:extLst>
                <a:ext uri="{909E8E84-426E-40DD-AFC4-6F175D3DCCD1}">
                  <a14:hiddenFill xmlns:a14="http://schemas.microsoft.com/office/drawing/2010/main">
                    <a:noFill/>
                  </a14:hiddenFill>
                </a:ext>
              </a:extLst>
            </p:spPr>
          </p:cxnSp>
        </p:grpSp>
      </p:grpSp>
      <p:grpSp>
        <p:nvGrpSpPr>
          <p:cNvPr id="38" name="组合 37"/>
          <p:cNvGrpSpPr/>
          <p:nvPr/>
        </p:nvGrpSpPr>
        <p:grpSpPr>
          <a:xfrm>
            <a:off x="7297309" y="3437149"/>
            <a:ext cx="3836648" cy="753924"/>
            <a:chOff x="2938788" y="2190735"/>
            <a:chExt cx="3836648" cy="753924"/>
          </a:xfrm>
        </p:grpSpPr>
        <p:sp>
          <p:nvSpPr>
            <p:cNvPr id="39" name="矩形 13"/>
            <p:cNvSpPr>
              <a:spLocks noChangeArrowheads="1"/>
            </p:cNvSpPr>
            <p:nvPr/>
          </p:nvSpPr>
          <p:spPr bwMode="auto">
            <a:xfrm>
              <a:off x="2938788" y="2452216"/>
              <a:ext cx="383664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3895" eaLnBrk="0" hangingPunct="0">
                <a:defRPr>
                  <a:solidFill>
                    <a:schemeClr val="tx1"/>
                  </a:solidFill>
                  <a:latin typeface="Calibri" panose="020F0502020204030204" pitchFamily="34" charset="0"/>
                  <a:ea typeface="宋体" panose="02010600030101010101" pitchFamily="2" charset="-122"/>
                </a:defRPr>
              </a:lvl1pPr>
              <a:lvl2pPr defTabSz="683895" eaLnBrk="0" hangingPunct="0">
                <a:defRPr>
                  <a:solidFill>
                    <a:schemeClr val="tx1"/>
                  </a:solidFill>
                  <a:latin typeface="Calibri" panose="020F0502020204030204" pitchFamily="34" charset="0"/>
                  <a:ea typeface="宋体" panose="02010600030101010101" pitchFamily="2" charset="-122"/>
                </a:defRPr>
              </a:lvl2pPr>
              <a:lvl3pPr defTabSz="683895" eaLnBrk="0" hangingPunct="0">
                <a:defRPr>
                  <a:solidFill>
                    <a:schemeClr val="tx1"/>
                  </a:solidFill>
                  <a:latin typeface="Calibri" panose="020F0502020204030204" pitchFamily="34" charset="0"/>
                  <a:ea typeface="宋体" panose="02010600030101010101" pitchFamily="2" charset="-122"/>
                </a:defRPr>
              </a:lvl3pPr>
              <a:lvl4pPr defTabSz="683895" eaLnBrk="0" hangingPunct="0">
                <a:defRPr>
                  <a:solidFill>
                    <a:schemeClr val="tx1"/>
                  </a:solidFill>
                  <a:latin typeface="Calibri" panose="020F0502020204030204" pitchFamily="34" charset="0"/>
                  <a:ea typeface="宋体" panose="02010600030101010101" pitchFamily="2" charset="-122"/>
                </a:defRPr>
              </a:lvl4pPr>
              <a:lvl5pPr defTabSz="683895" eaLnBrk="0" hangingPunct="0">
                <a:defRPr>
                  <a:solidFill>
                    <a:schemeClr val="tx1"/>
                  </a:solidFill>
                  <a:latin typeface="Calibri" panose="020F0502020204030204" pitchFamily="34" charset="0"/>
                  <a:ea typeface="宋体" panose="02010600030101010101" pitchFamily="2" charset="-122"/>
                </a:defRPr>
              </a:lvl5pPr>
              <a:lvl6pPr marL="22847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30000"/>
                </a:lnSpc>
              </a:pPr>
              <a:r>
                <a:rPr lang="zh-CN" altLang="en-US" sz="1000" dirty="0">
                  <a:solidFill>
                    <a:schemeClr val="tx1">
                      <a:lumMod val="75000"/>
                      <a:lumOff val="25000"/>
                    </a:schemeClr>
                  </a:solidFill>
                  <a:latin typeface="+mn-lt"/>
                  <a:ea typeface="+mn-ea"/>
                  <a:cs typeface="+mn-ea"/>
                  <a:sym typeface="+mn-lt"/>
                </a:rPr>
                <a:t>点击输入文本内容点击输入文本内容点击输入文本内容点击输入文本内容点击输入文本内容点击输入文本内容</a:t>
              </a:r>
            </a:p>
          </p:txBody>
        </p:sp>
        <p:grpSp>
          <p:nvGrpSpPr>
            <p:cNvPr id="40" name="组合 39"/>
            <p:cNvGrpSpPr/>
            <p:nvPr/>
          </p:nvGrpSpPr>
          <p:grpSpPr>
            <a:xfrm>
              <a:off x="3098185" y="2190735"/>
              <a:ext cx="1760423" cy="307777"/>
              <a:chOff x="3339348" y="2987446"/>
              <a:chExt cx="981950" cy="307777"/>
            </a:xfrm>
          </p:grpSpPr>
          <p:sp>
            <p:nvSpPr>
              <p:cNvPr id="41" name="文本框 83"/>
              <p:cNvSpPr txBox="1">
                <a:spLocks noChangeArrowheads="1"/>
              </p:cNvSpPr>
              <p:nvPr/>
            </p:nvSpPr>
            <p:spPr bwMode="auto">
              <a:xfrm>
                <a:off x="3339348" y="2987446"/>
                <a:ext cx="9819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512445" eaLnBrk="0" hangingPunct="0">
                  <a:defRPr>
                    <a:solidFill>
                      <a:schemeClr val="tx1"/>
                    </a:solidFill>
                    <a:latin typeface="Calibri" panose="020F0502020204030204" pitchFamily="34" charset="0"/>
                    <a:ea typeface="宋体" panose="02010600030101010101" pitchFamily="2" charset="-122"/>
                  </a:defRPr>
                </a:lvl1pPr>
                <a:lvl2pPr defTabSz="512445" eaLnBrk="0" hangingPunct="0">
                  <a:defRPr>
                    <a:solidFill>
                      <a:schemeClr val="tx1"/>
                    </a:solidFill>
                    <a:latin typeface="Calibri" panose="020F0502020204030204" pitchFamily="34" charset="0"/>
                    <a:ea typeface="宋体" panose="02010600030101010101" pitchFamily="2" charset="-122"/>
                  </a:defRPr>
                </a:lvl2pPr>
                <a:lvl3pPr defTabSz="512445" eaLnBrk="0" hangingPunct="0">
                  <a:defRPr>
                    <a:solidFill>
                      <a:schemeClr val="tx1"/>
                    </a:solidFill>
                    <a:latin typeface="Calibri" panose="020F0502020204030204" pitchFamily="34" charset="0"/>
                    <a:ea typeface="宋体" panose="02010600030101010101" pitchFamily="2" charset="-122"/>
                  </a:defRPr>
                </a:lvl3pPr>
                <a:lvl4pPr defTabSz="512445" eaLnBrk="0" hangingPunct="0">
                  <a:defRPr>
                    <a:solidFill>
                      <a:schemeClr val="tx1"/>
                    </a:solidFill>
                    <a:latin typeface="Calibri" panose="020F0502020204030204" pitchFamily="34" charset="0"/>
                    <a:ea typeface="宋体" panose="02010600030101010101" pitchFamily="2" charset="-122"/>
                  </a:defRPr>
                </a:lvl4pPr>
                <a:lvl5pPr defTabSz="512445" eaLnBrk="0" hangingPunct="0">
                  <a:defRPr>
                    <a:solidFill>
                      <a:schemeClr val="tx1"/>
                    </a:solidFill>
                    <a:latin typeface="Calibri" panose="020F0502020204030204" pitchFamily="34" charset="0"/>
                    <a:ea typeface="宋体" panose="02010600030101010101" pitchFamily="2" charset="-122"/>
                  </a:defRPr>
                </a:lvl5pPr>
                <a:lvl6pPr marL="22847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400" b="1" dirty="0">
                    <a:solidFill>
                      <a:schemeClr val="tx1">
                        <a:lumMod val="75000"/>
                        <a:lumOff val="25000"/>
                      </a:schemeClr>
                    </a:solidFill>
                    <a:latin typeface="+mn-lt"/>
                    <a:ea typeface="+mn-ea"/>
                    <a:cs typeface="+mn-ea"/>
                    <a:sym typeface="+mn-lt"/>
                  </a:rPr>
                  <a:t>TEXT HERE</a:t>
                </a:r>
                <a:endParaRPr lang="zh-CN" altLang="en-US" sz="1400" b="1" dirty="0">
                  <a:solidFill>
                    <a:schemeClr val="tx1">
                      <a:lumMod val="75000"/>
                      <a:lumOff val="25000"/>
                    </a:schemeClr>
                  </a:solidFill>
                  <a:latin typeface="+mn-lt"/>
                  <a:ea typeface="+mn-ea"/>
                  <a:cs typeface="+mn-ea"/>
                  <a:sym typeface="+mn-lt"/>
                </a:endParaRPr>
              </a:p>
            </p:txBody>
          </p:sp>
          <p:cxnSp>
            <p:nvCxnSpPr>
              <p:cNvPr id="42" name="直接连接符 120"/>
              <p:cNvCxnSpPr>
                <a:cxnSpLocks noChangeShapeType="1"/>
              </p:cNvCxnSpPr>
              <p:nvPr/>
            </p:nvCxnSpPr>
            <p:spPr bwMode="auto">
              <a:xfrm>
                <a:off x="3339348" y="3033115"/>
                <a:ext cx="0" cy="170144"/>
              </a:xfrm>
              <a:prstGeom prst="line">
                <a:avLst/>
              </a:prstGeom>
              <a:noFill/>
              <a:ln w="9525">
                <a:solidFill>
                  <a:srgbClr val="007BC6"/>
                </a:solidFill>
                <a:round/>
              </a:ln>
              <a:extLst>
                <a:ext uri="{909E8E84-426E-40DD-AFC4-6F175D3DCCD1}">
                  <a14:hiddenFill xmlns:a14="http://schemas.microsoft.com/office/drawing/2010/main">
                    <a:noFill/>
                  </a14:hiddenFill>
                </a:ext>
              </a:extLst>
            </p:spPr>
          </p:cxnSp>
        </p:grpSp>
      </p:grpSp>
      <p:grpSp>
        <p:nvGrpSpPr>
          <p:cNvPr id="43" name="组合 42"/>
          <p:cNvGrpSpPr/>
          <p:nvPr/>
        </p:nvGrpSpPr>
        <p:grpSpPr>
          <a:xfrm>
            <a:off x="7297309" y="4227724"/>
            <a:ext cx="3836648" cy="753924"/>
            <a:chOff x="2938788" y="2190735"/>
            <a:chExt cx="3836648" cy="753924"/>
          </a:xfrm>
        </p:grpSpPr>
        <p:sp>
          <p:nvSpPr>
            <p:cNvPr id="44" name="矩形 13"/>
            <p:cNvSpPr>
              <a:spLocks noChangeArrowheads="1"/>
            </p:cNvSpPr>
            <p:nvPr/>
          </p:nvSpPr>
          <p:spPr bwMode="auto">
            <a:xfrm>
              <a:off x="2938788" y="2452216"/>
              <a:ext cx="383664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3895" eaLnBrk="0" hangingPunct="0">
                <a:defRPr>
                  <a:solidFill>
                    <a:schemeClr val="tx1"/>
                  </a:solidFill>
                  <a:latin typeface="Calibri" panose="020F0502020204030204" pitchFamily="34" charset="0"/>
                  <a:ea typeface="宋体" panose="02010600030101010101" pitchFamily="2" charset="-122"/>
                </a:defRPr>
              </a:lvl1pPr>
              <a:lvl2pPr defTabSz="683895" eaLnBrk="0" hangingPunct="0">
                <a:defRPr>
                  <a:solidFill>
                    <a:schemeClr val="tx1"/>
                  </a:solidFill>
                  <a:latin typeface="Calibri" panose="020F0502020204030204" pitchFamily="34" charset="0"/>
                  <a:ea typeface="宋体" panose="02010600030101010101" pitchFamily="2" charset="-122"/>
                </a:defRPr>
              </a:lvl2pPr>
              <a:lvl3pPr defTabSz="683895" eaLnBrk="0" hangingPunct="0">
                <a:defRPr>
                  <a:solidFill>
                    <a:schemeClr val="tx1"/>
                  </a:solidFill>
                  <a:latin typeface="Calibri" panose="020F0502020204030204" pitchFamily="34" charset="0"/>
                  <a:ea typeface="宋体" panose="02010600030101010101" pitchFamily="2" charset="-122"/>
                </a:defRPr>
              </a:lvl3pPr>
              <a:lvl4pPr defTabSz="683895" eaLnBrk="0" hangingPunct="0">
                <a:defRPr>
                  <a:solidFill>
                    <a:schemeClr val="tx1"/>
                  </a:solidFill>
                  <a:latin typeface="Calibri" panose="020F0502020204030204" pitchFamily="34" charset="0"/>
                  <a:ea typeface="宋体" panose="02010600030101010101" pitchFamily="2" charset="-122"/>
                </a:defRPr>
              </a:lvl4pPr>
              <a:lvl5pPr defTabSz="683895" eaLnBrk="0" hangingPunct="0">
                <a:defRPr>
                  <a:solidFill>
                    <a:schemeClr val="tx1"/>
                  </a:solidFill>
                  <a:latin typeface="Calibri" panose="020F0502020204030204" pitchFamily="34" charset="0"/>
                  <a:ea typeface="宋体" panose="02010600030101010101" pitchFamily="2" charset="-122"/>
                </a:defRPr>
              </a:lvl5pPr>
              <a:lvl6pPr marL="22847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30000"/>
                </a:lnSpc>
              </a:pPr>
              <a:r>
                <a:rPr lang="zh-CN" altLang="en-US" sz="1000" dirty="0">
                  <a:solidFill>
                    <a:schemeClr val="tx1">
                      <a:lumMod val="75000"/>
                      <a:lumOff val="25000"/>
                    </a:schemeClr>
                  </a:solidFill>
                  <a:latin typeface="+mn-lt"/>
                  <a:ea typeface="+mn-ea"/>
                  <a:cs typeface="+mn-ea"/>
                  <a:sym typeface="+mn-lt"/>
                </a:rPr>
                <a:t>点击输入文本内容点击输入文本内容点击输入文本内容点击输入文本内容点击输入文本内容点击输入文本内容</a:t>
              </a:r>
            </a:p>
          </p:txBody>
        </p:sp>
        <p:grpSp>
          <p:nvGrpSpPr>
            <p:cNvPr id="45" name="组合 44"/>
            <p:cNvGrpSpPr/>
            <p:nvPr/>
          </p:nvGrpSpPr>
          <p:grpSpPr>
            <a:xfrm>
              <a:off x="3098185" y="2190735"/>
              <a:ext cx="1760423" cy="307777"/>
              <a:chOff x="3339348" y="2987446"/>
              <a:chExt cx="981950" cy="307777"/>
            </a:xfrm>
          </p:grpSpPr>
          <p:sp>
            <p:nvSpPr>
              <p:cNvPr id="46" name="文本框 83"/>
              <p:cNvSpPr txBox="1">
                <a:spLocks noChangeArrowheads="1"/>
              </p:cNvSpPr>
              <p:nvPr/>
            </p:nvSpPr>
            <p:spPr bwMode="auto">
              <a:xfrm>
                <a:off x="3339348" y="2987446"/>
                <a:ext cx="9819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512445" eaLnBrk="0" hangingPunct="0">
                  <a:defRPr>
                    <a:solidFill>
                      <a:schemeClr val="tx1"/>
                    </a:solidFill>
                    <a:latin typeface="Calibri" panose="020F0502020204030204" pitchFamily="34" charset="0"/>
                    <a:ea typeface="宋体" panose="02010600030101010101" pitchFamily="2" charset="-122"/>
                  </a:defRPr>
                </a:lvl1pPr>
                <a:lvl2pPr defTabSz="512445" eaLnBrk="0" hangingPunct="0">
                  <a:defRPr>
                    <a:solidFill>
                      <a:schemeClr val="tx1"/>
                    </a:solidFill>
                    <a:latin typeface="Calibri" panose="020F0502020204030204" pitchFamily="34" charset="0"/>
                    <a:ea typeface="宋体" panose="02010600030101010101" pitchFamily="2" charset="-122"/>
                  </a:defRPr>
                </a:lvl2pPr>
                <a:lvl3pPr defTabSz="512445" eaLnBrk="0" hangingPunct="0">
                  <a:defRPr>
                    <a:solidFill>
                      <a:schemeClr val="tx1"/>
                    </a:solidFill>
                    <a:latin typeface="Calibri" panose="020F0502020204030204" pitchFamily="34" charset="0"/>
                    <a:ea typeface="宋体" panose="02010600030101010101" pitchFamily="2" charset="-122"/>
                  </a:defRPr>
                </a:lvl3pPr>
                <a:lvl4pPr defTabSz="512445" eaLnBrk="0" hangingPunct="0">
                  <a:defRPr>
                    <a:solidFill>
                      <a:schemeClr val="tx1"/>
                    </a:solidFill>
                    <a:latin typeface="Calibri" panose="020F0502020204030204" pitchFamily="34" charset="0"/>
                    <a:ea typeface="宋体" panose="02010600030101010101" pitchFamily="2" charset="-122"/>
                  </a:defRPr>
                </a:lvl4pPr>
                <a:lvl5pPr defTabSz="512445" eaLnBrk="0" hangingPunct="0">
                  <a:defRPr>
                    <a:solidFill>
                      <a:schemeClr val="tx1"/>
                    </a:solidFill>
                    <a:latin typeface="Calibri" panose="020F0502020204030204" pitchFamily="34" charset="0"/>
                    <a:ea typeface="宋体" panose="02010600030101010101" pitchFamily="2" charset="-122"/>
                  </a:defRPr>
                </a:lvl5pPr>
                <a:lvl6pPr marL="22847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400" b="1" dirty="0">
                    <a:solidFill>
                      <a:schemeClr val="tx1">
                        <a:lumMod val="75000"/>
                        <a:lumOff val="25000"/>
                      </a:schemeClr>
                    </a:solidFill>
                    <a:latin typeface="+mn-lt"/>
                    <a:ea typeface="+mn-ea"/>
                    <a:cs typeface="+mn-ea"/>
                    <a:sym typeface="+mn-lt"/>
                  </a:rPr>
                  <a:t>TEXT HERE</a:t>
                </a:r>
                <a:endParaRPr lang="zh-CN" altLang="en-US" sz="1400" b="1" dirty="0">
                  <a:solidFill>
                    <a:schemeClr val="tx1">
                      <a:lumMod val="75000"/>
                      <a:lumOff val="25000"/>
                    </a:schemeClr>
                  </a:solidFill>
                  <a:latin typeface="+mn-lt"/>
                  <a:ea typeface="+mn-ea"/>
                  <a:cs typeface="+mn-ea"/>
                  <a:sym typeface="+mn-lt"/>
                </a:endParaRPr>
              </a:p>
            </p:txBody>
          </p:sp>
          <p:cxnSp>
            <p:nvCxnSpPr>
              <p:cNvPr id="47" name="直接连接符 120"/>
              <p:cNvCxnSpPr>
                <a:cxnSpLocks noChangeShapeType="1"/>
              </p:cNvCxnSpPr>
              <p:nvPr/>
            </p:nvCxnSpPr>
            <p:spPr bwMode="auto">
              <a:xfrm>
                <a:off x="3339348" y="3033115"/>
                <a:ext cx="0" cy="170144"/>
              </a:xfrm>
              <a:prstGeom prst="line">
                <a:avLst/>
              </a:prstGeom>
              <a:noFill/>
              <a:ln w="9525">
                <a:solidFill>
                  <a:srgbClr val="007BC6"/>
                </a:solidFill>
                <a:round/>
              </a:ln>
              <a:extLst>
                <a:ext uri="{909E8E84-426E-40DD-AFC4-6F175D3DCCD1}">
                  <a14:hiddenFill xmlns:a14="http://schemas.microsoft.com/office/drawing/2010/main">
                    <a:noFill/>
                  </a14:hiddenFill>
                </a:ext>
              </a:extLst>
            </p:spPr>
          </p:cxnSp>
        </p:grpSp>
      </p:grpSp>
      <p:grpSp>
        <p:nvGrpSpPr>
          <p:cNvPr id="48" name="组合 47"/>
          <p:cNvGrpSpPr/>
          <p:nvPr/>
        </p:nvGrpSpPr>
        <p:grpSpPr>
          <a:xfrm>
            <a:off x="7297309" y="5046874"/>
            <a:ext cx="3836648" cy="753924"/>
            <a:chOff x="2938788" y="2190735"/>
            <a:chExt cx="3836648" cy="753924"/>
          </a:xfrm>
        </p:grpSpPr>
        <p:sp>
          <p:nvSpPr>
            <p:cNvPr id="49" name="矩形 13"/>
            <p:cNvSpPr>
              <a:spLocks noChangeArrowheads="1"/>
            </p:cNvSpPr>
            <p:nvPr/>
          </p:nvSpPr>
          <p:spPr bwMode="auto">
            <a:xfrm>
              <a:off x="2938788" y="2452216"/>
              <a:ext cx="383664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3895" eaLnBrk="0" hangingPunct="0">
                <a:defRPr>
                  <a:solidFill>
                    <a:schemeClr val="tx1"/>
                  </a:solidFill>
                  <a:latin typeface="Calibri" panose="020F0502020204030204" pitchFamily="34" charset="0"/>
                  <a:ea typeface="宋体" panose="02010600030101010101" pitchFamily="2" charset="-122"/>
                </a:defRPr>
              </a:lvl1pPr>
              <a:lvl2pPr defTabSz="683895" eaLnBrk="0" hangingPunct="0">
                <a:defRPr>
                  <a:solidFill>
                    <a:schemeClr val="tx1"/>
                  </a:solidFill>
                  <a:latin typeface="Calibri" panose="020F0502020204030204" pitchFamily="34" charset="0"/>
                  <a:ea typeface="宋体" panose="02010600030101010101" pitchFamily="2" charset="-122"/>
                </a:defRPr>
              </a:lvl2pPr>
              <a:lvl3pPr defTabSz="683895" eaLnBrk="0" hangingPunct="0">
                <a:defRPr>
                  <a:solidFill>
                    <a:schemeClr val="tx1"/>
                  </a:solidFill>
                  <a:latin typeface="Calibri" panose="020F0502020204030204" pitchFamily="34" charset="0"/>
                  <a:ea typeface="宋体" panose="02010600030101010101" pitchFamily="2" charset="-122"/>
                </a:defRPr>
              </a:lvl3pPr>
              <a:lvl4pPr defTabSz="683895" eaLnBrk="0" hangingPunct="0">
                <a:defRPr>
                  <a:solidFill>
                    <a:schemeClr val="tx1"/>
                  </a:solidFill>
                  <a:latin typeface="Calibri" panose="020F0502020204030204" pitchFamily="34" charset="0"/>
                  <a:ea typeface="宋体" panose="02010600030101010101" pitchFamily="2" charset="-122"/>
                </a:defRPr>
              </a:lvl4pPr>
              <a:lvl5pPr defTabSz="683895" eaLnBrk="0" hangingPunct="0">
                <a:defRPr>
                  <a:solidFill>
                    <a:schemeClr val="tx1"/>
                  </a:solidFill>
                  <a:latin typeface="Calibri" panose="020F0502020204030204" pitchFamily="34" charset="0"/>
                  <a:ea typeface="宋体" panose="02010600030101010101" pitchFamily="2" charset="-122"/>
                </a:defRPr>
              </a:lvl5pPr>
              <a:lvl6pPr marL="22847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30000"/>
                </a:lnSpc>
              </a:pPr>
              <a:r>
                <a:rPr lang="zh-CN" altLang="en-US" sz="1000" dirty="0">
                  <a:solidFill>
                    <a:schemeClr val="tx1">
                      <a:lumMod val="75000"/>
                      <a:lumOff val="25000"/>
                    </a:schemeClr>
                  </a:solidFill>
                  <a:latin typeface="+mn-lt"/>
                  <a:ea typeface="+mn-ea"/>
                  <a:cs typeface="+mn-ea"/>
                  <a:sym typeface="+mn-lt"/>
                </a:rPr>
                <a:t>点击输入文本内容点击输入文本内容点击输入文本内容点击输入文本内容点击输入文本内容点击输入文本内容</a:t>
              </a:r>
            </a:p>
          </p:txBody>
        </p:sp>
        <p:grpSp>
          <p:nvGrpSpPr>
            <p:cNvPr id="50" name="组合 49"/>
            <p:cNvGrpSpPr/>
            <p:nvPr/>
          </p:nvGrpSpPr>
          <p:grpSpPr>
            <a:xfrm>
              <a:off x="3098185" y="2190735"/>
              <a:ext cx="1760423" cy="307777"/>
              <a:chOff x="3339348" y="2987446"/>
              <a:chExt cx="981950" cy="307777"/>
            </a:xfrm>
          </p:grpSpPr>
          <p:sp>
            <p:nvSpPr>
              <p:cNvPr id="51" name="文本框 83"/>
              <p:cNvSpPr txBox="1">
                <a:spLocks noChangeArrowheads="1"/>
              </p:cNvSpPr>
              <p:nvPr/>
            </p:nvSpPr>
            <p:spPr bwMode="auto">
              <a:xfrm>
                <a:off x="3339348" y="2987446"/>
                <a:ext cx="9819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512445" eaLnBrk="0" hangingPunct="0">
                  <a:defRPr>
                    <a:solidFill>
                      <a:schemeClr val="tx1"/>
                    </a:solidFill>
                    <a:latin typeface="Calibri" panose="020F0502020204030204" pitchFamily="34" charset="0"/>
                    <a:ea typeface="宋体" panose="02010600030101010101" pitchFamily="2" charset="-122"/>
                  </a:defRPr>
                </a:lvl1pPr>
                <a:lvl2pPr defTabSz="512445" eaLnBrk="0" hangingPunct="0">
                  <a:defRPr>
                    <a:solidFill>
                      <a:schemeClr val="tx1"/>
                    </a:solidFill>
                    <a:latin typeface="Calibri" panose="020F0502020204030204" pitchFamily="34" charset="0"/>
                    <a:ea typeface="宋体" panose="02010600030101010101" pitchFamily="2" charset="-122"/>
                  </a:defRPr>
                </a:lvl2pPr>
                <a:lvl3pPr defTabSz="512445" eaLnBrk="0" hangingPunct="0">
                  <a:defRPr>
                    <a:solidFill>
                      <a:schemeClr val="tx1"/>
                    </a:solidFill>
                    <a:latin typeface="Calibri" panose="020F0502020204030204" pitchFamily="34" charset="0"/>
                    <a:ea typeface="宋体" panose="02010600030101010101" pitchFamily="2" charset="-122"/>
                  </a:defRPr>
                </a:lvl3pPr>
                <a:lvl4pPr defTabSz="512445" eaLnBrk="0" hangingPunct="0">
                  <a:defRPr>
                    <a:solidFill>
                      <a:schemeClr val="tx1"/>
                    </a:solidFill>
                    <a:latin typeface="Calibri" panose="020F0502020204030204" pitchFamily="34" charset="0"/>
                    <a:ea typeface="宋体" panose="02010600030101010101" pitchFamily="2" charset="-122"/>
                  </a:defRPr>
                </a:lvl4pPr>
                <a:lvl5pPr defTabSz="512445" eaLnBrk="0" hangingPunct="0">
                  <a:defRPr>
                    <a:solidFill>
                      <a:schemeClr val="tx1"/>
                    </a:solidFill>
                    <a:latin typeface="Calibri" panose="020F0502020204030204" pitchFamily="34" charset="0"/>
                    <a:ea typeface="宋体" panose="02010600030101010101" pitchFamily="2" charset="-122"/>
                  </a:defRPr>
                </a:lvl5pPr>
                <a:lvl6pPr marL="22847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400" b="1" dirty="0">
                    <a:solidFill>
                      <a:schemeClr val="tx1">
                        <a:lumMod val="75000"/>
                        <a:lumOff val="25000"/>
                      </a:schemeClr>
                    </a:solidFill>
                    <a:latin typeface="+mn-lt"/>
                    <a:ea typeface="+mn-ea"/>
                    <a:cs typeface="+mn-ea"/>
                    <a:sym typeface="+mn-lt"/>
                  </a:rPr>
                  <a:t>TEXT HERE</a:t>
                </a:r>
                <a:endParaRPr lang="zh-CN" altLang="en-US" sz="1400" b="1" dirty="0">
                  <a:solidFill>
                    <a:schemeClr val="tx1">
                      <a:lumMod val="75000"/>
                      <a:lumOff val="25000"/>
                    </a:schemeClr>
                  </a:solidFill>
                  <a:latin typeface="+mn-lt"/>
                  <a:ea typeface="+mn-ea"/>
                  <a:cs typeface="+mn-ea"/>
                  <a:sym typeface="+mn-lt"/>
                </a:endParaRPr>
              </a:p>
            </p:txBody>
          </p:sp>
          <p:cxnSp>
            <p:nvCxnSpPr>
              <p:cNvPr id="52" name="直接连接符 120"/>
              <p:cNvCxnSpPr>
                <a:cxnSpLocks noChangeShapeType="1"/>
              </p:cNvCxnSpPr>
              <p:nvPr/>
            </p:nvCxnSpPr>
            <p:spPr bwMode="auto">
              <a:xfrm>
                <a:off x="3339348" y="3033115"/>
                <a:ext cx="0" cy="170144"/>
              </a:xfrm>
              <a:prstGeom prst="line">
                <a:avLst/>
              </a:prstGeom>
              <a:noFill/>
              <a:ln w="9525">
                <a:solidFill>
                  <a:srgbClr val="007BC6"/>
                </a:solidFill>
                <a:round/>
              </a:ln>
              <a:extLst>
                <a:ext uri="{909E8E84-426E-40DD-AFC4-6F175D3DCCD1}">
                  <a14:hiddenFill xmlns:a14="http://schemas.microsoft.com/office/drawing/2010/main">
                    <a:noFill/>
                  </a14:hiddenFill>
                </a:ext>
              </a:extLst>
            </p:spPr>
          </p:cxnSp>
        </p:grpSp>
      </p:grpSp>
    </p:spTree>
  </p:cSld>
  <p:clrMapOvr>
    <a:masterClrMapping/>
  </p:clrMapOvr>
  <mc:AlternateContent xmlns:mc="http://schemas.openxmlformats.org/markup-compatibility/2006" xmlns:p14="http://schemas.microsoft.com/office/powerpoint/2010/main">
    <mc:Choice Requires="p14">
      <p:transition spd="slow" p14:dur="1500" advTm="1000">
        <p:random/>
      </p:transition>
    </mc:Choice>
    <mc:Fallback xmlns="">
      <p:transition spd="slow"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par>
                                <p:cTn id="12" presetID="22" presetClass="entr" presetSubtype="1" fill="hold" nodeType="with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wipe(up)">
                                      <p:cBhvr>
                                        <p:cTn id="14" dur="500"/>
                                        <p:tgtEl>
                                          <p:spTgt spid="28"/>
                                        </p:tgtEl>
                                      </p:cBhvr>
                                    </p:animEffect>
                                  </p:childTnLst>
                                </p:cTn>
                              </p:par>
                              <p:par>
                                <p:cTn id="15" presetID="22" presetClass="entr" presetSubtype="1" fill="hold" nodeType="withEffect">
                                  <p:stCondLst>
                                    <p:cond delay="100"/>
                                  </p:stCondLst>
                                  <p:childTnLst>
                                    <p:set>
                                      <p:cBhvr>
                                        <p:cTn id="16" dur="1" fill="hold">
                                          <p:stCondLst>
                                            <p:cond delay="0"/>
                                          </p:stCondLst>
                                        </p:cTn>
                                        <p:tgtEl>
                                          <p:spTgt spid="33"/>
                                        </p:tgtEl>
                                        <p:attrNameLst>
                                          <p:attrName>style.visibility</p:attrName>
                                        </p:attrNameLst>
                                      </p:cBhvr>
                                      <p:to>
                                        <p:strVal val="visible"/>
                                      </p:to>
                                    </p:set>
                                    <p:animEffect transition="in" filter="wipe(up)">
                                      <p:cBhvr>
                                        <p:cTn id="17" dur="500"/>
                                        <p:tgtEl>
                                          <p:spTgt spid="33"/>
                                        </p:tgtEl>
                                      </p:cBhvr>
                                    </p:animEffect>
                                  </p:childTnLst>
                                </p:cTn>
                              </p:par>
                              <p:par>
                                <p:cTn id="18" presetID="22" presetClass="entr" presetSubtype="1" fill="hold" nodeType="withEffect">
                                  <p:stCondLst>
                                    <p:cond delay="200"/>
                                  </p:stCondLst>
                                  <p:childTnLst>
                                    <p:set>
                                      <p:cBhvr>
                                        <p:cTn id="19" dur="1" fill="hold">
                                          <p:stCondLst>
                                            <p:cond delay="0"/>
                                          </p:stCondLst>
                                        </p:cTn>
                                        <p:tgtEl>
                                          <p:spTgt spid="38"/>
                                        </p:tgtEl>
                                        <p:attrNameLst>
                                          <p:attrName>style.visibility</p:attrName>
                                        </p:attrNameLst>
                                      </p:cBhvr>
                                      <p:to>
                                        <p:strVal val="visible"/>
                                      </p:to>
                                    </p:set>
                                    <p:animEffect transition="in" filter="wipe(up)">
                                      <p:cBhvr>
                                        <p:cTn id="20" dur="500"/>
                                        <p:tgtEl>
                                          <p:spTgt spid="38"/>
                                        </p:tgtEl>
                                      </p:cBhvr>
                                    </p:animEffect>
                                  </p:childTnLst>
                                </p:cTn>
                              </p:par>
                              <p:par>
                                <p:cTn id="21" presetID="22" presetClass="entr" presetSubtype="1" fill="hold" nodeType="withEffect">
                                  <p:stCondLst>
                                    <p:cond delay="300"/>
                                  </p:stCondLst>
                                  <p:childTnLst>
                                    <p:set>
                                      <p:cBhvr>
                                        <p:cTn id="22" dur="1" fill="hold">
                                          <p:stCondLst>
                                            <p:cond delay="0"/>
                                          </p:stCondLst>
                                        </p:cTn>
                                        <p:tgtEl>
                                          <p:spTgt spid="43"/>
                                        </p:tgtEl>
                                        <p:attrNameLst>
                                          <p:attrName>style.visibility</p:attrName>
                                        </p:attrNameLst>
                                      </p:cBhvr>
                                      <p:to>
                                        <p:strVal val="visible"/>
                                      </p:to>
                                    </p:set>
                                    <p:animEffect transition="in" filter="wipe(up)">
                                      <p:cBhvr>
                                        <p:cTn id="23" dur="500"/>
                                        <p:tgtEl>
                                          <p:spTgt spid="43"/>
                                        </p:tgtEl>
                                      </p:cBhvr>
                                    </p:animEffect>
                                  </p:childTnLst>
                                </p:cTn>
                              </p:par>
                              <p:par>
                                <p:cTn id="24" presetID="22" presetClass="entr" presetSubtype="1" fill="hold" nodeType="withEffect">
                                  <p:stCondLst>
                                    <p:cond delay="400"/>
                                  </p:stCondLst>
                                  <p:childTnLst>
                                    <p:set>
                                      <p:cBhvr>
                                        <p:cTn id="25" dur="1" fill="hold">
                                          <p:stCondLst>
                                            <p:cond delay="0"/>
                                          </p:stCondLst>
                                        </p:cTn>
                                        <p:tgtEl>
                                          <p:spTgt spid="48"/>
                                        </p:tgtEl>
                                        <p:attrNameLst>
                                          <p:attrName>style.visibility</p:attrName>
                                        </p:attrNameLst>
                                      </p:cBhvr>
                                      <p:to>
                                        <p:strVal val="visible"/>
                                      </p:to>
                                    </p:set>
                                    <p:animEffect transition="in" filter="wipe(up)">
                                      <p:cBhvr>
                                        <p:cTn id="26"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5"/>
          <p:cNvSpPr txBox="1">
            <a:spLocks noChangeArrowheads="1"/>
          </p:cNvSpPr>
          <p:nvPr/>
        </p:nvSpPr>
        <p:spPr bwMode="auto">
          <a:xfrm>
            <a:off x="1980372" y="353192"/>
            <a:ext cx="3999324" cy="553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21892" tIns="60945" rIns="121892" bIns="60945">
            <a:spAutoFit/>
          </a:bodyPr>
          <a:lstStyle>
            <a:defPPr>
              <a:defRPr lang="zh-CN"/>
            </a:defPPr>
            <a:lvl1pPr eaLnBrk="1" hangingPunct="1">
              <a:defRPr sz="3465" i="0" spc="-150">
                <a:solidFill>
                  <a:schemeClr val="tx1">
                    <a:lumMod val="75000"/>
                    <a:lumOff val="25000"/>
                  </a:schemeClr>
                </a:solidFill>
                <a:latin typeface="+mn-lt"/>
                <a:ea typeface="+mn-ea"/>
                <a:cs typeface="+mn-ea"/>
              </a:defRPr>
            </a:lvl1pPr>
            <a:lvl2pPr marL="742950" indent="-285750" eaLnBrk="0" hangingPunct="0">
              <a:defRPr i="1">
                <a:latin typeface="Arial" panose="020B0604020202020204" pitchFamily="34" charset="0"/>
                <a:ea typeface="宋体" panose="02010600030101010101" pitchFamily="2" charset="-122"/>
              </a:defRPr>
            </a:lvl2pPr>
            <a:lvl3pPr marL="1143000" indent="-228600" eaLnBrk="0" hangingPunct="0">
              <a:defRPr i="1">
                <a:latin typeface="Arial" panose="020B0604020202020204" pitchFamily="34" charset="0"/>
                <a:ea typeface="宋体" panose="02010600030101010101" pitchFamily="2" charset="-122"/>
              </a:defRPr>
            </a:lvl3pPr>
            <a:lvl4pPr marL="1600200" indent="-228600" eaLnBrk="0" hangingPunct="0">
              <a:defRPr i="1">
                <a:latin typeface="Arial" panose="020B0604020202020204" pitchFamily="34" charset="0"/>
                <a:ea typeface="宋体" panose="02010600030101010101" pitchFamily="2" charset="-122"/>
              </a:defRPr>
            </a:lvl4pPr>
            <a:lvl5pPr marL="2057400" indent="-228600" eaLnBrk="0" hangingPunct="0">
              <a:defRPr i="1">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9pPr>
          </a:lstStyle>
          <a:p>
            <a:r>
              <a:rPr lang="zh-CN" altLang="en-US" sz="2800" b="1" spc="0" dirty="0">
                <a:solidFill>
                  <a:srgbClr val="FFE100"/>
                </a:solidFill>
                <a:sym typeface="+mn-lt"/>
              </a:rPr>
              <a:t>修改相关主题文字</a:t>
            </a:r>
          </a:p>
        </p:txBody>
      </p:sp>
      <p:sp>
        <p:nvSpPr>
          <p:cNvPr id="3" name="Freeform 6"/>
          <p:cNvSpPr/>
          <p:nvPr/>
        </p:nvSpPr>
        <p:spPr bwMode="auto">
          <a:xfrm>
            <a:off x="1231789" y="3437522"/>
            <a:ext cx="1458384" cy="1136651"/>
          </a:xfrm>
          <a:custGeom>
            <a:avLst/>
            <a:gdLst>
              <a:gd name="T0" fmla="*/ 0 w 344"/>
              <a:gd name="T1" fmla="*/ 266 h 266"/>
              <a:gd name="T2" fmla="*/ 172 w 344"/>
              <a:gd name="T3" fmla="*/ 0 h 266"/>
              <a:gd name="T4" fmla="*/ 344 w 344"/>
              <a:gd name="T5" fmla="*/ 266 h 266"/>
              <a:gd name="T6" fmla="*/ 0 w 344"/>
              <a:gd name="T7" fmla="*/ 266 h 266"/>
            </a:gdLst>
            <a:ahLst/>
            <a:cxnLst>
              <a:cxn ang="0">
                <a:pos x="T0" y="T1"/>
              </a:cxn>
              <a:cxn ang="0">
                <a:pos x="T2" y="T3"/>
              </a:cxn>
              <a:cxn ang="0">
                <a:pos x="T4" y="T5"/>
              </a:cxn>
              <a:cxn ang="0">
                <a:pos x="T6" y="T7"/>
              </a:cxn>
            </a:cxnLst>
            <a:rect l="0" t="0" r="r" b="b"/>
            <a:pathLst>
              <a:path w="344" h="266">
                <a:moveTo>
                  <a:pt x="0" y="266"/>
                </a:moveTo>
                <a:cubicBezTo>
                  <a:pt x="54" y="266"/>
                  <a:pt x="33" y="0"/>
                  <a:pt x="172" y="0"/>
                </a:cubicBezTo>
                <a:cubicBezTo>
                  <a:pt x="310" y="0"/>
                  <a:pt x="286" y="266"/>
                  <a:pt x="344" y="266"/>
                </a:cubicBezTo>
                <a:lnTo>
                  <a:pt x="0" y="266"/>
                </a:lnTo>
                <a:close/>
              </a:path>
            </a:pathLst>
          </a:custGeom>
          <a:solidFill>
            <a:srgbClr val="20202E">
              <a:alpha val="90000"/>
            </a:srgbClr>
          </a:solidFill>
          <a:ln>
            <a:noFill/>
          </a:ln>
        </p:spPr>
        <p:txBody>
          <a:bodyPr vert="horz" wrap="square" lIns="121920" tIns="60960" rIns="121920" bIns="60960" numCol="1" anchor="t" anchorCtr="0" compatLnSpc="1"/>
          <a:lstStyle/>
          <a:p>
            <a:endParaRPr lang="zh-CN" altLang="en-US" sz="3200"/>
          </a:p>
        </p:txBody>
      </p:sp>
      <p:sp>
        <p:nvSpPr>
          <p:cNvPr id="4" name="Freeform 7"/>
          <p:cNvSpPr/>
          <p:nvPr/>
        </p:nvSpPr>
        <p:spPr bwMode="auto">
          <a:xfrm>
            <a:off x="2207573" y="3608972"/>
            <a:ext cx="1456267" cy="965200"/>
          </a:xfrm>
          <a:custGeom>
            <a:avLst/>
            <a:gdLst>
              <a:gd name="T0" fmla="*/ 0 w 344"/>
              <a:gd name="T1" fmla="*/ 226 h 226"/>
              <a:gd name="T2" fmla="*/ 172 w 344"/>
              <a:gd name="T3" fmla="*/ 0 h 226"/>
              <a:gd name="T4" fmla="*/ 344 w 344"/>
              <a:gd name="T5" fmla="*/ 226 h 226"/>
              <a:gd name="T6" fmla="*/ 0 w 344"/>
              <a:gd name="T7" fmla="*/ 226 h 226"/>
            </a:gdLst>
            <a:ahLst/>
            <a:cxnLst>
              <a:cxn ang="0">
                <a:pos x="T0" y="T1"/>
              </a:cxn>
              <a:cxn ang="0">
                <a:pos x="T2" y="T3"/>
              </a:cxn>
              <a:cxn ang="0">
                <a:pos x="T4" y="T5"/>
              </a:cxn>
              <a:cxn ang="0">
                <a:pos x="T6" y="T7"/>
              </a:cxn>
            </a:cxnLst>
            <a:rect l="0" t="0" r="r" b="b"/>
            <a:pathLst>
              <a:path w="344" h="226">
                <a:moveTo>
                  <a:pt x="0" y="226"/>
                </a:moveTo>
                <a:cubicBezTo>
                  <a:pt x="54" y="226"/>
                  <a:pt x="33" y="0"/>
                  <a:pt x="172" y="0"/>
                </a:cubicBezTo>
                <a:cubicBezTo>
                  <a:pt x="310" y="0"/>
                  <a:pt x="286" y="226"/>
                  <a:pt x="344" y="226"/>
                </a:cubicBezTo>
                <a:lnTo>
                  <a:pt x="0" y="226"/>
                </a:lnTo>
                <a:close/>
              </a:path>
            </a:pathLst>
          </a:custGeom>
          <a:solidFill>
            <a:srgbClr val="C00000"/>
          </a:solidFill>
          <a:ln>
            <a:noFill/>
          </a:ln>
        </p:spPr>
        <p:txBody>
          <a:bodyPr vert="horz" wrap="square" lIns="121920" tIns="60960" rIns="121920" bIns="60960" numCol="1" anchor="t" anchorCtr="0" compatLnSpc="1"/>
          <a:lstStyle/>
          <a:p>
            <a:endParaRPr lang="zh-CN" altLang="en-US" sz="3200"/>
          </a:p>
        </p:txBody>
      </p:sp>
      <p:sp>
        <p:nvSpPr>
          <p:cNvPr id="5" name="Freeform 8"/>
          <p:cNvSpPr/>
          <p:nvPr/>
        </p:nvSpPr>
        <p:spPr bwMode="auto">
          <a:xfrm>
            <a:off x="3181240" y="3029006"/>
            <a:ext cx="1458384" cy="1545167"/>
          </a:xfrm>
          <a:custGeom>
            <a:avLst/>
            <a:gdLst>
              <a:gd name="T0" fmla="*/ 0 w 344"/>
              <a:gd name="T1" fmla="*/ 362 h 362"/>
              <a:gd name="T2" fmla="*/ 172 w 344"/>
              <a:gd name="T3" fmla="*/ 0 h 362"/>
              <a:gd name="T4" fmla="*/ 344 w 344"/>
              <a:gd name="T5" fmla="*/ 362 h 362"/>
              <a:gd name="T6" fmla="*/ 0 w 344"/>
              <a:gd name="T7" fmla="*/ 362 h 362"/>
            </a:gdLst>
            <a:ahLst/>
            <a:cxnLst>
              <a:cxn ang="0">
                <a:pos x="T0" y="T1"/>
              </a:cxn>
              <a:cxn ang="0">
                <a:pos x="T2" y="T3"/>
              </a:cxn>
              <a:cxn ang="0">
                <a:pos x="T4" y="T5"/>
              </a:cxn>
              <a:cxn ang="0">
                <a:pos x="T6" y="T7"/>
              </a:cxn>
            </a:cxnLst>
            <a:rect l="0" t="0" r="r" b="b"/>
            <a:pathLst>
              <a:path w="344" h="362">
                <a:moveTo>
                  <a:pt x="0" y="362"/>
                </a:moveTo>
                <a:cubicBezTo>
                  <a:pt x="54" y="362"/>
                  <a:pt x="33" y="0"/>
                  <a:pt x="172" y="0"/>
                </a:cubicBezTo>
                <a:cubicBezTo>
                  <a:pt x="310" y="0"/>
                  <a:pt x="286" y="362"/>
                  <a:pt x="344" y="362"/>
                </a:cubicBezTo>
                <a:lnTo>
                  <a:pt x="0" y="362"/>
                </a:lnTo>
                <a:close/>
              </a:path>
            </a:pathLst>
          </a:custGeom>
          <a:solidFill>
            <a:srgbClr val="20202E">
              <a:alpha val="90000"/>
            </a:srgbClr>
          </a:solidFill>
          <a:ln>
            <a:noFill/>
          </a:ln>
        </p:spPr>
        <p:txBody>
          <a:bodyPr vert="horz" wrap="square" lIns="121920" tIns="60960" rIns="121920" bIns="60960" numCol="1" anchor="t" anchorCtr="0" compatLnSpc="1"/>
          <a:lstStyle/>
          <a:p>
            <a:endParaRPr lang="zh-CN" altLang="en-US" sz="3200"/>
          </a:p>
        </p:txBody>
      </p:sp>
      <p:sp>
        <p:nvSpPr>
          <p:cNvPr id="6" name="Freeform 9"/>
          <p:cNvSpPr/>
          <p:nvPr/>
        </p:nvSpPr>
        <p:spPr bwMode="auto">
          <a:xfrm>
            <a:off x="4157022" y="3285122"/>
            <a:ext cx="1456267" cy="1289051"/>
          </a:xfrm>
          <a:custGeom>
            <a:avLst/>
            <a:gdLst>
              <a:gd name="T0" fmla="*/ 0 w 344"/>
              <a:gd name="T1" fmla="*/ 302 h 302"/>
              <a:gd name="T2" fmla="*/ 172 w 344"/>
              <a:gd name="T3" fmla="*/ 0 h 302"/>
              <a:gd name="T4" fmla="*/ 344 w 344"/>
              <a:gd name="T5" fmla="*/ 302 h 302"/>
              <a:gd name="T6" fmla="*/ 0 w 344"/>
              <a:gd name="T7" fmla="*/ 302 h 302"/>
            </a:gdLst>
            <a:ahLst/>
            <a:cxnLst>
              <a:cxn ang="0">
                <a:pos x="T0" y="T1"/>
              </a:cxn>
              <a:cxn ang="0">
                <a:pos x="T2" y="T3"/>
              </a:cxn>
              <a:cxn ang="0">
                <a:pos x="T4" y="T5"/>
              </a:cxn>
              <a:cxn ang="0">
                <a:pos x="T6" y="T7"/>
              </a:cxn>
            </a:cxnLst>
            <a:rect l="0" t="0" r="r" b="b"/>
            <a:pathLst>
              <a:path w="344" h="302">
                <a:moveTo>
                  <a:pt x="0" y="302"/>
                </a:moveTo>
                <a:cubicBezTo>
                  <a:pt x="54" y="302"/>
                  <a:pt x="33" y="0"/>
                  <a:pt x="172" y="0"/>
                </a:cubicBezTo>
                <a:cubicBezTo>
                  <a:pt x="310" y="0"/>
                  <a:pt x="286" y="302"/>
                  <a:pt x="344" y="302"/>
                </a:cubicBezTo>
                <a:lnTo>
                  <a:pt x="0" y="302"/>
                </a:lnTo>
                <a:close/>
              </a:path>
            </a:pathLst>
          </a:custGeom>
          <a:solidFill>
            <a:srgbClr val="C00000"/>
          </a:solidFill>
          <a:ln>
            <a:noFill/>
          </a:ln>
        </p:spPr>
        <p:txBody>
          <a:bodyPr vert="horz" wrap="square" lIns="121920" tIns="60960" rIns="121920" bIns="60960" numCol="1" anchor="t" anchorCtr="0" compatLnSpc="1"/>
          <a:lstStyle/>
          <a:p>
            <a:endParaRPr lang="zh-CN" altLang="en-US" sz="3200"/>
          </a:p>
        </p:txBody>
      </p:sp>
      <p:sp>
        <p:nvSpPr>
          <p:cNvPr id="7" name="Freeform 10"/>
          <p:cNvSpPr/>
          <p:nvPr/>
        </p:nvSpPr>
        <p:spPr bwMode="auto">
          <a:xfrm>
            <a:off x="5130689" y="2764423"/>
            <a:ext cx="1458384" cy="1809751"/>
          </a:xfrm>
          <a:custGeom>
            <a:avLst/>
            <a:gdLst>
              <a:gd name="T0" fmla="*/ 0 w 344"/>
              <a:gd name="T1" fmla="*/ 424 h 424"/>
              <a:gd name="T2" fmla="*/ 172 w 344"/>
              <a:gd name="T3" fmla="*/ 0 h 424"/>
              <a:gd name="T4" fmla="*/ 344 w 344"/>
              <a:gd name="T5" fmla="*/ 424 h 424"/>
              <a:gd name="T6" fmla="*/ 0 w 344"/>
              <a:gd name="T7" fmla="*/ 424 h 424"/>
            </a:gdLst>
            <a:ahLst/>
            <a:cxnLst>
              <a:cxn ang="0">
                <a:pos x="T0" y="T1"/>
              </a:cxn>
              <a:cxn ang="0">
                <a:pos x="T2" y="T3"/>
              </a:cxn>
              <a:cxn ang="0">
                <a:pos x="T4" y="T5"/>
              </a:cxn>
              <a:cxn ang="0">
                <a:pos x="T6" y="T7"/>
              </a:cxn>
            </a:cxnLst>
            <a:rect l="0" t="0" r="r" b="b"/>
            <a:pathLst>
              <a:path w="344" h="424">
                <a:moveTo>
                  <a:pt x="0" y="424"/>
                </a:moveTo>
                <a:cubicBezTo>
                  <a:pt x="54" y="424"/>
                  <a:pt x="33" y="0"/>
                  <a:pt x="172" y="0"/>
                </a:cubicBezTo>
                <a:cubicBezTo>
                  <a:pt x="310" y="0"/>
                  <a:pt x="286" y="424"/>
                  <a:pt x="344" y="424"/>
                </a:cubicBezTo>
                <a:lnTo>
                  <a:pt x="0" y="424"/>
                </a:lnTo>
                <a:close/>
              </a:path>
            </a:pathLst>
          </a:custGeom>
          <a:solidFill>
            <a:srgbClr val="20202E">
              <a:alpha val="90000"/>
            </a:srgbClr>
          </a:solidFill>
          <a:ln>
            <a:noFill/>
          </a:ln>
        </p:spPr>
        <p:txBody>
          <a:bodyPr vert="horz" wrap="square" lIns="121920" tIns="60960" rIns="121920" bIns="60960" numCol="1" anchor="t" anchorCtr="0" compatLnSpc="1"/>
          <a:lstStyle/>
          <a:p>
            <a:endParaRPr lang="zh-CN" altLang="en-US" sz="3200"/>
          </a:p>
        </p:txBody>
      </p:sp>
      <p:sp>
        <p:nvSpPr>
          <p:cNvPr id="8" name="Freeform 11"/>
          <p:cNvSpPr/>
          <p:nvPr/>
        </p:nvSpPr>
        <p:spPr bwMode="auto">
          <a:xfrm>
            <a:off x="6105414" y="3608972"/>
            <a:ext cx="1458384" cy="965200"/>
          </a:xfrm>
          <a:custGeom>
            <a:avLst/>
            <a:gdLst>
              <a:gd name="T0" fmla="*/ 0 w 344"/>
              <a:gd name="T1" fmla="*/ 226 h 226"/>
              <a:gd name="T2" fmla="*/ 172 w 344"/>
              <a:gd name="T3" fmla="*/ 0 h 226"/>
              <a:gd name="T4" fmla="*/ 344 w 344"/>
              <a:gd name="T5" fmla="*/ 226 h 226"/>
              <a:gd name="T6" fmla="*/ 0 w 344"/>
              <a:gd name="T7" fmla="*/ 226 h 226"/>
            </a:gdLst>
            <a:ahLst/>
            <a:cxnLst>
              <a:cxn ang="0">
                <a:pos x="T0" y="T1"/>
              </a:cxn>
              <a:cxn ang="0">
                <a:pos x="T2" y="T3"/>
              </a:cxn>
              <a:cxn ang="0">
                <a:pos x="T4" y="T5"/>
              </a:cxn>
              <a:cxn ang="0">
                <a:pos x="T6" y="T7"/>
              </a:cxn>
            </a:cxnLst>
            <a:rect l="0" t="0" r="r" b="b"/>
            <a:pathLst>
              <a:path w="344" h="226">
                <a:moveTo>
                  <a:pt x="0" y="226"/>
                </a:moveTo>
                <a:cubicBezTo>
                  <a:pt x="54" y="226"/>
                  <a:pt x="33" y="0"/>
                  <a:pt x="172" y="0"/>
                </a:cubicBezTo>
                <a:cubicBezTo>
                  <a:pt x="310" y="0"/>
                  <a:pt x="286" y="226"/>
                  <a:pt x="344" y="226"/>
                </a:cubicBezTo>
                <a:lnTo>
                  <a:pt x="0" y="226"/>
                </a:lnTo>
                <a:close/>
              </a:path>
            </a:pathLst>
          </a:custGeom>
          <a:solidFill>
            <a:srgbClr val="C00000"/>
          </a:solidFill>
          <a:ln>
            <a:noFill/>
          </a:ln>
        </p:spPr>
        <p:txBody>
          <a:bodyPr vert="horz" wrap="square" lIns="121920" tIns="60960" rIns="121920" bIns="60960" numCol="1" anchor="t" anchorCtr="0" compatLnSpc="1"/>
          <a:lstStyle/>
          <a:p>
            <a:endParaRPr lang="zh-CN" altLang="en-US" sz="3200"/>
          </a:p>
        </p:txBody>
      </p:sp>
      <p:sp>
        <p:nvSpPr>
          <p:cNvPr id="9" name="Freeform 12"/>
          <p:cNvSpPr/>
          <p:nvPr/>
        </p:nvSpPr>
        <p:spPr bwMode="auto">
          <a:xfrm>
            <a:off x="7080140" y="2269122"/>
            <a:ext cx="1458384" cy="2305051"/>
          </a:xfrm>
          <a:custGeom>
            <a:avLst/>
            <a:gdLst>
              <a:gd name="T0" fmla="*/ 0 w 344"/>
              <a:gd name="T1" fmla="*/ 540 h 540"/>
              <a:gd name="T2" fmla="*/ 172 w 344"/>
              <a:gd name="T3" fmla="*/ 0 h 540"/>
              <a:gd name="T4" fmla="*/ 344 w 344"/>
              <a:gd name="T5" fmla="*/ 540 h 540"/>
              <a:gd name="T6" fmla="*/ 0 w 344"/>
              <a:gd name="T7" fmla="*/ 540 h 540"/>
            </a:gdLst>
            <a:ahLst/>
            <a:cxnLst>
              <a:cxn ang="0">
                <a:pos x="T0" y="T1"/>
              </a:cxn>
              <a:cxn ang="0">
                <a:pos x="T2" y="T3"/>
              </a:cxn>
              <a:cxn ang="0">
                <a:pos x="T4" y="T5"/>
              </a:cxn>
              <a:cxn ang="0">
                <a:pos x="T6" y="T7"/>
              </a:cxn>
            </a:cxnLst>
            <a:rect l="0" t="0" r="r" b="b"/>
            <a:pathLst>
              <a:path w="344" h="540">
                <a:moveTo>
                  <a:pt x="0" y="540"/>
                </a:moveTo>
                <a:cubicBezTo>
                  <a:pt x="54" y="540"/>
                  <a:pt x="33" y="0"/>
                  <a:pt x="172" y="0"/>
                </a:cubicBezTo>
                <a:cubicBezTo>
                  <a:pt x="310" y="0"/>
                  <a:pt x="286" y="540"/>
                  <a:pt x="344" y="540"/>
                </a:cubicBezTo>
                <a:lnTo>
                  <a:pt x="0" y="540"/>
                </a:lnTo>
                <a:close/>
              </a:path>
            </a:pathLst>
          </a:custGeom>
          <a:solidFill>
            <a:srgbClr val="20202E">
              <a:alpha val="90000"/>
            </a:srgbClr>
          </a:solidFill>
          <a:ln>
            <a:noFill/>
          </a:ln>
        </p:spPr>
        <p:txBody>
          <a:bodyPr vert="horz" wrap="square" lIns="121920" tIns="60960" rIns="121920" bIns="60960" numCol="1" anchor="t" anchorCtr="0" compatLnSpc="1"/>
          <a:lstStyle/>
          <a:p>
            <a:endParaRPr lang="zh-CN" altLang="en-US" sz="3200"/>
          </a:p>
        </p:txBody>
      </p:sp>
      <p:sp>
        <p:nvSpPr>
          <p:cNvPr id="10" name="Freeform 13"/>
          <p:cNvSpPr/>
          <p:nvPr/>
        </p:nvSpPr>
        <p:spPr bwMode="auto">
          <a:xfrm>
            <a:off x="8055922" y="3285122"/>
            <a:ext cx="1458384" cy="1289051"/>
          </a:xfrm>
          <a:custGeom>
            <a:avLst/>
            <a:gdLst>
              <a:gd name="T0" fmla="*/ 0 w 344"/>
              <a:gd name="T1" fmla="*/ 302 h 302"/>
              <a:gd name="T2" fmla="*/ 172 w 344"/>
              <a:gd name="T3" fmla="*/ 0 h 302"/>
              <a:gd name="T4" fmla="*/ 344 w 344"/>
              <a:gd name="T5" fmla="*/ 302 h 302"/>
              <a:gd name="T6" fmla="*/ 0 w 344"/>
              <a:gd name="T7" fmla="*/ 302 h 302"/>
            </a:gdLst>
            <a:ahLst/>
            <a:cxnLst>
              <a:cxn ang="0">
                <a:pos x="T0" y="T1"/>
              </a:cxn>
              <a:cxn ang="0">
                <a:pos x="T2" y="T3"/>
              </a:cxn>
              <a:cxn ang="0">
                <a:pos x="T4" y="T5"/>
              </a:cxn>
              <a:cxn ang="0">
                <a:pos x="T6" y="T7"/>
              </a:cxn>
            </a:cxnLst>
            <a:rect l="0" t="0" r="r" b="b"/>
            <a:pathLst>
              <a:path w="344" h="302">
                <a:moveTo>
                  <a:pt x="0" y="302"/>
                </a:moveTo>
                <a:cubicBezTo>
                  <a:pt x="54" y="302"/>
                  <a:pt x="33" y="0"/>
                  <a:pt x="172" y="0"/>
                </a:cubicBezTo>
                <a:cubicBezTo>
                  <a:pt x="310" y="0"/>
                  <a:pt x="286" y="302"/>
                  <a:pt x="344" y="302"/>
                </a:cubicBezTo>
                <a:lnTo>
                  <a:pt x="0" y="302"/>
                </a:lnTo>
                <a:close/>
              </a:path>
            </a:pathLst>
          </a:custGeom>
          <a:solidFill>
            <a:srgbClr val="C00000"/>
          </a:solidFill>
          <a:ln>
            <a:noFill/>
          </a:ln>
        </p:spPr>
        <p:txBody>
          <a:bodyPr vert="horz" wrap="square" lIns="121920" tIns="60960" rIns="121920" bIns="60960" numCol="1" anchor="t" anchorCtr="0" compatLnSpc="1"/>
          <a:lstStyle/>
          <a:p>
            <a:endParaRPr lang="zh-CN" altLang="en-US" sz="3200"/>
          </a:p>
        </p:txBody>
      </p:sp>
      <p:sp>
        <p:nvSpPr>
          <p:cNvPr id="11" name="Freeform 14"/>
          <p:cNvSpPr/>
          <p:nvPr/>
        </p:nvSpPr>
        <p:spPr bwMode="auto">
          <a:xfrm>
            <a:off x="9029589" y="3608972"/>
            <a:ext cx="1458384" cy="965200"/>
          </a:xfrm>
          <a:custGeom>
            <a:avLst/>
            <a:gdLst>
              <a:gd name="T0" fmla="*/ 0 w 344"/>
              <a:gd name="T1" fmla="*/ 226 h 226"/>
              <a:gd name="T2" fmla="*/ 172 w 344"/>
              <a:gd name="T3" fmla="*/ 0 h 226"/>
              <a:gd name="T4" fmla="*/ 344 w 344"/>
              <a:gd name="T5" fmla="*/ 226 h 226"/>
              <a:gd name="T6" fmla="*/ 0 w 344"/>
              <a:gd name="T7" fmla="*/ 226 h 226"/>
            </a:gdLst>
            <a:ahLst/>
            <a:cxnLst>
              <a:cxn ang="0">
                <a:pos x="T0" y="T1"/>
              </a:cxn>
              <a:cxn ang="0">
                <a:pos x="T2" y="T3"/>
              </a:cxn>
              <a:cxn ang="0">
                <a:pos x="T4" y="T5"/>
              </a:cxn>
              <a:cxn ang="0">
                <a:pos x="T6" y="T7"/>
              </a:cxn>
            </a:cxnLst>
            <a:rect l="0" t="0" r="r" b="b"/>
            <a:pathLst>
              <a:path w="344" h="226">
                <a:moveTo>
                  <a:pt x="0" y="226"/>
                </a:moveTo>
                <a:cubicBezTo>
                  <a:pt x="54" y="226"/>
                  <a:pt x="33" y="0"/>
                  <a:pt x="172" y="0"/>
                </a:cubicBezTo>
                <a:cubicBezTo>
                  <a:pt x="310" y="0"/>
                  <a:pt x="286" y="226"/>
                  <a:pt x="344" y="226"/>
                </a:cubicBezTo>
                <a:lnTo>
                  <a:pt x="0" y="226"/>
                </a:lnTo>
                <a:close/>
              </a:path>
            </a:pathLst>
          </a:custGeom>
          <a:solidFill>
            <a:srgbClr val="20202E">
              <a:alpha val="90000"/>
            </a:srgbClr>
          </a:solidFill>
          <a:ln>
            <a:noFill/>
          </a:ln>
        </p:spPr>
        <p:txBody>
          <a:bodyPr vert="horz" wrap="square" lIns="121920" tIns="60960" rIns="121920" bIns="60960" numCol="1" anchor="t" anchorCtr="0" compatLnSpc="1"/>
          <a:lstStyle/>
          <a:p>
            <a:endParaRPr lang="zh-CN" altLang="en-US" sz="3200"/>
          </a:p>
        </p:txBody>
      </p:sp>
      <p:sp>
        <p:nvSpPr>
          <p:cNvPr id="12" name="Freeform 15"/>
          <p:cNvSpPr/>
          <p:nvPr/>
        </p:nvSpPr>
        <p:spPr bwMode="auto">
          <a:xfrm>
            <a:off x="10005373" y="2986672"/>
            <a:ext cx="1458384" cy="1587500"/>
          </a:xfrm>
          <a:custGeom>
            <a:avLst/>
            <a:gdLst>
              <a:gd name="T0" fmla="*/ 0 w 344"/>
              <a:gd name="T1" fmla="*/ 372 h 372"/>
              <a:gd name="T2" fmla="*/ 172 w 344"/>
              <a:gd name="T3" fmla="*/ 0 h 372"/>
              <a:gd name="T4" fmla="*/ 344 w 344"/>
              <a:gd name="T5" fmla="*/ 372 h 372"/>
              <a:gd name="T6" fmla="*/ 0 w 344"/>
              <a:gd name="T7" fmla="*/ 372 h 372"/>
            </a:gdLst>
            <a:ahLst/>
            <a:cxnLst>
              <a:cxn ang="0">
                <a:pos x="T0" y="T1"/>
              </a:cxn>
              <a:cxn ang="0">
                <a:pos x="T2" y="T3"/>
              </a:cxn>
              <a:cxn ang="0">
                <a:pos x="T4" y="T5"/>
              </a:cxn>
              <a:cxn ang="0">
                <a:pos x="T6" y="T7"/>
              </a:cxn>
            </a:cxnLst>
            <a:rect l="0" t="0" r="r" b="b"/>
            <a:pathLst>
              <a:path w="344" h="372">
                <a:moveTo>
                  <a:pt x="0" y="372"/>
                </a:moveTo>
                <a:cubicBezTo>
                  <a:pt x="54" y="372"/>
                  <a:pt x="33" y="0"/>
                  <a:pt x="172" y="0"/>
                </a:cubicBezTo>
                <a:cubicBezTo>
                  <a:pt x="310" y="0"/>
                  <a:pt x="286" y="372"/>
                  <a:pt x="344" y="372"/>
                </a:cubicBezTo>
                <a:lnTo>
                  <a:pt x="0" y="372"/>
                </a:lnTo>
                <a:close/>
              </a:path>
            </a:pathLst>
          </a:custGeom>
          <a:solidFill>
            <a:srgbClr val="C00000"/>
          </a:solidFill>
          <a:ln>
            <a:noFill/>
          </a:ln>
        </p:spPr>
        <p:txBody>
          <a:bodyPr vert="horz" wrap="square" lIns="121920" tIns="60960" rIns="121920" bIns="60960" numCol="1" anchor="t" anchorCtr="0" compatLnSpc="1"/>
          <a:lstStyle/>
          <a:p>
            <a:endParaRPr lang="zh-CN" altLang="en-US" sz="3200"/>
          </a:p>
        </p:txBody>
      </p:sp>
      <p:sp>
        <p:nvSpPr>
          <p:cNvPr id="13" name="Line 16"/>
          <p:cNvSpPr>
            <a:spLocks noChangeShapeType="1"/>
          </p:cNvSpPr>
          <p:nvPr/>
        </p:nvSpPr>
        <p:spPr bwMode="auto">
          <a:xfrm>
            <a:off x="1011657" y="4574172"/>
            <a:ext cx="10824633" cy="0"/>
          </a:xfrm>
          <a:prstGeom prst="line">
            <a:avLst/>
          </a:prstGeom>
          <a:noFill/>
          <a:ln w="12700" cap="flat">
            <a:solidFill>
              <a:srgbClr val="231815"/>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3200"/>
          </a:p>
        </p:txBody>
      </p:sp>
      <p:sp>
        <p:nvSpPr>
          <p:cNvPr id="14" name="Line 17"/>
          <p:cNvSpPr>
            <a:spLocks noChangeShapeType="1"/>
          </p:cNvSpPr>
          <p:nvPr/>
        </p:nvSpPr>
        <p:spPr bwMode="auto">
          <a:xfrm flipV="1">
            <a:off x="1959922" y="2700923"/>
            <a:ext cx="0" cy="673100"/>
          </a:xfrm>
          <a:prstGeom prst="line">
            <a:avLst/>
          </a:prstGeom>
          <a:noFill/>
          <a:ln w="6350" cap="flat">
            <a:solidFill>
              <a:srgbClr val="20202E"/>
            </a:solidFill>
            <a:prstDash val="dash"/>
            <a:miter lim="800000"/>
            <a:tailEnd type="oval"/>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3200"/>
          </a:p>
        </p:txBody>
      </p:sp>
      <p:sp>
        <p:nvSpPr>
          <p:cNvPr id="15" name="Line 18"/>
          <p:cNvSpPr>
            <a:spLocks noChangeShapeType="1"/>
          </p:cNvSpPr>
          <p:nvPr/>
        </p:nvSpPr>
        <p:spPr bwMode="auto">
          <a:xfrm flipV="1">
            <a:off x="2935706" y="2866022"/>
            <a:ext cx="0" cy="670984"/>
          </a:xfrm>
          <a:prstGeom prst="line">
            <a:avLst/>
          </a:prstGeom>
          <a:noFill/>
          <a:ln w="6350" cap="flat">
            <a:solidFill>
              <a:schemeClr val="tx1">
                <a:lumMod val="85000"/>
                <a:lumOff val="15000"/>
              </a:schemeClr>
            </a:solidFill>
            <a:prstDash val="dash"/>
            <a:miter lim="800000"/>
            <a:tailEnd type="oval"/>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3200"/>
          </a:p>
        </p:txBody>
      </p:sp>
      <p:sp>
        <p:nvSpPr>
          <p:cNvPr id="16" name="Line 19"/>
          <p:cNvSpPr>
            <a:spLocks noChangeShapeType="1"/>
          </p:cNvSpPr>
          <p:nvPr/>
        </p:nvSpPr>
        <p:spPr bwMode="auto">
          <a:xfrm flipV="1">
            <a:off x="6834606" y="2866022"/>
            <a:ext cx="0" cy="670984"/>
          </a:xfrm>
          <a:prstGeom prst="line">
            <a:avLst/>
          </a:prstGeom>
          <a:noFill/>
          <a:ln w="6350" cap="flat">
            <a:solidFill>
              <a:schemeClr val="tx1">
                <a:lumMod val="85000"/>
                <a:lumOff val="15000"/>
              </a:schemeClr>
            </a:solidFill>
            <a:prstDash val="dash"/>
            <a:miter lim="800000"/>
            <a:tailEnd type="oval"/>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3200"/>
          </a:p>
        </p:txBody>
      </p:sp>
      <p:sp>
        <p:nvSpPr>
          <p:cNvPr id="17" name="Line 20"/>
          <p:cNvSpPr>
            <a:spLocks noChangeShapeType="1"/>
          </p:cNvSpPr>
          <p:nvPr/>
        </p:nvSpPr>
        <p:spPr bwMode="auto">
          <a:xfrm flipV="1">
            <a:off x="8784056" y="2529473"/>
            <a:ext cx="0" cy="675217"/>
          </a:xfrm>
          <a:prstGeom prst="line">
            <a:avLst/>
          </a:prstGeom>
          <a:noFill/>
          <a:ln w="6350" cap="flat">
            <a:solidFill>
              <a:schemeClr val="tx1">
                <a:lumMod val="85000"/>
                <a:lumOff val="15000"/>
              </a:schemeClr>
            </a:solidFill>
            <a:prstDash val="dash"/>
            <a:miter lim="800000"/>
            <a:tailEnd type="oval"/>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3200"/>
          </a:p>
        </p:txBody>
      </p:sp>
      <p:sp>
        <p:nvSpPr>
          <p:cNvPr id="18" name="Line 21"/>
          <p:cNvSpPr>
            <a:spLocks noChangeShapeType="1"/>
          </p:cNvSpPr>
          <p:nvPr/>
        </p:nvSpPr>
        <p:spPr bwMode="auto">
          <a:xfrm flipV="1">
            <a:off x="9759840" y="2866022"/>
            <a:ext cx="0" cy="670984"/>
          </a:xfrm>
          <a:prstGeom prst="line">
            <a:avLst/>
          </a:prstGeom>
          <a:noFill/>
          <a:ln w="6350" cap="flat">
            <a:solidFill>
              <a:srgbClr val="20202E"/>
            </a:solidFill>
            <a:prstDash val="dash"/>
            <a:miter lim="800000"/>
            <a:tailEnd type="oval"/>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3200"/>
          </a:p>
        </p:txBody>
      </p:sp>
      <p:sp>
        <p:nvSpPr>
          <p:cNvPr id="19" name="Line 22"/>
          <p:cNvSpPr>
            <a:spLocks noChangeShapeType="1"/>
          </p:cNvSpPr>
          <p:nvPr/>
        </p:nvSpPr>
        <p:spPr bwMode="auto">
          <a:xfrm flipV="1">
            <a:off x="3909373" y="2277589"/>
            <a:ext cx="0" cy="670984"/>
          </a:xfrm>
          <a:prstGeom prst="line">
            <a:avLst/>
          </a:prstGeom>
          <a:noFill/>
          <a:ln w="6350" cap="flat">
            <a:solidFill>
              <a:srgbClr val="20202E"/>
            </a:solidFill>
            <a:prstDash val="dash"/>
            <a:miter lim="800000"/>
            <a:tailEnd type="oval"/>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3200"/>
          </a:p>
        </p:txBody>
      </p:sp>
      <p:sp>
        <p:nvSpPr>
          <p:cNvPr id="20" name="Line 23"/>
          <p:cNvSpPr>
            <a:spLocks noChangeShapeType="1"/>
          </p:cNvSpPr>
          <p:nvPr/>
        </p:nvSpPr>
        <p:spPr bwMode="auto">
          <a:xfrm flipV="1">
            <a:off x="5860940" y="2000306"/>
            <a:ext cx="0" cy="675217"/>
          </a:xfrm>
          <a:prstGeom prst="line">
            <a:avLst/>
          </a:prstGeom>
          <a:noFill/>
          <a:ln w="6350" cap="flat">
            <a:solidFill>
              <a:srgbClr val="20202E"/>
            </a:solidFill>
            <a:prstDash val="dash"/>
            <a:miter lim="800000"/>
            <a:tailEnd type="oval"/>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3200"/>
          </a:p>
        </p:txBody>
      </p:sp>
      <p:sp>
        <p:nvSpPr>
          <p:cNvPr id="21" name="Line 24"/>
          <p:cNvSpPr>
            <a:spLocks noChangeShapeType="1"/>
          </p:cNvSpPr>
          <p:nvPr/>
        </p:nvSpPr>
        <p:spPr bwMode="auto">
          <a:xfrm flipV="1">
            <a:off x="7810389" y="1526173"/>
            <a:ext cx="0" cy="675217"/>
          </a:xfrm>
          <a:prstGeom prst="line">
            <a:avLst/>
          </a:prstGeom>
          <a:noFill/>
          <a:ln w="6350" cap="flat">
            <a:solidFill>
              <a:srgbClr val="20202E"/>
            </a:solidFill>
            <a:prstDash val="dash"/>
            <a:miter lim="800000"/>
            <a:tailEnd type="oval"/>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3200"/>
          </a:p>
        </p:txBody>
      </p:sp>
      <p:sp>
        <p:nvSpPr>
          <p:cNvPr id="22" name="Line 25"/>
          <p:cNvSpPr>
            <a:spLocks noChangeShapeType="1"/>
          </p:cNvSpPr>
          <p:nvPr/>
        </p:nvSpPr>
        <p:spPr bwMode="auto">
          <a:xfrm flipV="1">
            <a:off x="10733506" y="2197156"/>
            <a:ext cx="0" cy="668867"/>
          </a:xfrm>
          <a:prstGeom prst="line">
            <a:avLst/>
          </a:prstGeom>
          <a:noFill/>
          <a:ln w="6350" cap="flat">
            <a:solidFill>
              <a:schemeClr val="tx1">
                <a:lumMod val="85000"/>
                <a:lumOff val="15000"/>
              </a:schemeClr>
            </a:solidFill>
            <a:prstDash val="dash"/>
            <a:miter lim="800000"/>
            <a:tailEnd type="oval"/>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3200"/>
          </a:p>
        </p:txBody>
      </p:sp>
      <p:sp>
        <p:nvSpPr>
          <p:cNvPr id="23" name="Line 26"/>
          <p:cNvSpPr>
            <a:spLocks noChangeShapeType="1"/>
          </p:cNvSpPr>
          <p:nvPr/>
        </p:nvSpPr>
        <p:spPr bwMode="auto">
          <a:xfrm flipV="1">
            <a:off x="4885156" y="2529473"/>
            <a:ext cx="0" cy="675217"/>
          </a:xfrm>
          <a:prstGeom prst="line">
            <a:avLst/>
          </a:prstGeom>
          <a:noFill/>
          <a:ln w="6350" cap="flat">
            <a:solidFill>
              <a:schemeClr val="tx1">
                <a:lumMod val="85000"/>
                <a:lumOff val="15000"/>
              </a:schemeClr>
            </a:solidFill>
            <a:prstDash val="dash"/>
            <a:miter lim="800000"/>
            <a:tailEnd type="oval"/>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3200"/>
          </a:p>
        </p:txBody>
      </p:sp>
      <p:sp>
        <p:nvSpPr>
          <p:cNvPr id="24" name="Rectangle 27"/>
          <p:cNvSpPr>
            <a:spLocks noChangeArrowheads="1"/>
          </p:cNvSpPr>
          <p:nvPr/>
        </p:nvSpPr>
        <p:spPr bwMode="auto">
          <a:xfrm>
            <a:off x="1627208" y="4754318"/>
            <a:ext cx="665429" cy="246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pPr>
            <a:r>
              <a:rPr lang="en-US" altLang="zh-CN" sz="1335" dirty="0">
                <a:solidFill>
                  <a:srgbClr val="20202E"/>
                </a:solidFill>
              </a:rPr>
              <a:t>Text 01</a:t>
            </a:r>
            <a:endParaRPr lang="zh-CN" altLang="en-US" sz="1335" dirty="0">
              <a:solidFill>
                <a:srgbClr val="20202E"/>
              </a:solidFill>
            </a:endParaRPr>
          </a:p>
        </p:txBody>
      </p:sp>
      <p:sp>
        <p:nvSpPr>
          <p:cNvPr id="25" name="Rectangle 27"/>
          <p:cNvSpPr>
            <a:spLocks noChangeArrowheads="1"/>
          </p:cNvSpPr>
          <p:nvPr/>
        </p:nvSpPr>
        <p:spPr bwMode="auto">
          <a:xfrm>
            <a:off x="2602992" y="2437052"/>
            <a:ext cx="665429" cy="275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pPr>
            <a:r>
              <a:rPr lang="en-US" altLang="zh-CN" sz="1600" b="1" dirty="0">
                <a:solidFill>
                  <a:srgbClr val="C00000"/>
                </a:solidFill>
              </a:rPr>
              <a:t>40%</a:t>
            </a:r>
            <a:endParaRPr lang="zh-CN" altLang="en-US" sz="1400" dirty="0">
              <a:solidFill>
                <a:srgbClr val="C00000"/>
              </a:solidFill>
            </a:endParaRPr>
          </a:p>
        </p:txBody>
      </p:sp>
      <p:sp>
        <p:nvSpPr>
          <p:cNvPr id="26" name="Rectangle 24"/>
          <p:cNvSpPr>
            <a:spLocks noChangeArrowheads="1"/>
          </p:cNvSpPr>
          <p:nvPr/>
        </p:nvSpPr>
        <p:spPr bwMode="auto">
          <a:xfrm>
            <a:off x="1011655" y="5726563"/>
            <a:ext cx="10824633" cy="39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pPr>
            <a:r>
              <a:rPr lang="zh-CN" altLang="en-US" sz="1065" dirty="0">
                <a:solidFill>
                  <a:schemeClr val="tx1">
                    <a:lumMod val="50000"/>
                    <a:lumOff val="50000"/>
                  </a:schemeClr>
                </a:solidFill>
              </a:rPr>
              <a:t>点击输入文本内容点击输入文本内容点击输入文本内容点击输入文本内容点击输入文本内容点击输入文本内容点击输入文本内容点击输入文本内容点击输入文本内容点击输入文本内容点击输入文本内容点击输入文本内容点击输入文本内容点击输入文本内容点击输入文本内容点击输入文本内容点击输入文本内容点击输入文本内容</a:t>
            </a:r>
          </a:p>
        </p:txBody>
      </p:sp>
      <p:sp>
        <p:nvSpPr>
          <p:cNvPr id="27" name="Rectangle 42"/>
          <p:cNvSpPr>
            <a:spLocks noChangeArrowheads="1"/>
          </p:cNvSpPr>
          <p:nvPr/>
        </p:nvSpPr>
        <p:spPr bwMode="auto">
          <a:xfrm>
            <a:off x="1011655" y="5342520"/>
            <a:ext cx="281728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zh-CN" sz="1600" dirty="0">
                <a:solidFill>
                  <a:srgbClr val="20202E"/>
                </a:solidFill>
              </a:rPr>
              <a:t>WHAT MAKES US</a:t>
            </a:r>
            <a:r>
              <a:rPr lang="zh-CN" altLang="zh-CN" sz="1600" b="1" dirty="0">
                <a:solidFill>
                  <a:srgbClr val="20202E"/>
                </a:solidFill>
              </a:rPr>
              <a:t> </a:t>
            </a:r>
            <a:r>
              <a:rPr lang="zh-CN" altLang="zh-CN" sz="1600" b="1" dirty="0">
                <a:solidFill>
                  <a:srgbClr val="007852"/>
                </a:solidFill>
              </a:rPr>
              <a:t>DIFFERENT</a:t>
            </a:r>
            <a:r>
              <a:rPr lang="zh-CN" altLang="zh-CN" sz="1600" dirty="0">
                <a:solidFill>
                  <a:srgbClr val="20202E"/>
                </a:solidFill>
              </a:rPr>
              <a:t>?</a:t>
            </a:r>
            <a:endParaRPr lang="zh-CN" altLang="zh-CN" sz="1400" dirty="0">
              <a:solidFill>
                <a:srgbClr val="20202E"/>
              </a:solidFill>
            </a:endParaRPr>
          </a:p>
        </p:txBody>
      </p:sp>
      <p:sp>
        <p:nvSpPr>
          <p:cNvPr id="28" name="Rectangle 27"/>
          <p:cNvSpPr>
            <a:spLocks noChangeArrowheads="1"/>
          </p:cNvSpPr>
          <p:nvPr/>
        </p:nvSpPr>
        <p:spPr bwMode="auto">
          <a:xfrm>
            <a:off x="1627208" y="2214318"/>
            <a:ext cx="665429" cy="295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pPr>
            <a:r>
              <a:rPr lang="en-US" altLang="zh-CN" sz="1600" b="1" dirty="0">
                <a:solidFill>
                  <a:srgbClr val="20202E"/>
                </a:solidFill>
              </a:rPr>
              <a:t>50%</a:t>
            </a:r>
            <a:endParaRPr lang="zh-CN" altLang="en-US" sz="1400" dirty="0">
              <a:solidFill>
                <a:srgbClr val="20202E"/>
              </a:solidFill>
            </a:endParaRPr>
          </a:p>
        </p:txBody>
      </p:sp>
      <p:sp>
        <p:nvSpPr>
          <p:cNvPr id="29" name="Rectangle 27"/>
          <p:cNvSpPr>
            <a:spLocks noChangeArrowheads="1"/>
          </p:cNvSpPr>
          <p:nvPr/>
        </p:nvSpPr>
        <p:spPr bwMode="auto">
          <a:xfrm>
            <a:off x="3577717" y="1883678"/>
            <a:ext cx="665429" cy="295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pPr>
            <a:r>
              <a:rPr lang="en-US" altLang="zh-CN" sz="1600" b="1" dirty="0">
                <a:solidFill>
                  <a:srgbClr val="20202E"/>
                </a:solidFill>
              </a:rPr>
              <a:t>60%</a:t>
            </a:r>
            <a:endParaRPr lang="zh-CN" altLang="en-US" sz="1400" dirty="0">
              <a:solidFill>
                <a:srgbClr val="20202E"/>
              </a:solidFill>
            </a:endParaRPr>
          </a:p>
        </p:txBody>
      </p:sp>
      <p:sp>
        <p:nvSpPr>
          <p:cNvPr id="30" name="Rectangle 27"/>
          <p:cNvSpPr>
            <a:spLocks noChangeArrowheads="1"/>
          </p:cNvSpPr>
          <p:nvPr/>
        </p:nvSpPr>
        <p:spPr bwMode="auto">
          <a:xfrm>
            <a:off x="4552441" y="2015057"/>
            <a:ext cx="665429" cy="275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pPr>
            <a:r>
              <a:rPr lang="en-US" altLang="zh-CN" sz="1600" b="1" dirty="0">
                <a:solidFill>
                  <a:srgbClr val="C00000"/>
                </a:solidFill>
              </a:rPr>
              <a:t>55%</a:t>
            </a:r>
            <a:endParaRPr lang="zh-CN" altLang="en-US" sz="1400" dirty="0">
              <a:solidFill>
                <a:srgbClr val="C00000"/>
              </a:solidFill>
            </a:endParaRPr>
          </a:p>
        </p:txBody>
      </p:sp>
      <p:sp>
        <p:nvSpPr>
          <p:cNvPr id="31" name="Rectangle 27"/>
          <p:cNvSpPr>
            <a:spLocks noChangeArrowheads="1"/>
          </p:cNvSpPr>
          <p:nvPr/>
        </p:nvSpPr>
        <p:spPr bwMode="auto">
          <a:xfrm>
            <a:off x="5527167" y="1511145"/>
            <a:ext cx="665429" cy="295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pPr>
            <a:r>
              <a:rPr lang="en-US" altLang="zh-CN" sz="1600" b="1" dirty="0">
                <a:solidFill>
                  <a:srgbClr val="20202E"/>
                </a:solidFill>
              </a:rPr>
              <a:t>70%</a:t>
            </a:r>
            <a:endParaRPr lang="zh-CN" altLang="en-US" sz="1400" dirty="0">
              <a:solidFill>
                <a:srgbClr val="20202E"/>
              </a:solidFill>
            </a:endParaRPr>
          </a:p>
        </p:txBody>
      </p:sp>
      <p:sp>
        <p:nvSpPr>
          <p:cNvPr id="32" name="Rectangle 27"/>
          <p:cNvSpPr>
            <a:spLocks noChangeArrowheads="1"/>
          </p:cNvSpPr>
          <p:nvPr/>
        </p:nvSpPr>
        <p:spPr bwMode="auto">
          <a:xfrm>
            <a:off x="6502951" y="2352218"/>
            <a:ext cx="665429" cy="275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pPr>
            <a:r>
              <a:rPr lang="en-US" altLang="zh-CN" sz="1600" b="1" dirty="0">
                <a:solidFill>
                  <a:srgbClr val="C00000"/>
                </a:solidFill>
              </a:rPr>
              <a:t>40%</a:t>
            </a:r>
            <a:endParaRPr lang="zh-CN" altLang="en-US" sz="1400" dirty="0">
              <a:solidFill>
                <a:srgbClr val="C00000"/>
              </a:solidFill>
            </a:endParaRPr>
          </a:p>
        </p:txBody>
      </p:sp>
      <p:sp>
        <p:nvSpPr>
          <p:cNvPr id="33" name="Rectangle 27"/>
          <p:cNvSpPr>
            <a:spLocks noChangeArrowheads="1"/>
          </p:cNvSpPr>
          <p:nvPr/>
        </p:nvSpPr>
        <p:spPr bwMode="auto">
          <a:xfrm>
            <a:off x="7476617" y="1103362"/>
            <a:ext cx="665429" cy="295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pPr>
            <a:r>
              <a:rPr lang="en-US" altLang="zh-CN" sz="1600" b="1" dirty="0">
                <a:solidFill>
                  <a:srgbClr val="20202E"/>
                </a:solidFill>
              </a:rPr>
              <a:t>90%</a:t>
            </a:r>
            <a:endParaRPr lang="zh-CN" altLang="en-US" sz="1400" dirty="0">
              <a:solidFill>
                <a:srgbClr val="20202E"/>
              </a:solidFill>
            </a:endParaRPr>
          </a:p>
        </p:txBody>
      </p:sp>
      <p:sp>
        <p:nvSpPr>
          <p:cNvPr id="34" name="Rectangle 27"/>
          <p:cNvSpPr>
            <a:spLocks noChangeArrowheads="1"/>
          </p:cNvSpPr>
          <p:nvPr/>
        </p:nvSpPr>
        <p:spPr bwMode="auto">
          <a:xfrm>
            <a:off x="8451341" y="2075700"/>
            <a:ext cx="665429" cy="275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pPr>
            <a:r>
              <a:rPr lang="en-US" altLang="zh-CN" sz="1600" b="1" dirty="0">
                <a:solidFill>
                  <a:srgbClr val="C00000"/>
                </a:solidFill>
              </a:rPr>
              <a:t>55%</a:t>
            </a:r>
            <a:endParaRPr lang="zh-CN" altLang="en-US" sz="1400" dirty="0">
              <a:solidFill>
                <a:srgbClr val="C00000"/>
              </a:solidFill>
            </a:endParaRPr>
          </a:p>
        </p:txBody>
      </p:sp>
      <p:sp>
        <p:nvSpPr>
          <p:cNvPr id="35" name="Rectangle 27"/>
          <p:cNvSpPr>
            <a:spLocks noChangeArrowheads="1"/>
          </p:cNvSpPr>
          <p:nvPr/>
        </p:nvSpPr>
        <p:spPr bwMode="auto">
          <a:xfrm>
            <a:off x="9426067" y="2352218"/>
            <a:ext cx="665429" cy="295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pPr>
            <a:r>
              <a:rPr lang="en-US" altLang="zh-CN" sz="1600" b="1" dirty="0">
                <a:solidFill>
                  <a:srgbClr val="20202E"/>
                </a:solidFill>
              </a:rPr>
              <a:t>40%</a:t>
            </a:r>
            <a:endParaRPr lang="zh-CN" altLang="en-US" sz="1400" dirty="0">
              <a:solidFill>
                <a:srgbClr val="20202E"/>
              </a:solidFill>
            </a:endParaRPr>
          </a:p>
        </p:txBody>
      </p:sp>
      <p:sp>
        <p:nvSpPr>
          <p:cNvPr id="36" name="Rectangle 27"/>
          <p:cNvSpPr>
            <a:spLocks noChangeArrowheads="1"/>
          </p:cNvSpPr>
          <p:nvPr/>
        </p:nvSpPr>
        <p:spPr bwMode="auto">
          <a:xfrm>
            <a:off x="10400792" y="1799898"/>
            <a:ext cx="665429" cy="275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pPr>
            <a:r>
              <a:rPr lang="en-US" altLang="zh-CN" sz="1600" b="1" dirty="0">
                <a:solidFill>
                  <a:srgbClr val="C00000"/>
                </a:solidFill>
              </a:rPr>
              <a:t>63%</a:t>
            </a:r>
            <a:endParaRPr lang="zh-CN" altLang="en-US" sz="1400" dirty="0">
              <a:solidFill>
                <a:srgbClr val="C00000"/>
              </a:solidFill>
            </a:endParaRPr>
          </a:p>
        </p:txBody>
      </p:sp>
      <p:sp>
        <p:nvSpPr>
          <p:cNvPr id="37" name="Rectangle 27"/>
          <p:cNvSpPr>
            <a:spLocks noChangeArrowheads="1"/>
          </p:cNvSpPr>
          <p:nvPr/>
        </p:nvSpPr>
        <p:spPr bwMode="auto">
          <a:xfrm>
            <a:off x="2602568" y="4754318"/>
            <a:ext cx="665429" cy="246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pPr>
            <a:r>
              <a:rPr lang="en-US" altLang="zh-CN" sz="1335" dirty="0">
                <a:solidFill>
                  <a:srgbClr val="20202E"/>
                </a:solidFill>
              </a:rPr>
              <a:t>Text 02</a:t>
            </a:r>
            <a:endParaRPr lang="zh-CN" altLang="en-US" sz="1335" dirty="0">
              <a:solidFill>
                <a:srgbClr val="20202E"/>
              </a:solidFill>
            </a:endParaRPr>
          </a:p>
        </p:txBody>
      </p:sp>
      <p:sp>
        <p:nvSpPr>
          <p:cNvPr id="38" name="Rectangle 27"/>
          <p:cNvSpPr>
            <a:spLocks noChangeArrowheads="1"/>
          </p:cNvSpPr>
          <p:nvPr/>
        </p:nvSpPr>
        <p:spPr bwMode="auto">
          <a:xfrm>
            <a:off x="3577928" y="4754318"/>
            <a:ext cx="665429" cy="246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pPr>
            <a:r>
              <a:rPr lang="en-US" altLang="zh-CN" sz="1335" dirty="0">
                <a:solidFill>
                  <a:srgbClr val="20202E"/>
                </a:solidFill>
              </a:rPr>
              <a:t>Text 03</a:t>
            </a:r>
            <a:endParaRPr lang="zh-CN" altLang="en-US" sz="1335" dirty="0">
              <a:solidFill>
                <a:srgbClr val="20202E"/>
              </a:solidFill>
            </a:endParaRPr>
          </a:p>
        </p:txBody>
      </p:sp>
      <p:sp>
        <p:nvSpPr>
          <p:cNvPr id="39" name="Rectangle 27"/>
          <p:cNvSpPr>
            <a:spLocks noChangeArrowheads="1"/>
          </p:cNvSpPr>
          <p:nvPr/>
        </p:nvSpPr>
        <p:spPr bwMode="auto">
          <a:xfrm>
            <a:off x="4553288" y="4754318"/>
            <a:ext cx="665429" cy="246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pPr>
            <a:r>
              <a:rPr lang="en-US" altLang="zh-CN" sz="1335" dirty="0">
                <a:solidFill>
                  <a:srgbClr val="20202E"/>
                </a:solidFill>
              </a:rPr>
              <a:t>Text 04</a:t>
            </a:r>
            <a:endParaRPr lang="zh-CN" altLang="en-US" sz="1335" dirty="0">
              <a:solidFill>
                <a:srgbClr val="20202E"/>
              </a:solidFill>
            </a:endParaRPr>
          </a:p>
        </p:txBody>
      </p:sp>
      <p:sp>
        <p:nvSpPr>
          <p:cNvPr id="40" name="Rectangle 27"/>
          <p:cNvSpPr>
            <a:spLocks noChangeArrowheads="1"/>
          </p:cNvSpPr>
          <p:nvPr/>
        </p:nvSpPr>
        <p:spPr bwMode="auto">
          <a:xfrm>
            <a:off x="5528648" y="4754318"/>
            <a:ext cx="665429" cy="246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pPr>
            <a:r>
              <a:rPr lang="en-US" altLang="zh-CN" sz="1335" dirty="0">
                <a:solidFill>
                  <a:srgbClr val="20202E"/>
                </a:solidFill>
              </a:rPr>
              <a:t>Text 05</a:t>
            </a:r>
            <a:endParaRPr lang="zh-CN" altLang="en-US" sz="1335" dirty="0">
              <a:solidFill>
                <a:srgbClr val="20202E"/>
              </a:solidFill>
            </a:endParaRPr>
          </a:p>
        </p:txBody>
      </p:sp>
      <p:sp>
        <p:nvSpPr>
          <p:cNvPr id="41" name="Rectangle 27"/>
          <p:cNvSpPr>
            <a:spLocks noChangeArrowheads="1"/>
          </p:cNvSpPr>
          <p:nvPr/>
        </p:nvSpPr>
        <p:spPr bwMode="auto">
          <a:xfrm>
            <a:off x="6504008" y="4754318"/>
            <a:ext cx="665429" cy="246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pPr>
            <a:r>
              <a:rPr lang="en-US" altLang="zh-CN" sz="1335" dirty="0">
                <a:solidFill>
                  <a:srgbClr val="20202E"/>
                </a:solidFill>
              </a:rPr>
              <a:t>Text 06</a:t>
            </a:r>
            <a:endParaRPr lang="zh-CN" altLang="en-US" sz="1335" dirty="0">
              <a:solidFill>
                <a:srgbClr val="20202E"/>
              </a:solidFill>
            </a:endParaRPr>
          </a:p>
        </p:txBody>
      </p:sp>
      <p:sp>
        <p:nvSpPr>
          <p:cNvPr id="42" name="Rectangle 27"/>
          <p:cNvSpPr>
            <a:spLocks noChangeArrowheads="1"/>
          </p:cNvSpPr>
          <p:nvPr/>
        </p:nvSpPr>
        <p:spPr bwMode="auto">
          <a:xfrm>
            <a:off x="7483308" y="4754318"/>
            <a:ext cx="665429" cy="246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pPr>
            <a:r>
              <a:rPr lang="en-US" altLang="zh-CN" sz="1335" dirty="0">
                <a:solidFill>
                  <a:srgbClr val="20202E"/>
                </a:solidFill>
              </a:rPr>
              <a:t>Text 07</a:t>
            </a:r>
            <a:endParaRPr lang="zh-CN" altLang="en-US" sz="1335" dirty="0">
              <a:solidFill>
                <a:srgbClr val="20202E"/>
              </a:solidFill>
            </a:endParaRPr>
          </a:p>
        </p:txBody>
      </p:sp>
      <p:sp>
        <p:nvSpPr>
          <p:cNvPr id="43" name="Rectangle 27"/>
          <p:cNvSpPr>
            <a:spLocks noChangeArrowheads="1"/>
          </p:cNvSpPr>
          <p:nvPr/>
        </p:nvSpPr>
        <p:spPr bwMode="auto">
          <a:xfrm>
            <a:off x="8458668" y="4754318"/>
            <a:ext cx="665429" cy="246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pPr>
            <a:r>
              <a:rPr lang="en-US" altLang="zh-CN" sz="1335" dirty="0">
                <a:solidFill>
                  <a:srgbClr val="20202E"/>
                </a:solidFill>
              </a:rPr>
              <a:t>Text 08</a:t>
            </a:r>
            <a:endParaRPr lang="zh-CN" altLang="en-US" sz="1335" dirty="0">
              <a:solidFill>
                <a:srgbClr val="20202E"/>
              </a:solidFill>
            </a:endParaRPr>
          </a:p>
        </p:txBody>
      </p:sp>
      <p:sp>
        <p:nvSpPr>
          <p:cNvPr id="44" name="Rectangle 27"/>
          <p:cNvSpPr>
            <a:spLocks noChangeArrowheads="1"/>
          </p:cNvSpPr>
          <p:nvPr/>
        </p:nvSpPr>
        <p:spPr bwMode="auto">
          <a:xfrm>
            <a:off x="9434028" y="4754318"/>
            <a:ext cx="665429" cy="246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pPr>
            <a:r>
              <a:rPr lang="en-US" altLang="zh-CN" sz="1335" dirty="0">
                <a:solidFill>
                  <a:srgbClr val="20202E"/>
                </a:solidFill>
              </a:rPr>
              <a:t>Text 09</a:t>
            </a:r>
            <a:endParaRPr lang="zh-CN" altLang="en-US" sz="1335" dirty="0">
              <a:solidFill>
                <a:srgbClr val="20202E"/>
              </a:solidFill>
            </a:endParaRPr>
          </a:p>
        </p:txBody>
      </p:sp>
      <p:sp>
        <p:nvSpPr>
          <p:cNvPr id="45" name="Rectangle 27"/>
          <p:cNvSpPr>
            <a:spLocks noChangeArrowheads="1"/>
          </p:cNvSpPr>
          <p:nvPr/>
        </p:nvSpPr>
        <p:spPr bwMode="auto">
          <a:xfrm>
            <a:off x="10409388" y="4754318"/>
            <a:ext cx="665429" cy="246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pPr>
            <a:r>
              <a:rPr lang="en-US" altLang="zh-CN" sz="1335" dirty="0">
                <a:solidFill>
                  <a:srgbClr val="20202E"/>
                </a:solidFill>
              </a:rPr>
              <a:t>Text 10</a:t>
            </a:r>
            <a:endParaRPr lang="zh-CN" altLang="en-US" sz="1335" dirty="0">
              <a:solidFill>
                <a:srgbClr val="20202E"/>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Tm="1000">
        <p:random/>
      </p:transition>
    </mc:Choice>
    <mc:Fallback xmlns="">
      <p:transition spd="slow" advTm="100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par>
                                    <p:cTn id="12" presetID="53" presetClass="entr" presetSubtype="16" fill="hold" grpId="0" nodeType="withEffect">
                                      <p:stCondLst>
                                        <p:cond delay="0"/>
                                      </p:stCondLst>
                                      <p:childTnLst>
                                        <p:set>
                                          <p:cBhvr>
                                            <p:cTn id="13" dur="1" fill="hold">
                                              <p:stCondLst>
                                                <p:cond delay="0"/>
                                              </p:stCondLst>
                                            </p:cTn>
                                            <p:tgtEl>
                                              <p:spTgt spid="24"/>
                                            </p:tgtEl>
                                            <p:attrNameLst>
                                              <p:attrName>style.visibility</p:attrName>
                                            </p:attrNameLst>
                                          </p:cBhvr>
                                          <p:to>
                                            <p:strVal val="visible"/>
                                          </p:to>
                                        </p:set>
                                        <p:anim calcmode="lin" valueType="num">
                                          <p:cBhvr>
                                            <p:cTn id="14" dur="300" fill="hold"/>
                                            <p:tgtEl>
                                              <p:spTgt spid="24"/>
                                            </p:tgtEl>
                                            <p:attrNameLst>
                                              <p:attrName>ppt_w</p:attrName>
                                            </p:attrNameLst>
                                          </p:cBhvr>
                                          <p:tavLst>
                                            <p:tav tm="0">
                                              <p:val>
                                                <p:fltVal val="0"/>
                                              </p:val>
                                            </p:tav>
                                            <p:tav tm="100000">
                                              <p:val>
                                                <p:strVal val="#ppt_w"/>
                                              </p:val>
                                            </p:tav>
                                          </p:tavLst>
                                        </p:anim>
                                        <p:anim calcmode="lin" valueType="num">
                                          <p:cBhvr>
                                            <p:cTn id="15" dur="300" fill="hold"/>
                                            <p:tgtEl>
                                              <p:spTgt spid="24"/>
                                            </p:tgtEl>
                                            <p:attrNameLst>
                                              <p:attrName>ppt_h</p:attrName>
                                            </p:attrNameLst>
                                          </p:cBhvr>
                                          <p:tavLst>
                                            <p:tav tm="0">
                                              <p:val>
                                                <p:fltVal val="0"/>
                                              </p:val>
                                            </p:tav>
                                            <p:tav tm="100000">
                                              <p:val>
                                                <p:strVal val="#ppt_h"/>
                                              </p:val>
                                            </p:tav>
                                          </p:tavLst>
                                        </p:anim>
                                        <p:animEffect transition="in" filter="fade">
                                          <p:cBhvr>
                                            <p:cTn id="16" dur="300"/>
                                            <p:tgtEl>
                                              <p:spTgt spid="24"/>
                                            </p:tgtEl>
                                          </p:cBhvr>
                                        </p:animEffect>
                                      </p:childTnLst>
                                    </p:cTn>
                                  </p:par>
                                  <p:par>
                                    <p:cTn id="17" presetID="6" presetClass="emph" presetSubtype="0" autoRev="1" fill="hold" grpId="1" nodeType="withEffect">
                                      <p:stCondLst>
                                        <p:cond delay="300"/>
                                      </p:stCondLst>
                                      <p:childTnLst>
                                        <p:animScale>
                                          <p:cBhvr>
                                            <p:cTn id="18" dur="150" fill="hold"/>
                                            <p:tgtEl>
                                              <p:spTgt spid="24"/>
                                            </p:tgtEl>
                                          </p:cBhvr>
                                          <p:by x="110000" y="110000"/>
                                        </p:animScale>
                                      </p:childTnLst>
                                    </p:cTn>
                                  </p:par>
                                  <p:par>
                                    <p:cTn id="19" presetID="22" presetClass="entr" presetSubtype="4" fill="hold" grpId="0" nodeType="withEffect">
                                      <p:stCondLst>
                                        <p:cond delay="300"/>
                                      </p:stCondLst>
                                      <p:childTnLst>
                                        <p:set>
                                          <p:cBhvr>
                                            <p:cTn id="20" dur="1" fill="hold">
                                              <p:stCondLst>
                                                <p:cond delay="0"/>
                                              </p:stCondLst>
                                            </p:cTn>
                                            <p:tgtEl>
                                              <p:spTgt spid="3"/>
                                            </p:tgtEl>
                                            <p:attrNameLst>
                                              <p:attrName>style.visibility</p:attrName>
                                            </p:attrNameLst>
                                          </p:cBhvr>
                                          <p:to>
                                            <p:strVal val="visible"/>
                                          </p:to>
                                        </p:set>
                                        <p:animEffect transition="in" filter="wipe(down)">
                                          <p:cBhvr>
                                            <p:cTn id="21" dur="500"/>
                                            <p:tgtEl>
                                              <p:spTgt spid="3"/>
                                            </p:tgtEl>
                                          </p:cBhvr>
                                        </p:animEffect>
                                      </p:childTnLst>
                                    </p:cTn>
                                  </p:par>
                                  <p:par>
                                    <p:cTn id="22" presetID="22" presetClass="entr" presetSubtype="4" fill="hold" grpId="0" nodeType="withEffect">
                                      <p:stCondLst>
                                        <p:cond delay="800"/>
                                      </p:stCondLst>
                                      <p:childTnLst>
                                        <p:set>
                                          <p:cBhvr>
                                            <p:cTn id="23" dur="1" fill="hold">
                                              <p:stCondLst>
                                                <p:cond delay="0"/>
                                              </p:stCondLst>
                                            </p:cTn>
                                            <p:tgtEl>
                                              <p:spTgt spid="14"/>
                                            </p:tgtEl>
                                            <p:attrNameLst>
                                              <p:attrName>style.visibility</p:attrName>
                                            </p:attrNameLst>
                                          </p:cBhvr>
                                          <p:to>
                                            <p:strVal val="visible"/>
                                          </p:to>
                                        </p:set>
                                        <p:animEffect transition="in" filter="wipe(down)">
                                          <p:cBhvr>
                                            <p:cTn id="24" dur="500"/>
                                            <p:tgtEl>
                                              <p:spTgt spid="14"/>
                                            </p:tgtEl>
                                          </p:cBhvr>
                                        </p:animEffect>
                                      </p:childTnLst>
                                    </p:cTn>
                                  </p:par>
                                  <p:par>
                                    <p:cTn id="25" presetID="53" presetClass="entr" presetSubtype="16" fill="hold" grpId="0" nodeType="withEffect">
                                      <p:stCondLst>
                                        <p:cond delay="1300"/>
                                      </p:stCondLst>
                                      <p:childTnLst>
                                        <p:set>
                                          <p:cBhvr>
                                            <p:cTn id="26" dur="1" fill="hold">
                                              <p:stCondLst>
                                                <p:cond delay="0"/>
                                              </p:stCondLst>
                                            </p:cTn>
                                            <p:tgtEl>
                                              <p:spTgt spid="28"/>
                                            </p:tgtEl>
                                            <p:attrNameLst>
                                              <p:attrName>style.visibility</p:attrName>
                                            </p:attrNameLst>
                                          </p:cBhvr>
                                          <p:to>
                                            <p:strVal val="visible"/>
                                          </p:to>
                                        </p:set>
                                        <p:anim calcmode="lin" valueType="num">
                                          <p:cBhvr>
                                            <p:cTn id="27" dur="300" fill="hold"/>
                                            <p:tgtEl>
                                              <p:spTgt spid="28"/>
                                            </p:tgtEl>
                                            <p:attrNameLst>
                                              <p:attrName>ppt_w</p:attrName>
                                            </p:attrNameLst>
                                          </p:cBhvr>
                                          <p:tavLst>
                                            <p:tav tm="0">
                                              <p:val>
                                                <p:fltVal val="0"/>
                                              </p:val>
                                            </p:tav>
                                            <p:tav tm="100000">
                                              <p:val>
                                                <p:strVal val="#ppt_w"/>
                                              </p:val>
                                            </p:tav>
                                          </p:tavLst>
                                        </p:anim>
                                        <p:anim calcmode="lin" valueType="num">
                                          <p:cBhvr>
                                            <p:cTn id="28" dur="300" fill="hold"/>
                                            <p:tgtEl>
                                              <p:spTgt spid="28"/>
                                            </p:tgtEl>
                                            <p:attrNameLst>
                                              <p:attrName>ppt_h</p:attrName>
                                            </p:attrNameLst>
                                          </p:cBhvr>
                                          <p:tavLst>
                                            <p:tav tm="0">
                                              <p:val>
                                                <p:fltVal val="0"/>
                                              </p:val>
                                            </p:tav>
                                            <p:tav tm="100000">
                                              <p:val>
                                                <p:strVal val="#ppt_h"/>
                                              </p:val>
                                            </p:tav>
                                          </p:tavLst>
                                        </p:anim>
                                        <p:animEffect transition="in" filter="fade">
                                          <p:cBhvr>
                                            <p:cTn id="29" dur="300"/>
                                            <p:tgtEl>
                                              <p:spTgt spid="28"/>
                                            </p:tgtEl>
                                          </p:cBhvr>
                                        </p:animEffect>
                                      </p:childTnLst>
                                    </p:cTn>
                                  </p:par>
                                  <p:par>
                                    <p:cTn id="30" presetID="6" presetClass="emph" presetSubtype="0" autoRev="1" fill="hold" grpId="1" nodeType="withEffect">
                                      <p:stCondLst>
                                        <p:cond delay="1600"/>
                                      </p:stCondLst>
                                      <p:childTnLst>
                                        <p:animScale>
                                          <p:cBhvr>
                                            <p:cTn id="31" dur="150" fill="hold"/>
                                            <p:tgtEl>
                                              <p:spTgt spid="28"/>
                                            </p:tgtEl>
                                          </p:cBhvr>
                                          <p:by x="110000" y="110000"/>
                                        </p:animScale>
                                      </p:childTnLst>
                                    </p:cTn>
                                  </p:par>
                                  <p:par>
                                    <p:cTn id="32" presetID="53" presetClass="entr" presetSubtype="16" fill="hold" grpId="0" nodeType="withEffect">
                                      <p:stCondLst>
                                        <p:cond delay="200"/>
                                      </p:stCondLst>
                                      <p:childTnLst>
                                        <p:set>
                                          <p:cBhvr>
                                            <p:cTn id="33" dur="1" fill="hold">
                                              <p:stCondLst>
                                                <p:cond delay="0"/>
                                              </p:stCondLst>
                                            </p:cTn>
                                            <p:tgtEl>
                                              <p:spTgt spid="37"/>
                                            </p:tgtEl>
                                            <p:attrNameLst>
                                              <p:attrName>style.visibility</p:attrName>
                                            </p:attrNameLst>
                                          </p:cBhvr>
                                          <p:to>
                                            <p:strVal val="visible"/>
                                          </p:to>
                                        </p:set>
                                        <p:anim calcmode="lin" valueType="num">
                                          <p:cBhvr>
                                            <p:cTn id="34" dur="300" fill="hold"/>
                                            <p:tgtEl>
                                              <p:spTgt spid="37"/>
                                            </p:tgtEl>
                                            <p:attrNameLst>
                                              <p:attrName>ppt_w</p:attrName>
                                            </p:attrNameLst>
                                          </p:cBhvr>
                                          <p:tavLst>
                                            <p:tav tm="0">
                                              <p:val>
                                                <p:fltVal val="0"/>
                                              </p:val>
                                            </p:tav>
                                            <p:tav tm="100000">
                                              <p:val>
                                                <p:strVal val="#ppt_w"/>
                                              </p:val>
                                            </p:tav>
                                          </p:tavLst>
                                        </p:anim>
                                        <p:anim calcmode="lin" valueType="num">
                                          <p:cBhvr>
                                            <p:cTn id="35" dur="300" fill="hold"/>
                                            <p:tgtEl>
                                              <p:spTgt spid="37"/>
                                            </p:tgtEl>
                                            <p:attrNameLst>
                                              <p:attrName>ppt_h</p:attrName>
                                            </p:attrNameLst>
                                          </p:cBhvr>
                                          <p:tavLst>
                                            <p:tav tm="0">
                                              <p:val>
                                                <p:fltVal val="0"/>
                                              </p:val>
                                            </p:tav>
                                            <p:tav tm="100000">
                                              <p:val>
                                                <p:strVal val="#ppt_h"/>
                                              </p:val>
                                            </p:tav>
                                          </p:tavLst>
                                        </p:anim>
                                        <p:animEffect transition="in" filter="fade">
                                          <p:cBhvr>
                                            <p:cTn id="36" dur="300"/>
                                            <p:tgtEl>
                                              <p:spTgt spid="37"/>
                                            </p:tgtEl>
                                          </p:cBhvr>
                                        </p:animEffect>
                                      </p:childTnLst>
                                    </p:cTn>
                                  </p:par>
                                  <p:par>
                                    <p:cTn id="37" presetID="6" presetClass="emph" presetSubtype="0" autoRev="1" fill="hold" grpId="1" nodeType="withEffect">
                                      <p:stCondLst>
                                        <p:cond delay="500"/>
                                      </p:stCondLst>
                                      <p:childTnLst>
                                        <p:animScale>
                                          <p:cBhvr>
                                            <p:cTn id="38" dur="150" fill="hold"/>
                                            <p:tgtEl>
                                              <p:spTgt spid="37"/>
                                            </p:tgtEl>
                                          </p:cBhvr>
                                          <p:by x="110000" y="110000"/>
                                        </p:animScale>
                                      </p:childTnLst>
                                    </p:cTn>
                                  </p:par>
                                  <p:par>
                                    <p:cTn id="39" presetID="22" presetClass="entr" presetSubtype="4" fill="hold" grpId="0" nodeType="withEffect">
                                      <p:stCondLst>
                                        <p:cond delay="50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500"/>
                                            <p:tgtEl>
                                              <p:spTgt spid="4"/>
                                            </p:tgtEl>
                                          </p:cBhvr>
                                        </p:animEffect>
                                      </p:childTnLst>
                                    </p:cTn>
                                  </p:par>
                                  <p:par>
                                    <p:cTn id="42" presetID="22" presetClass="entr" presetSubtype="4" fill="hold" grpId="0" nodeType="withEffect">
                                      <p:stCondLst>
                                        <p:cond delay="1000"/>
                                      </p:stCondLst>
                                      <p:childTnLst>
                                        <p:set>
                                          <p:cBhvr>
                                            <p:cTn id="43" dur="1" fill="hold">
                                              <p:stCondLst>
                                                <p:cond delay="0"/>
                                              </p:stCondLst>
                                            </p:cTn>
                                            <p:tgtEl>
                                              <p:spTgt spid="15"/>
                                            </p:tgtEl>
                                            <p:attrNameLst>
                                              <p:attrName>style.visibility</p:attrName>
                                            </p:attrNameLst>
                                          </p:cBhvr>
                                          <p:to>
                                            <p:strVal val="visible"/>
                                          </p:to>
                                        </p:set>
                                        <p:animEffect transition="in" filter="wipe(down)">
                                          <p:cBhvr>
                                            <p:cTn id="44" dur="500"/>
                                            <p:tgtEl>
                                              <p:spTgt spid="15"/>
                                            </p:tgtEl>
                                          </p:cBhvr>
                                        </p:animEffect>
                                      </p:childTnLst>
                                    </p:cTn>
                                  </p:par>
                                  <p:par>
                                    <p:cTn id="45" presetID="53" presetClass="entr" presetSubtype="16" fill="hold" grpId="0" nodeType="withEffect">
                                      <p:stCondLst>
                                        <p:cond delay="1500"/>
                                      </p:stCondLst>
                                      <p:childTnLst>
                                        <p:set>
                                          <p:cBhvr>
                                            <p:cTn id="46" dur="1" fill="hold">
                                              <p:stCondLst>
                                                <p:cond delay="0"/>
                                              </p:stCondLst>
                                            </p:cTn>
                                            <p:tgtEl>
                                              <p:spTgt spid="25"/>
                                            </p:tgtEl>
                                            <p:attrNameLst>
                                              <p:attrName>style.visibility</p:attrName>
                                            </p:attrNameLst>
                                          </p:cBhvr>
                                          <p:to>
                                            <p:strVal val="visible"/>
                                          </p:to>
                                        </p:set>
                                        <p:anim calcmode="lin" valueType="num">
                                          <p:cBhvr>
                                            <p:cTn id="47" dur="300" fill="hold"/>
                                            <p:tgtEl>
                                              <p:spTgt spid="25"/>
                                            </p:tgtEl>
                                            <p:attrNameLst>
                                              <p:attrName>ppt_w</p:attrName>
                                            </p:attrNameLst>
                                          </p:cBhvr>
                                          <p:tavLst>
                                            <p:tav tm="0">
                                              <p:val>
                                                <p:fltVal val="0"/>
                                              </p:val>
                                            </p:tav>
                                            <p:tav tm="100000">
                                              <p:val>
                                                <p:strVal val="#ppt_w"/>
                                              </p:val>
                                            </p:tav>
                                          </p:tavLst>
                                        </p:anim>
                                        <p:anim calcmode="lin" valueType="num">
                                          <p:cBhvr>
                                            <p:cTn id="48" dur="300" fill="hold"/>
                                            <p:tgtEl>
                                              <p:spTgt spid="25"/>
                                            </p:tgtEl>
                                            <p:attrNameLst>
                                              <p:attrName>ppt_h</p:attrName>
                                            </p:attrNameLst>
                                          </p:cBhvr>
                                          <p:tavLst>
                                            <p:tav tm="0">
                                              <p:val>
                                                <p:fltVal val="0"/>
                                              </p:val>
                                            </p:tav>
                                            <p:tav tm="100000">
                                              <p:val>
                                                <p:strVal val="#ppt_h"/>
                                              </p:val>
                                            </p:tav>
                                          </p:tavLst>
                                        </p:anim>
                                        <p:animEffect transition="in" filter="fade">
                                          <p:cBhvr>
                                            <p:cTn id="49" dur="300"/>
                                            <p:tgtEl>
                                              <p:spTgt spid="25"/>
                                            </p:tgtEl>
                                          </p:cBhvr>
                                        </p:animEffect>
                                      </p:childTnLst>
                                    </p:cTn>
                                  </p:par>
                                  <p:par>
                                    <p:cTn id="50" presetID="6" presetClass="emph" presetSubtype="0" autoRev="1" fill="hold" grpId="1" nodeType="withEffect">
                                      <p:stCondLst>
                                        <p:cond delay="1800"/>
                                      </p:stCondLst>
                                      <p:childTnLst>
                                        <p:animScale>
                                          <p:cBhvr>
                                            <p:cTn id="51" dur="150" fill="hold"/>
                                            <p:tgtEl>
                                              <p:spTgt spid="25"/>
                                            </p:tgtEl>
                                          </p:cBhvr>
                                          <p:by x="110000" y="110000"/>
                                        </p:animScale>
                                      </p:childTnLst>
                                    </p:cTn>
                                  </p:par>
                                  <p:par>
                                    <p:cTn id="52" presetID="53" presetClass="entr" presetSubtype="16" fill="hold" grpId="0" nodeType="withEffect">
                                      <p:stCondLst>
                                        <p:cond delay="400"/>
                                      </p:stCondLst>
                                      <p:childTnLst>
                                        <p:set>
                                          <p:cBhvr>
                                            <p:cTn id="53" dur="1" fill="hold">
                                              <p:stCondLst>
                                                <p:cond delay="0"/>
                                              </p:stCondLst>
                                            </p:cTn>
                                            <p:tgtEl>
                                              <p:spTgt spid="38"/>
                                            </p:tgtEl>
                                            <p:attrNameLst>
                                              <p:attrName>style.visibility</p:attrName>
                                            </p:attrNameLst>
                                          </p:cBhvr>
                                          <p:to>
                                            <p:strVal val="visible"/>
                                          </p:to>
                                        </p:set>
                                        <p:anim calcmode="lin" valueType="num">
                                          <p:cBhvr>
                                            <p:cTn id="54" dur="300" fill="hold"/>
                                            <p:tgtEl>
                                              <p:spTgt spid="38"/>
                                            </p:tgtEl>
                                            <p:attrNameLst>
                                              <p:attrName>ppt_w</p:attrName>
                                            </p:attrNameLst>
                                          </p:cBhvr>
                                          <p:tavLst>
                                            <p:tav tm="0">
                                              <p:val>
                                                <p:fltVal val="0"/>
                                              </p:val>
                                            </p:tav>
                                            <p:tav tm="100000">
                                              <p:val>
                                                <p:strVal val="#ppt_w"/>
                                              </p:val>
                                            </p:tav>
                                          </p:tavLst>
                                        </p:anim>
                                        <p:anim calcmode="lin" valueType="num">
                                          <p:cBhvr>
                                            <p:cTn id="55" dur="300" fill="hold"/>
                                            <p:tgtEl>
                                              <p:spTgt spid="38"/>
                                            </p:tgtEl>
                                            <p:attrNameLst>
                                              <p:attrName>ppt_h</p:attrName>
                                            </p:attrNameLst>
                                          </p:cBhvr>
                                          <p:tavLst>
                                            <p:tav tm="0">
                                              <p:val>
                                                <p:fltVal val="0"/>
                                              </p:val>
                                            </p:tav>
                                            <p:tav tm="100000">
                                              <p:val>
                                                <p:strVal val="#ppt_h"/>
                                              </p:val>
                                            </p:tav>
                                          </p:tavLst>
                                        </p:anim>
                                        <p:animEffect transition="in" filter="fade">
                                          <p:cBhvr>
                                            <p:cTn id="56" dur="300"/>
                                            <p:tgtEl>
                                              <p:spTgt spid="38"/>
                                            </p:tgtEl>
                                          </p:cBhvr>
                                        </p:animEffect>
                                      </p:childTnLst>
                                    </p:cTn>
                                  </p:par>
                                  <p:par>
                                    <p:cTn id="57" presetID="6" presetClass="emph" presetSubtype="0" autoRev="1" fill="hold" grpId="1" nodeType="withEffect">
                                      <p:stCondLst>
                                        <p:cond delay="700"/>
                                      </p:stCondLst>
                                      <p:childTnLst>
                                        <p:animScale>
                                          <p:cBhvr>
                                            <p:cTn id="58" dur="150" fill="hold"/>
                                            <p:tgtEl>
                                              <p:spTgt spid="38"/>
                                            </p:tgtEl>
                                          </p:cBhvr>
                                          <p:by x="110000" y="110000"/>
                                        </p:animScale>
                                      </p:childTnLst>
                                    </p:cTn>
                                  </p:par>
                                  <p:par>
                                    <p:cTn id="59" presetID="22" presetClass="entr" presetSubtype="4" fill="hold" grpId="0" nodeType="withEffect">
                                      <p:stCondLst>
                                        <p:cond delay="700"/>
                                      </p:stCondLst>
                                      <p:childTnLst>
                                        <p:set>
                                          <p:cBhvr>
                                            <p:cTn id="60" dur="1" fill="hold">
                                              <p:stCondLst>
                                                <p:cond delay="0"/>
                                              </p:stCondLst>
                                            </p:cTn>
                                            <p:tgtEl>
                                              <p:spTgt spid="5"/>
                                            </p:tgtEl>
                                            <p:attrNameLst>
                                              <p:attrName>style.visibility</p:attrName>
                                            </p:attrNameLst>
                                          </p:cBhvr>
                                          <p:to>
                                            <p:strVal val="visible"/>
                                          </p:to>
                                        </p:set>
                                        <p:animEffect transition="in" filter="wipe(down)">
                                          <p:cBhvr>
                                            <p:cTn id="61" dur="500"/>
                                            <p:tgtEl>
                                              <p:spTgt spid="5"/>
                                            </p:tgtEl>
                                          </p:cBhvr>
                                        </p:animEffect>
                                      </p:childTnLst>
                                    </p:cTn>
                                  </p:par>
                                  <p:par>
                                    <p:cTn id="62" presetID="22" presetClass="entr" presetSubtype="4" fill="hold" grpId="0" nodeType="withEffect">
                                      <p:stCondLst>
                                        <p:cond delay="1200"/>
                                      </p:stCondLst>
                                      <p:childTnLst>
                                        <p:set>
                                          <p:cBhvr>
                                            <p:cTn id="63" dur="1" fill="hold">
                                              <p:stCondLst>
                                                <p:cond delay="0"/>
                                              </p:stCondLst>
                                            </p:cTn>
                                            <p:tgtEl>
                                              <p:spTgt spid="19"/>
                                            </p:tgtEl>
                                            <p:attrNameLst>
                                              <p:attrName>style.visibility</p:attrName>
                                            </p:attrNameLst>
                                          </p:cBhvr>
                                          <p:to>
                                            <p:strVal val="visible"/>
                                          </p:to>
                                        </p:set>
                                        <p:animEffect transition="in" filter="wipe(down)">
                                          <p:cBhvr>
                                            <p:cTn id="64" dur="500"/>
                                            <p:tgtEl>
                                              <p:spTgt spid="19"/>
                                            </p:tgtEl>
                                          </p:cBhvr>
                                        </p:animEffect>
                                      </p:childTnLst>
                                    </p:cTn>
                                  </p:par>
                                  <p:par>
                                    <p:cTn id="65" presetID="53" presetClass="entr" presetSubtype="16" fill="hold" grpId="0" nodeType="withEffect">
                                      <p:stCondLst>
                                        <p:cond delay="1700"/>
                                      </p:stCondLst>
                                      <p:childTnLst>
                                        <p:set>
                                          <p:cBhvr>
                                            <p:cTn id="66" dur="1" fill="hold">
                                              <p:stCondLst>
                                                <p:cond delay="0"/>
                                              </p:stCondLst>
                                            </p:cTn>
                                            <p:tgtEl>
                                              <p:spTgt spid="29"/>
                                            </p:tgtEl>
                                            <p:attrNameLst>
                                              <p:attrName>style.visibility</p:attrName>
                                            </p:attrNameLst>
                                          </p:cBhvr>
                                          <p:to>
                                            <p:strVal val="visible"/>
                                          </p:to>
                                        </p:set>
                                        <p:anim calcmode="lin" valueType="num">
                                          <p:cBhvr>
                                            <p:cTn id="67" dur="300" fill="hold"/>
                                            <p:tgtEl>
                                              <p:spTgt spid="29"/>
                                            </p:tgtEl>
                                            <p:attrNameLst>
                                              <p:attrName>ppt_w</p:attrName>
                                            </p:attrNameLst>
                                          </p:cBhvr>
                                          <p:tavLst>
                                            <p:tav tm="0">
                                              <p:val>
                                                <p:fltVal val="0"/>
                                              </p:val>
                                            </p:tav>
                                            <p:tav tm="100000">
                                              <p:val>
                                                <p:strVal val="#ppt_w"/>
                                              </p:val>
                                            </p:tav>
                                          </p:tavLst>
                                        </p:anim>
                                        <p:anim calcmode="lin" valueType="num">
                                          <p:cBhvr>
                                            <p:cTn id="68" dur="300" fill="hold"/>
                                            <p:tgtEl>
                                              <p:spTgt spid="29"/>
                                            </p:tgtEl>
                                            <p:attrNameLst>
                                              <p:attrName>ppt_h</p:attrName>
                                            </p:attrNameLst>
                                          </p:cBhvr>
                                          <p:tavLst>
                                            <p:tav tm="0">
                                              <p:val>
                                                <p:fltVal val="0"/>
                                              </p:val>
                                            </p:tav>
                                            <p:tav tm="100000">
                                              <p:val>
                                                <p:strVal val="#ppt_h"/>
                                              </p:val>
                                            </p:tav>
                                          </p:tavLst>
                                        </p:anim>
                                        <p:animEffect transition="in" filter="fade">
                                          <p:cBhvr>
                                            <p:cTn id="69" dur="300"/>
                                            <p:tgtEl>
                                              <p:spTgt spid="29"/>
                                            </p:tgtEl>
                                          </p:cBhvr>
                                        </p:animEffect>
                                      </p:childTnLst>
                                    </p:cTn>
                                  </p:par>
                                  <p:par>
                                    <p:cTn id="70" presetID="6" presetClass="emph" presetSubtype="0" autoRev="1" fill="hold" grpId="1" nodeType="withEffect">
                                      <p:stCondLst>
                                        <p:cond delay="2000"/>
                                      </p:stCondLst>
                                      <p:childTnLst>
                                        <p:animScale>
                                          <p:cBhvr>
                                            <p:cTn id="71" dur="150" fill="hold"/>
                                            <p:tgtEl>
                                              <p:spTgt spid="29"/>
                                            </p:tgtEl>
                                          </p:cBhvr>
                                          <p:by x="110000" y="110000"/>
                                        </p:animScale>
                                      </p:childTnLst>
                                    </p:cTn>
                                  </p:par>
                                  <p:par>
                                    <p:cTn id="72" presetID="53" presetClass="entr" presetSubtype="16" fill="hold" grpId="0" nodeType="withEffect">
                                      <p:stCondLst>
                                        <p:cond delay="600"/>
                                      </p:stCondLst>
                                      <p:childTnLst>
                                        <p:set>
                                          <p:cBhvr>
                                            <p:cTn id="73" dur="1" fill="hold">
                                              <p:stCondLst>
                                                <p:cond delay="0"/>
                                              </p:stCondLst>
                                            </p:cTn>
                                            <p:tgtEl>
                                              <p:spTgt spid="39"/>
                                            </p:tgtEl>
                                            <p:attrNameLst>
                                              <p:attrName>style.visibility</p:attrName>
                                            </p:attrNameLst>
                                          </p:cBhvr>
                                          <p:to>
                                            <p:strVal val="visible"/>
                                          </p:to>
                                        </p:set>
                                        <p:anim calcmode="lin" valueType="num">
                                          <p:cBhvr>
                                            <p:cTn id="74" dur="300" fill="hold"/>
                                            <p:tgtEl>
                                              <p:spTgt spid="39"/>
                                            </p:tgtEl>
                                            <p:attrNameLst>
                                              <p:attrName>ppt_w</p:attrName>
                                            </p:attrNameLst>
                                          </p:cBhvr>
                                          <p:tavLst>
                                            <p:tav tm="0">
                                              <p:val>
                                                <p:fltVal val="0"/>
                                              </p:val>
                                            </p:tav>
                                            <p:tav tm="100000">
                                              <p:val>
                                                <p:strVal val="#ppt_w"/>
                                              </p:val>
                                            </p:tav>
                                          </p:tavLst>
                                        </p:anim>
                                        <p:anim calcmode="lin" valueType="num">
                                          <p:cBhvr>
                                            <p:cTn id="75" dur="300" fill="hold"/>
                                            <p:tgtEl>
                                              <p:spTgt spid="39"/>
                                            </p:tgtEl>
                                            <p:attrNameLst>
                                              <p:attrName>ppt_h</p:attrName>
                                            </p:attrNameLst>
                                          </p:cBhvr>
                                          <p:tavLst>
                                            <p:tav tm="0">
                                              <p:val>
                                                <p:fltVal val="0"/>
                                              </p:val>
                                            </p:tav>
                                            <p:tav tm="100000">
                                              <p:val>
                                                <p:strVal val="#ppt_h"/>
                                              </p:val>
                                            </p:tav>
                                          </p:tavLst>
                                        </p:anim>
                                        <p:animEffect transition="in" filter="fade">
                                          <p:cBhvr>
                                            <p:cTn id="76" dur="300"/>
                                            <p:tgtEl>
                                              <p:spTgt spid="39"/>
                                            </p:tgtEl>
                                          </p:cBhvr>
                                        </p:animEffect>
                                      </p:childTnLst>
                                    </p:cTn>
                                  </p:par>
                                  <p:par>
                                    <p:cTn id="77" presetID="6" presetClass="emph" presetSubtype="0" autoRev="1" fill="hold" grpId="1" nodeType="withEffect">
                                      <p:stCondLst>
                                        <p:cond delay="900"/>
                                      </p:stCondLst>
                                      <p:childTnLst>
                                        <p:animScale>
                                          <p:cBhvr>
                                            <p:cTn id="78" dur="150" fill="hold"/>
                                            <p:tgtEl>
                                              <p:spTgt spid="39"/>
                                            </p:tgtEl>
                                          </p:cBhvr>
                                          <p:by x="110000" y="110000"/>
                                        </p:animScale>
                                      </p:childTnLst>
                                    </p:cTn>
                                  </p:par>
                                  <p:par>
                                    <p:cTn id="79" presetID="22" presetClass="entr" presetSubtype="4" fill="hold" grpId="0" nodeType="withEffect">
                                      <p:stCondLst>
                                        <p:cond delay="900"/>
                                      </p:stCondLst>
                                      <p:childTnLst>
                                        <p:set>
                                          <p:cBhvr>
                                            <p:cTn id="80" dur="1" fill="hold">
                                              <p:stCondLst>
                                                <p:cond delay="0"/>
                                              </p:stCondLst>
                                            </p:cTn>
                                            <p:tgtEl>
                                              <p:spTgt spid="6"/>
                                            </p:tgtEl>
                                            <p:attrNameLst>
                                              <p:attrName>style.visibility</p:attrName>
                                            </p:attrNameLst>
                                          </p:cBhvr>
                                          <p:to>
                                            <p:strVal val="visible"/>
                                          </p:to>
                                        </p:set>
                                        <p:animEffect transition="in" filter="wipe(down)">
                                          <p:cBhvr>
                                            <p:cTn id="81" dur="500"/>
                                            <p:tgtEl>
                                              <p:spTgt spid="6"/>
                                            </p:tgtEl>
                                          </p:cBhvr>
                                        </p:animEffect>
                                      </p:childTnLst>
                                    </p:cTn>
                                  </p:par>
                                  <p:par>
                                    <p:cTn id="82" presetID="22" presetClass="entr" presetSubtype="4" fill="hold" grpId="0" nodeType="withEffect">
                                      <p:stCondLst>
                                        <p:cond delay="1400"/>
                                      </p:stCondLst>
                                      <p:childTnLst>
                                        <p:set>
                                          <p:cBhvr>
                                            <p:cTn id="83" dur="1" fill="hold">
                                              <p:stCondLst>
                                                <p:cond delay="0"/>
                                              </p:stCondLst>
                                            </p:cTn>
                                            <p:tgtEl>
                                              <p:spTgt spid="23"/>
                                            </p:tgtEl>
                                            <p:attrNameLst>
                                              <p:attrName>style.visibility</p:attrName>
                                            </p:attrNameLst>
                                          </p:cBhvr>
                                          <p:to>
                                            <p:strVal val="visible"/>
                                          </p:to>
                                        </p:set>
                                        <p:animEffect transition="in" filter="wipe(down)">
                                          <p:cBhvr>
                                            <p:cTn id="84" dur="500"/>
                                            <p:tgtEl>
                                              <p:spTgt spid="23"/>
                                            </p:tgtEl>
                                          </p:cBhvr>
                                        </p:animEffect>
                                      </p:childTnLst>
                                    </p:cTn>
                                  </p:par>
                                  <p:par>
                                    <p:cTn id="85" presetID="53" presetClass="entr" presetSubtype="16" fill="hold" grpId="0" nodeType="withEffect">
                                      <p:stCondLst>
                                        <p:cond delay="1900"/>
                                      </p:stCondLst>
                                      <p:childTnLst>
                                        <p:set>
                                          <p:cBhvr>
                                            <p:cTn id="86" dur="1" fill="hold">
                                              <p:stCondLst>
                                                <p:cond delay="0"/>
                                              </p:stCondLst>
                                            </p:cTn>
                                            <p:tgtEl>
                                              <p:spTgt spid="30"/>
                                            </p:tgtEl>
                                            <p:attrNameLst>
                                              <p:attrName>style.visibility</p:attrName>
                                            </p:attrNameLst>
                                          </p:cBhvr>
                                          <p:to>
                                            <p:strVal val="visible"/>
                                          </p:to>
                                        </p:set>
                                        <p:anim calcmode="lin" valueType="num">
                                          <p:cBhvr>
                                            <p:cTn id="87" dur="300" fill="hold"/>
                                            <p:tgtEl>
                                              <p:spTgt spid="30"/>
                                            </p:tgtEl>
                                            <p:attrNameLst>
                                              <p:attrName>ppt_w</p:attrName>
                                            </p:attrNameLst>
                                          </p:cBhvr>
                                          <p:tavLst>
                                            <p:tav tm="0">
                                              <p:val>
                                                <p:fltVal val="0"/>
                                              </p:val>
                                            </p:tav>
                                            <p:tav tm="100000">
                                              <p:val>
                                                <p:strVal val="#ppt_w"/>
                                              </p:val>
                                            </p:tav>
                                          </p:tavLst>
                                        </p:anim>
                                        <p:anim calcmode="lin" valueType="num">
                                          <p:cBhvr>
                                            <p:cTn id="88" dur="300" fill="hold"/>
                                            <p:tgtEl>
                                              <p:spTgt spid="30"/>
                                            </p:tgtEl>
                                            <p:attrNameLst>
                                              <p:attrName>ppt_h</p:attrName>
                                            </p:attrNameLst>
                                          </p:cBhvr>
                                          <p:tavLst>
                                            <p:tav tm="0">
                                              <p:val>
                                                <p:fltVal val="0"/>
                                              </p:val>
                                            </p:tav>
                                            <p:tav tm="100000">
                                              <p:val>
                                                <p:strVal val="#ppt_h"/>
                                              </p:val>
                                            </p:tav>
                                          </p:tavLst>
                                        </p:anim>
                                        <p:animEffect transition="in" filter="fade">
                                          <p:cBhvr>
                                            <p:cTn id="89" dur="300"/>
                                            <p:tgtEl>
                                              <p:spTgt spid="30"/>
                                            </p:tgtEl>
                                          </p:cBhvr>
                                        </p:animEffect>
                                      </p:childTnLst>
                                    </p:cTn>
                                  </p:par>
                                  <p:par>
                                    <p:cTn id="90" presetID="6" presetClass="emph" presetSubtype="0" autoRev="1" fill="hold" grpId="1" nodeType="withEffect">
                                      <p:stCondLst>
                                        <p:cond delay="2200"/>
                                      </p:stCondLst>
                                      <p:childTnLst>
                                        <p:animScale>
                                          <p:cBhvr>
                                            <p:cTn id="91" dur="150" fill="hold"/>
                                            <p:tgtEl>
                                              <p:spTgt spid="30"/>
                                            </p:tgtEl>
                                          </p:cBhvr>
                                          <p:by x="110000" y="110000"/>
                                        </p:animScale>
                                      </p:childTnLst>
                                    </p:cTn>
                                  </p:par>
                                  <p:par>
                                    <p:cTn id="92" presetID="53" presetClass="entr" presetSubtype="16" fill="hold" grpId="0" nodeType="withEffect">
                                      <p:stCondLst>
                                        <p:cond delay="800"/>
                                      </p:stCondLst>
                                      <p:childTnLst>
                                        <p:set>
                                          <p:cBhvr>
                                            <p:cTn id="93" dur="1" fill="hold">
                                              <p:stCondLst>
                                                <p:cond delay="0"/>
                                              </p:stCondLst>
                                            </p:cTn>
                                            <p:tgtEl>
                                              <p:spTgt spid="40"/>
                                            </p:tgtEl>
                                            <p:attrNameLst>
                                              <p:attrName>style.visibility</p:attrName>
                                            </p:attrNameLst>
                                          </p:cBhvr>
                                          <p:to>
                                            <p:strVal val="visible"/>
                                          </p:to>
                                        </p:set>
                                        <p:anim calcmode="lin" valueType="num">
                                          <p:cBhvr>
                                            <p:cTn id="94" dur="300" fill="hold"/>
                                            <p:tgtEl>
                                              <p:spTgt spid="40"/>
                                            </p:tgtEl>
                                            <p:attrNameLst>
                                              <p:attrName>ppt_w</p:attrName>
                                            </p:attrNameLst>
                                          </p:cBhvr>
                                          <p:tavLst>
                                            <p:tav tm="0">
                                              <p:val>
                                                <p:fltVal val="0"/>
                                              </p:val>
                                            </p:tav>
                                            <p:tav tm="100000">
                                              <p:val>
                                                <p:strVal val="#ppt_w"/>
                                              </p:val>
                                            </p:tav>
                                          </p:tavLst>
                                        </p:anim>
                                        <p:anim calcmode="lin" valueType="num">
                                          <p:cBhvr>
                                            <p:cTn id="95" dur="300" fill="hold"/>
                                            <p:tgtEl>
                                              <p:spTgt spid="40"/>
                                            </p:tgtEl>
                                            <p:attrNameLst>
                                              <p:attrName>ppt_h</p:attrName>
                                            </p:attrNameLst>
                                          </p:cBhvr>
                                          <p:tavLst>
                                            <p:tav tm="0">
                                              <p:val>
                                                <p:fltVal val="0"/>
                                              </p:val>
                                            </p:tav>
                                            <p:tav tm="100000">
                                              <p:val>
                                                <p:strVal val="#ppt_h"/>
                                              </p:val>
                                            </p:tav>
                                          </p:tavLst>
                                        </p:anim>
                                        <p:animEffect transition="in" filter="fade">
                                          <p:cBhvr>
                                            <p:cTn id="96" dur="300"/>
                                            <p:tgtEl>
                                              <p:spTgt spid="40"/>
                                            </p:tgtEl>
                                          </p:cBhvr>
                                        </p:animEffect>
                                      </p:childTnLst>
                                    </p:cTn>
                                  </p:par>
                                  <p:par>
                                    <p:cTn id="97" presetID="6" presetClass="emph" presetSubtype="0" autoRev="1" fill="hold" grpId="1" nodeType="withEffect">
                                      <p:stCondLst>
                                        <p:cond delay="1100"/>
                                      </p:stCondLst>
                                      <p:childTnLst>
                                        <p:animScale>
                                          <p:cBhvr>
                                            <p:cTn id="98" dur="150" fill="hold"/>
                                            <p:tgtEl>
                                              <p:spTgt spid="40"/>
                                            </p:tgtEl>
                                          </p:cBhvr>
                                          <p:by x="110000" y="110000"/>
                                        </p:animScale>
                                      </p:childTnLst>
                                    </p:cTn>
                                  </p:par>
                                  <p:par>
                                    <p:cTn id="99" presetID="22" presetClass="entr" presetSubtype="4" fill="hold" grpId="0" nodeType="withEffect">
                                      <p:stCondLst>
                                        <p:cond delay="1100"/>
                                      </p:stCondLst>
                                      <p:childTnLst>
                                        <p:set>
                                          <p:cBhvr>
                                            <p:cTn id="100" dur="1" fill="hold">
                                              <p:stCondLst>
                                                <p:cond delay="0"/>
                                              </p:stCondLst>
                                            </p:cTn>
                                            <p:tgtEl>
                                              <p:spTgt spid="7"/>
                                            </p:tgtEl>
                                            <p:attrNameLst>
                                              <p:attrName>style.visibility</p:attrName>
                                            </p:attrNameLst>
                                          </p:cBhvr>
                                          <p:to>
                                            <p:strVal val="visible"/>
                                          </p:to>
                                        </p:set>
                                        <p:animEffect transition="in" filter="wipe(down)">
                                          <p:cBhvr>
                                            <p:cTn id="101" dur="500"/>
                                            <p:tgtEl>
                                              <p:spTgt spid="7"/>
                                            </p:tgtEl>
                                          </p:cBhvr>
                                        </p:animEffect>
                                      </p:childTnLst>
                                    </p:cTn>
                                  </p:par>
                                  <p:par>
                                    <p:cTn id="102" presetID="22" presetClass="entr" presetSubtype="4" fill="hold" grpId="0" nodeType="withEffect">
                                      <p:stCondLst>
                                        <p:cond delay="1600"/>
                                      </p:stCondLst>
                                      <p:childTnLst>
                                        <p:set>
                                          <p:cBhvr>
                                            <p:cTn id="103" dur="1" fill="hold">
                                              <p:stCondLst>
                                                <p:cond delay="0"/>
                                              </p:stCondLst>
                                            </p:cTn>
                                            <p:tgtEl>
                                              <p:spTgt spid="20"/>
                                            </p:tgtEl>
                                            <p:attrNameLst>
                                              <p:attrName>style.visibility</p:attrName>
                                            </p:attrNameLst>
                                          </p:cBhvr>
                                          <p:to>
                                            <p:strVal val="visible"/>
                                          </p:to>
                                        </p:set>
                                        <p:animEffect transition="in" filter="wipe(down)">
                                          <p:cBhvr>
                                            <p:cTn id="104" dur="500"/>
                                            <p:tgtEl>
                                              <p:spTgt spid="20"/>
                                            </p:tgtEl>
                                          </p:cBhvr>
                                        </p:animEffect>
                                      </p:childTnLst>
                                    </p:cTn>
                                  </p:par>
                                  <p:par>
                                    <p:cTn id="105" presetID="53" presetClass="entr" presetSubtype="16" fill="hold" grpId="0" nodeType="withEffect">
                                      <p:stCondLst>
                                        <p:cond delay="2100"/>
                                      </p:stCondLst>
                                      <p:childTnLst>
                                        <p:set>
                                          <p:cBhvr>
                                            <p:cTn id="106" dur="1" fill="hold">
                                              <p:stCondLst>
                                                <p:cond delay="0"/>
                                              </p:stCondLst>
                                            </p:cTn>
                                            <p:tgtEl>
                                              <p:spTgt spid="31"/>
                                            </p:tgtEl>
                                            <p:attrNameLst>
                                              <p:attrName>style.visibility</p:attrName>
                                            </p:attrNameLst>
                                          </p:cBhvr>
                                          <p:to>
                                            <p:strVal val="visible"/>
                                          </p:to>
                                        </p:set>
                                        <p:anim calcmode="lin" valueType="num">
                                          <p:cBhvr>
                                            <p:cTn id="107" dur="300" fill="hold"/>
                                            <p:tgtEl>
                                              <p:spTgt spid="31"/>
                                            </p:tgtEl>
                                            <p:attrNameLst>
                                              <p:attrName>ppt_w</p:attrName>
                                            </p:attrNameLst>
                                          </p:cBhvr>
                                          <p:tavLst>
                                            <p:tav tm="0">
                                              <p:val>
                                                <p:fltVal val="0"/>
                                              </p:val>
                                            </p:tav>
                                            <p:tav tm="100000">
                                              <p:val>
                                                <p:strVal val="#ppt_w"/>
                                              </p:val>
                                            </p:tav>
                                          </p:tavLst>
                                        </p:anim>
                                        <p:anim calcmode="lin" valueType="num">
                                          <p:cBhvr>
                                            <p:cTn id="108" dur="300" fill="hold"/>
                                            <p:tgtEl>
                                              <p:spTgt spid="31"/>
                                            </p:tgtEl>
                                            <p:attrNameLst>
                                              <p:attrName>ppt_h</p:attrName>
                                            </p:attrNameLst>
                                          </p:cBhvr>
                                          <p:tavLst>
                                            <p:tav tm="0">
                                              <p:val>
                                                <p:fltVal val="0"/>
                                              </p:val>
                                            </p:tav>
                                            <p:tav tm="100000">
                                              <p:val>
                                                <p:strVal val="#ppt_h"/>
                                              </p:val>
                                            </p:tav>
                                          </p:tavLst>
                                        </p:anim>
                                        <p:animEffect transition="in" filter="fade">
                                          <p:cBhvr>
                                            <p:cTn id="109" dur="300"/>
                                            <p:tgtEl>
                                              <p:spTgt spid="31"/>
                                            </p:tgtEl>
                                          </p:cBhvr>
                                        </p:animEffect>
                                      </p:childTnLst>
                                    </p:cTn>
                                  </p:par>
                                  <p:par>
                                    <p:cTn id="110" presetID="6" presetClass="emph" presetSubtype="0" autoRev="1" fill="hold" grpId="1" nodeType="withEffect">
                                      <p:stCondLst>
                                        <p:cond delay="2400"/>
                                      </p:stCondLst>
                                      <p:childTnLst>
                                        <p:animScale>
                                          <p:cBhvr>
                                            <p:cTn id="111" dur="150" fill="hold"/>
                                            <p:tgtEl>
                                              <p:spTgt spid="31"/>
                                            </p:tgtEl>
                                          </p:cBhvr>
                                          <p:by x="110000" y="110000"/>
                                        </p:animScale>
                                      </p:childTnLst>
                                    </p:cTn>
                                  </p:par>
                                  <p:par>
                                    <p:cTn id="112" presetID="53" presetClass="entr" presetSubtype="16" fill="hold" grpId="0" nodeType="withEffect">
                                      <p:stCondLst>
                                        <p:cond delay="1000"/>
                                      </p:stCondLst>
                                      <p:childTnLst>
                                        <p:set>
                                          <p:cBhvr>
                                            <p:cTn id="113" dur="1" fill="hold">
                                              <p:stCondLst>
                                                <p:cond delay="0"/>
                                              </p:stCondLst>
                                            </p:cTn>
                                            <p:tgtEl>
                                              <p:spTgt spid="41"/>
                                            </p:tgtEl>
                                            <p:attrNameLst>
                                              <p:attrName>style.visibility</p:attrName>
                                            </p:attrNameLst>
                                          </p:cBhvr>
                                          <p:to>
                                            <p:strVal val="visible"/>
                                          </p:to>
                                        </p:set>
                                        <p:anim calcmode="lin" valueType="num">
                                          <p:cBhvr>
                                            <p:cTn id="114" dur="300" fill="hold"/>
                                            <p:tgtEl>
                                              <p:spTgt spid="41"/>
                                            </p:tgtEl>
                                            <p:attrNameLst>
                                              <p:attrName>ppt_w</p:attrName>
                                            </p:attrNameLst>
                                          </p:cBhvr>
                                          <p:tavLst>
                                            <p:tav tm="0">
                                              <p:val>
                                                <p:fltVal val="0"/>
                                              </p:val>
                                            </p:tav>
                                            <p:tav tm="100000">
                                              <p:val>
                                                <p:strVal val="#ppt_w"/>
                                              </p:val>
                                            </p:tav>
                                          </p:tavLst>
                                        </p:anim>
                                        <p:anim calcmode="lin" valueType="num">
                                          <p:cBhvr>
                                            <p:cTn id="115" dur="300" fill="hold"/>
                                            <p:tgtEl>
                                              <p:spTgt spid="41"/>
                                            </p:tgtEl>
                                            <p:attrNameLst>
                                              <p:attrName>ppt_h</p:attrName>
                                            </p:attrNameLst>
                                          </p:cBhvr>
                                          <p:tavLst>
                                            <p:tav tm="0">
                                              <p:val>
                                                <p:fltVal val="0"/>
                                              </p:val>
                                            </p:tav>
                                            <p:tav tm="100000">
                                              <p:val>
                                                <p:strVal val="#ppt_h"/>
                                              </p:val>
                                            </p:tav>
                                          </p:tavLst>
                                        </p:anim>
                                        <p:animEffect transition="in" filter="fade">
                                          <p:cBhvr>
                                            <p:cTn id="116" dur="300"/>
                                            <p:tgtEl>
                                              <p:spTgt spid="41"/>
                                            </p:tgtEl>
                                          </p:cBhvr>
                                        </p:animEffect>
                                      </p:childTnLst>
                                    </p:cTn>
                                  </p:par>
                                  <p:par>
                                    <p:cTn id="117" presetID="6" presetClass="emph" presetSubtype="0" autoRev="1" fill="hold" grpId="1" nodeType="withEffect">
                                      <p:stCondLst>
                                        <p:cond delay="1300"/>
                                      </p:stCondLst>
                                      <p:childTnLst>
                                        <p:animScale>
                                          <p:cBhvr>
                                            <p:cTn id="118" dur="150" fill="hold"/>
                                            <p:tgtEl>
                                              <p:spTgt spid="41"/>
                                            </p:tgtEl>
                                          </p:cBhvr>
                                          <p:by x="110000" y="110000"/>
                                        </p:animScale>
                                      </p:childTnLst>
                                    </p:cTn>
                                  </p:par>
                                  <p:par>
                                    <p:cTn id="119" presetID="22" presetClass="entr" presetSubtype="4" fill="hold" grpId="0" nodeType="withEffect">
                                      <p:stCondLst>
                                        <p:cond delay="1300"/>
                                      </p:stCondLst>
                                      <p:childTnLst>
                                        <p:set>
                                          <p:cBhvr>
                                            <p:cTn id="120" dur="1" fill="hold">
                                              <p:stCondLst>
                                                <p:cond delay="0"/>
                                              </p:stCondLst>
                                            </p:cTn>
                                            <p:tgtEl>
                                              <p:spTgt spid="8"/>
                                            </p:tgtEl>
                                            <p:attrNameLst>
                                              <p:attrName>style.visibility</p:attrName>
                                            </p:attrNameLst>
                                          </p:cBhvr>
                                          <p:to>
                                            <p:strVal val="visible"/>
                                          </p:to>
                                        </p:set>
                                        <p:animEffect transition="in" filter="wipe(down)">
                                          <p:cBhvr>
                                            <p:cTn id="121" dur="500"/>
                                            <p:tgtEl>
                                              <p:spTgt spid="8"/>
                                            </p:tgtEl>
                                          </p:cBhvr>
                                        </p:animEffect>
                                      </p:childTnLst>
                                    </p:cTn>
                                  </p:par>
                                  <p:par>
                                    <p:cTn id="122" presetID="22" presetClass="entr" presetSubtype="4" fill="hold" grpId="0" nodeType="withEffect">
                                      <p:stCondLst>
                                        <p:cond delay="1800"/>
                                      </p:stCondLst>
                                      <p:childTnLst>
                                        <p:set>
                                          <p:cBhvr>
                                            <p:cTn id="123" dur="1" fill="hold">
                                              <p:stCondLst>
                                                <p:cond delay="0"/>
                                              </p:stCondLst>
                                            </p:cTn>
                                            <p:tgtEl>
                                              <p:spTgt spid="16"/>
                                            </p:tgtEl>
                                            <p:attrNameLst>
                                              <p:attrName>style.visibility</p:attrName>
                                            </p:attrNameLst>
                                          </p:cBhvr>
                                          <p:to>
                                            <p:strVal val="visible"/>
                                          </p:to>
                                        </p:set>
                                        <p:animEffect transition="in" filter="wipe(down)">
                                          <p:cBhvr>
                                            <p:cTn id="124" dur="500"/>
                                            <p:tgtEl>
                                              <p:spTgt spid="16"/>
                                            </p:tgtEl>
                                          </p:cBhvr>
                                        </p:animEffect>
                                      </p:childTnLst>
                                    </p:cTn>
                                  </p:par>
                                  <p:par>
                                    <p:cTn id="125" presetID="53" presetClass="entr" presetSubtype="16" fill="hold" grpId="0" nodeType="withEffect">
                                      <p:stCondLst>
                                        <p:cond delay="2300"/>
                                      </p:stCondLst>
                                      <p:childTnLst>
                                        <p:set>
                                          <p:cBhvr>
                                            <p:cTn id="126" dur="1" fill="hold">
                                              <p:stCondLst>
                                                <p:cond delay="0"/>
                                              </p:stCondLst>
                                            </p:cTn>
                                            <p:tgtEl>
                                              <p:spTgt spid="32"/>
                                            </p:tgtEl>
                                            <p:attrNameLst>
                                              <p:attrName>style.visibility</p:attrName>
                                            </p:attrNameLst>
                                          </p:cBhvr>
                                          <p:to>
                                            <p:strVal val="visible"/>
                                          </p:to>
                                        </p:set>
                                        <p:anim calcmode="lin" valueType="num">
                                          <p:cBhvr>
                                            <p:cTn id="127" dur="300" fill="hold"/>
                                            <p:tgtEl>
                                              <p:spTgt spid="32"/>
                                            </p:tgtEl>
                                            <p:attrNameLst>
                                              <p:attrName>ppt_w</p:attrName>
                                            </p:attrNameLst>
                                          </p:cBhvr>
                                          <p:tavLst>
                                            <p:tav tm="0">
                                              <p:val>
                                                <p:fltVal val="0"/>
                                              </p:val>
                                            </p:tav>
                                            <p:tav tm="100000">
                                              <p:val>
                                                <p:strVal val="#ppt_w"/>
                                              </p:val>
                                            </p:tav>
                                          </p:tavLst>
                                        </p:anim>
                                        <p:anim calcmode="lin" valueType="num">
                                          <p:cBhvr>
                                            <p:cTn id="128" dur="300" fill="hold"/>
                                            <p:tgtEl>
                                              <p:spTgt spid="32"/>
                                            </p:tgtEl>
                                            <p:attrNameLst>
                                              <p:attrName>ppt_h</p:attrName>
                                            </p:attrNameLst>
                                          </p:cBhvr>
                                          <p:tavLst>
                                            <p:tav tm="0">
                                              <p:val>
                                                <p:fltVal val="0"/>
                                              </p:val>
                                            </p:tav>
                                            <p:tav tm="100000">
                                              <p:val>
                                                <p:strVal val="#ppt_h"/>
                                              </p:val>
                                            </p:tav>
                                          </p:tavLst>
                                        </p:anim>
                                        <p:animEffect transition="in" filter="fade">
                                          <p:cBhvr>
                                            <p:cTn id="129" dur="300"/>
                                            <p:tgtEl>
                                              <p:spTgt spid="32"/>
                                            </p:tgtEl>
                                          </p:cBhvr>
                                        </p:animEffect>
                                      </p:childTnLst>
                                    </p:cTn>
                                  </p:par>
                                  <p:par>
                                    <p:cTn id="130" presetID="6" presetClass="emph" presetSubtype="0" autoRev="1" fill="hold" grpId="1" nodeType="withEffect">
                                      <p:stCondLst>
                                        <p:cond delay="2600"/>
                                      </p:stCondLst>
                                      <p:childTnLst>
                                        <p:animScale>
                                          <p:cBhvr>
                                            <p:cTn id="131" dur="150" fill="hold"/>
                                            <p:tgtEl>
                                              <p:spTgt spid="32"/>
                                            </p:tgtEl>
                                          </p:cBhvr>
                                          <p:by x="110000" y="110000"/>
                                        </p:animScale>
                                      </p:childTnLst>
                                    </p:cTn>
                                  </p:par>
                                  <p:par>
                                    <p:cTn id="132" presetID="53" presetClass="entr" presetSubtype="16" fill="hold" grpId="0" nodeType="withEffect">
                                      <p:stCondLst>
                                        <p:cond delay="1200"/>
                                      </p:stCondLst>
                                      <p:childTnLst>
                                        <p:set>
                                          <p:cBhvr>
                                            <p:cTn id="133" dur="1" fill="hold">
                                              <p:stCondLst>
                                                <p:cond delay="0"/>
                                              </p:stCondLst>
                                            </p:cTn>
                                            <p:tgtEl>
                                              <p:spTgt spid="42"/>
                                            </p:tgtEl>
                                            <p:attrNameLst>
                                              <p:attrName>style.visibility</p:attrName>
                                            </p:attrNameLst>
                                          </p:cBhvr>
                                          <p:to>
                                            <p:strVal val="visible"/>
                                          </p:to>
                                        </p:set>
                                        <p:anim calcmode="lin" valueType="num">
                                          <p:cBhvr>
                                            <p:cTn id="134" dur="300" fill="hold"/>
                                            <p:tgtEl>
                                              <p:spTgt spid="42"/>
                                            </p:tgtEl>
                                            <p:attrNameLst>
                                              <p:attrName>ppt_w</p:attrName>
                                            </p:attrNameLst>
                                          </p:cBhvr>
                                          <p:tavLst>
                                            <p:tav tm="0">
                                              <p:val>
                                                <p:fltVal val="0"/>
                                              </p:val>
                                            </p:tav>
                                            <p:tav tm="100000">
                                              <p:val>
                                                <p:strVal val="#ppt_w"/>
                                              </p:val>
                                            </p:tav>
                                          </p:tavLst>
                                        </p:anim>
                                        <p:anim calcmode="lin" valueType="num">
                                          <p:cBhvr>
                                            <p:cTn id="135" dur="300" fill="hold"/>
                                            <p:tgtEl>
                                              <p:spTgt spid="42"/>
                                            </p:tgtEl>
                                            <p:attrNameLst>
                                              <p:attrName>ppt_h</p:attrName>
                                            </p:attrNameLst>
                                          </p:cBhvr>
                                          <p:tavLst>
                                            <p:tav tm="0">
                                              <p:val>
                                                <p:fltVal val="0"/>
                                              </p:val>
                                            </p:tav>
                                            <p:tav tm="100000">
                                              <p:val>
                                                <p:strVal val="#ppt_h"/>
                                              </p:val>
                                            </p:tav>
                                          </p:tavLst>
                                        </p:anim>
                                        <p:animEffect transition="in" filter="fade">
                                          <p:cBhvr>
                                            <p:cTn id="136" dur="300"/>
                                            <p:tgtEl>
                                              <p:spTgt spid="42"/>
                                            </p:tgtEl>
                                          </p:cBhvr>
                                        </p:animEffect>
                                      </p:childTnLst>
                                    </p:cTn>
                                  </p:par>
                                  <p:par>
                                    <p:cTn id="137" presetID="6" presetClass="emph" presetSubtype="0" autoRev="1" fill="hold" grpId="1" nodeType="withEffect">
                                      <p:stCondLst>
                                        <p:cond delay="1500"/>
                                      </p:stCondLst>
                                      <p:childTnLst>
                                        <p:animScale>
                                          <p:cBhvr>
                                            <p:cTn id="138" dur="150" fill="hold"/>
                                            <p:tgtEl>
                                              <p:spTgt spid="42"/>
                                            </p:tgtEl>
                                          </p:cBhvr>
                                          <p:by x="110000" y="110000"/>
                                        </p:animScale>
                                      </p:childTnLst>
                                    </p:cTn>
                                  </p:par>
                                  <p:par>
                                    <p:cTn id="139" presetID="22" presetClass="entr" presetSubtype="4" fill="hold" grpId="0" nodeType="withEffect">
                                      <p:stCondLst>
                                        <p:cond delay="1500"/>
                                      </p:stCondLst>
                                      <p:childTnLst>
                                        <p:set>
                                          <p:cBhvr>
                                            <p:cTn id="140" dur="1" fill="hold">
                                              <p:stCondLst>
                                                <p:cond delay="0"/>
                                              </p:stCondLst>
                                            </p:cTn>
                                            <p:tgtEl>
                                              <p:spTgt spid="9"/>
                                            </p:tgtEl>
                                            <p:attrNameLst>
                                              <p:attrName>style.visibility</p:attrName>
                                            </p:attrNameLst>
                                          </p:cBhvr>
                                          <p:to>
                                            <p:strVal val="visible"/>
                                          </p:to>
                                        </p:set>
                                        <p:animEffect transition="in" filter="wipe(down)">
                                          <p:cBhvr>
                                            <p:cTn id="141" dur="500"/>
                                            <p:tgtEl>
                                              <p:spTgt spid="9"/>
                                            </p:tgtEl>
                                          </p:cBhvr>
                                        </p:animEffect>
                                      </p:childTnLst>
                                    </p:cTn>
                                  </p:par>
                                  <p:par>
                                    <p:cTn id="142" presetID="22" presetClass="entr" presetSubtype="4" fill="hold" grpId="0" nodeType="withEffect">
                                      <p:stCondLst>
                                        <p:cond delay="2000"/>
                                      </p:stCondLst>
                                      <p:childTnLst>
                                        <p:set>
                                          <p:cBhvr>
                                            <p:cTn id="143" dur="1" fill="hold">
                                              <p:stCondLst>
                                                <p:cond delay="0"/>
                                              </p:stCondLst>
                                            </p:cTn>
                                            <p:tgtEl>
                                              <p:spTgt spid="21"/>
                                            </p:tgtEl>
                                            <p:attrNameLst>
                                              <p:attrName>style.visibility</p:attrName>
                                            </p:attrNameLst>
                                          </p:cBhvr>
                                          <p:to>
                                            <p:strVal val="visible"/>
                                          </p:to>
                                        </p:set>
                                        <p:animEffect transition="in" filter="wipe(down)">
                                          <p:cBhvr>
                                            <p:cTn id="144" dur="500"/>
                                            <p:tgtEl>
                                              <p:spTgt spid="21"/>
                                            </p:tgtEl>
                                          </p:cBhvr>
                                        </p:animEffect>
                                      </p:childTnLst>
                                    </p:cTn>
                                  </p:par>
                                  <p:par>
                                    <p:cTn id="145" presetID="53" presetClass="entr" presetSubtype="16" fill="hold" grpId="0" nodeType="withEffect">
                                      <p:stCondLst>
                                        <p:cond delay="2500"/>
                                      </p:stCondLst>
                                      <p:childTnLst>
                                        <p:set>
                                          <p:cBhvr>
                                            <p:cTn id="146" dur="1" fill="hold">
                                              <p:stCondLst>
                                                <p:cond delay="0"/>
                                              </p:stCondLst>
                                            </p:cTn>
                                            <p:tgtEl>
                                              <p:spTgt spid="33"/>
                                            </p:tgtEl>
                                            <p:attrNameLst>
                                              <p:attrName>style.visibility</p:attrName>
                                            </p:attrNameLst>
                                          </p:cBhvr>
                                          <p:to>
                                            <p:strVal val="visible"/>
                                          </p:to>
                                        </p:set>
                                        <p:anim calcmode="lin" valueType="num">
                                          <p:cBhvr>
                                            <p:cTn id="147" dur="300" fill="hold"/>
                                            <p:tgtEl>
                                              <p:spTgt spid="33"/>
                                            </p:tgtEl>
                                            <p:attrNameLst>
                                              <p:attrName>ppt_w</p:attrName>
                                            </p:attrNameLst>
                                          </p:cBhvr>
                                          <p:tavLst>
                                            <p:tav tm="0">
                                              <p:val>
                                                <p:fltVal val="0"/>
                                              </p:val>
                                            </p:tav>
                                            <p:tav tm="100000">
                                              <p:val>
                                                <p:strVal val="#ppt_w"/>
                                              </p:val>
                                            </p:tav>
                                          </p:tavLst>
                                        </p:anim>
                                        <p:anim calcmode="lin" valueType="num">
                                          <p:cBhvr>
                                            <p:cTn id="148" dur="300" fill="hold"/>
                                            <p:tgtEl>
                                              <p:spTgt spid="33"/>
                                            </p:tgtEl>
                                            <p:attrNameLst>
                                              <p:attrName>ppt_h</p:attrName>
                                            </p:attrNameLst>
                                          </p:cBhvr>
                                          <p:tavLst>
                                            <p:tav tm="0">
                                              <p:val>
                                                <p:fltVal val="0"/>
                                              </p:val>
                                            </p:tav>
                                            <p:tav tm="100000">
                                              <p:val>
                                                <p:strVal val="#ppt_h"/>
                                              </p:val>
                                            </p:tav>
                                          </p:tavLst>
                                        </p:anim>
                                        <p:animEffect transition="in" filter="fade">
                                          <p:cBhvr>
                                            <p:cTn id="149" dur="300"/>
                                            <p:tgtEl>
                                              <p:spTgt spid="33"/>
                                            </p:tgtEl>
                                          </p:cBhvr>
                                        </p:animEffect>
                                      </p:childTnLst>
                                    </p:cTn>
                                  </p:par>
                                  <p:par>
                                    <p:cTn id="150" presetID="6" presetClass="emph" presetSubtype="0" autoRev="1" fill="hold" grpId="1" nodeType="withEffect">
                                      <p:stCondLst>
                                        <p:cond delay="2800"/>
                                      </p:stCondLst>
                                      <p:childTnLst>
                                        <p:animScale>
                                          <p:cBhvr>
                                            <p:cTn id="151" dur="150" fill="hold"/>
                                            <p:tgtEl>
                                              <p:spTgt spid="33"/>
                                            </p:tgtEl>
                                          </p:cBhvr>
                                          <p:by x="110000" y="110000"/>
                                        </p:animScale>
                                      </p:childTnLst>
                                    </p:cTn>
                                  </p:par>
                                  <p:par>
                                    <p:cTn id="152" presetID="53" presetClass="entr" presetSubtype="16" fill="hold" grpId="0" nodeType="withEffect">
                                      <p:stCondLst>
                                        <p:cond delay="1400"/>
                                      </p:stCondLst>
                                      <p:childTnLst>
                                        <p:set>
                                          <p:cBhvr>
                                            <p:cTn id="153" dur="1" fill="hold">
                                              <p:stCondLst>
                                                <p:cond delay="0"/>
                                              </p:stCondLst>
                                            </p:cTn>
                                            <p:tgtEl>
                                              <p:spTgt spid="43"/>
                                            </p:tgtEl>
                                            <p:attrNameLst>
                                              <p:attrName>style.visibility</p:attrName>
                                            </p:attrNameLst>
                                          </p:cBhvr>
                                          <p:to>
                                            <p:strVal val="visible"/>
                                          </p:to>
                                        </p:set>
                                        <p:anim calcmode="lin" valueType="num">
                                          <p:cBhvr>
                                            <p:cTn id="154" dur="300" fill="hold"/>
                                            <p:tgtEl>
                                              <p:spTgt spid="43"/>
                                            </p:tgtEl>
                                            <p:attrNameLst>
                                              <p:attrName>ppt_w</p:attrName>
                                            </p:attrNameLst>
                                          </p:cBhvr>
                                          <p:tavLst>
                                            <p:tav tm="0">
                                              <p:val>
                                                <p:fltVal val="0"/>
                                              </p:val>
                                            </p:tav>
                                            <p:tav tm="100000">
                                              <p:val>
                                                <p:strVal val="#ppt_w"/>
                                              </p:val>
                                            </p:tav>
                                          </p:tavLst>
                                        </p:anim>
                                        <p:anim calcmode="lin" valueType="num">
                                          <p:cBhvr>
                                            <p:cTn id="155" dur="300" fill="hold"/>
                                            <p:tgtEl>
                                              <p:spTgt spid="43"/>
                                            </p:tgtEl>
                                            <p:attrNameLst>
                                              <p:attrName>ppt_h</p:attrName>
                                            </p:attrNameLst>
                                          </p:cBhvr>
                                          <p:tavLst>
                                            <p:tav tm="0">
                                              <p:val>
                                                <p:fltVal val="0"/>
                                              </p:val>
                                            </p:tav>
                                            <p:tav tm="100000">
                                              <p:val>
                                                <p:strVal val="#ppt_h"/>
                                              </p:val>
                                            </p:tav>
                                          </p:tavLst>
                                        </p:anim>
                                        <p:animEffect transition="in" filter="fade">
                                          <p:cBhvr>
                                            <p:cTn id="156" dur="300"/>
                                            <p:tgtEl>
                                              <p:spTgt spid="43"/>
                                            </p:tgtEl>
                                          </p:cBhvr>
                                        </p:animEffect>
                                      </p:childTnLst>
                                    </p:cTn>
                                  </p:par>
                                  <p:par>
                                    <p:cTn id="157" presetID="6" presetClass="emph" presetSubtype="0" autoRev="1" fill="hold" grpId="1" nodeType="withEffect">
                                      <p:stCondLst>
                                        <p:cond delay="1700"/>
                                      </p:stCondLst>
                                      <p:childTnLst>
                                        <p:animScale>
                                          <p:cBhvr>
                                            <p:cTn id="158" dur="150" fill="hold"/>
                                            <p:tgtEl>
                                              <p:spTgt spid="43"/>
                                            </p:tgtEl>
                                          </p:cBhvr>
                                          <p:by x="110000" y="110000"/>
                                        </p:animScale>
                                      </p:childTnLst>
                                    </p:cTn>
                                  </p:par>
                                  <p:par>
                                    <p:cTn id="159" presetID="22" presetClass="entr" presetSubtype="4" fill="hold" grpId="0" nodeType="withEffect">
                                      <p:stCondLst>
                                        <p:cond delay="1700"/>
                                      </p:stCondLst>
                                      <p:childTnLst>
                                        <p:set>
                                          <p:cBhvr>
                                            <p:cTn id="160" dur="1" fill="hold">
                                              <p:stCondLst>
                                                <p:cond delay="0"/>
                                              </p:stCondLst>
                                            </p:cTn>
                                            <p:tgtEl>
                                              <p:spTgt spid="10"/>
                                            </p:tgtEl>
                                            <p:attrNameLst>
                                              <p:attrName>style.visibility</p:attrName>
                                            </p:attrNameLst>
                                          </p:cBhvr>
                                          <p:to>
                                            <p:strVal val="visible"/>
                                          </p:to>
                                        </p:set>
                                        <p:animEffect transition="in" filter="wipe(down)">
                                          <p:cBhvr>
                                            <p:cTn id="161" dur="500"/>
                                            <p:tgtEl>
                                              <p:spTgt spid="10"/>
                                            </p:tgtEl>
                                          </p:cBhvr>
                                        </p:animEffect>
                                      </p:childTnLst>
                                    </p:cTn>
                                  </p:par>
                                  <p:par>
                                    <p:cTn id="162" presetID="22" presetClass="entr" presetSubtype="4" fill="hold" grpId="0" nodeType="withEffect">
                                      <p:stCondLst>
                                        <p:cond delay="2200"/>
                                      </p:stCondLst>
                                      <p:childTnLst>
                                        <p:set>
                                          <p:cBhvr>
                                            <p:cTn id="163" dur="1" fill="hold">
                                              <p:stCondLst>
                                                <p:cond delay="0"/>
                                              </p:stCondLst>
                                            </p:cTn>
                                            <p:tgtEl>
                                              <p:spTgt spid="17"/>
                                            </p:tgtEl>
                                            <p:attrNameLst>
                                              <p:attrName>style.visibility</p:attrName>
                                            </p:attrNameLst>
                                          </p:cBhvr>
                                          <p:to>
                                            <p:strVal val="visible"/>
                                          </p:to>
                                        </p:set>
                                        <p:animEffect transition="in" filter="wipe(down)">
                                          <p:cBhvr>
                                            <p:cTn id="164" dur="500"/>
                                            <p:tgtEl>
                                              <p:spTgt spid="17"/>
                                            </p:tgtEl>
                                          </p:cBhvr>
                                        </p:animEffect>
                                      </p:childTnLst>
                                    </p:cTn>
                                  </p:par>
                                  <p:par>
                                    <p:cTn id="165" presetID="53" presetClass="entr" presetSubtype="16" fill="hold" grpId="0" nodeType="withEffect">
                                      <p:stCondLst>
                                        <p:cond delay="2700"/>
                                      </p:stCondLst>
                                      <p:childTnLst>
                                        <p:set>
                                          <p:cBhvr>
                                            <p:cTn id="166" dur="1" fill="hold">
                                              <p:stCondLst>
                                                <p:cond delay="0"/>
                                              </p:stCondLst>
                                            </p:cTn>
                                            <p:tgtEl>
                                              <p:spTgt spid="34"/>
                                            </p:tgtEl>
                                            <p:attrNameLst>
                                              <p:attrName>style.visibility</p:attrName>
                                            </p:attrNameLst>
                                          </p:cBhvr>
                                          <p:to>
                                            <p:strVal val="visible"/>
                                          </p:to>
                                        </p:set>
                                        <p:anim calcmode="lin" valueType="num">
                                          <p:cBhvr>
                                            <p:cTn id="167" dur="300" fill="hold"/>
                                            <p:tgtEl>
                                              <p:spTgt spid="34"/>
                                            </p:tgtEl>
                                            <p:attrNameLst>
                                              <p:attrName>ppt_w</p:attrName>
                                            </p:attrNameLst>
                                          </p:cBhvr>
                                          <p:tavLst>
                                            <p:tav tm="0">
                                              <p:val>
                                                <p:fltVal val="0"/>
                                              </p:val>
                                            </p:tav>
                                            <p:tav tm="100000">
                                              <p:val>
                                                <p:strVal val="#ppt_w"/>
                                              </p:val>
                                            </p:tav>
                                          </p:tavLst>
                                        </p:anim>
                                        <p:anim calcmode="lin" valueType="num">
                                          <p:cBhvr>
                                            <p:cTn id="168" dur="300" fill="hold"/>
                                            <p:tgtEl>
                                              <p:spTgt spid="34"/>
                                            </p:tgtEl>
                                            <p:attrNameLst>
                                              <p:attrName>ppt_h</p:attrName>
                                            </p:attrNameLst>
                                          </p:cBhvr>
                                          <p:tavLst>
                                            <p:tav tm="0">
                                              <p:val>
                                                <p:fltVal val="0"/>
                                              </p:val>
                                            </p:tav>
                                            <p:tav tm="100000">
                                              <p:val>
                                                <p:strVal val="#ppt_h"/>
                                              </p:val>
                                            </p:tav>
                                          </p:tavLst>
                                        </p:anim>
                                        <p:animEffect transition="in" filter="fade">
                                          <p:cBhvr>
                                            <p:cTn id="169" dur="300"/>
                                            <p:tgtEl>
                                              <p:spTgt spid="34"/>
                                            </p:tgtEl>
                                          </p:cBhvr>
                                        </p:animEffect>
                                      </p:childTnLst>
                                    </p:cTn>
                                  </p:par>
                                  <p:par>
                                    <p:cTn id="170" presetID="6" presetClass="emph" presetSubtype="0" autoRev="1" fill="hold" grpId="1" nodeType="withEffect">
                                      <p:stCondLst>
                                        <p:cond delay="3000"/>
                                      </p:stCondLst>
                                      <p:childTnLst>
                                        <p:animScale>
                                          <p:cBhvr>
                                            <p:cTn id="171" dur="150" fill="hold"/>
                                            <p:tgtEl>
                                              <p:spTgt spid="34"/>
                                            </p:tgtEl>
                                          </p:cBhvr>
                                          <p:by x="110000" y="110000"/>
                                        </p:animScale>
                                      </p:childTnLst>
                                    </p:cTn>
                                  </p:par>
                                  <p:par>
                                    <p:cTn id="172" presetID="53" presetClass="entr" presetSubtype="16" fill="hold" grpId="0" nodeType="withEffect">
                                      <p:stCondLst>
                                        <p:cond delay="1600"/>
                                      </p:stCondLst>
                                      <p:childTnLst>
                                        <p:set>
                                          <p:cBhvr>
                                            <p:cTn id="173" dur="1" fill="hold">
                                              <p:stCondLst>
                                                <p:cond delay="0"/>
                                              </p:stCondLst>
                                            </p:cTn>
                                            <p:tgtEl>
                                              <p:spTgt spid="44"/>
                                            </p:tgtEl>
                                            <p:attrNameLst>
                                              <p:attrName>style.visibility</p:attrName>
                                            </p:attrNameLst>
                                          </p:cBhvr>
                                          <p:to>
                                            <p:strVal val="visible"/>
                                          </p:to>
                                        </p:set>
                                        <p:anim calcmode="lin" valueType="num">
                                          <p:cBhvr>
                                            <p:cTn id="174" dur="300" fill="hold"/>
                                            <p:tgtEl>
                                              <p:spTgt spid="44"/>
                                            </p:tgtEl>
                                            <p:attrNameLst>
                                              <p:attrName>ppt_w</p:attrName>
                                            </p:attrNameLst>
                                          </p:cBhvr>
                                          <p:tavLst>
                                            <p:tav tm="0">
                                              <p:val>
                                                <p:fltVal val="0"/>
                                              </p:val>
                                            </p:tav>
                                            <p:tav tm="100000">
                                              <p:val>
                                                <p:strVal val="#ppt_w"/>
                                              </p:val>
                                            </p:tav>
                                          </p:tavLst>
                                        </p:anim>
                                        <p:anim calcmode="lin" valueType="num">
                                          <p:cBhvr>
                                            <p:cTn id="175" dur="300" fill="hold"/>
                                            <p:tgtEl>
                                              <p:spTgt spid="44"/>
                                            </p:tgtEl>
                                            <p:attrNameLst>
                                              <p:attrName>ppt_h</p:attrName>
                                            </p:attrNameLst>
                                          </p:cBhvr>
                                          <p:tavLst>
                                            <p:tav tm="0">
                                              <p:val>
                                                <p:fltVal val="0"/>
                                              </p:val>
                                            </p:tav>
                                            <p:tav tm="100000">
                                              <p:val>
                                                <p:strVal val="#ppt_h"/>
                                              </p:val>
                                            </p:tav>
                                          </p:tavLst>
                                        </p:anim>
                                        <p:animEffect transition="in" filter="fade">
                                          <p:cBhvr>
                                            <p:cTn id="176" dur="300"/>
                                            <p:tgtEl>
                                              <p:spTgt spid="44"/>
                                            </p:tgtEl>
                                          </p:cBhvr>
                                        </p:animEffect>
                                      </p:childTnLst>
                                    </p:cTn>
                                  </p:par>
                                  <p:par>
                                    <p:cTn id="177" presetID="6" presetClass="emph" presetSubtype="0" autoRev="1" fill="hold" grpId="1" nodeType="withEffect">
                                      <p:stCondLst>
                                        <p:cond delay="1900"/>
                                      </p:stCondLst>
                                      <p:childTnLst>
                                        <p:animScale>
                                          <p:cBhvr>
                                            <p:cTn id="178" dur="150" fill="hold"/>
                                            <p:tgtEl>
                                              <p:spTgt spid="44"/>
                                            </p:tgtEl>
                                          </p:cBhvr>
                                          <p:by x="110000" y="110000"/>
                                        </p:animScale>
                                      </p:childTnLst>
                                    </p:cTn>
                                  </p:par>
                                  <p:par>
                                    <p:cTn id="179" presetID="22" presetClass="entr" presetSubtype="4" fill="hold" grpId="0" nodeType="withEffect">
                                      <p:stCondLst>
                                        <p:cond delay="1900"/>
                                      </p:stCondLst>
                                      <p:childTnLst>
                                        <p:set>
                                          <p:cBhvr>
                                            <p:cTn id="180" dur="1" fill="hold">
                                              <p:stCondLst>
                                                <p:cond delay="0"/>
                                              </p:stCondLst>
                                            </p:cTn>
                                            <p:tgtEl>
                                              <p:spTgt spid="11"/>
                                            </p:tgtEl>
                                            <p:attrNameLst>
                                              <p:attrName>style.visibility</p:attrName>
                                            </p:attrNameLst>
                                          </p:cBhvr>
                                          <p:to>
                                            <p:strVal val="visible"/>
                                          </p:to>
                                        </p:set>
                                        <p:animEffect transition="in" filter="wipe(down)">
                                          <p:cBhvr>
                                            <p:cTn id="181" dur="500"/>
                                            <p:tgtEl>
                                              <p:spTgt spid="11"/>
                                            </p:tgtEl>
                                          </p:cBhvr>
                                        </p:animEffect>
                                      </p:childTnLst>
                                    </p:cTn>
                                  </p:par>
                                  <p:par>
                                    <p:cTn id="182" presetID="22" presetClass="entr" presetSubtype="4" fill="hold" grpId="0" nodeType="withEffect">
                                      <p:stCondLst>
                                        <p:cond delay="2400"/>
                                      </p:stCondLst>
                                      <p:childTnLst>
                                        <p:set>
                                          <p:cBhvr>
                                            <p:cTn id="183" dur="1" fill="hold">
                                              <p:stCondLst>
                                                <p:cond delay="0"/>
                                              </p:stCondLst>
                                            </p:cTn>
                                            <p:tgtEl>
                                              <p:spTgt spid="18"/>
                                            </p:tgtEl>
                                            <p:attrNameLst>
                                              <p:attrName>style.visibility</p:attrName>
                                            </p:attrNameLst>
                                          </p:cBhvr>
                                          <p:to>
                                            <p:strVal val="visible"/>
                                          </p:to>
                                        </p:set>
                                        <p:animEffect transition="in" filter="wipe(down)">
                                          <p:cBhvr>
                                            <p:cTn id="184" dur="500"/>
                                            <p:tgtEl>
                                              <p:spTgt spid="18"/>
                                            </p:tgtEl>
                                          </p:cBhvr>
                                        </p:animEffect>
                                      </p:childTnLst>
                                    </p:cTn>
                                  </p:par>
                                  <p:par>
                                    <p:cTn id="185" presetID="53" presetClass="entr" presetSubtype="16" fill="hold" grpId="0" nodeType="withEffect">
                                      <p:stCondLst>
                                        <p:cond delay="2900"/>
                                      </p:stCondLst>
                                      <p:childTnLst>
                                        <p:set>
                                          <p:cBhvr>
                                            <p:cTn id="186" dur="1" fill="hold">
                                              <p:stCondLst>
                                                <p:cond delay="0"/>
                                              </p:stCondLst>
                                            </p:cTn>
                                            <p:tgtEl>
                                              <p:spTgt spid="35"/>
                                            </p:tgtEl>
                                            <p:attrNameLst>
                                              <p:attrName>style.visibility</p:attrName>
                                            </p:attrNameLst>
                                          </p:cBhvr>
                                          <p:to>
                                            <p:strVal val="visible"/>
                                          </p:to>
                                        </p:set>
                                        <p:anim calcmode="lin" valueType="num">
                                          <p:cBhvr>
                                            <p:cTn id="187" dur="300" fill="hold"/>
                                            <p:tgtEl>
                                              <p:spTgt spid="35"/>
                                            </p:tgtEl>
                                            <p:attrNameLst>
                                              <p:attrName>ppt_w</p:attrName>
                                            </p:attrNameLst>
                                          </p:cBhvr>
                                          <p:tavLst>
                                            <p:tav tm="0">
                                              <p:val>
                                                <p:fltVal val="0"/>
                                              </p:val>
                                            </p:tav>
                                            <p:tav tm="100000">
                                              <p:val>
                                                <p:strVal val="#ppt_w"/>
                                              </p:val>
                                            </p:tav>
                                          </p:tavLst>
                                        </p:anim>
                                        <p:anim calcmode="lin" valueType="num">
                                          <p:cBhvr>
                                            <p:cTn id="188" dur="300" fill="hold"/>
                                            <p:tgtEl>
                                              <p:spTgt spid="35"/>
                                            </p:tgtEl>
                                            <p:attrNameLst>
                                              <p:attrName>ppt_h</p:attrName>
                                            </p:attrNameLst>
                                          </p:cBhvr>
                                          <p:tavLst>
                                            <p:tav tm="0">
                                              <p:val>
                                                <p:fltVal val="0"/>
                                              </p:val>
                                            </p:tav>
                                            <p:tav tm="100000">
                                              <p:val>
                                                <p:strVal val="#ppt_h"/>
                                              </p:val>
                                            </p:tav>
                                          </p:tavLst>
                                        </p:anim>
                                        <p:animEffect transition="in" filter="fade">
                                          <p:cBhvr>
                                            <p:cTn id="189" dur="300"/>
                                            <p:tgtEl>
                                              <p:spTgt spid="35"/>
                                            </p:tgtEl>
                                          </p:cBhvr>
                                        </p:animEffect>
                                      </p:childTnLst>
                                    </p:cTn>
                                  </p:par>
                                  <p:par>
                                    <p:cTn id="190" presetID="6" presetClass="emph" presetSubtype="0" autoRev="1" fill="hold" grpId="1" nodeType="withEffect">
                                      <p:stCondLst>
                                        <p:cond delay="3200"/>
                                      </p:stCondLst>
                                      <p:childTnLst>
                                        <p:animScale>
                                          <p:cBhvr>
                                            <p:cTn id="191" dur="150" fill="hold"/>
                                            <p:tgtEl>
                                              <p:spTgt spid="35"/>
                                            </p:tgtEl>
                                          </p:cBhvr>
                                          <p:by x="110000" y="110000"/>
                                        </p:animScale>
                                      </p:childTnLst>
                                    </p:cTn>
                                  </p:par>
                                  <p:par>
                                    <p:cTn id="192" presetID="53" presetClass="entr" presetSubtype="16" fill="hold" grpId="0" nodeType="withEffect">
                                      <p:stCondLst>
                                        <p:cond delay="1800"/>
                                      </p:stCondLst>
                                      <p:childTnLst>
                                        <p:set>
                                          <p:cBhvr>
                                            <p:cTn id="193" dur="1" fill="hold">
                                              <p:stCondLst>
                                                <p:cond delay="0"/>
                                              </p:stCondLst>
                                            </p:cTn>
                                            <p:tgtEl>
                                              <p:spTgt spid="45"/>
                                            </p:tgtEl>
                                            <p:attrNameLst>
                                              <p:attrName>style.visibility</p:attrName>
                                            </p:attrNameLst>
                                          </p:cBhvr>
                                          <p:to>
                                            <p:strVal val="visible"/>
                                          </p:to>
                                        </p:set>
                                        <p:anim calcmode="lin" valueType="num">
                                          <p:cBhvr>
                                            <p:cTn id="194" dur="300" fill="hold"/>
                                            <p:tgtEl>
                                              <p:spTgt spid="45"/>
                                            </p:tgtEl>
                                            <p:attrNameLst>
                                              <p:attrName>ppt_w</p:attrName>
                                            </p:attrNameLst>
                                          </p:cBhvr>
                                          <p:tavLst>
                                            <p:tav tm="0">
                                              <p:val>
                                                <p:fltVal val="0"/>
                                              </p:val>
                                            </p:tav>
                                            <p:tav tm="100000">
                                              <p:val>
                                                <p:strVal val="#ppt_w"/>
                                              </p:val>
                                            </p:tav>
                                          </p:tavLst>
                                        </p:anim>
                                        <p:anim calcmode="lin" valueType="num">
                                          <p:cBhvr>
                                            <p:cTn id="195" dur="300" fill="hold"/>
                                            <p:tgtEl>
                                              <p:spTgt spid="45"/>
                                            </p:tgtEl>
                                            <p:attrNameLst>
                                              <p:attrName>ppt_h</p:attrName>
                                            </p:attrNameLst>
                                          </p:cBhvr>
                                          <p:tavLst>
                                            <p:tav tm="0">
                                              <p:val>
                                                <p:fltVal val="0"/>
                                              </p:val>
                                            </p:tav>
                                            <p:tav tm="100000">
                                              <p:val>
                                                <p:strVal val="#ppt_h"/>
                                              </p:val>
                                            </p:tav>
                                          </p:tavLst>
                                        </p:anim>
                                        <p:animEffect transition="in" filter="fade">
                                          <p:cBhvr>
                                            <p:cTn id="196" dur="300"/>
                                            <p:tgtEl>
                                              <p:spTgt spid="45"/>
                                            </p:tgtEl>
                                          </p:cBhvr>
                                        </p:animEffect>
                                      </p:childTnLst>
                                    </p:cTn>
                                  </p:par>
                                  <p:par>
                                    <p:cTn id="197" presetID="6" presetClass="emph" presetSubtype="0" autoRev="1" fill="hold" grpId="1" nodeType="withEffect">
                                      <p:stCondLst>
                                        <p:cond delay="2100"/>
                                      </p:stCondLst>
                                      <p:childTnLst>
                                        <p:animScale>
                                          <p:cBhvr>
                                            <p:cTn id="198" dur="150" fill="hold"/>
                                            <p:tgtEl>
                                              <p:spTgt spid="45"/>
                                            </p:tgtEl>
                                          </p:cBhvr>
                                          <p:by x="110000" y="110000"/>
                                        </p:animScale>
                                      </p:childTnLst>
                                    </p:cTn>
                                  </p:par>
                                  <p:par>
                                    <p:cTn id="199" presetID="22" presetClass="entr" presetSubtype="4" fill="hold" grpId="0" nodeType="withEffect">
                                      <p:stCondLst>
                                        <p:cond delay="2100"/>
                                      </p:stCondLst>
                                      <p:childTnLst>
                                        <p:set>
                                          <p:cBhvr>
                                            <p:cTn id="200" dur="1" fill="hold">
                                              <p:stCondLst>
                                                <p:cond delay="0"/>
                                              </p:stCondLst>
                                            </p:cTn>
                                            <p:tgtEl>
                                              <p:spTgt spid="12"/>
                                            </p:tgtEl>
                                            <p:attrNameLst>
                                              <p:attrName>style.visibility</p:attrName>
                                            </p:attrNameLst>
                                          </p:cBhvr>
                                          <p:to>
                                            <p:strVal val="visible"/>
                                          </p:to>
                                        </p:set>
                                        <p:animEffect transition="in" filter="wipe(down)">
                                          <p:cBhvr>
                                            <p:cTn id="201" dur="500"/>
                                            <p:tgtEl>
                                              <p:spTgt spid="12"/>
                                            </p:tgtEl>
                                          </p:cBhvr>
                                        </p:animEffect>
                                      </p:childTnLst>
                                    </p:cTn>
                                  </p:par>
                                  <p:par>
                                    <p:cTn id="202" presetID="22" presetClass="entr" presetSubtype="4" fill="hold" grpId="0" nodeType="withEffect">
                                      <p:stCondLst>
                                        <p:cond delay="2600"/>
                                      </p:stCondLst>
                                      <p:childTnLst>
                                        <p:set>
                                          <p:cBhvr>
                                            <p:cTn id="203" dur="1" fill="hold">
                                              <p:stCondLst>
                                                <p:cond delay="0"/>
                                              </p:stCondLst>
                                            </p:cTn>
                                            <p:tgtEl>
                                              <p:spTgt spid="22"/>
                                            </p:tgtEl>
                                            <p:attrNameLst>
                                              <p:attrName>style.visibility</p:attrName>
                                            </p:attrNameLst>
                                          </p:cBhvr>
                                          <p:to>
                                            <p:strVal val="visible"/>
                                          </p:to>
                                        </p:set>
                                        <p:animEffect transition="in" filter="wipe(down)">
                                          <p:cBhvr>
                                            <p:cTn id="204" dur="500"/>
                                            <p:tgtEl>
                                              <p:spTgt spid="22"/>
                                            </p:tgtEl>
                                          </p:cBhvr>
                                        </p:animEffect>
                                      </p:childTnLst>
                                    </p:cTn>
                                  </p:par>
                                  <p:par>
                                    <p:cTn id="205" presetID="53" presetClass="entr" presetSubtype="16" fill="hold" grpId="0" nodeType="withEffect">
                                      <p:stCondLst>
                                        <p:cond delay="3100"/>
                                      </p:stCondLst>
                                      <p:childTnLst>
                                        <p:set>
                                          <p:cBhvr>
                                            <p:cTn id="206" dur="1" fill="hold">
                                              <p:stCondLst>
                                                <p:cond delay="0"/>
                                              </p:stCondLst>
                                            </p:cTn>
                                            <p:tgtEl>
                                              <p:spTgt spid="36"/>
                                            </p:tgtEl>
                                            <p:attrNameLst>
                                              <p:attrName>style.visibility</p:attrName>
                                            </p:attrNameLst>
                                          </p:cBhvr>
                                          <p:to>
                                            <p:strVal val="visible"/>
                                          </p:to>
                                        </p:set>
                                        <p:anim calcmode="lin" valueType="num">
                                          <p:cBhvr>
                                            <p:cTn id="207" dur="300" fill="hold"/>
                                            <p:tgtEl>
                                              <p:spTgt spid="36"/>
                                            </p:tgtEl>
                                            <p:attrNameLst>
                                              <p:attrName>ppt_w</p:attrName>
                                            </p:attrNameLst>
                                          </p:cBhvr>
                                          <p:tavLst>
                                            <p:tav tm="0">
                                              <p:val>
                                                <p:fltVal val="0"/>
                                              </p:val>
                                            </p:tav>
                                            <p:tav tm="100000">
                                              <p:val>
                                                <p:strVal val="#ppt_w"/>
                                              </p:val>
                                            </p:tav>
                                          </p:tavLst>
                                        </p:anim>
                                        <p:anim calcmode="lin" valueType="num">
                                          <p:cBhvr>
                                            <p:cTn id="208" dur="300" fill="hold"/>
                                            <p:tgtEl>
                                              <p:spTgt spid="36"/>
                                            </p:tgtEl>
                                            <p:attrNameLst>
                                              <p:attrName>ppt_h</p:attrName>
                                            </p:attrNameLst>
                                          </p:cBhvr>
                                          <p:tavLst>
                                            <p:tav tm="0">
                                              <p:val>
                                                <p:fltVal val="0"/>
                                              </p:val>
                                            </p:tav>
                                            <p:tav tm="100000">
                                              <p:val>
                                                <p:strVal val="#ppt_h"/>
                                              </p:val>
                                            </p:tav>
                                          </p:tavLst>
                                        </p:anim>
                                        <p:animEffect transition="in" filter="fade">
                                          <p:cBhvr>
                                            <p:cTn id="209" dur="300"/>
                                            <p:tgtEl>
                                              <p:spTgt spid="36"/>
                                            </p:tgtEl>
                                          </p:cBhvr>
                                        </p:animEffect>
                                      </p:childTnLst>
                                    </p:cTn>
                                  </p:par>
                                  <p:par>
                                    <p:cTn id="210" presetID="6" presetClass="emph" presetSubtype="0" autoRev="1" fill="hold" grpId="1" nodeType="withEffect">
                                      <p:stCondLst>
                                        <p:cond delay="3400"/>
                                      </p:stCondLst>
                                      <p:childTnLst>
                                        <p:animScale>
                                          <p:cBhvr>
                                            <p:cTn id="211" dur="150" fill="hold"/>
                                            <p:tgtEl>
                                              <p:spTgt spid="36"/>
                                            </p:tgtEl>
                                          </p:cBhvr>
                                          <p:by x="110000" y="110000"/>
                                        </p:animScale>
                                      </p:childTnLst>
                                    </p:cTn>
                                  </p:par>
                                  <p:par>
                                    <p:cTn id="212" presetID="2" presetClass="entr" presetSubtype="4" fill="hold" grpId="0" nodeType="withEffect" p14:presetBounceEnd="50000">
                                      <p:stCondLst>
                                        <p:cond delay="3400"/>
                                      </p:stCondLst>
                                      <p:childTnLst>
                                        <p:set>
                                          <p:cBhvr>
                                            <p:cTn id="213" dur="1" fill="hold">
                                              <p:stCondLst>
                                                <p:cond delay="0"/>
                                              </p:stCondLst>
                                            </p:cTn>
                                            <p:tgtEl>
                                              <p:spTgt spid="27"/>
                                            </p:tgtEl>
                                            <p:attrNameLst>
                                              <p:attrName>style.visibility</p:attrName>
                                            </p:attrNameLst>
                                          </p:cBhvr>
                                          <p:to>
                                            <p:strVal val="visible"/>
                                          </p:to>
                                        </p:set>
                                        <p:anim calcmode="lin" valueType="num" p14:bounceEnd="50000">
                                          <p:cBhvr additive="base">
                                            <p:cTn id="214" dur="500" fill="hold"/>
                                            <p:tgtEl>
                                              <p:spTgt spid="27"/>
                                            </p:tgtEl>
                                            <p:attrNameLst>
                                              <p:attrName>ppt_x</p:attrName>
                                            </p:attrNameLst>
                                          </p:cBhvr>
                                          <p:tavLst>
                                            <p:tav tm="0">
                                              <p:val>
                                                <p:strVal val="#ppt_x"/>
                                              </p:val>
                                            </p:tav>
                                            <p:tav tm="100000">
                                              <p:val>
                                                <p:strVal val="#ppt_x"/>
                                              </p:val>
                                            </p:tav>
                                          </p:tavLst>
                                        </p:anim>
                                        <p:anim calcmode="lin" valueType="num" p14:bounceEnd="50000">
                                          <p:cBhvr additive="base">
                                            <p:cTn id="215" dur="500" fill="hold"/>
                                            <p:tgtEl>
                                              <p:spTgt spid="27"/>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14:presetBounceEnd="50000">
                                      <p:stCondLst>
                                        <p:cond delay="3500"/>
                                      </p:stCondLst>
                                      <p:childTnLst>
                                        <p:set>
                                          <p:cBhvr>
                                            <p:cTn id="217" dur="1" fill="hold">
                                              <p:stCondLst>
                                                <p:cond delay="0"/>
                                              </p:stCondLst>
                                            </p:cTn>
                                            <p:tgtEl>
                                              <p:spTgt spid="26"/>
                                            </p:tgtEl>
                                            <p:attrNameLst>
                                              <p:attrName>style.visibility</p:attrName>
                                            </p:attrNameLst>
                                          </p:cBhvr>
                                          <p:to>
                                            <p:strVal val="visible"/>
                                          </p:to>
                                        </p:set>
                                        <p:anim calcmode="lin" valueType="num" p14:bounceEnd="50000">
                                          <p:cBhvr additive="base">
                                            <p:cTn id="218" dur="500" fill="hold"/>
                                            <p:tgtEl>
                                              <p:spTgt spid="26"/>
                                            </p:tgtEl>
                                            <p:attrNameLst>
                                              <p:attrName>ppt_x</p:attrName>
                                            </p:attrNameLst>
                                          </p:cBhvr>
                                          <p:tavLst>
                                            <p:tav tm="0">
                                              <p:val>
                                                <p:strVal val="#ppt_x"/>
                                              </p:val>
                                            </p:tav>
                                            <p:tav tm="100000">
                                              <p:val>
                                                <p:strVal val="#ppt_x"/>
                                              </p:val>
                                            </p:tav>
                                          </p:tavLst>
                                        </p:anim>
                                        <p:anim calcmode="lin" valueType="num" p14:bounceEnd="50000">
                                          <p:cBhvr additive="base">
                                            <p:cTn id="219"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p:bldP spid="24" grpId="1"/>
          <p:bldP spid="25" grpId="0"/>
          <p:bldP spid="25" grpId="1"/>
          <p:bldP spid="26" grpId="0"/>
          <p:bldP spid="27" grpId="0"/>
          <p:bldP spid="28" grpId="0"/>
          <p:bldP spid="28" grpId="1"/>
          <p:bldP spid="29" grpId="0"/>
          <p:bldP spid="29" grpId="1"/>
          <p:bldP spid="30" grpId="0"/>
          <p:bldP spid="30" grpId="1"/>
          <p:bldP spid="31" grpId="0"/>
          <p:bldP spid="31" grpId="1"/>
          <p:bldP spid="32" grpId="0"/>
          <p:bldP spid="32" grpId="1"/>
          <p:bldP spid="33" grpId="0"/>
          <p:bldP spid="33" grpId="1"/>
          <p:bldP spid="34" grpId="0"/>
          <p:bldP spid="34" grpId="1"/>
          <p:bldP spid="35" grpId="0"/>
          <p:bldP spid="35" grpId="1"/>
          <p:bldP spid="36" grpId="0"/>
          <p:bldP spid="36" grpId="1"/>
          <p:bldP spid="37" grpId="0"/>
          <p:bldP spid="37" grpId="1"/>
          <p:bldP spid="38" grpId="0"/>
          <p:bldP spid="38" grpId="1"/>
          <p:bldP spid="39" grpId="0"/>
          <p:bldP spid="39" grpId="1"/>
          <p:bldP spid="40" grpId="0"/>
          <p:bldP spid="40" grpId="1"/>
          <p:bldP spid="41" grpId="0"/>
          <p:bldP spid="41" grpId="1"/>
          <p:bldP spid="42" grpId="0"/>
          <p:bldP spid="42" grpId="1"/>
          <p:bldP spid="43" grpId="0"/>
          <p:bldP spid="43" grpId="1"/>
          <p:bldP spid="44" grpId="0"/>
          <p:bldP spid="44" grpId="1"/>
          <p:bldP spid="45" grpId="0"/>
          <p:bldP spid="45"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par>
                                    <p:cTn id="12" presetID="53" presetClass="entr" presetSubtype="16" fill="hold" grpId="0" nodeType="withEffect">
                                      <p:stCondLst>
                                        <p:cond delay="0"/>
                                      </p:stCondLst>
                                      <p:childTnLst>
                                        <p:set>
                                          <p:cBhvr>
                                            <p:cTn id="13" dur="1" fill="hold">
                                              <p:stCondLst>
                                                <p:cond delay="0"/>
                                              </p:stCondLst>
                                            </p:cTn>
                                            <p:tgtEl>
                                              <p:spTgt spid="24"/>
                                            </p:tgtEl>
                                            <p:attrNameLst>
                                              <p:attrName>style.visibility</p:attrName>
                                            </p:attrNameLst>
                                          </p:cBhvr>
                                          <p:to>
                                            <p:strVal val="visible"/>
                                          </p:to>
                                        </p:set>
                                        <p:anim calcmode="lin" valueType="num">
                                          <p:cBhvr>
                                            <p:cTn id="14" dur="300" fill="hold"/>
                                            <p:tgtEl>
                                              <p:spTgt spid="24"/>
                                            </p:tgtEl>
                                            <p:attrNameLst>
                                              <p:attrName>ppt_w</p:attrName>
                                            </p:attrNameLst>
                                          </p:cBhvr>
                                          <p:tavLst>
                                            <p:tav tm="0">
                                              <p:val>
                                                <p:fltVal val="0"/>
                                              </p:val>
                                            </p:tav>
                                            <p:tav tm="100000">
                                              <p:val>
                                                <p:strVal val="#ppt_w"/>
                                              </p:val>
                                            </p:tav>
                                          </p:tavLst>
                                        </p:anim>
                                        <p:anim calcmode="lin" valueType="num">
                                          <p:cBhvr>
                                            <p:cTn id="15" dur="300" fill="hold"/>
                                            <p:tgtEl>
                                              <p:spTgt spid="24"/>
                                            </p:tgtEl>
                                            <p:attrNameLst>
                                              <p:attrName>ppt_h</p:attrName>
                                            </p:attrNameLst>
                                          </p:cBhvr>
                                          <p:tavLst>
                                            <p:tav tm="0">
                                              <p:val>
                                                <p:fltVal val="0"/>
                                              </p:val>
                                            </p:tav>
                                            <p:tav tm="100000">
                                              <p:val>
                                                <p:strVal val="#ppt_h"/>
                                              </p:val>
                                            </p:tav>
                                          </p:tavLst>
                                        </p:anim>
                                        <p:animEffect transition="in" filter="fade">
                                          <p:cBhvr>
                                            <p:cTn id="16" dur="300"/>
                                            <p:tgtEl>
                                              <p:spTgt spid="24"/>
                                            </p:tgtEl>
                                          </p:cBhvr>
                                        </p:animEffect>
                                      </p:childTnLst>
                                    </p:cTn>
                                  </p:par>
                                  <p:par>
                                    <p:cTn id="17" presetID="6" presetClass="emph" presetSubtype="0" autoRev="1" fill="hold" grpId="1" nodeType="withEffect">
                                      <p:stCondLst>
                                        <p:cond delay="300"/>
                                      </p:stCondLst>
                                      <p:childTnLst>
                                        <p:animScale>
                                          <p:cBhvr>
                                            <p:cTn id="18" dur="150" fill="hold"/>
                                            <p:tgtEl>
                                              <p:spTgt spid="24"/>
                                            </p:tgtEl>
                                          </p:cBhvr>
                                          <p:by x="110000" y="110000"/>
                                        </p:animScale>
                                      </p:childTnLst>
                                    </p:cTn>
                                  </p:par>
                                  <p:par>
                                    <p:cTn id="19" presetID="22" presetClass="entr" presetSubtype="4" fill="hold" grpId="0" nodeType="withEffect">
                                      <p:stCondLst>
                                        <p:cond delay="300"/>
                                      </p:stCondLst>
                                      <p:childTnLst>
                                        <p:set>
                                          <p:cBhvr>
                                            <p:cTn id="20" dur="1" fill="hold">
                                              <p:stCondLst>
                                                <p:cond delay="0"/>
                                              </p:stCondLst>
                                            </p:cTn>
                                            <p:tgtEl>
                                              <p:spTgt spid="3"/>
                                            </p:tgtEl>
                                            <p:attrNameLst>
                                              <p:attrName>style.visibility</p:attrName>
                                            </p:attrNameLst>
                                          </p:cBhvr>
                                          <p:to>
                                            <p:strVal val="visible"/>
                                          </p:to>
                                        </p:set>
                                        <p:animEffect transition="in" filter="wipe(down)">
                                          <p:cBhvr>
                                            <p:cTn id="21" dur="500"/>
                                            <p:tgtEl>
                                              <p:spTgt spid="3"/>
                                            </p:tgtEl>
                                          </p:cBhvr>
                                        </p:animEffect>
                                      </p:childTnLst>
                                    </p:cTn>
                                  </p:par>
                                  <p:par>
                                    <p:cTn id="22" presetID="22" presetClass="entr" presetSubtype="4" fill="hold" grpId="0" nodeType="withEffect">
                                      <p:stCondLst>
                                        <p:cond delay="800"/>
                                      </p:stCondLst>
                                      <p:childTnLst>
                                        <p:set>
                                          <p:cBhvr>
                                            <p:cTn id="23" dur="1" fill="hold">
                                              <p:stCondLst>
                                                <p:cond delay="0"/>
                                              </p:stCondLst>
                                            </p:cTn>
                                            <p:tgtEl>
                                              <p:spTgt spid="14"/>
                                            </p:tgtEl>
                                            <p:attrNameLst>
                                              <p:attrName>style.visibility</p:attrName>
                                            </p:attrNameLst>
                                          </p:cBhvr>
                                          <p:to>
                                            <p:strVal val="visible"/>
                                          </p:to>
                                        </p:set>
                                        <p:animEffect transition="in" filter="wipe(down)">
                                          <p:cBhvr>
                                            <p:cTn id="24" dur="500"/>
                                            <p:tgtEl>
                                              <p:spTgt spid="14"/>
                                            </p:tgtEl>
                                          </p:cBhvr>
                                        </p:animEffect>
                                      </p:childTnLst>
                                    </p:cTn>
                                  </p:par>
                                  <p:par>
                                    <p:cTn id="25" presetID="53" presetClass="entr" presetSubtype="16" fill="hold" grpId="0" nodeType="withEffect">
                                      <p:stCondLst>
                                        <p:cond delay="1300"/>
                                      </p:stCondLst>
                                      <p:childTnLst>
                                        <p:set>
                                          <p:cBhvr>
                                            <p:cTn id="26" dur="1" fill="hold">
                                              <p:stCondLst>
                                                <p:cond delay="0"/>
                                              </p:stCondLst>
                                            </p:cTn>
                                            <p:tgtEl>
                                              <p:spTgt spid="28"/>
                                            </p:tgtEl>
                                            <p:attrNameLst>
                                              <p:attrName>style.visibility</p:attrName>
                                            </p:attrNameLst>
                                          </p:cBhvr>
                                          <p:to>
                                            <p:strVal val="visible"/>
                                          </p:to>
                                        </p:set>
                                        <p:anim calcmode="lin" valueType="num">
                                          <p:cBhvr>
                                            <p:cTn id="27" dur="300" fill="hold"/>
                                            <p:tgtEl>
                                              <p:spTgt spid="28"/>
                                            </p:tgtEl>
                                            <p:attrNameLst>
                                              <p:attrName>ppt_w</p:attrName>
                                            </p:attrNameLst>
                                          </p:cBhvr>
                                          <p:tavLst>
                                            <p:tav tm="0">
                                              <p:val>
                                                <p:fltVal val="0"/>
                                              </p:val>
                                            </p:tav>
                                            <p:tav tm="100000">
                                              <p:val>
                                                <p:strVal val="#ppt_w"/>
                                              </p:val>
                                            </p:tav>
                                          </p:tavLst>
                                        </p:anim>
                                        <p:anim calcmode="lin" valueType="num">
                                          <p:cBhvr>
                                            <p:cTn id="28" dur="300" fill="hold"/>
                                            <p:tgtEl>
                                              <p:spTgt spid="28"/>
                                            </p:tgtEl>
                                            <p:attrNameLst>
                                              <p:attrName>ppt_h</p:attrName>
                                            </p:attrNameLst>
                                          </p:cBhvr>
                                          <p:tavLst>
                                            <p:tav tm="0">
                                              <p:val>
                                                <p:fltVal val="0"/>
                                              </p:val>
                                            </p:tav>
                                            <p:tav tm="100000">
                                              <p:val>
                                                <p:strVal val="#ppt_h"/>
                                              </p:val>
                                            </p:tav>
                                          </p:tavLst>
                                        </p:anim>
                                        <p:animEffect transition="in" filter="fade">
                                          <p:cBhvr>
                                            <p:cTn id="29" dur="300"/>
                                            <p:tgtEl>
                                              <p:spTgt spid="28"/>
                                            </p:tgtEl>
                                          </p:cBhvr>
                                        </p:animEffect>
                                      </p:childTnLst>
                                    </p:cTn>
                                  </p:par>
                                  <p:par>
                                    <p:cTn id="30" presetID="6" presetClass="emph" presetSubtype="0" autoRev="1" fill="hold" grpId="1" nodeType="withEffect">
                                      <p:stCondLst>
                                        <p:cond delay="1600"/>
                                      </p:stCondLst>
                                      <p:childTnLst>
                                        <p:animScale>
                                          <p:cBhvr>
                                            <p:cTn id="31" dur="150" fill="hold"/>
                                            <p:tgtEl>
                                              <p:spTgt spid="28"/>
                                            </p:tgtEl>
                                          </p:cBhvr>
                                          <p:by x="110000" y="110000"/>
                                        </p:animScale>
                                      </p:childTnLst>
                                    </p:cTn>
                                  </p:par>
                                  <p:par>
                                    <p:cTn id="32" presetID="53" presetClass="entr" presetSubtype="16" fill="hold" grpId="0" nodeType="withEffect">
                                      <p:stCondLst>
                                        <p:cond delay="200"/>
                                      </p:stCondLst>
                                      <p:childTnLst>
                                        <p:set>
                                          <p:cBhvr>
                                            <p:cTn id="33" dur="1" fill="hold">
                                              <p:stCondLst>
                                                <p:cond delay="0"/>
                                              </p:stCondLst>
                                            </p:cTn>
                                            <p:tgtEl>
                                              <p:spTgt spid="37"/>
                                            </p:tgtEl>
                                            <p:attrNameLst>
                                              <p:attrName>style.visibility</p:attrName>
                                            </p:attrNameLst>
                                          </p:cBhvr>
                                          <p:to>
                                            <p:strVal val="visible"/>
                                          </p:to>
                                        </p:set>
                                        <p:anim calcmode="lin" valueType="num">
                                          <p:cBhvr>
                                            <p:cTn id="34" dur="300" fill="hold"/>
                                            <p:tgtEl>
                                              <p:spTgt spid="37"/>
                                            </p:tgtEl>
                                            <p:attrNameLst>
                                              <p:attrName>ppt_w</p:attrName>
                                            </p:attrNameLst>
                                          </p:cBhvr>
                                          <p:tavLst>
                                            <p:tav tm="0">
                                              <p:val>
                                                <p:fltVal val="0"/>
                                              </p:val>
                                            </p:tav>
                                            <p:tav tm="100000">
                                              <p:val>
                                                <p:strVal val="#ppt_w"/>
                                              </p:val>
                                            </p:tav>
                                          </p:tavLst>
                                        </p:anim>
                                        <p:anim calcmode="lin" valueType="num">
                                          <p:cBhvr>
                                            <p:cTn id="35" dur="300" fill="hold"/>
                                            <p:tgtEl>
                                              <p:spTgt spid="37"/>
                                            </p:tgtEl>
                                            <p:attrNameLst>
                                              <p:attrName>ppt_h</p:attrName>
                                            </p:attrNameLst>
                                          </p:cBhvr>
                                          <p:tavLst>
                                            <p:tav tm="0">
                                              <p:val>
                                                <p:fltVal val="0"/>
                                              </p:val>
                                            </p:tav>
                                            <p:tav tm="100000">
                                              <p:val>
                                                <p:strVal val="#ppt_h"/>
                                              </p:val>
                                            </p:tav>
                                          </p:tavLst>
                                        </p:anim>
                                        <p:animEffect transition="in" filter="fade">
                                          <p:cBhvr>
                                            <p:cTn id="36" dur="300"/>
                                            <p:tgtEl>
                                              <p:spTgt spid="37"/>
                                            </p:tgtEl>
                                          </p:cBhvr>
                                        </p:animEffect>
                                      </p:childTnLst>
                                    </p:cTn>
                                  </p:par>
                                  <p:par>
                                    <p:cTn id="37" presetID="6" presetClass="emph" presetSubtype="0" autoRev="1" fill="hold" grpId="1" nodeType="withEffect">
                                      <p:stCondLst>
                                        <p:cond delay="500"/>
                                      </p:stCondLst>
                                      <p:childTnLst>
                                        <p:animScale>
                                          <p:cBhvr>
                                            <p:cTn id="38" dur="150" fill="hold"/>
                                            <p:tgtEl>
                                              <p:spTgt spid="37"/>
                                            </p:tgtEl>
                                          </p:cBhvr>
                                          <p:by x="110000" y="110000"/>
                                        </p:animScale>
                                      </p:childTnLst>
                                    </p:cTn>
                                  </p:par>
                                  <p:par>
                                    <p:cTn id="39" presetID="22" presetClass="entr" presetSubtype="4" fill="hold" grpId="0" nodeType="withEffect">
                                      <p:stCondLst>
                                        <p:cond delay="50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500"/>
                                            <p:tgtEl>
                                              <p:spTgt spid="4"/>
                                            </p:tgtEl>
                                          </p:cBhvr>
                                        </p:animEffect>
                                      </p:childTnLst>
                                    </p:cTn>
                                  </p:par>
                                  <p:par>
                                    <p:cTn id="42" presetID="22" presetClass="entr" presetSubtype="4" fill="hold" grpId="0" nodeType="withEffect">
                                      <p:stCondLst>
                                        <p:cond delay="1000"/>
                                      </p:stCondLst>
                                      <p:childTnLst>
                                        <p:set>
                                          <p:cBhvr>
                                            <p:cTn id="43" dur="1" fill="hold">
                                              <p:stCondLst>
                                                <p:cond delay="0"/>
                                              </p:stCondLst>
                                            </p:cTn>
                                            <p:tgtEl>
                                              <p:spTgt spid="15"/>
                                            </p:tgtEl>
                                            <p:attrNameLst>
                                              <p:attrName>style.visibility</p:attrName>
                                            </p:attrNameLst>
                                          </p:cBhvr>
                                          <p:to>
                                            <p:strVal val="visible"/>
                                          </p:to>
                                        </p:set>
                                        <p:animEffect transition="in" filter="wipe(down)">
                                          <p:cBhvr>
                                            <p:cTn id="44" dur="500"/>
                                            <p:tgtEl>
                                              <p:spTgt spid="15"/>
                                            </p:tgtEl>
                                          </p:cBhvr>
                                        </p:animEffect>
                                      </p:childTnLst>
                                    </p:cTn>
                                  </p:par>
                                  <p:par>
                                    <p:cTn id="45" presetID="53" presetClass="entr" presetSubtype="16" fill="hold" grpId="0" nodeType="withEffect">
                                      <p:stCondLst>
                                        <p:cond delay="1500"/>
                                      </p:stCondLst>
                                      <p:childTnLst>
                                        <p:set>
                                          <p:cBhvr>
                                            <p:cTn id="46" dur="1" fill="hold">
                                              <p:stCondLst>
                                                <p:cond delay="0"/>
                                              </p:stCondLst>
                                            </p:cTn>
                                            <p:tgtEl>
                                              <p:spTgt spid="25"/>
                                            </p:tgtEl>
                                            <p:attrNameLst>
                                              <p:attrName>style.visibility</p:attrName>
                                            </p:attrNameLst>
                                          </p:cBhvr>
                                          <p:to>
                                            <p:strVal val="visible"/>
                                          </p:to>
                                        </p:set>
                                        <p:anim calcmode="lin" valueType="num">
                                          <p:cBhvr>
                                            <p:cTn id="47" dur="300" fill="hold"/>
                                            <p:tgtEl>
                                              <p:spTgt spid="25"/>
                                            </p:tgtEl>
                                            <p:attrNameLst>
                                              <p:attrName>ppt_w</p:attrName>
                                            </p:attrNameLst>
                                          </p:cBhvr>
                                          <p:tavLst>
                                            <p:tav tm="0">
                                              <p:val>
                                                <p:fltVal val="0"/>
                                              </p:val>
                                            </p:tav>
                                            <p:tav tm="100000">
                                              <p:val>
                                                <p:strVal val="#ppt_w"/>
                                              </p:val>
                                            </p:tav>
                                          </p:tavLst>
                                        </p:anim>
                                        <p:anim calcmode="lin" valueType="num">
                                          <p:cBhvr>
                                            <p:cTn id="48" dur="300" fill="hold"/>
                                            <p:tgtEl>
                                              <p:spTgt spid="25"/>
                                            </p:tgtEl>
                                            <p:attrNameLst>
                                              <p:attrName>ppt_h</p:attrName>
                                            </p:attrNameLst>
                                          </p:cBhvr>
                                          <p:tavLst>
                                            <p:tav tm="0">
                                              <p:val>
                                                <p:fltVal val="0"/>
                                              </p:val>
                                            </p:tav>
                                            <p:tav tm="100000">
                                              <p:val>
                                                <p:strVal val="#ppt_h"/>
                                              </p:val>
                                            </p:tav>
                                          </p:tavLst>
                                        </p:anim>
                                        <p:animEffect transition="in" filter="fade">
                                          <p:cBhvr>
                                            <p:cTn id="49" dur="300"/>
                                            <p:tgtEl>
                                              <p:spTgt spid="25"/>
                                            </p:tgtEl>
                                          </p:cBhvr>
                                        </p:animEffect>
                                      </p:childTnLst>
                                    </p:cTn>
                                  </p:par>
                                  <p:par>
                                    <p:cTn id="50" presetID="6" presetClass="emph" presetSubtype="0" autoRev="1" fill="hold" grpId="1" nodeType="withEffect">
                                      <p:stCondLst>
                                        <p:cond delay="1800"/>
                                      </p:stCondLst>
                                      <p:childTnLst>
                                        <p:animScale>
                                          <p:cBhvr>
                                            <p:cTn id="51" dur="150" fill="hold"/>
                                            <p:tgtEl>
                                              <p:spTgt spid="25"/>
                                            </p:tgtEl>
                                          </p:cBhvr>
                                          <p:by x="110000" y="110000"/>
                                        </p:animScale>
                                      </p:childTnLst>
                                    </p:cTn>
                                  </p:par>
                                  <p:par>
                                    <p:cTn id="52" presetID="53" presetClass="entr" presetSubtype="16" fill="hold" grpId="0" nodeType="withEffect">
                                      <p:stCondLst>
                                        <p:cond delay="400"/>
                                      </p:stCondLst>
                                      <p:childTnLst>
                                        <p:set>
                                          <p:cBhvr>
                                            <p:cTn id="53" dur="1" fill="hold">
                                              <p:stCondLst>
                                                <p:cond delay="0"/>
                                              </p:stCondLst>
                                            </p:cTn>
                                            <p:tgtEl>
                                              <p:spTgt spid="38"/>
                                            </p:tgtEl>
                                            <p:attrNameLst>
                                              <p:attrName>style.visibility</p:attrName>
                                            </p:attrNameLst>
                                          </p:cBhvr>
                                          <p:to>
                                            <p:strVal val="visible"/>
                                          </p:to>
                                        </p:set>
                                        <p:anim calcmode="lin" valueType="num">
                                          <p:cBhvr>
                                            <p:cTn id="54" dur="300" fill="hold"/>
                                            <p:tgtEl>
                                              <p:spTgt spid="38"/>
                                            </p:tgtEl>
                                            <p:attrNameLst>
                                              <p:attrName>ppt_w</p:attrName>
                                            </p:attrNameLst>
                                          </p:cBhvr>
                                          <p:tavLst>
                                            <p:tav tm="0">
                                              <p:val>
                                                <p:fltVal val="0"/>
                                              </p:val>
                                            </p:tav>
                                            <p:tav tm="100000">
                                              <p:val>
                                                <p:strVal val="#ppt_w"/>
                                              </p:val>
                                            </p:tav>
                                          </p:tavLst>
                                        </p:anim>
                                        <p:anim calcmode="lin" valueType="num">
                                          <p:cBhvr>
                                            <p:cTn id="55" dur="300" fill="hold"/>
                                            <p:tgtEl>
                                              <p:spTgt spid="38"/>
                                            </p:tgtEl>
                                            <p:attrNameLst>
                                              <p:attrName>ppt_h</p:attrName>
                                            </p:attrNameLst>
                                          </p:cBhvr>
                                          <p:tavLst>
                                            <p:tav tm="0">
                                              <p:val>
                                                <p:fltVal val="0"/>
                                              </p:val>
                                            </p:tav>
                                            <p:tav tm="100000">
                                              <p:val>
                                                <p:strVal val="#ppt_h"/>
                                              </p:val>
                                            </p:tav>
                                          </p:tavLst>
                                        </p:anim>
                                        <p:animEffect transition="in" filter="fade">
                                          <p:cBhvr>
                                            <p:cTn id="56" dur="300"/>
                                            <p:tgtEl>
                                              <p:spTgt spid="38"/>
                                            </p:tgtEl>
                                          </p:cBhvr>
                                        </p:animEffect>
                                      </p:childTnLst>
                                    </p:cTn>
                                  </p:par>
                                  <p:par>
                                    <p:cTn id="57" presetID="6" presetClass="emph" presetSubtype="0" autoRev="1" fill="hold" grpId="1" nodeType="withEffect">
                                      <p:stCondLst>
                                        <p:cond delay="700"/>
                                      </p:stCondLst>
                                      <p:childTnLst>
                                        <p:animScale>
                                          <p:cBhvr>
                                            <p:cTn id="58" dur="150" fill="hold"/>
                                            <p:tgtEl>
                                              <p:spTgt spid="38"/>
                                            </p:tgtEl>
                                          </p:cBhvr>
                                          <p:by x="110000" y="110000"/>
                                        </p:animScale>
                                      </p:childTnLst>
                                    </p:cTn>
                                  </p:par>
                                  <p:par>
                                    <p:cTn id="59" presetID="22" presetClass="entr" presetSubtype="4" fill="hold" grpId="0" nodeType="withEffect">
                                      <p:stCondLst>
                                        <p:cond delay="700"/>
                                      </p:stCondLst>
                                      <p:childTnLst>
                                        <p:set>
                                          <p:cBhvr>
                                            <p:cTn id="60" dur="1" fill="hold">
                                              <p:stCondLst>
                                                <p:cond delay="0"/>
                                              </p:stCondLst>
                                            </p:cTn>
                                            <p:tgtEl>
                                              <p:spTgt spid="5"/>
                                            </p:tgtEl>
                                            <p:attrNameLst>
                                              <p:attrName>style.visibility</p:attrName>
                                            </p:attrNameLst>
                                          </p:cBhvr>
                                          <p:to>
                                            <p:strVal val="visible"/>
                                          </p:to>
                                        </p:set>
                                        <p:animEffect transition="in" filter="wipe(down)">
                                          <p:cBhvr>
                                            <p:cTn id="61" dur="500"/>
                                            <p:tgtEl>
                                              <p:spTgt spid="5"/>
                                            </p:tgtEl>
                                          </p:cBhvr>
                                        </p:animEffect>
                                      </p:childTnLst>
                                    </p:cTn>
                                  </p:par>
                                  <p:par>
                                    <p:cTn id="62" presetID="22" presetClass="entr" presetSubtype="4" fill="hold" grpId="0" nodeType="withEffect">
                                      <p:stCondLst>
                                        <p:cond delay="1200"/>
                                      </p:stCondLst>
                                      <p:childTnLst>
                                        <p:set>
                                          <p:cBhvr>
                                            <p:cTn id="63" dur="1" fill="hold">
                                              <p:stCondLst>
                                                <p:cond delay="0"/>
                                              </p:stCondLst>
                                            </p:cTn>
                                            <p:tgtEl>
                                              <p:spTgt spid="19"/>
                                            </p:tgtEl>
                                            <p:attrNameLst>
                                              <p:attrName>style.visibility</p:attrName>
                                            </p:attrNameLst>
                                          </p:cBhvr>
                                          <p:to>
                                            <p:strVal val="visible"/>
                                          </p:to>
                                        </p:set>
                                        <p:animEffect transition="in" filter="wipe(down)">
                                          <p:cBhvr>
                                            <p:cTn id="64" dur="500"/>
                                            <p:tgtEl>
                                              <p:spTgt spid="19"/>
                                            </p:tgtEl>
                                          </p:cBhvr>
                                        </p:animEffect>
                                      </p:childTnLst>
                                    </p:cTn>
                                  </p:par>
                                  <p:par>
                                    <p:cTn id="65" presetID="53" presetClass="entr" presetSubtype="16" fill="hold" grpId="0" nodeType="withEffect">
                                      <p:stCondLst>
                                        <p:cond delay="1700"/>
                                      </p:stCondLst>
                                      <p:childTnLst>
                                        <p:set>
                                          <p:cBhvr>
                                            <p:cTn id="66" dur="1" fill="hold">
                                              <p:stCondLst>
                                                <p:cond delay="0"/>
                                              </p:stCondLst>
                                            </p:cTn>
                                            <p:tgtEl>
                                              <p:spTgt spid="29"/>
                                            </p:tgtEl>
                                            <p:attrNameLst>
                                              <p:attrName>style.visibility</p:attrName>
                                            </p:attrNameLst>
                                          </p:cBhvr>
                                          <p:to>
                                            <p:strVal val="visible"/>
                                          </p:to>
                                        </p:set>
                                        <p:anim calcmode="lin" valueType="num">
                                          <p:cBhvr>
                                            <p:cTn id="67" dur="300" fill="hold"/>
                                            <p:tgtEl>
                                              <p:spTgt spid="29"/>
                                            </p:tgtEl>
                                            <p:attrNameLst>
                                              <p:attrName>ppt_w</p:attrName>
                                            </p:attrNameLst>
                                          </p:cBhvr>
                                          <p:tavLst>
                                            <p:tav tm="0">
                                              <p:val>
                                                <p:fltVal val="0"/>
                                              </p:val>
                                            </p:tav>
                                            <p:tav tm="100000">
                                              <p:val>
                                                <p:strVal val="#ppt_w"/>
                                              </p:val>
                                            </p:tav>
                                          </p:tavLst>
                                        </p:anim>
                                        <p:anim calcmode="lin" valueType="num">
                                          <p:cBhvr>
                                            <p:cTn id="68" dur="300" fill="hold"/>
                                            <p:tgtEl>
                                              <p:spTgt spid="29"/>
                                            </p:tgtEl>
                                            <p:attrNameLst>
                                              <p:attrName>ppt_h</p:attrName>
                                            </p:attrNameLst>
                                          </p:cBhvr>
                                          <p:tavLst>
                                            <p:tav tm="0">
                                              <p:val>
                                                <p:fltVal val="0"/>
                                              </p:val>
                                            </p:tav>
                                            <p:tav tm="100000">
                                              <p:val>
                                                <p:strVal val="#ppt_h"/>
                                              </p:val>
                                            </p:tav>
                                          </p:tavLst>
                                        </p:anim>
                                        <p:animEffect transition="in" filter="fade">
                                          <p:cBhvr>
                                            <p:cTn id="69" dur="300"/>
                                            <p:tgtEl>
                                              <p:spTgt spid="29"/>
                                            </p:tgtEl>
                                          </p:cBhvr>
                                        </p:animEffect>
                                      </p:childTnLst>
                                    </p:cTn>
                                  </p:par>
                                  <p:par>
                                    <p:cTn id="70" presetID="6" presetClass="emph" presetSubtype="0" autoRev="1" fill="hold" grpId="1" nodeType="withEffect">
                                      <p:stCondLst>
                                        <p:cond delay="2000"/>
                                      </p:stCondLst>
                                      <p:childTnLst>
                                        <p:animScale>
                                          <p:cBhvr>
                                            <p:cTn id="71" dur="150" fill="hold"/>
                                            <p:tgtEl>
                                              <p:spTgt spid="29"/>
                                            </p:tgtEl>
                                          </p:cBhvr>
                                          <p:by x="110000" y="110000"/>
                                        </p:animScale>
                                      </p:childTnLst>
                                    </p:cTn>
                                  </p:par>
                                  <p:par>
                                    <p:cTn id="72" presetID="53" presetClass="entr" presetSubtype="16" fill="hold" grpId="0" nodeType="withEffect">
                                      <p:stCondLst>
                                        <p:cond delay="600"/>
                                      </p:stCondLst>
                                      <p:childTnLst>
                                        <p:set>
                                          <p:cBhvr>
                                            <p:cTn id="73" dur="1" fill="hold">
                                              <p:stCondLst>
                                                <p:cond delay="0"/>
                                              </p:stCondLst>
                                            </p:cTn>
                                            <p:tgtEl>
                                              <p:spTgt spid="39"/>
                                            </p:tgtEl>
                                            <p:attrNameLst>
                                              <p:attrName>style.visibility</p:attrName>
                                            </p:attrNameLst>
                                          </p:cBhvr>
                                          <p:to>
                                            <p:strVal val="visible"/>
                                          </p:to>
                                        </p:set>
                                        <p:anim calcmode="lin" valueType="num">
                                          <p:cBhvr>
                                            <p:cTn id="74" dur="300" fill="hold"/>
                                            <p:tgtEl>
                                              <p:spTgt spid="39"/>
                                            </p:tgtEl>
                                            <p:attrNameLst>
                                              <p:attrName>ppt_w</p:attrName>
                                            </p:attrNameLst>
                                          </p:cBhvr>
                                          <p:tavLst>
                                            <p:tav tm="0">
                                              <p:val>
                                                <p:fltVal val="0"/>
                                              </p:val>
                                            </p:tav>
                                            <p:tav tm="100000">
                                              <p:val>
                                                <p:strVal val="#ppt_w"/>
                                              </p:val>
                                            </p:tav>
                                          </p:tavLst>
                                        </p:anim>
                                        <p:anim calcmode="lin" valueType="num">
                                          <p:cBhvr>
                                            <p:cTn id="75" dur="300" fill="hold"/>
                                            <p:tgtEl>
                                              <p:spTgt spid="39"/>
                                            </p:tgtEl>
                                            <p:attrNameLst>
                                              <p:attrName>ppt_h</p:attrName>
                                            </p:attrNameLst>
                                          </p:cBhvr>
                                          <p:tavLst>
                                            <p:tav tm="0">
                                              <p:val>
                                                <p:fltVal val="0"/>
                                              </p:val>
                                            </p:tav>
                                            <p:tav tm="100000">
                                              <p:val>
                                                <p:strVal val="#ppt_h"/>
                                              </p:val>
                                            </p:tav>
                                          </p:tavLst>
                                        </p:anim>
                                        <p:animEffect transition="in" filter="fade">
                                          <p:cBhvr>
                                            <p:cTn id="76" dur="300"/>
                                            <p:tgtEl>
                                              <p:spTgt spid="39"/>
                                            </p:tgtEl>
                                          </p:cBhvr>
                                        </p:animEffect>
                                      </p:childTnLst>
                                    </p:cTn>
                                  </p:par>
                                  <p:par>
                                    <p:cTn id="77" presetID="6" presetClass="emph" presetSubtype="0" autoRev="1" fill="hold" grpId="1" nodeType="withEffect">
                                      <p:stCondLst>
                                        <p:cond delay="900"/>
                                      </p:stCondLst>
                                      <p:childTnLst>
                                        <p:animScale>
                                          <p:cBhvr>
                                            <p:cTn id="78" dur="150" fill="hold"/>
                                            <p:tgtEl>
                                              <p:spTgt spid="39"/>
                                            </p:tgtEl>
                                          </p:cBhvr>
                                          <p:by x="110000" y="110000"/>
                                        </p:animScale>
                                      </p:childTnLst>
                                    </p:cTn>
                                  </p:par>
                                  <p:par>
                                    <p:cTn id="79" presetID="22" presetClass="entr" presetSubtype="4" fill="hold" grpId="0" nodeType="withEffect">
                                      <p:stCondLst>
                                        <p:cond delay="900"/>
                                      </p:stCondLst>
                                      <p:childTnLst>
                                        <p:set>
                                          <p:cBhvr>
                                            <p:cTn id="80" dur="1" fill="hold">
                                              <p:stCondLst>
                                                <p:cond delay="0"/>
                                              </p:stCondLst>
                                            </p:cTn>
                                            <p:tgtEl>
                                              <p:spTgt spid="6"/>
                                            </p:tgtEl>
                                            <p:attrNameLst>
                                              <p:attrName>style.visibility</p:attrName>
                                            </p:attrNameLst>
                                          </p:cBhvr>
                                          <p:to>
                                            <p:strVal val="visible"/>
                                          </p:to>
                                        </p:set>
                                        <p:animEffect transition="in" filter="wipe(down)">
                                          <p:cBhvr>
                                            <p:cTn id="81" dur="500"/>
                                            <p:tgtEl>
                                              <p:spTgt spid="6"/>
                                            </p:tgtEl>
                                          </p:cBhvr>
                                        </p:animEffect>
                                      </p:childTnLst>
                                    </p:cTn>
                                  </p:par>
                                  <p:par>
                                    <p:cTn id="82" presetID="22" presetClass="entr" presetSubtype="4" fill="hold" grpId="0" nodeType="withEffect">
                                      <p:stCondLst>
                                        <p:cond delay="1400"/>
                                      </p:stCondLst>
                                      <p:childTnLst>
                                        <p:set>
                                          <p:cBhvr>
                                            <p:cTn id="83" dur="1" fill="hold">
                                              <p:stCondLst>
                                                <p:cond delay="0"/>
                                              </p:stCondLst>
                                            </p:cTn>
                                            <p:tgtEl>
                                              <p:spTgt spid="23"/>
                                            </p:tgtEl>
                                            <p:attrNameLst>
                                              <p:attrName>style.visibility</p:attrName>
                                            </p:attrNameLst>
                                          </p:cBhvr>
                                          <p:to>
                                            <p:strVal val="visible"/>
                                          </p:to>
                                        </p:set>
                                        <p:animEffect transition="in" filter="wipe(down)">
                                          <p:cBhvr>
                                            <p:cTn id="84" dur="500"/>
                                            <p:tgtEl>
                                              <p:spTgt spid="23"/>
                                            </p:tgtEl>
                                          </p:cBhvr>
                                        </p:animEffect>
                                      </p:childTnLst>
                                    </p:cTn>
                                  </p:par>
                                  <p:par>
                                    <p:cTn id="85" presetID="53" presetClass="entr" presetSubtype="16" fill="hold" grpId="0" nodeType="withEffect">
                                      <p:stCondLst>
                                        <p:cond delay="1900"/>
                                      </p:stCondLst>
                                      <p:childTnLst>
                                        <p:set>
                                          <p:cBhvr>
                                            <p:cTn id="86" dur="1" fill="hold">
                                              <p:stCondLst>
                                                <p:cond delay="0"/>
                                              </p:stCondLst>
                                            </p:cTn>
                                            <p:tgtEl>
                                              <p:spTgt spid="30"/>
                                            </p:tgtEl>
                                            <p:attrNameLst>
                                              <p:attrName>style.visibility</p:attrName>
                                            </p:attrNameLst>
                                          </p:cBhvr>
                                          <p:to>
                                            <p:strVal val="visible"/>
                                          </p:to>
                                        </p:set>
                                        <p:anim calcmode="lin" valueType="num">
                                          <p:cBhvr>
                                            <p:cTn id="87" dur="300" fill="hold"/>
                                            <p:tgtEl>
                                              <p:spTgt spid="30"/>
                                            </p:tgtEl>
                                            <p:attrNameLst>
                                              <p:attrName>ppt_w</p:attrName>
                                            </p:attrNameLst>
                                          </p:cBhvr>
                                          <p:tavLst>
                                            <p:tav tm="0">
                                              <p:val>
                                                <p:fltVal val="0"/>
                                              </p:val>
                                            </p:tav>
                                            <p:tav tm="100000">
                                              <p:val>
                                                <p:strVal val="#ppt_w"/>
                                              </p:val>
                                            </p:tav>
                                          </p:tavLst>
                                        </p:anim>
                                        <p:anim calcmode="lin" valueType="num">
                                          <p:cBhvr>
                                            <p:cTn id="88" dur="300" fill="hold"/>
                                            <p:tgtEl>
                                              <p:spTgt spid="30"/>
                                            </p:tgtEl>
                                            <p:attrNameLst>
                                              <p:attrName>ppt_h</p:attrName>
                                            </p:attrNameLst>
                                          </p:cBhvr>
                                          <p:tavLst>
                                            <p:tav tm="0">
                                              <p:val>
                                                <p:fltVal val="0"/>
                                              </p:val>
                                            </p:tav>
                                            <p:tav tm="100000">
                                              <p:val>
                                                <p:strVal val="#ppt_h"/>
                                              </p:val>
                                            </p:tav>
                                          </p:tavLst>
                                        </p:anim>
                                        <p:animEffect transition="in" filter="fade">
                                          <p:cBhvr>
                                            <p:cTn id="89" dur="300"/>
                                            <p:tgtEl>
                                              <p:spTgt spid="30"/>
                                            </p:tgtEl>
                                          </p:cBhvr>
                                        </p:animEffect>
                                      </p:childTnLst>
                                    </p:cTn>
                                  </p:par>
                                  <p:par>
                                    <p:cTn id="90" presetID="6" presetClass="emph" presetSubtype="0" autoRev="1" fill="hold" grpId="1" nodeType="withEffect">
                                      <p:stCondLst>
                                        <p:cond delay="2200"/>
                                      </p:stCondLst>
                                      <p:childTnLst>
                                        <p:animScale>
                                          <p:cBhvr>
                                            <p:cTn id="91" dur="150" fill="hold"/>
                                            <p:tgtEl>
                                              <p:spTgt spid="30"/>
                                            </p:tgtEl>
                                          </p:cBhvr>
                                          <p:by x="110000" y="110000"/>
                                        </p:animScale>
                                      </p:childTnLst>
                                    </p:cTn>
                                  </p:par>
                                  <p:par>
                                    <p:cTn id="92" presetID="53" presetClass="entr" presetSubtype="16" fill="hold" grpId="0" nodeType="withEffect">
                                      <p:stCondLst>
                                        <p:cond delay="800"/>
                                      </p:stCondLst>
                                      <p:childTnLst>
                                        <p:set>
                                          <p:cBhvr>
                                            <p:cTn id="93" dur="1" fill="hold">
                                              <p:stCondLst>
                                                <p:cond delay="0"/>
                                              </p:stCondLst>
                                            </p:cTn>
                                            <p:tgtEl>
                                              <p:spTgt spid="40"/>
                                            </p:tgtEl>
                                            <p:attrNameLst>
                                              <p:attrName>style.visibility</p:attrName>
                                            </p:attrNameLst>
                                          </p:cBhvr>
                                          <p:to>
                                            <p:strVal val="visible"/>
                                          </p:to>
                                        </p:set>
                                        <p:anim calcmode="lin" valueType="num">
                                          <p:cBhvr>
                                            <p:cTn id="94" dur="300" fill="hold"/>
                                            <p:tgtEl>
                                              <p:spTgt spid="40"/>
                                            </p:tgtEl>
                                            <p:attrNameLst>
                                              <p:attrName>ppt_w</p:attrName>
                                            </p:attrNameLst>
                                          </p:cBhvr>
                                          <p:tavLst>
                                            <p:tav tm="0">
                                              <p:val>
                                                <p:fltVal val="0"/>
                                              </p:val>
                                            </p:tav>
                                            <p:tav tm="100000">
                                              <p:val>
                                                <p:strVal val="#ppt_w"/>
                                              </p:val>
                                            </p:tav>
                                          </p:tavLst>
                                        </p:anim>
                                        <p:anim calcmode="lin" valueType="num">
                                          <p:cBhvr>
                                            <p:cTn id="95" dur="300" fill="hold"/>
                                            <p:tgtEl>
                                              <p:spTgt spid="40"/>
                                            </p:tgtEl>
                                            <p:attrNameLst>
                                              <p:attrName>ppt_h</p:attrName>
                                            </p:attrNameLst>
                                          </p:cBhvr>
                                          <p:tavLst>
                                            <p:tav tm="0">
                                              <p:val>
                                                <p:fltVal val="0"/>
                                              </p:val>
                                            </p:tav>
                                            <p:tav tm="100000">
                                              <p:val>
                                                <p:strVal val="#ppt_h"/>
                                              </p:val>
                                            </p:tav>
                                          </p:tavLst>
                                        </p:anim>
                                        <p:animEffect transition="in" filter="fade">
                                          <p:cBhvr>
                                            <p:cTn id="96" dur="300"/>
                                            <p:tgtEl>
                                              <p:spTgt spid="40"/>
                                            </p:tgtEl>
                                          </p:cBhvr>
                                        </p:animEffect>
                                      </p:childTnLst>
                                    </p:cTn>
                                  </p:par>
                                  <p:par>
                                    <p:cTn id="97" presetID="6" presetClass="emph" presetSubtype="0" autoRev="1" fill="hold" grpId="1" nodeType="withEffect">
                                      <p:stCondLst>
                                        <p:cond delay="1100"/>
                                      </p:stCondLst>
                                      <p:childTnLst>
                                        <p:animScale>
                                          <p:cBhvr>
                                            <p:cTn id="98" dur="150" fill="hold"/>
                                            <p:tgtEl>
                                              <p:spTgt spid="40"/>
                                            </p:tgtEl>
                                          </p:cBhvr>
                                          <p:by x="110000" y="110000"/>
                                        </p:animScale>
                                      </p:childTnLst>
                                    </p:cTn>
                                  </p:par>
                                  <p:par>
                                    <p:cTn id="99" presetID="22" presetClass="entr" presetSubtype="4" fill="hold" grpId="0" nodeType="withEffect">
                                      <p:stCondLst>
                                        <p:cond delay="1100"/>
                                      </p:stCondLst>
                                      <p:childTnLst>
                                        <p:set>
                                          <p:cBhvr>
                                            <p:cTn id="100" dur="1" fill="hold">
                                              <p:stCondLst>
                                                <p:cond delay="0"/>
                                              </p:stCondLst>
                                            </p:cTn>
                                            <p:tgtEl>
                                              <p:spTgt spid="7"/>
                                            </p:tgtEl>
                                            <p:attrNameLst>
                                              <p:attrName>style.visibility</p:attrName>
                                            </p:attrNameLst>
                                          </p:cBhvr>
                                          <p:to>
                                            <p:strVal val="visible"/>
                                          </p:to>
                                        </p:set>
                                        <p:animEffect transition="in" filter="wipe(down)">
                                          <p:cBhvr>
                                            <p:cTn id="101" dur="500"/>
                                            <p:tgtEl>
                                              <p:spTgt spid="7"/>
                                            </p:tgtEl>
                                          </p:cBhvr>
                                        </p:animEffect>
                                      </p:childTnLst>
                                    </p:cTn>
                                  </p:par>
                                  <p:par>
                                    <p:cTn id="102" presetID="22" presetClass="entr" presetSubtype="4" fill="hold" grpId="0" nodeType="withEffect">
                                      <p:stCondLst>
                                        <p:cond delay="1600"/>
                                      </p:stCondLst>
                                      <p:childTnLst>
                                        <p:set>
                                          <p:cBhvr>
                                            <p:cTn id="103" dur="1" fill="hold">
                                              <p:stCondLst>
                                                <p:cond delay="0"/>
                                              </p:stCondLst>
                                            </p:cTn>
                                            <p:tgtEl>
                                              <p:spTgt spid="20"/>
                                            </p:tgtEl>
                                            <p:attrNameLst>
                                              <p:attrName>style.visibility</p:attrName>
                                            </p:attrNameLst>
                                          </p:cBhvr>
                                          <p:to>
                                            <p:strVal val="visible"/>
                                          </p:to>
                                        </p:set>
                                        <p:animEffect transition="in" filter="wipe(down)">
                                          <p:cBhvr>
                                            <p:cTn id="104" dur="500"/>
                                            <p:tgtEl>
                                              <p:spTgt spid="20"/>
                                            </p:tgtEl>
                                          </p:cBhvr>
                                        </p:animEffect>
                                      </p:childTnLst>
                                    </p:cTn>
                                  </p:par>
                                  <p:par>
                                    <p:cTn id="105" presetID="53" presetClass="entr" presetSubtype="16" fill="hold" grpId="0" nodeType="withEffect">
                                      <p:stCondLst>
                                        <p:cond delay="2100"/>
                                      </p:stCondLst>
                                      <p:childTnLst>
                                        <p:set>
                                          <p:cBhvr>
                                            <p:cTn id="106" dur="1" fill="hold">
                                              <p:stCondLst>
                                                <p:cond delay="0"/>
                                              </p:stCondLst>
                                            </p:cTn>
                                            <p:tgtEl>
                                              <p:spTgt spid="31"/>
                                            </p:tgtEl>
                                            <p:attrNameLst>
                                              <p:attrName>style.visibility</p:attrName>
                                            </p:attrNameLst>
                                          </p:cBhvr>
                                          <p:to>
                                            <p:strVal val="visible"/>
                                          </p:to>
                                        </p:set>
                                        <p:anim calcmode="lin" valueType="num">
                                          <p:cBhvr>
                                            <p:cTn id="107" dur="300" fill="hold"/>
                                            <p:tgtEl>
                                              <p:spTgt spid="31"/>
                                            </p:tgtEl>
                                            <p:attrNameLst>
                                              <p:attrName>ppt_w</p:attrName>
                                            </p:attrNameLst>
                                          </p:cBhvr>
                                          <p:tavLst>
                                            <p:tav tm="0">
                                              <p:val>
                                                <p:fltVal val="0"/>
                                              </p:val>
                                            </p:tav>
                                            <p:tav tm="100000">
                                              <p:val>
                                                <p:strVal val="#ppt_w"/>
                                              </p:val>
                                            </p:tav>
                                          </p:tavLst>
                                        </p:anim>
                                        <p:anim calcmode="lin" valueType="num">
                                          <p:cBhvr>
                                            <p:cTn id="108" dur="300" fill="hold"/>
                                            <p:tgtEl>
                                              <p:spTgt spid="31"/>
                                            </p:tgtEl>
                                            <p:attrNameLst>
                                              <p:attrName>ppt_h</p:attrName>
                                            </p:attrNameLst>
                                          </p:cBhvr>
                                          <p:tavLst>
                                            <p:tav tm="0">
                                              <p:val>
                                                <p:fltVal val="0"/>
                                              </p:val>
                                            </p:tav>
                                            <p:tav tm="100000">
                                              <p:val>
                                                <p:strVal val="#ppt_h"/>
                                              </p:val>
                                            </p:tav>
                                          </p:tavLst>
                                        </p:anim>
                                        <p:animEffect transition="in" filter="fade">
                                          <p:cBhvr>
                                            <p:cTn id="109" dur="300"/>
                                            <p:tgtEl>
                                              <p:spTgt spid="31"/>
                                            </p:tgtEl>
                                          </p:cBhvr>
                                        </p:animEffect>
                                      </p:childTnLst>
                                    </p:cTn>
                                  </p:par>
                                  <p:par>
                                    <p:cTn id="110" presetID="6" presetClass="emph" presetSubtype="0" autoRev="1" fill="hold" grpId="1" nodeType="withEffect">
                                      <p:stCondLst>
                                        <p:cond delay="2400"/>
                                      </p:stCondLst>
                                      <p:childTnLst>
                                        <p:animScale>
                                          <p:cBhvr>
                                            <p:cTn id="111" dur="150" fill="hold"/>
                                            <p:tgtEl>
                                              <p:spTgt spid="31"/>
                                            </p:tgtEl>
                                          </p:cBhvr>
                                          <p:by x="110000" y="110000"/>
                                        </p:animScale>
                                      </p:childTnLst>
                                    </p:cTn>
                                  </p:par>
                                  <p:par>
                                    <p:cTn id="112" presetID="53" presetClass="entr" presetSubtype="16" fill="hold" grpId="0" nodeType="withEffect">
                                      <p:stCondLst>
                                        <p:cond delay="1000"/>
                                      </p:stCondLst>
                                      <p:childTnLst>
                                        <p:set>
                                          <p:cBhvr>
                                            <p:cTn id="113" dur="1" fill="hold">
                                              <p:stCondLst>
                                                <p:cond delay="0"/>
                                              </p:stCondLst>
                                            </p:cTn>
                                            <p:tgtEl>
                                              <p:spTgt spid="41"/>
                                            </p:tgtEl>
                                            <p:attrNameLst>
                                              <p:attrName>style.visibility</p:attrName>
                                            </p:attrNameLst>
                                          </p:cBhvr>
                                          <p:to>
                                            <p:strVal val="visible"/>
                                          </p:to>
                                        </p:set>
                                        <p:anim calcmode="lin" valueType="num">
                                          <p:cBhvr>
                                            <p:cTn id="114" dur="300" fill="hold"/>
                                            <p:tgtEl>
                                              <p:spTgt spid="41"/>
                                            </p:tgtEl>
                                            <p:attrNameLst>
                                              <p:attrName>ppt_w</p:attrName>
                                            </p:attrNameLst>
                                          </p:cBhvr>
                                          <p:tavLst>
                                            <p:tav tm="0">
                                              <p:val>
                                                <p:fltVal val="0"/>
                                              </p:val>
                                            </p:tav>
                                            <p:tav tm="100000">
                                              <p:val>
                                                <p:strVal val="#ppt_w"/>
                                              </p:val>
                                            </p:tav>
                                          </p:tavLst>
                                        </p:anim>
                                        <p:anim calcmode="lin" valueType="num">
                                          <p:cBhvr>
                                            <p:cTn id="115" dur="300" fill="hold"/>
                                            <p:tgtEl>
                                              <p:spTgt spid="41"/>
                                            </p:tgtEl>
                                            <p:attrNameLst>
                                              <p:attrName>ppt_h</p:attrName>
                                            </p:attrNameLst>
                                          </p:cBhvr>
                                          <p:tavLst>
                                            <p:tav tm="0">
                                              <p:val>
                                                <p:fltVal val="0"/>
                                              </p:val>
                                            </p:tav>
                                            <p:tav tm="100000">
                                              <p:val>
                                                <p:strVal val="#ppt_h"/>
                                              </p:val>
                                            </p:tav>
                                          </p:tavLst>
                                        </p:anim>
                                        <p:animEffect transition="in" filter="fade">
                                          <p:cBhvr>
                                            <p:cTn id="116" dur="300"/>
                                            <p:tgtEl>
                                              <p:spTgt spid="41"/>
                                            </p:tgtEl>
                                          </p:cBhvr>
                                        </p:animEffect>
                                      </p:childTnLst>
                                    </p:cTn>
                                  </p:par>
                                  <p:par>
                                    <p:cTn id="117" presetID="6" presetClass="emph" presetSubtype="0" autoRev="1" fill="hold" grpId="1" nodeType="withEffect">
                                      <p:stCondLst>
                                        <p:cond delay="1300"/>
                                      </p:stCondLst>
                                      <p:childTnLst>
                                        <p:animScale>
                                          <p:cBhvr>
                                            <p:cTn id="118" dur="150" fill="hold"/>
                                            <p:tgtEl>
                                              <p:spTgt spid="41"/>
                                            </p:tgtEl>
                                          </p:cBhvr>
                                          <p:by x="110000" y="110000"/>
                                        </p:animScale>
                                      </p:childTnLst>
                                    </p:cTn>
                                  </p:par>
                                  <p:par>
                                    <p:cTn id="119" presetID="22" presetClass="entr" presetSubtype="4" fill="hold" grpId="0" nodeType="withEffect">
                                      <p:stCondLst>
                                        <p:cond delay="1300"/>
                                      </p:stCondLst>
                                      <p:childTnLst>
                                        <p:set>
                                          <p:cBhvr>
                                            <p:cTn id="120" dur="1" fill="hold">
                                              <p:stCondLst>
                                                <p:cond delay="0"/>
                                              </p:stCondLst>
                                            </p:cTn>
                                            <p:tgtEl>
                                              <p:spTgt spid="8"/>
                                            </p:tgtEl>
                                            <p:attrNameLst>
                                              <p:attrName>style.visibility</p:attrName>
                                            </p:attrNameLst>
                                          </p:cBhvr>
                                          <p:to>
                                            <p:strVal val="visible"/>
                                          </p:to>
                                        </p:set>
                                        <p:animEffect transition="in" filter="wipe(down)">
                                          <p:cBhvr>
                                            <p:cTn id="121" dur="500"/>
                                            <p:tgtEl>
                                              <p:spTgt spid="8"/>
                                            </p:tgtEl>
                                          </p:cBhvr>
                                        </p:animEffect>
                                      </p:childTnLst>
                                    </p:cTn>
                                  </p:par>
                                  <p:par>
                                    <p:cTn id="122" presetID="22" presetClass="entr" presetSubtype="4" fill="hold" grpId="0" nodeType="withEffect">
                                      <p:stCondLst>
                                        <p:cond delay="1800"/>
                                      </p:stCondLst>
                                      <p:childTnLst>
                                        <p:set>
                                          <p:cBhvr>
                                            <p:cTn id="123" dur="1" fill="hold">
                                              <p:stCondLst>
                                                <p:cond delay="0"/>
                                              </p:stCondLst>
                                            </p:cTn>
                                            <p:tgtEl>
                                              <p:spTgt spid="16"/>
                                            </p:tgtEl>
                                            <p:attrNameLst>
                                              <p:attrName>style.visibility</p:attrName>
                                            </p:attrNameLst>
                                          </p:cBhvr>
                                          <p:to>
                                            <p:strVal val="visible"/>
                                          </p:to>
                                        </p:set>
                                        <p:animEffect transition="in" filter="wipe(down)">
                                          <p:cBhvr>
                                            <p:cTn id="124" dur="500"/>
                                            <p:tgtEl>
                                              <p:spTgt spid="16"/>
                                            </p:tgtEl>
                                          </p:cBhvr>
                                        </p:animEffect>
                                      </p:childTnLst>
                                    </p:cTn>
                                  </p:par>
                                  <p:par>
                                    <p:cTn id="125" presetID="53" presetClass="entr" presetSubtype="16" fill="hold" grpId="0" nodeType="withEffect">
                                      <p:stCondLst>
                                        <p:cond delay="2300"/>
                                      </p:stCondLst>
                                      <p:childTnLst>
                                        <p:set>
                                          <p:cBhvr>
                                            <p:cTn id="126" dur="1" fill="hold">
                                              <p:stCondLst>
                                                <p:cond delay="0"/>
                                              </p:stCondLst>
                                            </p:cTn>
                                            <p:tgtEl>
                                              <p:spTgt spid="32"/>
                                            </p:tgtEl>
                                            <p:attrNameLst>
                                              <p:attrName>style.visibility</p:attrName>
                                            </p:attrNameLst>
                                          </p:cBhvr>
                                          <p:to>
                                            <p:strVal val="visible"/>
                                          </p:to>
                                        </p:set>
                                        <p:anim calcmode="lin" valueType="num">
                                          <p:cBhvr>
                                            <p:cTn id="127" dur="300" fill="hold"/>
                                            <p:tgtEl>
                                              <p:spTgt spid="32"/>
                                            </p:tgtEl>
                                            <p:attrNameLst>
                                              <p:attrName>ppt_w</p:attrName>
                                            </p:attrNameLst>
                                          </p:cBhvr>
                                          <p:tavLst>
                                            <p:tav tm="0">
                                              <p:val>
                                                <p:fltVal val="0"/>
                                              </p:val>
                                            </p:tav>
                                            <p:tav tm="100000">
                                              <p:val>
                                                <p:strVal val="#ppt_w"/>
                                              </p:val>
                                            </p:tav>
                                          </p:tavLst>
                                        </p:anim>
                                        <p:anim calcmode="lin" valueType="num">
                                          <p:cBhvr>
                                            <p:cTn id="128" dur="300" fill="hold"/>
                                            <p:tgtEl>
                                              <p:spTgt spid="32"/>
                                            </p:tgtEl>
                                            <p:attrNameLst>
                                              <p:attrName>ppt_h</p:attrName>
                                            </p:attrNameLst>
                                          </p:cBhvr>
                                          <p:tavLst>
                                            <p:tav tm="0">
                                              <p:val>
                                                <p:fltVal val="0"/>
                                              </p:val>
                                            </p:tav>
                                            <p:tav tm="100000">
                                              <p:val>
                                                <p:strVal val="#ppt_h"/>
                                              </p:val>
                                            </p:tav>
                                          </p:tavLst>
                                        </p:anim>
                                        <p:animEffect transition="in" filter="fade">
                                          <p:cBhvr>
                                            <p:cTn id="129" dur="300"/>
                                            <p:tgtEl>
                                              <p:spTgt spid="32"/>
                                            </p:tgtEl>
                                          </p:cBhvr>
                                        </p:animEffect>
                                      </p:childTnLst>
                                    </p:cTn>
                                  </p:par>
                                  <p:par>
                                    <p:cTn id="130" presetID="6" presetClass="emph" presetSubtype="0" autoRev="1" fill="hold" grpId="1" nodeType="withEffect">
                                      <p:stCondLst>
                                        <p:cond delay="2600"/>
                                      </p:stCondLst>
                                      <p:childTnLst>
                                        <p:animScale>
                                          <p:cBhvr>
                                            <p:cTn id="131" dur="150" fill="hold"/>
                                            <p:tgtEl>
                                              <p:spTgt spid="32"/>
                                            </p:tgtEl>
                                          </p:cBhvr>
                                          <p:by x="110000" y="110000"/>
                                        </p:animScale>
                                      </p:childTnLst>
                                    </p:cTn>
                                  </p:par>
                                  <p:par>
                                    <p:cTn id="132" presetID="53" presetClass="entr" presetSubtype="16" fill="hold" grpId="0" nodeType="withEffect">
                                      <p:stCondLst>
                                        <p:cond delay="1200"/>
                                      </p:stCondLst>
                                      <p:childTnLst>
                                        <p:set>
                                          <p:cBhvr>
                                            <p:cTn id="133" dur="1" fill="hold">
                                              <p:stCondLst>
                                                <p:cond delay="0"/>
                                              </p:stCondLst>
                                            </p:cTn>
                                            <p:tgtEl>
                                              <p:spTgt spid="42"/>
                                            </p:tgtEl>
                                            <p:attrNameLst>
                                              <p:attrName>style.visibility</p:attrName>
                                            </p:attrNameLst>
                                          </p:cBhvr>
                                          <p:to>
                                            <p:strVal val="visible"/>
                                          </p:to>
                                        </p:set>
                                        <p:anim calcmode="lin" valueType="num">
                                          <p:cBhvr>
                                            <p:cTn id="134" dur="300" fill="hold"/>
                                            <p:tgtEl>
                                              <p:spTgt spid="42"/>
                                            </p:tgtEl>
                                            <p:attrNameLst>
                                              <p:attrName>ppt_w</p:attrName>
                                            </p:attrNameLst>
                                          </p:cBhvr>
                                          <p:tavLst>
                                            <p:tav tm="0">
                                              <p:val>
                                                <p:fltVal val="0"/>
                                              </p:val>
                                            </p:tav>
                                            <p:tav tm="100000">
                                              <p:val>
                                                <p:strVal val="#ppt_w"/>
                                              </p:val>
                                            </p:tav>
                                          </p:tavLst>
                                        </p:anim>
                                        <p:anim calcmode="lin" valueType="num">
                                          <p:cBhvr>
                                            <p:cTn id="135" dur="300" fill="hold"/>
                                            <p:tgtEl>
                                              <p:spTgt spid="42"/>
                                            </p:tgtEl>
                                            <p:attrNameLst>
                                              <p:attrName>ppt_h</p:attrName>
                                            </p:attrNameLst>
                                          </p:cBhvr>
                                          <p:tavLst>
                                            <p:tav tm="0">
                                              <p:val>
                                                <p:fltVal val="0"/>
                                              </p:val>
                                            </p:tav>
                                            <p:tav tm="100000">
                                              <p:val>
                                                <p:strVal val="#ppt_h"/>
                                              </p:val>
                                            </p:tav>
                                          </p:tavLst>
                                        </p:anim>
                                        <p:animEffect transition="in" filter="fade">
                                          <p:cBhvr>
                                            <p:cTn id="136" dur="300"/>
                                            <p:tgtEl>
                                              <p:spTgt spid="42"/>
                                            </p:tgtEl>
                                          </p:cBhvr>
                                        </p:animEffect>
                                      </p:childTnLst>
                                    </p:cTn>
                                  </p:par>
                                  <p:par>
                                    <p:cTn id="137" presetID="6" presetClass="emph" presetSubtype="0" autoRev="1" fill="hold" grpId="1" nodeType="withEffect">
                                      <p:stCondLst>
                                        <p:cond delay="1500"/>
                                      </p:stCondLst>
                                      <p:childTnLst>
                                        <p:animScale>
                                          <p:cBhvr>
                                            <p:cTn id="138" dur="150" fill="hold"/>
                                            <p:tgtEl>
                                              <p:spTgt spid="42"/>
                                            </p:tgtEl>
                                          </p:cBhvr>
                                          <p:by x="110000" y="110000"/>
                                        </p:animScale>
                                      </p:childTnLst>
                                    </p:cTn>
                                  </p:par>
                                  <p:par>
                                    <p:cTn id="139" presetID="22" presetClass="entr" presetSubtype="4" fill="hold" grpId="0" nodeType="withEffect">
                                      <p:stCondLst>
                                        <p:cond delay="1500"/>
                                      </p:stCondLst>
                                      <p:childTnLst>
                                        <p:set>
                                          <p:cBhvr>
                                            <p:cTn id="140" dur="1" fill="hold">
                                              <p:stCondLst>
                                                <p:cond delay="0"/>
                                              </p:stCondLst>
                                            </p:cTn>
                                            <p:tgtEl>
                                              <p:spTgt spid="9"/>
                                            </p:tgtEl>
                                            <p:attrNameLst>
                                              <p:attrName>style.visibility</p:attrName>
                                            </p:attrNameLst>
                                          </p:cBhvr>
                                          <p:to>
                                            <p:strVal val="visible"/>
                                          </p:to>
                                        </p:set>
                                        <p:animEffect transition="in" filter="wipe(down)">
                                          <p:cBhvr>
                                            <p:cTn id="141" dur="500"/>
                                            <p:tgtEl>
                                              <p:spTgt spid="9"/>
                                            </p:tgtEl>
                                          </p:cBhvr>
                                        </p:animEffect>
                                      </p:childTnLst>
                                    </p:cTn>
                                  </p:par>
                                  <p:par>
                                    <p:cTn id="142" presetID="22" presetClass="entr" presetSubtype="4" fill="hold" grpId="0" nodeType="withEffect">
                                      <p:stCondLst>
                                        <p:cond delay="2000"/>
                                      </p:stCondLst>
                                      <p:childTnLst>
                                        <p:set>
                                          <p:cBhvr>
                                            <p:cTn id="143" dur="1" fill="hold">
                                              <p:stCondLst>
                                                <p:cond delay="0"/>
                                              </p:stCondLst>
                                            </p:cTn>
                                            <p:tgtEl>
                                              <p:spTgt spid="21"/>
                                            </p:tgtEl>
                                            <p:attrNameLst>
                                              <p:attrName>style.visibility</p:attrName>
                                            </p:attrNameLst>
                                          </p:cBhvr>
                                          <p:to>
                                            <p:strVal val="visible"/>
                                          </p:to>
                                        </p:set>
                                        <p:animEffect transition="in" filter="wipe(down)">
                                          <p:cBhvr>
                                            <p:cTn id="144" dur="500"/>
                                            <p:tgtEl>
                                              <p:spTgt spid="21"/>
                                            </p:tgtEl>
                                          </p:cBhvr>
                                        </p:animEffect>
                                      </p:childTnLst>
                                    </p:cTn>
                                  </p:par>
                                  <p:par>
                                    <p:cTn id="145" presetID="53" presetClass="entr" presetSubtype="16" fill="hold" grpId="0" nodeType="withEffect">
                                      <p:stCondLst>
                                        <p:cond delay="2500"/>
                                      </p:stCondLst>
                                      <p:childTnLst>
                                        <p:set>
                                          <p:cBhvr>
                                            <p:cTn id="146" dur="1" fill="hold">
                                              <p:stCondLst>
                                                <p:cond delay="0"/>
                                              </p:stCondLst>
                                            </p:cTn>
                                            <p:tgtEl>
                                              <p:spTgt spid="33"/>
                                            </p:tgtEl>
                                            <p:attrNameLst>
                                              <p:attrName>style.visibility</p:attrName>
                                            </p:attrNameLst>
                                          </p:cBhvr>
                                          <p:to>
                                            <p:strVal val="visible"/>
                                          </p:to>
                                        </p:set>
                                        <p:anim calcmode="lin" valueType="num">
                                          <p:cBhvr>
                                            <p:cTn id="147" dur="300" fill="hold"/>
                                            <p:tgtEl>
                                              <p:spTgt spid="33"/>
                                            </p:tgtEl>
                                            <p:attrNameLst>
                                              <p:attrName>ppt_w</p:attrName>
                                            </p:attrNameLst>
                                          </p:cBhvr>
                                          <p:tavLst>
                                            <p:tav tm="0">
                                              <p:val>
                                                <p:fltVal val="0"/>
                                              </p:val>
                                            </p:tav>
                                            <p:tav tm="100000">
                                              <p:val>
                                                <p:strVal val="#ppt_w"/>
                                              </p:val>
                                            </p:tav>
                                          </p:tavLst>
                                        </p:anim>
                                        <p:anim calcmode="lin" valueType="num">
                                          <p:cBhvr>
                                            <p:cTn id="148" dur="300" fill="hold"/>
                                            <p:tgtEl>
                                              <p:spTgt spid="33"/>
                                            </p:tgtEl>
                                            <p:attrNameLst>
                                              <p:attrName>ppt_h</p:attrName>
                                            </p:attrNameLst>
                                          </p:cBhvr>
                                          <p:tavLst>
                                            <p:tav tm="0">
                                              <p:val>
                                                <p:fltVal val="0"/>
                                              </p:val>
                                            </p:tav>
                                            <p:tav tm="100000">
                                              <p:val>
                                                <p:strVal val="#ppt_h"/>
                                              </p:val>
                                            </p:tav>
                                          </p:tavLst>
                                        </p:anim>
                                        <p:animEffect transition="in" filter="fade">
                                          <p:cBhvr>
                                            <p:cTn id="149" dur="300"/>
                                            <p:tgtEl>
                                              <p:spTgt spid="33"/>
                                            </p:tgtEl>
                                          </p:cBhvr>
                                        </p:animEffect>
                                      </p:childTnLst>
                                    </p:cTn>
                                  </p:par>
                                  <p:par>
                                    <p:cTn id="150" presetID="6" presetClass="emph" presetSubtype="0" autoRev="1" fill="hold" grpId="1" nodeType="withEffect">
                                      <p:stCondLst>
                                        <p:cond delay="2800"/>
                                      </p:stCondLst>
                                      <p:childTnLst>
                                        <p:animScale>
                                          <p:cBhvr>
                                            <p:cTn id="151" dur="150" fill="hold"/>
                                            <p:tgtEl>
                                              <p:spTgt spid="33"/>
                                            </p:tgtEl>
                                          </p:cBhvr>
                                          <p:by x="110000" y="110000"/>
                                        </p:animScale>
                                      </p:childTnLst>
                                    </p:cTn>
                                  </p:par>
                                  <p:par>
                                    <p:cTn id="152" presetID="53" presetClass="entr" presetSubtype="16" fill="hold" grpId="0" nodeType="withEffect">
                                      <p:stCondLst>
                                        <p:cond delay="1400"/>
                                      </p:stCondLst>
                                      <p:childTnLst>
                                        <p:set>
                                          <p:cBhvr>
                                            <p:cTn id="153" dur="1" fill="hold">
                                              <p:stCondLst>
                                                <p:cond delay="0"/>
                                              </p:stCondLst>
                                            </p:cTn>
                                            <p:tgtEl>
                                              <p:spTgt spid="43"/>
                                            </p:tgtEl>
                                            <p:attrNameLst>
                                              <p:attrName>style.visibility</p:attrName>
                                            </p:attrNameLst>
                                          </p:cBhvr>
                                          <p:to>
                                            <p:strVal val="visible"/>
                                          </p:to>
                                        </p:set>
                                        <p:anim calcmode="lin" valueType="num">
                                          <p:cBhvr>
                                            <p:cTn id="154" dur="300" fill="hold"/>
                                            <p:tgtEl>
                                              <p:spTgt spid="43"/>
                                            </p:tgtEl>
                                            <p:attrNameLst>
                                              <p:attrName>ppt_w</p:attrName>
                                            </p:attrNameLst>
                                          </p:cBhvr>
                                          <p:tavLst>
                                            <p:tav tm="0">
                                              <p:val>
                                                <p:fltVal val="0"/>
                                              </p:val>
                                            </p:tav>
                                            <p:tav tm="100000">
                                              <p:val>
                                                <p:strVal val="#ppt_w"/>
                                              </p:val>
                                            </p:tav>
                                          </p:tavLst>
                                        </p:anim>
                                        <p:anim calcmode="lin" valueType="num">
                                          <p:cBhvr>
                                            <p:cTn id="155" dur="300" fill="hold"/>
                                            <p:tgtEl>
                                              <p:spTgt spid="43"/>
                                            </p:tgtEl>
                                            <p:attrNameLst>
                                              <p:attrName>ppt_h</p:attrName>
                                            </p:attrNameLst>
                                          </p:cBhvr>
                                          <p:tavLst>
                                            <p:tav tm="0">
                                              <p:val>
                                                <p:fltVal val="0"/>
                                              </p:val>
                                            </p:tav>
                                            <p:tav tm="100000">
                                              <p:val>
                                                <p:strVal val="#ppt_h"/>
                                              </p:val>
                                            </p:tav>
                                          </p:tavLst>
                                        </p:anim>
                                        <p:animEffect transition="in" filter="fade">
                                          <p:cBhvr>
                                            <p:cTn id="156" dur="300"/>
                                            <p:tgtEl>
                                              <p:spTgt spid="43"/>
                                            </p:tgtEl>
                                          </p:cBhvr>
                                        </p:animEffect>
                                      </p:childTnLst>
                                    </p:cTn>
                                  </p:par>
                                  <p:par>
                                    <p:cTn id="157" presetID="6" presetClass="emph" presetSubtype="0" autoRev="1" fill="hold" grpId="1" nodeType="withEffect">
                                      <p:stCondLst>
                                        <p:cond delay="1700"/>
                                      </p:stCondLst>
                                      <p:childTnLst>
                                        <p:animScale>
                                          <p:cBhvr>
                                            <p:cTn id="158" dur="150" fill="hold"/>
                                            <p:tgtEl>
                                              <p:spTgt spid="43"/>
                                            </p:tgtEl>
                                          </p:cBhvr>
                                          <p:by x="110000" y="110000"/>
                                        </p:animScale>
                                      </p:childTnLst>
                                    </p:cTn>
                                  </p:par>
                                  <p:par>
                                    <p:cTn id="159" presetID="22" presetClass="entr" presetSubtype="4" fill="hold" grpId="0" nodeType="withEffect">
                                      <p:stCondLst>
                                        <p:cond delay="1700"/>
                                      </p:stCondLst>
                                      <p:childTnLst>
                                        <p:set>
                                          <p:cBhvr>
                                            <p:cTn id="160" dur="1" fill="hold">
                                              <p:stCondLst>
                                                <p:cond delay="0"/>
                                              </p:stCondLst>
                                            </p:cTn>
                                            <p:tgtEl>
                                              <p:spTgt spid="10"/>
                                            </p:tgtEl>
                                            <p:attrNameLst>
                                              <p:attrName>style.visibility</p:attrName>
                                            </p:attrNameLst>
                                          </p:cBhvr>
                                          <p:to>
                                            <p:strVal val="visible"/>
                                          </p:to>
                                        </p:set>
                                        <p:animEffect transition="in" filter="wipe(down)">
                                          <p:cBhvr>
                                            <p:cTn id="161" dur="500"/>
                                            <p:tgtEl>
                                              <p:spTgt spid="10"/>
                                            </p:tgtEl>
                                          </p:cBhvr>
                                        </p:animEffect>
                                      </p:childTnLst>
                                    </p:cTn>
                                  </p:par>
                                  <p:par>
                                    <p:cTn id="162" presetID="22" presetClass="entr" presetSubtype="4" fill="hold" grpId="0" nodeType="withEffect">
                                      <p:stCondLst>
                                        <p:cond delay="2200"/>
                                      </p:stCondLst>
                                      <p:childTnLst>
                                        <p:set>
                                          <p:cBhvr>
                                            <p:cTn id="163" dur="1" fill="hold">
                                              <p:stCondLst>
                                                <p:cond delay="0"/>
                                              </p:stCondLst>
                                            </p:cTn>
                                            <p:tgtEl>
                                              <p:spTgt spid="17"/>
                                            </p:tgtEl>
                                            <p:attrNameLst>
                                              <p:attrName>style.visibility</p:attrName>
                                            </p:attrNameLst>
                                          </p:cBhvr>
                                          <p:to>
                                            <p:strVal val="visible"/>
                                          </p:to>
                                        </p:set>
                                        <p:animEffect transition="in" filter="wipe(down)">
                                          <p:cBhvr>
                                            <p:cTn id="164" dur="500"/>
                                            <p:tgtEl>
                                              <p:spTgt spid="17"/>
                                            </p:tgtEl>
                                          </p:cBhvr>
                                        </p:animEffect>
                                      </p:childTnLst>
                                    </p:cTn>
                                  </p:par>
                                  <p:par>
                                    <p:cTn id="165" presetID="53" presetClass="entr" presetSubtype="16" fill="hold" grpId="0" nodeType="withEffect">
                                      <p:stCondLst>
                                        <p:cond delay="2700"/>
                                      </p:stCondLst>
                                      <p:childTnLst>
                                        <p:set>
                                          <p:cBhvr>
                                            <p:cTn id="166" dur="1" fill="hold">
                                              <p:stCondLst>
                                                <p:cond delay="0"/>
                                              </p:stCondLst>
                                            </p:cTn>
                                            <p:tgtEl>
                                              <p:spTgt spid="34"/>
                                            </p:tgtEl>
                                            <p:attrNameLst>
                                              <p:attrName>style.visibility</p:attrName>
                                            </p:attrNameLst>
                                          </p:cBhvr>
                                          <p:to>
                                            <p:strVal val="visible"/>
                                          </p:to>
                                        </p:set>
                                        <p:anim calcmode="lin" valueType="num">
                                          <p:cBhvr>
                                            <p:cTn id="167" dur="300" fill="hold"/>
                                            <p:tgtEl>
                                              <p:spTgt spid="34"/>
                                            </p:tgtEl>
                                            <p:attrNameLst>
                                              <p:attrName>ppt_w</p:attrName>
                                            </p:attrNameLst>
                                          </p:cBhvr>
                                          <p:tavLst>
                                            <p:tav tm="0">
                                              <p:val>
                                                <p:fltVal val="0"/>
                                              </p:val>
                                            </p:tav>
                                            <p:tav tm="100000">
                                              <p:val>
                                                <p:strVal val="#ppt_w"/>
                                              </p:val>
                                            </p:tav>
                                          </p:tavLst>
                                        </p:anim>
                                        <p:anim calcmode="lin" valueType="num">
                                          <p:cBhvr>
                                            <p:cTn id="168" dur="300" fill="hold"/>
                                            <p:tgtEl>
                                              <p:spTgt spid="34"/>
                                            </p:tgtEl>
                                            <p:attrNameLst>
                                              <p:attrName>ppt_h</p:attrName>
                                            </p:attrNameLst>
                                          </p:cBhvr>
                                          <p:tavLst>
                                            <p:tav tm="0">
                                              <p:val>
                                                <p:fltVal val="0"/>
                                              </p:val>
                                            </p:tav>
                                            <p:tav tm="100000">
                                              <p:val>
                                                <p:strVal val="#ppt_h"/>
                                              </p:val>
                                            </p:tav>
                                          </p:tavLst>
                                        </p:anim>
                                        <p:animEffect transition="in" filter="fade">
                                          <p:cBhvr>
                                            <p:cTn id="169" dur="300"/>
                                            <p:tgtEl>
                                              <p:spTgt spid="34"/>
                                            </p:tgtEl>
                                          </p:cBhvr>
                                        </p:animEffect>
                                      </p:childTnLst>
                                    </p:cTn>
                                  </p:par>
                                  <p:par>
                                    <p:cTn id="170" presetID="6" presetClass="emph" presetSubtype="0" autoRev="1" fill="hold" grpId="1" nodeType="withEffect">
                                      <p:stCondLst>
                                        <p:cond delay="3000"/>
                                      </p:stCondLst>
                                      <p:childTnLst>
                                        <p:animScale>
                                          <p:cBhvr>
                                            <p:cTn id="171" dur="150" fill="hold"/>
                                            <p:tgtEl>
                                              <p:spTgt spid="34"/>
                                            </p:tgtEl>
                                          </p:cBhvr>
                                          <p:by x="110000" y="110000"/>
                                        </p:animScale>
                                      </p:childTnLst>
                                    </p:cTn>
                                  </p:par>
                                  <p:par>
                                    <p:cTn id="172" presetID="53" presetClass="entr" presetSubtype="16" fill="hold" grpId="0" nodeType="withEffect">
                                      <p:stCondLst>
                                        <p:cond delay="1600"/>
                                      </p:stCondLst>
                                      <p:childTnLst>
                                        <p:set>
                                          <p:cBhvr>
                                            <p:cTn id="173" dur="1" fill="hold">
                                              <p:stCondLst>
                                                <p:cond delay="0"/>
                                              </p:stCondLst>
                                            </p:cTn>
                                            <p:tgtEl>
                                              <p:spTgt spid="44"/>
                                            </p:tgtEl>
                                            <p:attrNameLst>
                                              <p:attrName>style.visibility</p:attrName>
                                            </p:attrNameLst>
                                          </p:cBhvr>
                                          <p:to>
                                            <p:strVal val="visible"/>
                                          </p:to>
                                        </p:set>
                                        <p:anim calcmode="lin" valueType="num">
                                          <p:cBhvr>
                                            <p:cTn id="174" dur="300" fill="hold"/>
                                            <p:tgtEl>
                                              <p:spTgt spid="44"/>
                                            </p:tgtEl>
                                            <p:attrNameLst>
                                              <p:attrName>ppt_w</p:attrName>
                                            </p:attrNameLst>
                                          </p:cBhvr>
                                          <p:tavLst>
                                            <p:tav tm="0">
                                              <p:val>
                                                <p:fltVal val="0"/>
                                              </p:val>
                                            </p:tav>
                                            <p:tav tm="100000">
                                              <p:val>
                                                <p:strVal val="#ppt_w"/>
                                              </p:val>
                                            </p:tav>
                                          </p:tavLst>
                                        </p:anim>
                                        <p:anim calcmode="lin" valueType="num">
                                          <p:cBhvr>
                                            <p:cTn id="175" dur="300" fill="hold"/>
                                            <p:tgtEl>
                                              <p:spTgt spid="44"/>
                                            </p:tgtEl>
                                            <p:attrNameLst>
                                              <p:attrName>ppt_h</p:attrName>
                                            </p:attrNameLst>
                                          </p:cBhvr>
                                          <p:tavLst>
                                            <p:tav tm="0">
                                              <p:val>
                                                <p:fltVal val="0"/>
                                              </p:val>
                                            </p:tav>
                                            <p:tav tm="100000">
                                              <p:val>
                                                <p:strVal val="#ppt_h"/>
                                              </p:val>
                                            </p:tav>
                                          </p:tavLst>
                                        </p:anim>
                                        <p:animEffect transition="in" filter="fade">
                                          <p:cBhvr>
                                            <p:cTn id="176" dur="300"/>
                                            <p:tgtEl>
                                              <p:spTgt spid="44"/>
                                            </p:tgtEl>
                                          </p:cBhvr>
                                        </p:animEffect>
                                      </p:childTnLst>
                                    </p:cTn>
                                  </p:par>
                                  <p:par>
                                    <p:cTn id="177" presetID="6" presetClass="emph" presetSubtype="0" autoRev="1" fill="hold" grpId="1" nodeType="withEffect">
                                      <p:stCondLst>
                                        <p:cond delay="1900"/>
                                      </p:stCondLst>
                                      <p:childTnLst>
                                        <p:animScale>
                                          <p:cBhvr>
                                            <p:cTn id="178" dur="150" fill="hold"/>
                                            <p:tgtEl>
                                              <p:spTgt spid="44"/>
                                            </p:tgtEl>
                                          </p:cBhvr>
                                          <p:by x="110000" y="110000"/>
                                        </p:animScale>
                                      </p:childTnLst>
                                    </p:cTn>
                                  </p:par>
                                  <p:par>
                                    <p:cTn id="179" presetID="22" presetClass="entr" presetSubtype="4" fill="hold" grpId="0" nodeType="withEffect">
                                      <p:stCondLst>
                                        <p:cond delay="1900"/>
                                      </p:stCondLst>
                                      <p:childTnLst>
                                        <p:set>
                                          <p:cBhvr>
                                            <p:cTn id="180" dur="1" fill="hold">
                                              <p:stCondLst>
                                                <p:cond delay="0"/>
                                              </p:stCondLst>
                                            </p:cTn>
                                            <p:tgtEl>
                                              <p:spTgt spid="11"/>
                                            </p:tgtEl>
                                            <p:attrNameLst>
                                              <p:attrName>style.visibility</p:attrName>
                                            </p:attrNameLst>
                                          </p:cBhvr>
                                          <p:to>
                                            <p:strVal val="visible"/>
                                          </p:to>
                                        </p:set>
                                        <p:animEffect transition="in" filter="wipe(down)">
                                          <p:cBhvr>
                                            <p:cTn id="181" dur="500"/>
                                            <p:tgtEl>
                                              <p:spTgt spid="11"/>
                                            </p:tgtEl>
                                          </p:cBhvr>
                                        </p:animEffect>
                                      </p:childTnLst>
                                    </p:cTn>
                                  </p:par>
                                  <p:par>
                                    <p:cTn id="182" presetID="22" presetClass="entr" presetSubtype="4" fill="hold" grpId="0" nodeType="withEffect">
                                      <p:stCondLst>
                                        <p:cond delay="2400"/>
                                      </p:stCondLst>
                                      <p:childTnLst>
                                        <p:set>
                                          <p:cBhvr>
                                            <p:cTn id="183" dur="1" fill="hold">
                                              <p:stCondLst>
                                                <p:cond delay="0"/>
                                              </p:stCondLst>
                                            </p:cTn>
                                            <p:tgtEl>
                                              <p:spTgt spid="18"/>
                                            </p:tgtEl>
                                            <p:attrNameLst>
                                              <p:attrName>style.visibility</p:attrName>
                                            </p:attrNameLst>
                                          </p:cBhvr>
                                          <p:to>
                                            <p:strVal val="visible"/>
                                          </p:to>
                                        </p:set>
                                        <p:animEffect transition="in" filter="wipe(down)">
                                          <p:cBhvr>
                                            <p:cTn id="184" dur="500"/>
                                            <p:tgtEl>
                                              <p:spTgt spid="18"/>
                                            </p:tgtEl>
                                          </p:cBhvr>
                                        </p:animEffect>
                                      </p:childTnLst>
                                    </p:cTn>
                                  </p:par>
                                  <p:par>
                                    <p:cTn id="185" presetID="53" presetClass="entr" presetSubtype="16" fill="hold" grpId="0" nodeType="withEffect">
                                      <p:stCondLst>
                                        <p:cond delay="2900"/>
                                      </p:stCondLst>
                                      <p:childTnLst>
                                        <p:set>
                                          <p:cBhvr>
                                            <p:cTn id="186" dur="1" fill="hold">
                                              <p:stCondLst>
                                                <p:cond delay="0"/>
                                              </p:stCondLst>
                                            </p:cTn>
                                            <p:tgtEl>
                                              <p:spTgt spid="35"/>
                                            </p:tgtEl>
                                            <p:attrNameLst>
                                              <p:attrName>style.visibility</p:attrName>
                                            </p:attrNameLst>
                                          </p:cBhvr>
                                          <p:to>
                                            <p:strVal val="visible"/>
                                          </p:to>
                                        </p:set>
                                        <p:anim calcmode="lin" valueType="num">
                                          <p:cBhvr>
                                            <p:cTn id="187" dur="300" fill="hold"/>
                                            <p:tgtEl>
                                              <p:spTgt spid="35"/>
                                            </p:tgtEl>
                                            <p:attrNameLst>
                                              <p:attrName>ppt_w</p:attrName>
                                            </p:attrNameLst>
                                          </p:cBhvr>
                                          <p:tavLst>
                                            <p:tav tm="0">
                                              <p:val>
                                                <p:fltVal val="0"/>
                                              </p:val>
                                            </p:tav>
                                            <p:tav tm="100000">
                                              <p:val>
                                                <p:strVal val="#ppt_w"/>
                                              </p:val>
                                            </p:tav>
                                          </p:tavLst>
                                        </p:anim>
                                        <p:anim calcmode="lin" valueType="num">
                                          <p:cBhvr>
                                            <p:cTn id="188" dur="300" fill="hold"/>
                                            <p:tgtEl>
                                              <p:spTgt spid="35"/>
                                            </p:tgtEl>
                                            <p:attrNameLst>
                                              <p:attrName>ppt_h</p:attrName>
                                            </p:attrNameLst>
                                          </p:cBhvr>
                                          <p:tavLst>
                                            <p:tav tm="0">
                                              <p:val>
                                                <p:fltVal val="0"/>
                                              </p:val>
                                            </p:tav>
                                            <p:tav tm="100000">
                                              <p:val>
                                                <p:strVal val="#ppt_h"/>
                                              </p:val>
                                            </p:tav>
                                          </p:tavLst>
                                        </p:anim>
                                        <p:animEffect transition="in" filter="fade">
                                          <p:cBhvr>
                                            <p:cTn id="189" dur="300"/>
                                            <p:tgtEl>
                                              <p:spTgt spid="35"/>
                                            </p:tgtEl>
                                          </p:cBhvr>
                                        </p:animEffect>
                                      </p:childTnLst>
                                    </p:cTn>
                                  </p:par>
                                  <p:par>
                                    <p:cTn id="190" presetID="6" presetClass="emph" presetSubtype="0" autoRev="1" fill="hold" grpId="1" nodeType="withEffect">
                                      <p:stCondLst>
                                        <p:cond delay="3200"/>
                                      </p:stCondLst>
                                      <p:childTnLst>
                                        <p:animScale>
                                          <p:cBhvr>
                                            <p:cTn id="191" dur="150" fill="hold"/>
                                            <p:tgtEl>
                                              <p:spTgt spid="35"/>
                                            </p:tgtEl>
                                          </p:cBhvr>
                                          <p:by x="110000" y="110000"/>
                                        </p:animScale>
                                      </p:childTnLst>
                                    </p:cTn>
                                  </p:par>
                                  <p:par>
                                    <p:cTn id="192" presetID="53" presetClass="entr" presetSubtype="16" fill="hold" grpId="0" nodeType="withEffect">
                                      <p:stCondLst>
                                        <p:cond delay="1800"/>
                                      </p:stCondLst>
                                      <p:childTnLst>
                                        <p:set>
                                          <p:cBhvr>
                                            <p:cTn id="193" dur="1" fill="hold">
                                              <p:stCondLst>
                                                <p:cond delay="0"/>
                                              </p:stCondLst>
                                            </p:cTn>
                                            <p:tgtEl>
                                              <p:spTgt spid="45"/>
                                            </p:tgtEl>
                                            <p:attrNameLst>
                                              <p:attrName>style.visibility</p:attrName>
                                            </p:attrNameLst>
                                          </p:cBhvr>
                                          <p:to>
                                            <p:strVal val="visible"/>
                                          </p:to>
                                        </p:set>
                                        <p:anim calcmode="lin" valueType="num">
                                          <p:cBhvr>
                                            <p:cTn id="194" dur="300" fill="hold"/>
                                            <p:tgtEl>
                                              <p:spTgt spid="45"/>
                                            </p:tgtEl>
                                            <p:attrNameLst>
                                              <p:attrName>ppt_w</p:attrName>
                                            </p:attrNameLst>
                                          </p:cBhvr>
                                          <p:tavLst>
                                            <p:tav tm="0">
                                              <p:val>
                                                <p:fltVal val="0"/>
                                              </p:val>
                                            </p:tav>
                                            <p:tav tm="100000">
                                              <p:val>
                                                <p:strVal val="#ppt_w"/>
                                              </p:val>
                                            </p:tav>
                                          </p:tavLst>
                                        </p:anim>
                                        <p:anim calcmode="lin" valueType="num">
                                          <p:cBhvr>
                                            <p:cTn id="195" dur="300" fill="hold"/>
                                            <p:tgtEl>
                                              <p:spTgt spid="45"/>
                                            </p:tgtEl>
                                            <p:attrNameLst>
                                              <p:attrName>ppt_h</p:attrName>
                                            </p:attrNameLst>
                                          </p:cBhvr>
                                          <p:tavLst>
                                            <p:tav tm="0">
                                              <p:val>
                                                <p:fltVal val="0"/>
                                              </p:val>
                                            </p:tav>
                                            <p:tav tm="100000">
                                              <p:val>
                                                <p:strVal val="#ppt_h"/>
                                              </p:val>
                                            </p:tav>
                                          </p:tavLst>
                                        </p:anim>
                                        <p:animEffect transition="in" filter="fade">
                                          <p:cBhvr>
                                            <p:cTn id="196" dur="300"/>
                                            <p:tgtEl>
                                              <p:spTgt spid="45"/>
                                            </p:tgtEl>
                                          </p:cBhvr>
                                        </p:animEffect>
                                      </p:childTnLst>
                                    </p:cTn>
                                  </p:par>
                                  <p:par>
                                    <p:cTn id="197" presetID="6" presetClass="emph" presetSubtype="0" autoRev="1" fill="hold" grpId="1" nodeType="withEffect">
                                      <p:stCondLst>
                                        <p:cond delay="2100"/>
                                      </p:stCondLst>
                                      <p:childTnLst>
                                        <p:animScale>
                                          <p:cBhvr>
                                            <p:cTn id="198" dur="150" fill="hold"/>
                                            <p:tgtEl>
                                              <p:spTgt spid="45"/>
                                            </p:tgtEl>
                                          </p:cBhvr>
                                          <p:by x="110000" y="110000"/>
                                        </p:animScale>
                                      </p:childTnLst>
                                    </p:cTn>
                                  </p:par>
                                  <p:par>
                                    <p:cTn id="199" presetID="22" presetClass="entr" presetSubtype="4" fill="hold" grpId="0" nodeType="withEffect">
                                      <p:stCondLst>
                                        <p:cond delay="2100"/>
                                      </p:stCondLst>
                                      <p:childTnLst>
                                        <p:set>
                                          <p:cBhvr>
                                            <p:cTn id="200" dur="1" fill="hold">
                                              <p:stCondLst>
                                                <p:cond delay="0"/>
                                              </p:stCondLst>
                                            </p:cTn>
                                            <p:tgtEl>
                                              <p:spTgt spid="12"/>
                                            </p:tgtEl>
                                            <p:attrNameLst>
                                              <p:attrName>style.visibility</p:attrName>
                                            </p:attrNameLst>
                                          </p:cBhvr>
                                          <p:to>
                                            <p:strVal val="visible"/>
                                          </p:to>
                                        </p:set>
                                        <p:animEffect transition="in" filter="wipe(down)">
                                          <p:cBhvr>
                                            <p:cTn id="201" dur="500"/>
                                            <p:tgtEl>
                                              <p:spTgt spid="12"/>
                                            </p:tgtEl>
                                          </p:cBhvr>
                                        </p:animEffect>
                                      </p:childTnLst>
                                    </p:cTn>
                                  </p:par>
                                  <p:par>
                                    <p:cTn id="202" presetID="22" presetClass="entr" presetSubtype="4" fill="hold" grpId="0" nodeType="withEffect">
                                      <p:stCondLst>
                                        <p:cond delay="2600"/>
                                      </p:stCondLst>
                                      <p:childTnLst>
                                        <p:set>
                                          <p:cBhvr>
                                            <p:cTn id="203" dur="1" fill="hold">
                                              <p:stCondLst>
                                                <p:cond delay="0"/>
                                              </p:stCondLst>
                                            </p:cTn>
                                            <p:tgtEl>
                                              <p:spTgt spid="22"/>
                                            </p:tgtEl>
                                            <p:attrNameLst>
                                              <p:attrName>style.visibility</p:attrName>
                                            </p:attrNameLst>
                                          </p:cBhvr>
                                          <p:to>
                                            <p:strVal val="visible"/>
                                          </p:to>
                                        </p:set>
                                        <p:animEffect transition="in" filter="wipe(down)">
                                          <p:cBhvr>
                                            <p:cTn id="204" dur="500"/>
                                            <p:tgtEl>
                                              <p:spTgt spid="22"/>
                                            </p:tgtEl>
                                          </p:cBhvr>
                                        </p:animEffect>
                                      </p:childTnLst>
                                    </p:cTn>
                                  </p:par>
                                  <p:par>
                                    <p:cTn id="205" presetID="53" presetClass="entr" presetSubtype="16" fill="hold" grpId="0" nodeType="withEffect">
                                      <p:stCondLst>
                                        <p:cond delay="3100"/>
                                      </p:stCondLst>
                                      <p:childTnLst>
                                        <p:set>
                                          <p:cBhvr>
                                            <p:cTn id="206" dur="1" fill="hold">
                                              <p:stCondLst>
                                                <p:cond delay="0"/>
                                              </p:stCondLst>
                                            </p:cTn>
                                            <p:tgtEl>
                                              <p:spTgt spid="36"/>
                                            </p:tgtEl>
                                            <p:attrNameLst>
                                              <p:attrName>style.visibility</p:attrName>
                                            </p:attrNameLst>
                                          </p:cBhvr>
                                          <p:to>
                                            <p:strVal val="visible"/>
                                          </p:to>
                                        </p:set>
                                        <p:anim calcmode="lin" valueType="num">
                                          <p:cBhvr>
                                            <p:cTn id="207" dur="300" fill="hold"/>
                                            <p:tgtEl>
                                              <p:spTgt spid="36"/>
                                            </p:tgtEl>
                                            <p:attrNameLst>
                                              <p:attrName>ppt_w</p:attrName>
                                            </p:attrNameLst>
                                          </p:cBhvr>
                                          <p:tavLst>
                                            <p:tav tm="0">
                                              <p:val>
                                                <p:fltVal val="0"/>
                                              </p:val>
                                            </p:tav>
                                            <p:tav tm="100000">
                                              <p:val>
                                                <p:strVal val="#ppt_w"/>
                                              </p:val>
                                            </p:tav>
                                          </p:tavLst>
                                        </p:anim>
                                        <p:anim calcmode="lin" valueType="num">
                                          <p:cBhvr>
                                            <p:cTn id="208" dur="300" fill="hold"/>
                                            <p:tgtEl>
                                              <p:spTgt spid="36"/>
                                            </p:tgtEl>
                                            <p:attrNameLst>
                                              <p:attrName>ppt_h</p:attrName>
                                            </p:attrNameLst>
                                          </p:cBhvr>
                                          <p:tavLst>
                                            <p:tav tm="0">
                                              <p:val>
                                                <p:fltVal val="0"/>
                                              </p:val>
                                            </p:tav>
                                            <p:tav tm="100000">
                                              <p:val>
                                                <p:strVal val="#ppt_h"/>
                                              </p:val>
                                            </p:tav>
                                          </p:tavLst>
                                        </p:anim>
                                        <p:animEffect transition="in" filter="fade">
                                          <p:cBhvr>
                                            <p:cTn id="209" dur="300"/>
                                            <p:tgtEl>
                                              <p:spTgt spid="36"/>
                                            </p:tgtEl>
                                          </p:cBhvr>
                                        </p:animEffect>
                                      </p:childTnLst>
                                    </p:cTn>
                                  </p:par>
                                  <p:par>
                                    <p:cTn id="210" presetID="6" presetClass="emph" presetSubtype="0" autoRev="1" fill="hold" grpId="1" nodeType="withEffect">
                                      <p:stCondLst>
                                        <p:cond delay="3400"/>
                                      </p:stCondLst>
                                      <p:childTnLst>
                                        <p:animScale>
                                          <p:cBhvr>
                                            <p:cTn id="211" dur="150" fill="hold"/>
                                            <p:tgtEl>
                                              <p:spTgt spid="36"/>
                                            </p:tgtEl>
                                          </p:cBhvr>
                                          <p:by x="110000" y="110000"/>
                                        </p:animScale>
                                      </p:childTnLst>
                                    </p:cTn>
                                  </p:par>
                                  <p:par>
                                    <p:cTn id="212" presetID="2" presetClass="entr" presetSubtype="4" fill="hold" grpId="0" nodeType="withEffect">
                                      <p:stCondLst>
                                        <p:cond delay="3400"/>
                                      </p:stCondLst>
                                      <p:childTnLst>
                                        <p:set>
                                          <p:cBhvr>
                                            <p:cTn id="213" dur="1" fill="hold">
                                              <p:stCondLst>
                                                <p:cond delay="0"/>
                                              </p:stCondLst>
                                            </p:cTn>
                                            <p:tgtEl>
                                              <p:spTgt spid="27"/>
                                            </p:tgtEl>
                                            <p:attrNameLst>
                                              <p:attrName>style.visibility</p:attrName>
                                            </p:attrNameLst>
                                          </p:cBhvr>
                                          <p:to>
                                            <p:strVal val="visible"/>
                                          </p:to>
                                        </p:set>
                                        <p:anim calcmode="lin" valueType="num">
                                          <p:cBhvr additive="base">
                                            <p:cTn id="214" dur="500" fill="hold"/>
                                            <p:tgtEl>
                                              <p:spTgt spid="27"/>
                                            </p:tgtEl>
                                            <p:attrNameLst>
                                              <p:attrName>ppt_x</p:attrName>
                                            </p:attrNameLst>
                                          </p:cBhvr>
                                          <p:tavLst>
                                            <p:tav tm="0">
                                              <p:val>
                                                <p:strVal val="#ppt_x"/>
                                              </p:val>
                                            </p:tav>
                                            <p:tav tm="100000">
                                              <p:val>
                                                <p:strVal val="#ppt_x"/>
                                              </p:val>
                                            </p:tav>
                                          </p:tavLst>
                                        </p:anim>
                                        <p:anim calcmode="lin" valueType="num">
                                          <p:cBhvr additive="base">
                                            <p:cTn id="215" dur="500" fill="hold"/>
                                            <p:tgtEl>
                                              <p:spTgt spid="27"/>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3500"/>
                                      </p:stCondLst>
                                      <p:childTnLst>
                                        <p:set>
                                          <p:cBhvr>
                                            <p:cTn id="217" dur="1" fill="hold">
                                              <p:stCondLst>
                                                <p:cond delay="0"/>
                                              </p:stCondLst>
                                            </p:cTn>
                                            <p:tgtEl>
                                              <p:spTgt spid="26"/>
                                            </p:tgtEl>
                                            <p:attrNameLst>
                                              <p:attrName>style.visibility</p:attrName>
                                            </p:attrNameLst>
                                          </p:cBhvr>
                                          <p:to>
                                            <p:strVal val="visible"/>
                                          </p:to>
                                        </p:set>
                                        <p:anim calcmode="lin" valueType="num">
                                          <p:cBhvr additive="base">
                                            <p:cTn id="218" dur="500" fill="hold"/>
                                            <p:tgtEl>
                                              <p:spTgt spid="26"/>
                                            </p:tgtEl>
                                            <p:attrNameLst>
                                              <p:attrName>ppt_x</p:attrName>
                                            </p:attrNameLst>
                                          </p:cBhvr>
                                          <p:tavLst>
                                            <p:tav tm="0">
                                              <p:val>
                                                <p:strVal val="#ppt_x"/>
                                              </p:val>
                                            </p:tav>
                                            <p:tav tm="100000">
                                              <p:val>
                                                <p:strVal val="#ppt_x"/>
                                              </p:val>
                                            </p:tav>
                                          </p:tavLst>
                                        </p:anim>
                                        <p:anim calcmode="lin" valueType="num">
                                          <p:cBhvr additive="base">
                                            <p:cTn id="219"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p:bldP spid="24" grpId="1"/>
          <p:bldP spid="25" grpId="0"/>
          <p:bldP spid="25" grpId="1"/>
          <p:bldP spid="26" grpId="0"/>
          <p:bldP spid="27" grpId="0"/>
          <p:bldP spid="28" grpId="0"/>
          <p:bldP spid="28" grpId="1"/>
          <p:bldP spid="29" grpId="0"/>
          <p:bldP spid="29" grpId="1"/>
          <p:bldP spid="30" grpId="0"/>
          <p:bldP spid="30" grpId="1"/>
          <p:bldP spid="31" grpId="0"/>
          <p:bldP spid="31" grpId="1"/>
          <p:bldP spid="32" grpId="0"/>
          <p:bldP spid="32" grpId="1"/>
          <p:bldP spid="33" grpId="0"/>
          <p:bldP spid="33" grpId="1"/>
          <p:bldP spid="34" grpId="0"/>
          <p:bldP spid="34" grpId="1"/>
          <p:bldP spid="35" grpId="0"/>
          <p:bldP spid="35" grpId="1"/>
          <p:bldP spid="36" grpId="0"/>
          <p:bldP spid="36" grpId="1"/>
          <p:bldP spid="37" grpId="0"/>
          <p:bldP spid="37" grpId="1"/>
          <p:bldP spid="38" grpId="0"/>
          <p:bldP spid="38" grpId="1"/>
          <p:bldP spid="39" grpId="0"/>
          <p:bldP spid="39" grpId="1"/>
          <p:bldP spid="40" grpId="0"/>
          <p:bldP spid="40" grpId="1"/>
          <p:bldP spid="41" grpId="0"/>
          <p:bldP spid="41" grpId="1"/>
          <p:bldP spid="42" grpId="0"/>
          <p:bldP spid="42" grpId="1"/>
          <p:bldP spid="43" grpId="0"/>
          <p:bldP spid="43" grpId="1"/>
          <p:bldP spid="44" grpId="0"/>
          <p:bldP spid="44" grpId="1"/>
          <p:bldP spid="45" grpId="0"/>
          <p:bldP spid="45" grpId="1"/>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5"/>
          <p:cNvSpPr txBox="1">
            <a:spLocks noChangeArrowheads="1"/>
          </p:cNvSpPr>
          <p:nvPr/>
        </p:nvSpPr>
        <p:spPr bwMode="auto">
          <a:xfrm>
            <a:off x="1980372" y="353192"/>
            <a:ext cx="3999324" cy="553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21892" tIns="60945" rIns="121892" bIns="60945">
            <a:spAutoFit/>
          </a:bodyPr>
          <a:lstStyle>
            <a:defPPr>
              <a:defRPr lang="zh-CN"/>
            </a:defPPr>
            <a:lvl1pPr eaLnBrk="1" hangingPunct="1">
              <a:defRPr sz="3465" i="0" spc="-150">
                <a:solidFill>
                  <a:schemeClr val="tx1">
                    <a:lumMod val="75000"/>
                    <a:lumOff val="25000"/>
                  </a:schemeClr>
                </a:solidFill>
                <a:latin typeface="+mn-lt"/>
                <a:ea typeface="+mn-ea"/>
                <a:cs typeface="+mn-ea"/>
              </a:defRPr>
            </a:lvl1pPr>
            <a:lvl2pPr marL="742950" indent="-285750" eaLnBrk="0" hangingPunct="0">
              <a:defRPr i="1">
                <a:latin typeface="Arial" panose="020B0604020202020204" pitchFamily="34" charset="0"/>
                <a:ea typeface="宋体" panose="02010600030101010101" pitchFamily="2" charset="-122"/>
              </a:defRPr>
            </a:lvl2pPr>
            <a:lvl3pPr marL="1143000" indent="-228600" eaLnBrk="0" hangingPunct="0">
              <a:defRPr i="1">
                <a:latin typeface="Arial" panose="020B0604020202020204" pitchFamily="34" charset="0"/>
                <a:ea typeface="宋体" panose="02010600030101010101" pitchFamily="2" charset="-122"/>
              </a:defRPr>
            </a:lvl3pPr>
            <a:lvl4pPr marL="1600200" indent="-228600" eaLnBrk="0" hangingPunct="0">
              <a:defRPr i="1">
                <a:latin typeface="Arial" panose="020B0604020202020204" pitchFamily="34" charset="0"/>
                <a:ea typeface="宋体" panose="02010600030101010101" pitchFamily="2" charset="-122"/>
              </a:defRPr>
            </a:lvl4pPr>
            <a:lvl5pPr marL="2057400" indent="-228600" eaLnBrk="0" hangingPunct="0">
              <a:defRPr i="1">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9pPr>
          </a:lstStyle>
          <a:p>
            <a:r>
              <a:rPr lang="zh-CN" altLang="en-US" sz="2800" b="1" spc="0" dirty="0">
                <a:solidFill>
                  <a:srgbClr val="FFE100"/>
                </a:solidFill>
                <a:sym typeface="+mn-lt"/>
              </a:rPr>
              <a:t>修改相关主题文字</a:t>
            </a:r>
          </a:p>
        </p:txBody>
      </p:sp>
      <p:sp>
        <p:nvSpPr>
          <p:cNvPr id="3" name="椭圆 8"/>
          <p:cNvSpPr>
            <a:spLocks noChangeArrowheads="1"/>
          </p:cNvSpPr>
          <p:nvPr/>
        </p:nvSpPr>
        <p:spPr bwMode="auto">
          <a:xfrm>
            <a:off x="1295823" y="4581128"/>
            <a:ext cx="9376057" cy="1053775"/>
          </a:xfrm>
          <a:custGeom>
            <a:avLst/>
            <a:gdLst>
              <a:gd name="T0" fmla="*/ 3516831 w 7034766"/>
              <a:gd name="T1" fmla="*/ 0 h 791278"/>
              <a:gd name="T2" fmla="*/ 7033661 w 7034766"/>
              <a:gd name="T3" fmla="*/ 789873 h 791278"/>
              <a:gd name="T4" fmla="*/ 3516831 w 7034766"/>
              <a:gd name="T5" fmla="*/ 215640 h 791278"/>
              <a:gd name="T6" fmla="*/ 0 w 7034766"/>
              <a:gd name="T7" fmla="*/ 789873 h 791278"/>
              <a:gd name="T8" fmla="*/ 3516831 w 7034766"/>
              <a:gd name="T9" fmla="*/ 0 h 791278"/>
              <a:gd name="T10" fmla="*/ 0 60000 65536"/>
              <a:gd name="T11" fmla="*/ 0 60000 65536"/>
              <a:gd name="T12" fmla="*/ 0 60000 65536"/>
              <a:gd name="T13" fmla="*/ 0 60000 65536"/>
              <a:gd name="T14" fmla="*/ 0 60000 65536"/>
              <a:gd name="T15" fmla="*/ 0 w 7034766"/>
              <a:gd name="T16" fmla="*/ 0 h 791278"/>
              <a:gd name="T17" fmla="*/ 7034766 w 7034766"/>
              <a:gd name="T18" fmla="*/ 791278 h 791278"/>
            </a:gdLst>
            <a:ahLst/>
            <a:cxnLst>
              <a:cxn ang="T10">
                <a:pos x="T0" y="T1"/>
              </a:cxn>
              <a:cxn ang="T11">
                <a:pos x="T2" y="T3"/>
              </a:cxn>
              <a:cxn ang="T12">
                <a:pos x="T4" y="T5"/>
              </a:cxn>
              <a:cxn ang="T13">
                <a:pos x="T6" y="T7"/>
              </a:cxn>
              <a:cxn ang="T14">
                <a:pos x="T8" y="T9"/>
              </a:cxn>
            </a:cxnLst>
            <a:rect l="T15" t="T16" r="T17" b="T18"/>
            <a:pathLst>
              <a:path w="7034766" h="791278">
                <a:moveTo>
                  <a:pt x="3517383" y="0"/>
                </a:moveTo>
                <a:cubicBezTo>
                  <a:pt x="5027813" y="0"/>
                  <a:pt x="6344283" y="318829"/>
                  <a:pt x="7034766" y="791278"/>
                </a:cubicBezTo>
                <a:cubicBezTo>
                  <a:pt x="6205735" y="440222"/>
                  <a:pt x="4938050" y="216024"/>
                  <a:pt x="3517383" y="216024"/>
                </a:cubicBezTo>
                <a:cubicBezTo>
                  <a:pt x="2096717" y="216024"/>
                  <a:pt x="829032" y="440222"/>
                  <a:pt x="0" y="791278"/>
                </a:cubicBezTo>
                <a:cubicBezTo>
                  <a:pt x="690483" y="318829"/>
                  <a:pt x="2006953" y="0"/>
                  <a:pt x="3517383" y="0"/>
                </a:cubicBezTo>
                <a:close/>
              </a:path>
            </a:pathLst>
          </a:cu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defTabSz="1218565" fontAlgn="auto">
              <a:spcBef>
                <a:spcPts val="0"/>
              </a:spcBef>
              <a:spcAft>
                <a:spcPts val="0"/>
              </a:spcAft>
              <a:defRPr/>
            </a:pPr>
            <a:endParaRPr lang="zh-CN" altLang="en-US" sz="4000" b="0" kern="0" baseline="-25000">
              <a:solidFill>
                <a:sysClr val="windowText" lastClr="000000"/>
              </a:solidFill>
              <a:latin typeface="微软雅黑" panose="020B0503020204020204" charset="-122"/>
              <a:ea typeface="微软雅黑" panose="020B0503020204020204" charset="-122"/>
            </a:endParaRPr>
          </a:p>
        </p:txBody>
      </p:sp>
      <p:grpSp>
        <p:nvGrpSpPr>
          <p:cNvPr id="4" name="Group 5"/>
          <p:cNvGrpSpPr/>
          <p:nvPr/>
        </p:nvGrpSpPr>
        <p:grpSpPr bwMode="auto">
          <a:xfrm>
            <a:off x="4835915" y="2391055"/>
            <a:ext cx="2304338" cy="2304338"/>
            <a:chOff x="0" y="0"/>
            <a:chExt cx="1728192" cy="1728192"/>
          </a:xfrm>
        </p:grpSpPr>
        <p:sp>
          <p:nvSpPr>
            <p:cNvPr id="5" name="五角星 68"/>
            <p:cNvSpPr>
              <a:spLocks noChangeArrowheads="1"/>
            </p:cNvSpPr>
            <p:nvPr/>
          </p:nvSpPr>
          <p:spPr bwMode="auto">
            <a:xfrm>
              <a:off x="0" y="0"/>
              <a:ext cx="1728192" cy="1728192"/>
            </a:xfrm>
            <a:prstGeom prst="star5">
              <a:avLst/>
            </a:prstGeom>
            <a:solidFill>
              <a:srgbClr val="FF0000"/>
            </a:solidFill>
            <a:ln>
              <a:noFill/>
            </a:ln>
          </p:spPr>
          <p:txBody>
            <a:bodyPr anchor="ctr"/>
            <a:lstStyle/>
            <a:p>
              <a:pPr defTabSz="1218565" fontAlgn="auto">
                <a:spcBef>
                  <a:spcPts val="0"/>
                </a:spcBef>
                <a:spcAft>
                  <a:spcPts val="0"/>
                </a:spcAft>
                <a:defRPr/>
              </a:pPr>
              <a:endParaRPr lang="zh-CN" altLang="zh-CN" sz="4000" b="0" kern="0" baseline="-25000">
                <a:solidFill>
                  <a:srgbClr val="FFC000"/>
                </a:solidFill>
                <a:latin typeface="微软雅黑" panose="020B0503020204020204" charset="-122"/>
                <a:ea typeface="微软雅黑" panose="020B0503020204020204" charset="-122"/>
                <a:sym typeface="微软雅黑" panose="020B0503020204020204" charset="-122"/>
              </a:endParaRPr>
            </a:p>
          </p:txBody>
        </p:sp>
        <p:sp>
          <p:nvSpPr>
            <p:cNvPr id="6" name="五角星 32"/>
            <p:cNvSpPr>
              <a:spLocks noChangeArrowheads="1"/>
            </p:cNvSpPr>
            <p:nvPr/>
          </p:nvSpPr>
          <p:spPr bwMode="auto">
            <a:xfrm>
              <a:off x="330116" y="1204861"/>
              <a:ext cx="1067960" cy="523331"/>
            </a:xfrm>
            <a:custGeom>
              <a:avLst/>
              <a:gdLst>
                <a:gd name="T0" fmla="*/ 27583 w 1067960"/>
                <a:gd name="T1" fmla="*/ 0 h 523331"/>
                <a:gd name="T2" fmla="*/ 533980 w 1067960"/>
                <a:gd name="T3" fmla="*/ 131310 h 523331"/>
                <a:gd name="T4" fmla="*/ 1040377 w 1067960"/>
                <a:gd name="T5" fmla="*/ 0 h 523331"/>
                <a:gd name="T6" fmla="*/ 1067960 w 1067960"/>
                <a:gd name="T7" fmla="*/ 523331 h 523331"/>
                <a:gd name="T8" fmla="*/ 533980 w 1067960"/>
                <a:gd name="T9" fmla="*/ 305870 h 523331"/>
                <a:gd name="T10" fmla="*/ 0 w 1067960"/>
                <a:gd name="T11" fmla="*/ 523331 h 523331"/>
                <a:gd name="T12" fmla="*/ 27583 w 1067960"/>
                <a:gd name="T13" fmla="*/ 0 h 523331"/>
                <a:gd name="T14" fmla="*/ 0 60000 65536"/>
                <a:gd name="T15" fmla="*/ 0 60000 65536"/>
                <a:gd name="T16" fmla="*/ 0 60000 65536"/>
                <a:gd name="T17" fmla="*/ 0 60000 65536"/>
                <a:gd name="T18" fmla="*/ 0 60000 65536"/>
                <a:gd name="T19" fmla="*/ 0 60000 65536"/>
                <a:gd name="T20" fmla="*/ 0 60000 65536"/>
                <a:gd name="T21" fmla="*/ 0 w 1067960"/>
                <a:gd name="T22" fmla="*/ 0 h 523331"/>
                <a:gd name="T23" fmla="*/ 1067960 w 1067960"/>
                <a:gd name="T24" fmla="*/ 523331 h 5233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67960" h="523331">
                  <a:moveTo>
                    <a:pt x="27583" y="0"/>
                  </a:moveTo>
                  <a:cubicBezTo>
                    <a:pt x="177403" y="83799"/>
                    <a:pt x="350143" y="131310"/>
                    <a:pt x="533980" y="131310"/>
                  </a:cubicBezTo>
                  <a:cubicBezTo>
                    <a:pt x="717817" y="131310"/>
                    <a:pt x="890558" y="83799"/>
                    <a:pt x="1040377" y="0"/>
                  </a:cubicBezTo>
                  <a:lnTo>
                    <a:pt x="1067960" y="523331"/>
                  </a:lnTo>
                  <a:lnTo>
                    <a:pt x="533980" y="305870"/>
                  </a:lnTo>
                  <a:lnTo>
                    <a:pt x="0" y="523331"/>
                  </a:lnTo>
                  <a:lnTo>
                    <a:pt x="27583" y="0"/>
                  </a:lnTo>
                  <a:close/>
                </a:path>
              </a:pathLst>
            </a:cu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defTabSz="1218565" fontAlgn="auto">
                <a:spcBef>
                  <a:spcPts val="0"/>
                </a:spcBef>
                <a:spcAft>
                  <a:spcPts val="0"/>
                </a:spcAft>
                <a:defRPr/>
              </a:pPr>
              <a:endParaRPr lang="zh-CN" altLang="en-US" sz="4000" b="0" kern="0" baseline="-25000">
                <a:solidFill>
                  <a:srgbClr val="FFC000"/>
                </a:solidFill>
                <a:latin typeface="微软雅黑" panose="020B0503020204020204" charset="-122"/>
                <a:ea typeface="微软雅黑" panose="020B0503020204020204" charset="-122"/>
              </a:endParaRPr>
            </a:p>
          </p:txBody>
        </p:sp>
        <p:sp>
          <p:nvSpPr>
            <p:cNvPr id="7" name="TextBox 70"/>
            <p:cNvSpPr>
              <a:spLocks noChangeArrowheads="1"/>
            </p:cNvSpPr>
            <p:nvPr/>
          </p:nvSpPr>
          <p:spPr bwMode="auto">
            <a:xfrm>
              <a:off x="629544" y="479375"/>
              <a:ext cx="485933" cy="7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1218565" fontAlgn="auto">
                <a:spcBef>
                  <a:spcPts val="0"/>
                </a:spcBef>
                <a:spcAft>
                  <a:spcPts val="0"/>
                </a:spcAft>
                <a:defRPr/>
              </a:pPr>
              <a:r>
                <a:rPr lang="en-US" altLang="zh-CN" sz="8800" b="0" kern="0" baseline="-25000" dirty="0">
                  <a:solidFill>
                    <a:srgbClr val="FFC000"/>
                  </a:solidFill>
                  <a:latin typeface="微软雅黑" panose="020B0503020204020204" charset="-122"/>
                  <a:ea typeface="微软雅黑" panose="020B0503020204020204" charset="-122"/>
                  <a:sym typeface="微软雅黑" panose="020B0503020204020204" charset="-122"/>
                </a:rPr>
                <a:t>1</a:t>
              </a:r>
              <a:endParaRPr lang="zh-CN" altLang="en-US" sz="8800" b="0" kern="0" baseline="-25000" dirty="0">
                <a:solidFill>
                  <a:srgbClr val="FFC000"/>
                </a:solidFill>
                <a:latin typeface="微软雅黑" panose="020B0503020204020204" charset="-122"/>
                <a:ea typeface="微软雅黑" panose="020B0503020204020204" charset="-122"/>
                <a:sym typeface="微软雅黑" panose="020B0503020204020204" charset="-122"/>
              </a:endParaRPr>
            </a:p>
          </p:txBody>
        </p:sp>
      </p:grpSp>
      <p:grpSp>
        <p:nvGrpSpPr>
          <p:cNvPr id="8" name="Group 9"/>
          <p:cNvGrpSpPr/>
          <p:nvPr/>
        </p:nvGrpSpPr>
        <p:grpSpPr bwMode="auto">
          <a:xfrm rot="-480000">
            <a:off x="3043650" y="3006813"/>
            <a:ext cx="1864209" cy="1862092"/>
            <a:chOff x="0" y="0"/>
            <a:chExt cx="1728192" cy="1728192"/>
          </a:xfrm>
        </p:grpSpPr>
        <p:sp>
          <p:nvSpPr>
            <p:cNvPr id="9" name="五角星 72"/>
            <p:cNvSpPr>
              <a:spLocks noChangeArrowheads="1"/>
            </p:cNvSpPr>
            <p:nvPr/>
          </p:nvSpPr>
          <p:spPr bwMode="auto">
            <a:xfrm>
              <a:off x="0" y="0"/>
              <a:ext cx="1728192" cy="1728192"/>
            </a:xfrm>
            <a:prstGeom prst="star5">
              <a:avLst/>
            </a:prstGeom>
            <a:solidFill>
              <a:srgbClr val="808080"/>
            </a:solidFill>
            <a:ln>
              <a:noFill/>
            </a:ln>
          </p:spPr>
          <p:txBody>
            <a:bodyPr anchor="ctr"/>
            <a:lstStyle/>
            <a:p>
              <a:pPr defTabSz="1218565" fontAlgn="auto">
                <a:spcBef>
                  <a:spcPts val="0"/>
                </a:spcBef>
                <a:spcAft>
                  <a:spcPts val="0"/>
                </a:spcAft>
                <a:defRPr/>
              </a:pPr>
              <a:endParaRPr lang="zh-CN" altLang="zh-CN" sz="4000" b="0" kern="0" baseline="-25000">
                <a:solidFill>
                  <a:srgbClr val="FFC000"/>
                </a:solidFill>
                <a:latin typeface="微软雅黑" panose="020B0503020204020204" charset="-122"/>
                <a:ea typeface="微软雅黑" panose="020B0503020204020204" charset="-122"/>
                <a:sym typeface="微软雅黑" panose="020B0503020204020204" charset="-122"/>
              </a:endParaRPr>
            </a:p>
          </p:txBody>
        </p:sp>
        <p:sp>
          <p:nvSpPr>
            <p:cNvPr id="10" name="五角星 32"/>
            <p:cNvSpPr>
              <a:spLocks noChangeArrowheads="1"/>
            </p:cNvSpPr>
            <p:nvPr/>
          </p:nvSpPr>
          <p:spPr bwMode="auto">
            <a:xfrm>
              <a:off x="330116" y="1204861"/>
              <a:ext cx="1067960" cy="523331"/>
            </a:xfrm>
            <a:custGeom>
              <a:avLst/>
              <a:gdLst>
                <a:gd name="T0" fmla="*/ 27583 w 1067960"/>
                <a:gd name="T1" fmla="*/ 0 h 523331"/>
                <a:gd name="T2" fmla="*/ 533980 w 1067960"/>
                <a:gd name="T3" fmla="*/ 131310 h 523331"/>
                <a:gd name="T4" fmla="*/ 1040377 w 1067960"/>
                <a:gd name="T5" fmla="*/ 0 h 523331"/>
                <a:gd name="T6" fmla="*/ 1067960 w 1067960"/>
                <a:gd name="T7" fmla="*/ 523331 h 523331"/>
                <a:gd name="T8" fmla="*/ 533980 w 1067960"/>
                <a:gd name="T9" fmla="*/ 305870 h 523331"/>
                <a:gd name="T10" fmla="*/ 0 w 1067960"/>
                <a:gd name="T11" fmla="*/ 523331 h 523331"/>
                <a:gd name="T12" fmla="*/ 27583 w 1067960"/>
                <a:gd name="T13" fmla="*/ 0 h 523331"/>
                <a:gd name="T14" fmla="*/ 0 60000 65536"/>
                <a:gd name="T15" fmla="*/ 0 60000 65536"/>
                <a:gd name="T16" fmla="*/ 0 60000 65536"/>
                <a:gd name="T17" fmla="*/ 0 60000 65536"/>
                <a:gd name="T18" fmla="*/ 0 60000 65536"/>
                <a:gd name="T19" fmla="*/ 0 60000 65536"/>
                <a:gd name="T20" fmla="*/ 0 60000 65536"/>
                <a:gd name="T21" fmla="*/ 0 w 1067960"/>
                <a:gd name="T22" fmla="*/ 0 h 523331"/>
                <a:gd name="T23" fmla="*/ 1067960 w 1067960"/>
                <a:gd name="T24" fmla="*/ 523331 h 5233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67960" h="523331">
                  <a:moveTo>
                    <a:pt x="27583" y="0"/>
                  </a:moveTo>
                  <a:cubicBezTo>
                    <a:pt x="177403" y="83799"/>
                    <a:pt x="350143" y="131310"/>
                    <a:pt x="533980" y="131310"/>
                  </a:cubicBezTo>
                  <a:cubicBezTo>
                    <a:pt x="717817" y="131310"/>
                    <a:pt x="890558" y="83799"/>
                    <a:pt x="1040377" y="0"/>
                  </a:cubicBezTo>
                  <a:lnTo>
                    <a:pt x="1067960" y="523331"/>
                  </a:lnTo>
                  <a:lnTo>
                    <a:pt x="533980" y="305870"/>
                  </a:lnTo>
                  <a:lnTo>
                    <a:pt x="0" y="523331"/>
                  </a:lnTo>
                  <a:lnTo>
                    <a:pt x="27583" y="0"/>
                  </a:lnTo>
                  <a:close/>
                </a:path>
              </a:pathLst>
            </a:custGeom>
            <a:solidFill>
              <a:srgbClr val="28282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defTabSz="1218565" fontAlgn="auto">
                <a:spcBef>
                  <a:spcPts val="0"/>
                </a:spcBef>
                <a:spcAft>
                  <a:spcPts val="0"/>
                </a:spcAft>
                <a:defRPr/>
              </a:pPr>
              <a:endParaRPr lang="zh-CN" altLang="en-US" sz="4000" b="0" kern="0" baseline="-25000">
                <a:solidFill>
                  <a:srgbClr val="FFC000"/>
                </a:solidFill>
                <a:latin typeface="微软雅黑" panose="020B0503020204020204" charset="-122"/>
                <a:ea typeface="微软雅黑" panose="020B0503020204020204" charset="-122"/>
              </a:endParaRPr>
            </a:p>
          </p:txBody>
        </p:sp>
        <p:sp>
          <p:nvSpPr>
            <p:cNvPr id="11" name="TextBox 74"/>
            <p:cNvSpPr>
              <a:spLocks noChangeArrowheads="1"/>
            </p:cNvSpPr>
            <p:nvPr/>
          </p:nvSpPr>
          <p:spPr bwMode="auto">
            <a:xfrm>
              <a:off x="602404" y="493228"/>
              <a:ext cx="523385" cy="771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1218565" fontAlgn="auto">
                <a:spcBef>
                  <a:spcPts val="0"/>
                </a:spcBef>
                <a:spcAft>
                  <a:spcPts val="0"/>
                </a:spcAft>
                <a:defRPr/>
              </a:pPr>
              <a:r>
                <a:rPr lang="en-US" altLang="zh-CN" sz="7200" b="0" kern="0" baseline="-25000">
                  <a:solidFill>
                    <a:srgbClr val="FFC000"/>
                  </a:solidFill>
                  <a:latin typeface="微软雅黑" panose="020B0503020204020204" charset="-122"/>
                  <a:ea typeface="微软雅黑" panose="020B0503020204020204" charset="-122"/>
                  <a:sym typeface="微软雅黑" panose="020B0503020204020204" charset="-122"/>
                </a:rPr>
                <a:t>2</a:t>
              </a:r>
              <a:endParaRPr lang="zh-CN" altLang="en-US" sz="7200" b="0" kern="0" baseline="-25000">
                <a:solidFill>
                  <a:srgbClr val="FFC000"/>
                </a:solidFill>
                <a:latin typeface="微软雅黑" panose="020B0503020204020204" charset="-122"/>
                <a:ea typeface="微软雅黑" panose="020B0503020204020204" charset="-122"/>
                <a:sym typeface="微软雅黑" panose="020B0503020204020204" charset="-122"/>
              </a:endParaRPr>
            </a:p>
          </p:txBody>
        </p:sp>
      </p:grpSp>
      <p:grpSp>
        <p:nvGrpSpPr>
          <p:cNvPr id="12" name="Group 13"/>
          <p:cNvGrpSpPr/>
          <p:nvPr/>
        </p:nvGrpSpPr>
        <p:grpSpPr bwMode="auto">
          <a:xfrm rot="-981927">
            <a:off x="1492613" y="3544281"/>
            <a:ext cx="1622982" cy="1625098"/>
            <a:chOff x="0" y="0"/>
            <a:chExt cx="1728192" cy="1728192"/>
          </a:xfrm>
        </p:grpSpPr>
        <p:sp>
          <p:nvSpPr>
            <p:cNvPr id="13" name="五角星 76"/>
            <p:cNvSpPr>
              <a:spLocks noChangeArrowheads="1"/>
            </p:cNvSpPr>
            <p:nvPr/>
          </p:nvSpPr>
          <p:spPr bwMode="auto">
            <a:xfrm>
              <a:off x="0" y="0"/>
              <a:ext cx="1728192" cy="1728192"/>
            </a:xfrm>
            <a:prstGeom prst="star5">
              <a:avLst/>
            </a:prstGeom>
            <a:solidFill>
              <a:srgbClr val="FF0000"/>
            </a:solidFill>
            <a:ln>
              <a:noFill/>
            </a:ln>
          </p:spPr>
          <p:txBody>
            <a:bodyPr anchor="ctr"/>
            <a:lstStyle/>
            <a:p>
              <a:pPr defTabSz="1218565" fontAlgn="auto">
                <a:spcBef>
                  <a:spcPts val="0"/>
                </a:spcBef>
                <a:spcAft>
                  <a:spcPts val="0"/>
                </a:spcAft>
                <a:defRPr/>
              </a:pPr>
              <a:endParaRPr lang="zh-CN" altLang="zh-CN" sz="4000" b="0" kern="0" baseline="-25000">
                <a:solidFill>
                  <a:srgbClr val="FFC000"/>
                </a:solidFill>
                <a:latin typeface="微软雅黑" panose="020B0503020204020204" charset="-122"/>
                <a:ea typeface="微软雅黑" panose="020B0503020204020204" charset="-122"/>
                <a:sym typeface="微软雅黑" panose="020B0503020204020204" charset="-122"/>
              </a:endParaRPr>
            </a:p>
          </p:txBody>
        </p:sp>
        <p:sp>
          <p:nvSpPr>
            <p:cNvPr id="14" name="五角星 32"/>
            <p:cNvSpPr>
              <a:spLocks noChangeArrowheads="1"/>
            </p:cNvSpPr>
            <p:nvPr/>
          </p:nvSpPr>
          <p:spPr bwMode="auto">
            <a:xfrm>
              <a:off x="330116" y="1204861"/>
              <a:ext cx="1067960" cy="523331"/>
            </a:xfrm>
            <a:custGeom>
              <a:avLst/>
              <a:gdLst>
                <a:gd name="T0" fmla="*/ 27583 w 1067960"/>
                <a:gd name="T1" fmla="*/ 0 h 523331"/>
                <a:gd name="T2" fmla="*/ 533980 w 1067960"/>
                <a:gd name="T3" fmla="*/ 131310 h 523331"/>
                <a:gd name="T4" fmla="*/ 1040377 w 1067960"/>
                <a:gd name="T5" fmla="*/ 0 h 523331"/>
                <a:gd name="T6" fmla="*/ 1067960 w 1067960"/>
                <a:gd name="T7" fmla="*/ 523331 h 523331"/>
                <a:gd name="T8" fmla="*/ 533980 w 1067960"/>
                <a:gd name="T9" fmla="*/ 305870 h 523331"/>
                <a:gd name="T10" fmla="*/ 0 w 1067960"/>
                <a:gd name="T11" fmla="*/ 523331 h 523331"/>
                <a:gd name="T12" fmla="*/ 27583 w 1067960"/>
                <a:gd name="T13" fmla="*/ 0 h 523331"/>
                <a:gd name="T14" fmla="*/ 0 60000 65536"/>
                <a:gd name="T15" fmla="*/ 0 60000 65536"/>
                <a:gd name="T16" fmla="*/ 0 60000 65536"/>
                <a:gd name="T17" fmla="*/ 0 60000 65536"/>
                <a:gd name="T18" fmla="*/ 0 60000 65536"/>
                <a:gd name="T19" fmla="*/ 0 60000 65536"/>
                <a:gd name="T20" fmla="*/ 0 60000 65536"/>
                <a:gd name="T21" fmla="*/ 0 w 1067960"/>
                <a:gd name="T22" fmla="*/ 0 h 523331"/>
                <a:gd name="T23" fmla="*/ 1067960 w 1067960"/>
                <a:gd name="T24" fmla="*/ 523331 h 5233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67960" h="523331">
                  <a:moveTo>
                    <a:pt x="27583" y="0"/>
                  </a:moveTo>
                  <a:cubicBezTo>
                    <a:pt x="177403" y="83799"/>
                    <a:pt x="350143" y="131310"/>
                    <a:pt x="533980" y="131310"/>
                  </a:cubicBezTo>
                  <a:cubicBezTo>
                    <a:pt x="717817" y="131310"/>
                    <a:pt x="890558" y="83799"/>
                    <a:pt x="1040377" y="0"/>
                  </a:cubicBezTo>
                  <a:lnTo>
                    <a:pt x="1067960" y="523331"/>
                  </a:lnTo>
                  <a:lnTo>
                    <a:pt x="533980" y="305870"/>
                  </a:lnTo>
                  <a:lnTo>
                    <a:pt x="0" y="523331"/>
                  </a:lnTo>
                  <a:lnTo>
                    <a:pt x="27583" y="0"/>
                  </a:lnTo>
                  <a:close/>
                </a:path>
              </a:pathLst>
            </a:cu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defTabSz="1218565" fontAlgn="auto">
                <a:spcBef>
                  <a:spcPts val="0"/>
                </a:spcBef>
                <a:spcAft>
                  <a:spcPts val="0"/>
                </a:spcAft>
                <a:defRPr/>
              </a:pPr>
              <a:endParaRPr lang="zh-CN" altLang="en-US" sz="4000" b="0" kern="0" baseline="-25000">
                <a:solidFill>
                  <a:srgbClr val="FFC000"/>
                </a:solidFill>
                <a:latin typeface="微软雅黑" panose="020B0503020204020204" charset="-122"/>
                <a:ea typeface="微软雅黑" panose="020B0503020204020204" charset="-122"/>
              </a:endParaRPr>
            </a:p>
          </p:txBody>
        </p:sp>
        <p:sp>
          <p:nvSpPr>
            <p:cNvPr id="15" name="TextBox 78"/>
            <p:cNvSpPr>
              <a:spLocks noChangeArrowheads="1"/>
            </p:cNvSpPr>
            <p:nvPr/>
          </p:nvSpPr>
          <p:spPr bwMode="auto">
            <a:xfrm>
              <a:off x="597645" y="509524"/>
              <a:ext cx="532900" cy="752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1218565" fontAlgn="auto">
                <a:spcBef>
                  <a:spcPts val="0"/>
                </a:spcBef>
                <a:spcAft>
                  <a:spcPts val="0"/>
                </a:spcAft>
                <a:defRPr/>
              </a:pPr>
              <a:r>
                <a:rPr lang="en-US" altLang="zh-CN" sz="6000" b="0" kern="0" baseline="-25000">
                  <a:solidFill>
                    <a:srgbClr val="FFC000"/>
                  </a:solidFill>
                  <a:latin typeface="微软雅黑" panose="020B0503020204020204" charset="-122"/>
                  <a:ea typeface="微软雅黑" panose="020B0503020204020204" charset="-122"/>
                  <a:sym typeface="微软雅黑" panose="020B0503020204020204" charset="-122"/>
                </a:rPr>
                <a:t>4</a:t>
              </a:r>
              <a:endParaRPr lang="zh-CN" altLang="en-US" sz="6000" b="0" kern="0" baseline="-25000">
                <a:solidFill>
                  <a:srgbClr val="FFC000"/>
                </a:solidFill>
                <a:latin typeface="微软雅黑" panose="020B0503020204020204" charset="-122"/>
                <a:ea typeface="微软雅黑" panose="020B0503020204020204" charset="-122"/>
                <a:sym typeface="微软雅黑" panose="020B0503020204020204" charset="-122"/>
              </a:endParaRPr>
            </a:p>
          </p:txBody>
        </p:sp>
      </p:grpSp>
      <p:grpSp>
        <p:nvGrpSpPr>
          <p:cNvPr id="16" name="Group 17"/>
          <p:cNvGrpSpPr/>
          <p:nvPr/>
        </p:nvGrpSpPr>
        <p:grpSpPr bwMode="auto">
          <a:xfrm rot="480000">
            <a:off x="7066193" y="2951797"/>
            <a:ext cx="1864207" cy="1864209"/>
            <a:chOff x="0" y="0"/>
            <a:chExt cx="1728192" cy="1728192"/>
          </a:xfrm>
        </p:grpSpPr>
        <p:sp>
          <p:nvSpPr>
            <p:cNvPr id="17" name="五角星 80"/>
            <p:cNvSpPr>
              <a:spLocks noChangeArrowheads="1"/>
            </p:cNvSpPr>
            <p:nvPr/>
          </p:nvSpPr>
          <p:spPr bwMode="auto">
            <a:xfrm>
              <a:off x="0" y="0"/>
              <a:ext cx="1728192" cy="1728192"/>
            </a:xfrm>
            <a:prstGeom prst="star5">
              <a:avLst/>
            </a:prstGeom>
            <a:solidFill>
              <a:srgbClr val="808080"/>
            </a:solidFill>
            <a:ln>
              <a:noFill/>
            </a:ln>
          </p:spPr>
          <p:txBody>
            <a:bodyPr anchor="ctr"/>
            <a:lstStyle/>
            <a:p>
              <a:pPr defTabSz="1218565" fontAlgn="auto">
                <a:spcBef>
                  <a:spcPts val="0"/>
                </a:spcBef>
                <a:spcAft>
                  <a:spcPts val="0"/>
                </a:spcAft>
                <a:defRPr/>
              </a:pPr>
              <a:endParaRPr lang="zh-CN" altLang="zh-CN" sz="4000" b="0" kern="0" baseline="-25000">
                <a:solidFill>
                  <a:srgbClr val="FFC000"/>
                </a:solidFill>
                <a:latin typeface="微软雅黑" panose="020B0503020204020204" charset="-122"/>
                <a:ea typeface="微软雅黑" panose="020B0503020204020204" charset="-122"/>
                <a:sym typeface="微软雅黑" panose="020B0503020204020204" charset="-122"/>
              </a:endParaRPr>
            </a:p>
          </p:txBody>
        </p:sp>
        <p:sp>
          <p:nvSpPr>
            <p:cNvPr id="18" name="五角星 32"/>
            <p:cNvSpPr>
              <a:spLocks noChangeArrowheads="1"/>
            </p:cNvSpPr>
            <p:nvPr/>
          </p:nvSpPr>
          <p:spPr bwMode="auto">
            <a:xfrm>
              <a:off x="330116" y="1204861"/>
              <a:ext cx="1067960" cy="523331"/>
            </a:xfrm>
            <a:custGeom>
              <a:avLst/>
              <a:gdLst>
                <a:gd name="T0" fmla="*/ 27583 w 1067960"/>
                <a:gd name="T1" fmla="*/ 0 h 523331"/>
                <a:gd name="T2" fmla="*/ 533980 w 1067960"/>
                <a:gd name="T3" fmla="*/ 131310 h 523331"/>
                <a:gd name="T4" fmla="*/ 1040377 w 1067960"/>
                <a:gd name="T5" fmla="*/ 0 h 523331"/>
                <a:gd name="T6" fmla="*/ 1067960 w 1067960"/>
                <a:gd name="T7" fmla="*/ 523331 h 523331"/>
                <a:gd name="T8" fmla="*/ 533980 w 1067960"/>
                <a:gd name="T9" fmla="*/ 305870 h 523331"/>
                <a:gd name="T10" fmla="*/ 0 w 1067960"/>
                <a:gd name="T11" fmla="*/ 523331 h 523331"/>
                <a:gd name="T12" fmla="*/ 27583 w 1067960"/>
                <a:gd name="T13" fmla="*/ 0 h 523331"/>
                <a:gd name="T14" fmla="*/ 0 60000 65536"/>
                <a:gd name="T15" fmla="*/ 0 60000 65536"/>
                <a:gd name="T16" fmla="*/ 0 60000 65536"/>
                <a:gd name="T17" fmla="*/ 0 60000 65536"/>
                <a:gd name="T18" fmla="*/ 0 60000 65536"/>
                <a:gd name="T19" fmla="*/ 0 60000 65536"/>
                <a:gd name="T20" fmla="*/ 0 60000 65536"/>
                <a:gd name="T21" fmla="*/ 0 w 1067960"/>
                <a:gd name="T22" fmla="*/ 0 h 523331"/>
                <a:gd name="T23" fmla="*/ 1067960 w 1067960"/>
                <a:gd name="T24" fmla="*/ 523331 h 5233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67960" h="523331">
                  <a:moveTo>
                    <a:pt x="27583" y="0"/>
                  </a:moveTo>
                  <a:cubicBezTo>
                    <a:pt x="177403" y="83799"/>
                    <a:pt x="350143" y="131310"/>
                    <a:pt x="533980" y="131310"/>
                  </a:cubicBezTo>
                  <a:cubicBezTo>
                    <a:pt x="717817" y="131310"/>
                    <a:pt x="890558" y="83799"/>
                    <a:pt x="1040377" y="0"/>
                  </a:cubicBezTo>
                  <a:lnTo>
                    <a:pt x="1067960" y="523331"/>
                  </a:lnTo>
                  <a:lnTo>
                    <a:pt x="533980" y="305870"/>
                  </a:lnTo>
                  <a:lnTo>
                    <a:pt x="0" y="523331"/>
                  </a:lnTo>
                  <a:lnTo>
                    <a:pt x="27583" y="0"/>
                  </a:lnTo>
                  <a:close/>
                </a:path>
              </a:pathLst>
            </a:custGeom>
            <a:solidFill>
              <a:srgbClr val="28282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defTabSz="1218565" fontAlgn="auto">
                <a:spcBef>
                  <a:spcPts val="0"/>
                </a:spcBef>
                <a:spcAft>
                  <a:spcPts val="0"/>
                </a:spcAft>
                <a:defRPr/>
              </a:pPr>
              <a:endParaRPr lang="zh-CN" altLang="en-US" sz="4000" b="0" kern="0" baseline="-25000">
                <a:solidFill>
                  <a:srgbClr val="FFC000"/>
                </a:solidFill>
                <a:latin typeface="微软雅黑" panose="020B0503020204020204" charset="-122"/>
                <a:ea typeface="微软雅黑" panose="020B0503020204020204" charset="-122"/>
              </a:endParaRPr>
            </a:p>
          </p:txBody>
        </p:sp>
        <p:sp>
          <p:nvSpPr>
            <p:cNvPr id="19" name="TextBox 82"/>
            <p:cNvSpPr>
              <a:spLocks noChangeArrowheads="1"/>
            </p:cNvSpPr>
            <p:nvPr/>
          </p:nvSpPr>
          <p:spPr bwMode="auto">
            <a:xfrm>
              <a:off x="602404" y="493666"/>
              <a:ext cx="523386" cy="770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1218565" fontAlgn="auto">
                <a:spcBef>
                  <a:spcPts val="0"/>
                </a:spcBef>
                <a:spcAft>
                  <a:spcPts val="0"/>
                </a:spcAft>
                <a:defRPr/>
              </a:pPr>
              <a:r>
                <a:rPr lang="en-US" altLang="zh-CN" sz="7200" b="0" kern="0" baseline="-25000">
                  <a:solidFill>
                    <a:srgbClr val="FFC000"/>
                  </a:solidFill>
                  <a:latin typeface="微软雅黑" panose="020B0503020204020204" charset="-122"/>
                  <a:ea typeface="微软雅黑" panose="020B0503020204020204" charset="-122"/>
                  <a:sym typeface="微软雅黑" panose="020B0503020204020204" charset="-122"/>
                </a:rPr>
                <a:t>3</a:t>
              </a:r>
              <a:endParaRPr lang="zh-CN" altLang="en-US" sz="7200" b="0" kern="0" baseline="-25000">
                <a:solidFill>
                  <a:srgbClr val="FFC000"/>
                </a:solidFill>
                <a:latin typeface="微软雅黑" panose="020B0503020204020204" charset="-122"/>
                <a:ea typeface="微软雅黑" panose="020B0503020204020204" charset="-122"/>
                <a:sym typeface="微软雅黑" panose="020B0503020204020204" charset="-122"/>
              </a:endParaRPr>
            </a:p>
          </p:txBody>
        </p:sp>
      </p:grpSp>
      <p:grpSp>
        <p:nvGrpSpPr>
          <p:cNvPr id="20" name="Group 21"/>
          <p:cNvGrpSpPr/>
          <p:nvPr/>
        </p:nvGrpSpPr>
        <p:grpSpPr bwMode="auto">
          <a:xfrm rot="967929">
            <a:off x="8858456" y="3544281"/>
            <a:ext cx="1622983" cy="1625098"/>
            <a:chOff x="0" y="0"/>
            <a:chExt cx="1728192" cy="1728192"/>
          </a:xfrm>
        </p:grpSpPr>
        <p:sp>
          <p:nvSpPr>
            <p:cNvPr id="21" name="五角星 84"/>
            <p:cNvSpPr>
              <a:spLocks noChangeArrowheads="1"/>
            </p:cNvSpPr>
            <p:nvPr/>
          </p:nvSpPr>
          <p:spPr bwMode="auto">
            <a:xfrm>
              <a:off x="0" y="0"/>
              <a:ext cx="1728192" cy="1728192"/>
            </a:xfrm>
            <a:prstGeom prst="star5">
              <a:avLst/>
            </a:prstGeom>
            <a:solidFill>
              <a:srgbClr val="FF0000"/>
            </a:solidFill>
            <a:ln>
              <a:noFill/>
            </a:ln>
          </p:spPr>
          <p:txBody>
            <a:bodyPr anchor="ctr"/>
            <a:lstStyle/>
            <a:p>
              <a:pPr defTabSz="1218565" fontAlgn="auto">
                <a:spcBef>
                  <a:spcPts val="0"/>
                </a:spcBef>
                <a:spcAft>
                  <a:spcPts val="0"/>
                </a:spcAft>
                <a:defRPr/>
              </a:pPr>
              <a:endParaRPr lang="zh-CN" altLang="zh-CN" sz="4000" b="0" kern="0" baseline="-25000">
                <a:solidFill>
                  <a:srgbClr val="FFC000"/>
                </a:solidFill>
                <a:latin typeface="微软雅黑" panose="020B0503020204020204" charset="-122"/>
                <a:ea typeface="微软雅黑" panose="020B0503020204020204" charset="-122"/>
                <a:sym typeface="微软雅黑" panose="020B0503020204020204" charset="-122"/>
              </a:endParaRPr>
            </a:p>
          </p:txBody>
        </p:sp>
        <p:sp>
          <p:nvSpPr>
            <p:cNvPr id="22" name="五角星 32"/>
            <p:cNvSpPr>
              <a:spLocks noChangeArrowheads="1"/>
            </p:cNvSpPr>
            <p:nvPr/>
          </p:nvSpPr>
          <p:spPr bwMode="auto">
            <a:xfrm>
              <a:off x="330116" y="1204861"/>
              <a:ext cx="1067960" cy="523331"/>
            </a:xfrm>
            <a:custGeom>
              <a:avLst/>
              <a:gdLst>
                <a:gd name="T0" fmla="*/ 27583 w 1067960"/>
                <a:gd name="T1" fmla="*/ 0 h 523331"/>
                <a:gd name="T2" fmla="*/ 533980 w 1067960"/>
                <a:gd name="T3" fmla="*/ 131310 h 523331"/>
                <a:gd name="T4" fmla="*/ 1040377 w 1067960"/>
                <a:gd name="T5" fmla="*/ 0 h 523331"/>
                <a:gd name="T6" fmla="*/ 1067960 w 1067960"/>
                <a:gd name="T7" fmla="*/ 523331 h 523331"/>
                <a:gd name="T8" fmla="*/ 533980 w 1067960"/>
                <a:gd name="T9" fmla="*/ 305870 h 523331"/>
                <a:gd name="T10" fmla="*/ 0 w 1067960"/>
                <a:gd name="T11" fmla="*/ 523331 h 523331"/>
                <a:gd name="T12" fmla="*/ 27583 w 1067960"/>
                <a:gd name="T13" fmla="*/ 0 h 523331"/>
                <a:gd name="T14" fmla="*/ 0 60000 65536"/>
                <a:gd name="T15" fmla="*/ 0 60000 65536"/>
                <a:gd name="T16" fmla="*/ 0 60000 65536"/>
                <a:gd name="T17" fmla="*/ 0 60000 65536"/>
                <a:gd name="T18" fmla="*/ 0 60000 65536"/>
                <a:gd name="T19" fmla="*/ 0 60000 65536"/>
                <a:gd name="T20" fmla="*/ 0 60000 65536"/>
                <a:gd name="T21" fmla="*/ 0 w 1067960"/>
                <a:gd name="T22" fmla="*/ 0 h 523331"/>
                <a:gd name="T23" fmla="*/ 1067960 w 1067960"/>
                <a:gd name="T24" fmla="*/ 523331 h 5233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67960" h="523331">
                  <a:moveTo>
                    <a:pt x="27583" y="0"/>
                  </a:moveTo>
                  <a:cubicBezTo>
                    <a:pt x="177403" y="83799"/>
                    <a:pt x="350143" y="131310"/>
                    <a:pt x="533980" y="131310"/>
                  </a:cubicBezTo>
                  <a:cubicBezTo>
                    <a:pt x="717817" y="131310"/>
                    <a:pt x="890558" y="83799"/>
                    <a:pt x="1040377" y="0"/>
                  </a:cubicBezTo>
                  <a:lnTo>
                    <a:pt x="1067960" y="523331"/>
                  </a:lnTo>
                  <a:lnTo>
                    <a:pt x="533980" y="305870"/>
                  </a:lnTo>
                  <a:lnTo>
                    <a:pt x="0" y="523331"/>
                  </a:lnTo>
                  <a:lnTo>
                    <a:pt x="27583" y="0"/>
                  </a:lnTo>
                  <a:close/>
                </a:path>
              </a:pathLst>
            </a:cu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defTabSz="1218565" fontAlgn="auto">
                <a:spcBef>
                  <a:spcPts val="0"/>
                </a:spcBef>
                <a:spcAft>
                  <a:spcPts val="0"/>
                </a:spcAft>
                <a:defRPr/>
              </a:pPr>
              <a:endParaRPr lang="zh-CN" altLang="en-US" sz="4000" b="0" kern="0" baseline="-25000">
                <a:solidFill>
                  <a:srgbClr val="FFC000"/>
                </a:solidFill>
                <a:latin typeface="微软雅黑" panose="020B0503020204020204" charset="-122"/>
                <a:ea typeface="微软雅黑" panose="020B0503020204020204" charset="-122"/>
              </a:endParaRPr>
            </a:p>
          </p:txBody>
        </p:sp>
        <p:sp>
          <p:nvSpPr>
            <p:cNvPr id="23" name="TextBox 86"/>
            <p:cNvSpPr>
              <a:spLocks noChangeArrowheads="1"/>
            </p:cNvSpPr>
            <p:nvPr/>
          </p:nvSpPr>
          <p:spPr bwMode="auto">
            <a:xfrm>
              <a:off x="597647" y="509523"/>
              <a:ext cx="532900" cy="752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1218565" fontAlgn="auto">
                <a:spcBef>
                  <a:spcPts val="0"/>
                </a:spcBef>
                <a:spcAft>
                  <a:spcPts val="0"/>
                </a:spcAft>
                <a:defRPr/>
              </a:pPr>
              <a:r>
                <a:rPr lang="en-US" altLang="zh-CN" sz="6000" b="0" kern="0" baseline="-25000">
                  <a:solidFill>
                    <a:srgbClr val="FFC000"/>
                  </a:solidFill>
                  <a:latin typeface="微软雅黑" panose="020B0503020204020204" charset="-122"/>
                  <a:ea typeface="微软雅黑" panose="020B0503020204020204" charset="-122"/>
                  <a:sym typeface="微软雅黑" panose="020B0503020204020204" charset="-122"/>
                </a:rPr>
                <a:t>5</a:t>
              </a:r>
              <a:endParaRPr lang="zh-CN" altLang="en-US" sz="6000" b="0" kern="0" baseline="-25000">
                <a:solidFill>
                  <a:srgbClr val="FFC000"/>
                </a:solidFill>
                <a:latin typeface="微软雅黑" panose="020B0503020204020204" charset="-122"/>
                <a:ea typeface="微软雅黑" panose="020B0503020204020204" charset="-122"/>
                <a:sym typeface="微软雅黑" panose="020B0503020204020204" charset="-122"/>
              </a:endParaRPr>
            </a:p>
          </p:txBody>
        </p:sp>
      </p:grpSp>
      <p:grpSp>
        <p:nvGrpSpPr>
          <p:cNvPr id="24" name="Group 42"/>
          <p:cNvGrpSpPr/>
          <p:nvPr/>
        </p:nvGrpSpPr>
        <p:grpSpPr bwMode="auto">
          <a:xfrm>
            <a:off x="2923144" y="5099428"/>
            <a:ext cx="6432681" cy="1022731"/>
            <a:chOff x="0" y="-226106"/>
            <a:chExt cx="4826746" cy="767239"/>
          </a:xfrm>
        </p:grpSpPr>
        <p:sp>
          <p:nvSpPr>
            <p:cNvPr id="25" name="矩形 154"/>
            <p:cNvSpPr>
              <a:spLocks noChangeArrowheads="1"/>
            </p:cNvSpPr>
            <p:nvPr/>
          </p:nvSpPr>
          <p:spPr bwMode="auto">
            <a:xfrm>
              <a:off x="580278" y="-226106"/>
              <a:ext cx="3666189" cy="438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1218565" fontAlgn="auto">
                <a:spcBef>
                  <a:spcPts val="0"/>
                </a:spcBef>
                <a:spcAft>
                  <a:spcPts val="0"/>
                </a:spcAft>
                <a:defRPr/>
              </a:pPr>
              <a:r>
                <a:rPr lang="zh-CN" altLang="en-US" sz="4800" b="0" kern="0" baseline="-25000" dirty="0">
                  <a:solidFill>
                    <a:srgbClr val="000000">
                      <a:lumMod val="85000"/>
                      <a:lumOff val="15000"/>
                    </a:srgbClr>
                  </a:solidFill>
                  <a:latin typeface="微软雅黑" panose="020B0503020204020204" charset="-122"/>
                  <a:ea typeface="微软雅黑" panose="020B0503020204020204" charset="-122"/>
                  <a:sym typeface="微软雅黑" panose="020B0503020204020204" charset="-122"/>
                </a:rPr>
                <a:t>文字标题内容</a:t>
              </a:r>
            </a:p>
          </p:txBody>
        </p:sp>
        <p:sp>
          <p:nvSpPr>
            <p:cNvPr id="26" name="矩形 155"/>
            <p:cNvSpPr>
              <a:spLocks noChangeArrowheads="1"/>
            </p:cNvSpPr>
            <p:nvPr/>
          </p:nvSpPr>
          <p:spPr bwMode="auto">
            <a:xfrm>
              <a:off x="0" y="256369"/>
              <a:ext cx="4826746" cy="284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1218565" fontAlgn="auto">
                <a:spcBef>
                  <a:spcPts val="0"/>
                </a:spcBef>
                <a:spcAft>
                  <a:spcPts val="0"/>
                </a:spcAft>
                <a:defRPr/>
              </a:pPr>
              <a:r>
                <a:rPr lang="zh-CN" altLang="en-US" sz="2800" b="0" kern="0" baseline="-25000" dirty="0">
                  <a:solidFill>
                    <a:srgbClr val="000000">
                      <a:lumMod val="85000"/>
                      <a:lumOff val="15000"/>
                    </a:srgbClr>
                  </a:solidFill>
                  <a:latin typeface="微软雅黑" panose="020B0503020204020204" charset="-122"/>
                  <a:ea typeface="微软雅黑" panose="020B0503020204020204" charset="-122"/>
                  <a:sym typeface="微软雅黑" panose="020B0503020204020204" charset="-122"/>
                </a:rPr>
                <a:t>文字详细内容文字详细内容文字详细内容</a:t>
              </a:r>
            </a:p>
          </p:txBody>
        </p:sp>
      </p:grpSp>
      <p:sp>
        <p:nvSpPr>
          <p:cNvPr id="27" name="矩形 17"/>
          <p:cNvSpPr>
            <a:spLocks noChangeArrowheads="1"/>
          </p:cNvSpPr>
          <p:nvPr/>
        </p:nvSpPr>
        <p:spPr bwMode="auto">
          <a:xfrm>
            <a:off x="912182" y="2468886"/>
            <a:ext cx="1947651" cy="1200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24" tIns="45713" rIns="91424" bIns="45713">
            <a:spAutoFit/>
          </a:bodyPr>
          <a:lstStyle/>
          <a:p>
            <a:pPr defTabSz="1218565" fontAlgn="auto">
              <a:lnSpc>
                <a:spcPct val="120000"/>
              </a:lnSpc>
              <a:spcBef>
                <a:spcPts val="0"/>
              </a:spcBef>
              <a:spcAft>
                <a:spcPts val="0"/>
              </a:spcAft>
              <a:defRPr/>
            </a:pPr>
            <a:r>
              <a:rPr lang="zh-CN" altLang="en-US" sz="1200" b="0" kern="0" dirty="0">
                <a:solidFill>
                  <a:srgbClr val="000000">
                    <a:lumMod val="85000"/>
                    <a:lumOff val="15000"/>
                  </a:srgbClr>
                </a:solidFill>
                <a:latin typeface="微软雅黑" panose="020B0503020204020204" charset="-122"/>
                <a:ea typeface="微软雅黑" panose="020B0503020204020204" charset="-122"/>
                <a:sym typeface="方正兰亭黑_GBK" pitchFamily="2" charset="-122"/>
              </a:rPr>
              <a:t>在此录入上述图片的综合分析说明，在此录入上述图片的综合分析说明，在此录入上述图片的综合分析说明。</a:t>
            </a:r>
            <a:endParaRPr lang="zh-CN" altLang="en-US" sz="1200" b="0" kern="0" dirty="0">
              <a:solidFill>
                <a:srgbClr val="000000">
                  <a:lumMod val="85000"/>
                  <a:lumOff val="15000"/>
                </a:srgbClr>
              </a:solidFill>
              <a:latin typeface="微软雅黑" panose="020B0503020204020204" charset="-122"/>
              <a:ea typeface="微软雅黑" panose="020B0503020204020204" charset="-122"/>
            </a:endParaRPr>
          </a:p>
        </p:txBody>
      </p:sp>
      <p:sp>
        <p:nvSpPr>
          <p:cNvPr id="28" name="矩形 17"/>
          <p:cNvSpPr>
            <a:spLocks noChangeArrowheads="1"/>
          </p:cNvSpPr>
          <p:nvPr/>
        </p:nvSpPr>
        <p:spPr bwMode="auto">
          <a:xfrm>
            <a:off x="2766028" y="1893024"/>
            <a:ext cx="1947651" cy="1200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24" tIns="45713" rIns="91424" bIns="45713">
            <a:spAutoFit/>
          </a:bodyPr>
          <a:lstStyle/>
          <a:p>
            <a:pPr defTabSz="1218565" fontAlgn="auto">
              <a:lnSpc>
                <a:spcPct val="120000"/>
              </a:lnSpc>
              <a:spcBef>
                <a:spcPts val="0"/>
              </a:spcBef>
              <a:spcAft>
                <a:spcPts val="0"/>
              </a:spcAft>
              <a:defRPr/>
            </a:pPr>
            <a:r>
              <a:rPr lang="zh-CN" altLang="en-US" sz="1200" b="0" kern="0" dirty="0">
                <a:solidFill>
                  <a:srgbClr val="000000">
                    <a:lumMod val="85000"/>
                    <a:lumOff val="15000"/>
                  </a:srgbClr>
                </a:solidFill>
                <a:latin typeface="微软雅黑" panose="020B0503020204020204" charset="-122"/>
                <a:ea typeface="微软雅黑" panose="020B0503020204020204" charset="-122"/>
                <a:sym typeface="方正兰亭黑_GBK" pitchFamily="2" charset="-122"/>
              </a:rPr>
              <a:t>在此录入上述图片的综合分析说明，在此录入上述图片的综合分析说明，在此录入上述图片的综合分析说明。</a:t>
            </a:r>
            <a:endParaRPr lang="zh-CN" altLang="en-US" sz="1200" b="0" kern="0" dirty="0">
              <a:solidFill>
                <a:srgbClr val="000000">
                  <a:lumMod val="85000"/>
                  <a:lumOff val="15000"/>
                </a:srgbClr>
              </a:solidFill>
              <a:latin typeface="微软雅黑" panose="020B0503020204020204" charset="-122"/>
              <a:ea typeface="微软雅黑" panose="020B0503020204020204" charset="-122"/>
            </a:endParaRPr>
          </a:p>
        </p:txBody>
      </p:sp>
      <p:sp>
        <p:nvSpPr>
          <p:cNvPr id="29" name="矩形 17"/>
          <p:cNvSpPr>
            <a:spLocks noChangeArrowheads="1"/>
          </p:cNvSpPr>
          <p:nvPr/>
        </p:nvSpPr>
        <p:spPr bwMode="auto">
          <a:xfrm>
            <a:off x="5039195" y="1317161"/>
            <a:ext cx="1947651" cy="1200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24" tIns="45713" rIns="91424" bIns="45713">
            <a:spAutoFit/>
          </a:bodyPr>
          <a:lstStyle/>
          <a:p>
            <a:pPr defTabSz="1218565" fontAlgn="auto">
              <a:lnSpc>
                <a:spcPct val="120000"/>
              </a:lnSpc>
              <a:spcBef>
                <a:spcPts val="0"/>
              </a:spcBef>
              <a:spcAft>
                <a:spcPts val="0"/>
              </a:spcAft>
              <a:defRPr/>
            </a:pPr>
            <a:r>
              <a:rPr lang="zh-CN" altLang="en-US" sz="1200" b="0" kern="0" dirty="0">
                <a:solidFill>
                  <a:srgbClr val="000000">
                    <a:lumMod val="85000"/>
                    <a:lumOff val="15000"/>
                  </a:srgbClr>
                </a:solidFill>
                <a:latin typeface="微软雅黑" panose="020B0503020204020204" charset="-122"/>
                <a:ea typeface="微软雅黑" panose="020B0503020204020204" charset="-122"/>
                <a:sym typeface="方正兰亭黑_GBK" pitchFamily="2" charset="-122"/>
              </a:rPr>
              <a:t>在此录入上述图片的综合分析说明，在此录入上述图片的综合分析说明，在此录入上述图片的综合分析说明。</a:t>
            </a:r>
            <a:endParaRPr lang="zh-CN" altLang="en-US" sz="1200" b="0" kern="0" dirty="0">
              <a:solidFill>
                <a:srgbClr val="000000">
                  <a:lumMod val="85000"/>
                  <a:lumOff val="15000"/>
                </a:srgbClr>
              </a:solidFill>
              <a:latin typeface="微软雅黑" panose="020B0503020204020204" charset="-122"/>
              <a:ea typeface="微软雅黑" panose="020B0503020204020204" charset="-122"/>
            </a:endParaRPr>
          </a:p>
        </p:txBody>
      </p:sp>
      <p:sp>
        <p:nvSpPr>
          <p:cNvPr id="30" name="矩形 17"/>
          <p:cNvSpPr>
            <a:spLocks noChangeArrowheads="1"/>
          </p:cNvSpPr>
          <p:nvPr/>
        </p:nvSpPr>
        <p:spPr bwMode="auto">
          <a:xfrm>
            <a:off x="7167337" y="1893024"/>
            <a:ext cx="1947651" cy="1200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24" tIns="45713" rIns="91424" bIns="45713">
            <a:spAutoFit/>
          </a:bodyPr>
          <a:lstStyle/>
          <a:p>
            <a:pPr defTabSz="1218565" fontAlgn="auto">
              <a:lnSpc>
                <a:spcPct val="120000"/>
              </a:lnSpc>
              <a:spcBef>
                <a:spcPts val="0"/>
              </a:spcBef>
              <a:spcAft>
                <a:spcPts val="0"/>
              </a:spcAft>
              <a:defRPr/>
            </a:pPr>
            <a:r>
              <a:rPr lang="zh-CN" altLang="en-US" sz="1200" b="0" kern="0" dirty="0">
                <a:solidFill>
                  <a:srgbClr val="000000">
                    <a:lumMod val="85000"/>
                    <a:lumOff val="15000"/>
                  </a:srgbClr>
                </a:solidFill>
                <a:latin typeface="微软雅黑" panose="020B0503020204020204" charset="-122"/>
                <a:ea typeface="微软雅黑" panose="020B0503020204020204" charset="-122"/>
                <a:sym typeface="方正兰亭黑_GBK" pitchFamily="2" charset="-122"/>
              </a:rPr>
              <a:t>在此录入上述图片的综合分析说明，在此录入上述图片的综合分析说明，在此录入上述图片的综合分析说明。</a:t>
            </a:r>
            <a:endParaRPr lang="zh-CN" altLang="en-US" sz="1200" b="0" kern="0" dirty="0">
              <a:solidFill>
                <a:srgbClr val="000000">
                  <a:lumMod val="85000"/>
                  <a:lumOff val="15000"/>
                </a:srgbClr>
              </a:solidFill>
              <a:latin typeface="微软雅黑" panose="020B0503020204020204" charset="-122"/>
              <a:ea typeface="微软雅黑" panose="020B0503020204020204" charset="-122"/>
            </a:endParaRPr>
          </a:p>
        </p:txBody>
      </p:sp>
      <p:sp>
        <p:nvSpPr>
          <p:cNvPr id="31" name="矩形 17"/>
          <p:cNvSpPr>
            <a:spLocks noChangeArrowheads="1"/>
          </p:cNvSpPr>
          <p:nvPr/>
        </p:nvSpPr>
        <p:spPr bwMode="auto">
          <a:xfrm>
            <a:off x="9020746" y="2468886"/>
            <a:ext cx="1947651" cy="1200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24" tIns="45713" rIns="91424" bIns="45713">
            <a:spAutoFit/>
          </a:bodyPr>
          <a:lstStyle/>
          <a:p>
            <a:pPr defTabSz="1218565" fontAlgn="auto">
              <a:lnSpc>
                <a:spcPct val="120000"/>
              </a:lnSpc>
              <a:spcBef>
                <a:spcPts val="0"/>
              </a:spcBef>
              <a:spcAft>
                <a:spcPts val="0"/>
              </a:spcAft>
              <a:defRPr/>
            </a:pPr>
            <a:r>
              <a:rPr lang="zh-CN" altLang="en-US" sz="1200" b="0" kern="0" dirty="0">
                <a:solidFill>
                  <a:srgbClr val="000000">
                    <a:lumMod val="85000"/>
                    <a:lumOff val="15000"/>
                  </a:srgbClr>
                </a:solidFill>
                <a:latin typeface="微软雅黑" panose="020B0503020204020204" charset="-122"/>
                <a:ea typeface="微软雅黑" panose="020B0503020204020204" charset="-122"/>
                <a:sym typeface="方正兰亭黑_GBK" pitchFamily="2" charset="-122"/>
              </a:rPr>
              <a:t>在此录入上述图片的综合分析说明，在此录入上述图片的综合分析说明，在此录入上述图片的综合分析说明。</a:t>
            </a:r>
            <a:endParaRPr lang="zh-CN" altLang="en-US" sz="1200" b="0" kern="0" dirty="0">
              <a:solidFill>
                <a:srgbClr val="000000">
                  <a:lumMod val="85000"/>
                  <a:lumOff val="15000"/>
                </a:srgbClr>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Tm="1000">
        <p:random/>
      </p:transition>
    </mc:Choice>
    <mc:Fallback xmlns="">
      <p:transition spd="slow"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6" presetClass="entr" presetSubtype="21"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par>
                          <p:cTn id="18" fill="hold">
                            <p:stCondLst>
                              <p:cond delay="2000"/>
                            </p:stCondLst>
                            <p:childTnLst>
                              <p:par>
                                <p:cTn id="19" presetID="15" presetClass="entr" presetSubtype="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4"/>
                                        </p:tgtEl>
                                        <p:attrNameLst>
                                          <p:attrName>ppt_y</p:attrName>
                                        </p:attrNameLst>
                                      </p:cBhvr>
                                      <p:tavLst>
                                        <p:tav tm="0" fmla="#ppt_y+(sin(-2*pi*(1-$))*-#ppt_x+cos(-2*pi*(1-$))*(1-#ppt_y))*(1-$)">
                                          <p:val>
                                            <p:fltVal val="0"/>
                                          </p:val>
                                        </p:tav>
                                        <p:tav tm="100000">
                                          <p:val>
                                            <p:fltVal val="1"/>
                                          </p:val>
                                        </p:tav>
                                      </p:tavLst>
                                    </p:anim>
                                  </p:childTnLst>
                                </p:cTn>
                              </p:par>
                              <p:par>
                                <p:cTn id="25" presetID="15" presetClass="entr" presetSubtype="0" fill="hold" nodeType="withEffect">
                                  <p:stCondLst>
                                    <p:cond delay="50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 calcmode="lin" valueType="num">
                                      <p:cBhvr>
                                        <p:cTn id="29"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8"/>
                                        </p:tgtEl>
                                        <p:attrNameLst>
                                          <p:attrName>ppt_y</p:attrName>
                                        </p:attrNameLst>
                                      </p:cBhvr>
                                      <p:tavLst>
                                        <p:tav tm="0" fmla="#ppt_y+(sin(-2*pi*(1-$))*-#ppt_x+cos(-2*pi*(1-$))*(1-#ppt_y))*(1-$)">
                                          <p:val>
                                            <p:fltVal val="0"/>
                                          </p:val>
                                        </p:tav>
                                        <p:tav tm="100000">
                                          <p:val>
                                            <p:fltVal val="1"/>
                                          </p:val>
                                        </p:tav>
                                      </p:tavLst>
                                    </p:anim>
                                  </p:childTnLst>
                                </p:cTn>
                              </p:par>
                              <p:par>
                                <p:cTn id="31" presetID="15" presetClass="entr" presetSubtype="0" fill="hold" nodeType="withEffect">
                                  <p:stCondLst>
                                    <p:cond delay="1000"/>
                                  </p:stCondLst>
                                  <p:childTnLst>
                                    <p:set>
                                      <p:cBhvr>
                                        <p:cTn id="32" dur="1" fill="hold">
                                          <p:stCondLst>
                                            <p:cond delay="0"/>
                                          </p:stCondLst>
                                        </p:cTn>
                                        <p:tgtEl>
                                          <p:spTgt spid="16"/>
                                        </p:tgtEl>
                                        <p:attrNameLst>
                                          <p:attrName>style.visibility</p:attrName>
                                        </p:attrNameLst>
                                      </p:cBhvr>
                                      <p:to>
                                        <p:strVal val="visible"/>
                                      </p:to>
                                    </p:set>
                                    <p:anim calcmode="lin" valueType="num">
                                      <p:cBhvr>
                                        <p:cTn id="33" dur="1000" fill="hold"/>
                                        <p:tgtEl>
                                          <p:spTgt spid="16"/>
                                        </p:tgtEl>
                                        <p:attrNameLst>
                                          <p:attrName>ppt_w</p:attrName>
                                        </p:attrNameLst>
                                      </p:cBhvr>
                                      <p:tavLst>
                                        <p:tav tm="0">
                                          <p:val>
                                            <p:fltVal val="0"/>
                                          </p:val>
                                        </p:tav>
                                        <p:tav tm="100000">
                                          <p:val>
                                            <p:strVal val="#ppt_w"/>
                                          </p:val>
                                        </p:tav>
                                      </p:tavLst>
                                    </p:anim>
                                    <p:anim calcmode="lin" valueType="num">
                                      <p:cBhvr>
                                        <p:cTn id="34" dur="1000" fill="hold"/>
                                        <p:tgtEl>
                                          <p:spTgt spid="16"/>
                                        </p:tgtEl>
                                        <p:attrNameLst>
                                          <p:attrName>ppt_h</p:attrName>
                                        </p:attrNameLst>
                                      </p:cBhvr>
                                      <p:tavLst>
                                        <p:tav tm="0">
                                          <p:val>
                                            <p:fltVal val="0"/>
                                          </p:val>
                                        </p:tav>
                                        <p:tav tm="100000">
                                          <p:val>
                                            <p:strVal val="#ppt_h"/>
                                          </p:val>
                                        </p:tav>
                                      </p:tavLst>
                                    </p:anim>
                                    <p:anim calcmode="lin" valueType="num">
                                      <p:cBhvr>
                                        <p:cTn id="35" dur="1000" fill="hold"/>
                                        <p:tgtEl>
                                          <p:spTgt spid="16"/>
                                        </p:tgtEl>
                                        <p:attrNameLst>
                                          <p:attrName>ppt_x</p:attrName>
                                        </p:attrNameLst>
                                      </p:cBhvr>
                                      <p:tavLst>
                                        <p:tav tm="0" fmla="#ppt_x+(cos(-2*pi*(1-$))*-#ppt_x-sin(-2*pi*(1-$))*(1-#ppt_y))*(1-$)">
                                          <p:val>
                                            <p:fltVal val="0"/>
                                          </p:val>
                                        </p:tav>
                                        <p:tav tm="100000">
                                          <p:val>
                                            <p:fltVal val="1"/>
                                          </p:val>
                                        </p:tav>
                                      </p:tavLst>
                                    </p:anim>
                                    <p:anim calcmode="lin" valueType="num">
                                      <p:cBhvr>
                                        <p:cTn id="36" dur="1000" fill="hold"/>
                                        <p:tgtEl>
                                          <p:spTgt spid="16"/>
                                        </p:tgtEl>
                                        <p:attrNameLst>
                                          <p:attrName>ppt_y</p:attrName>
                                        </p:attrNameLst>
                                      </p:cBhvr>
                                      <p:tavLst>
                                        <p:tav tm="0" fmla="#ppt_y+(sin(-2*pi*(1-$))*-#ppt_x+cos(-2*pi*(1-$))*(1-#ppt_y))*(1-$)">
                                          <p:val>
                                            <p:fltVal val="0"/>
                                          </p:val>
                                        </p:tav>
                                        <p:tav tm="100000">
                                          <p:val>
                                            <p:fltVal val="1"/>
                                          </p:val>
                                        </p:tav>
                                      </p:tavLst>
                                    </p:anim>
                                  </p:childTnLst>
                                </p:cTn>
                              </p:par>
                              <p:par>
                                <p:cTn id="37" presetID="15" presetClass="entr" presetSubtype="0" fill="hold" nodeType="withEffect">
                                  <p:stCondLst>
                                    <p:cond delay="1500"/>
                                  </p:stCondLst>
                                  <p:childTnLst>
                                    <p:set>
                                      <p:cBhvr>
                                        <p:cTn id="38" dur="1" fill="hold">
                                          <p:stCondLst>
                                            <p:cond delay="0"/>
                                          </p:stCondLst>
                                        </p:cTn>
                                        <p:tgtEl>
                                          <p:spTgt spid="12"/>
                                        </p:tgtEl>
                                        <p:attrNameLst>
                                          <p:attrName>style.visibility</p:attrName>
                                        </p:attrNameLst>
                                      </p:cBhvr>
                                      <p:to>
                                        <p:strVal val="visible"/>
                                      </p:to>
                                    </p:set>
                                    <p:anim calcmode="lin" valueType="num">
                                      <p:cBhvr>
                                        <p:cTn id="39" dur="1000" fill="hold"/>
                                        <p:tgtEl>
                                          <p:spTgt spid="12"/>
                                        </p:tgtEl>
                                        <p:attrNameLst>
                                          <p:attrName>ppt_w</p:attrName>
                                        </p:attrNameLst>
                                      </p:cBhvr>
                                      <p:tavLst>
                                        <p:tav tm="0">
                                          <p:val>
                                            <p:fltVal val="0"/>
                                          </p:val>
                                        </p:tav>
                                        <p:tav tm="100000">
                                          <p:val>
                                            <p:strVal val="#ppt_w"/>
                                          </p:val>
                                        </p:tav>
                                      </p:tavLst>
                                    </p:anim>
                                    <p:anim calcmode="lin" valueType="num">
                                      <p:cBhvr>
                                        <p:cTn id="40" dur="1000" fill="hold"/>
                                        <p:tgtEl>
                                          <p:spTgt spid="12"/>
                                        </p:tgtEl>
                                        <p:attrNameLst>
                                          <p:attrName>ppt_h</p:attrName>
                                        </p:attrNameLst>
                                      </p:cBhvr>
                                      <p:tavLst>
                                        <p:tav tm="0">
                                          <p:val>
                                            <p:fltVal val="0"/>
                                          </p:val>
                                        </p:tav>
                                        <p:tav tm="100000">
                                          <p:val>
                                            <p:strVal val="#ppt_h"/>
                                          </p:val>
                                        </p:tav>
                                      </p:tavLst>
                                    </p:anim>
                                    <p:anim calcmode="lin" valueType="num">
                                      <p:cBhvr>
                                        <p:cTn id="41"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12"/>
                                        </p:tgtEl>
                                        <p:attrNameLst>
                                          <p:attrName>ppt_y</p:attrName>
                                        </p:attrNameLst>
                                      </p:cBhvr>
                                      <p:tavLst>
                                        <p:tav tm="0" fmla="#ppt_y+(sin(-2*pi*(1-$))*-#ppt_x+cos(-2*pi*(1-$))*(1-#ppt_y))*(1-$)">
                                          <p:val>
                                            <p:fltVal val="0"/>
                                          </p:val>
                                        </p:tav>
                                        <p:tav tm="100000">
                                          <p:val>
                                            <p:fltVal val="1"/>
                                          </p:val>
                                        </p:tav>
                                      </p:tavLst>
                                    </p:anim>
                                  </p:childTnLst>
                                </p:cTn>
                              </p:par>
                              <p:par>
                                <p:cTn id="43" presetID="15" presetClass="entr" presetSubtype="0" fill="hold" nodeType="withEffect">
                                  <p:stCondLst>
                                    <p:cond delay="2000"/>
                                  </p:stCondLst>
                                  <p:childTnLst>
                                    <p:set>
                                      <p:cBhvr>
                                        <p:cTn id="44" dur="1" fill="hold">
                                          <p:stCondLst>
                                            <p:cond delay="0"/>
                                          </p:stCondLst>
                                        </p:cTn>
                                        <p:tgtEl>
                                          <p:spTgt spid="20"/>
                                        </p:tgtEl>
                                        <p:attrNameLst>
                                          <p:attrName>style.visibility</p:attrName>
                                        </p:attrNameLst>
                                      </p:cBhvr>
                                      <p:to>
                                        <p:strVal val="visible"/>
                                      </p:to>
                                    </p:set>
                                    <p:anim calcmode="lin" valueType="num">
                                      <p:cBhvr>
                                        <p:cTn id="45" dur="1000" fill="hold"/>
                                        <p:tgtEl>
                                          <p:spTgt spid="20"/>
                                        </p:tgtEl>
                                        <p:attrNameLst>
                                          <p:attrName>ppt_w</p:attrName>
                                        </p:attrNameLst>
                                      </p:cBhvr>
                                      <p:tavLst>
                                        <p:tav tm="0">
                                          <p:val>
                                            <p:fltVal val="0"/>
                                          </p:val>
                                        </p:tav>
                                        <p:tav tm="100000">
                                          <p:val>
                                            <p:strVal val="#ppt_w"/>
                                          </p:val>
                                        </p:tav>
                                      </p:tavLst>
                                    </p:anim>
                                    <p:anim calcmode="lin" valueType="num">
                                      <p:cBhvr>
                                        <p:cTn id="46" dur="1000" fill="hold"/>
                                        <p:tgtEl>
                                          <p:spTgt spid="20"/>
                                        </p:tgtEl>
                                        <p:attrNameLst>
                                          <p:attrName>ppt_h</p:attrName>
                                        </p:attrNameLst>
                                      </p:cBhvr>
                                      <p:tavLst>
                                        <p:tav tm="0">
                                          <p:val>
                                            <p:fltVal val="0"/>
                                          </p:val>
                                        </p:tav>
                                        <p:tav tm="100000">
                                          <p:val>
                                            <p:strVal val="#ppt_h"/>
                                          </p:val>
                                        </p:tav>
                                      </p:tavLst>
                                    </p:anim>
                                    <p:anim calcmode="lin" valueType="num">
                                      <p:cBhvr>
                                        <p:cTn id="47" dur="1000" fill="hold"/>
                                        <p:tgtEl>
                                          <p:spTgt spid="20"/>
                                        </p:tgtEl>
                                        <p:attrNameLst>
                                          <p:attrName>ppt_x</p:attrName>
                                        </p:attrNameLst>
                                      </p:cBhvr>
                                      <p:tavLst>
                                        <p:tav tm="0" fmla="#ppt_x+(cos(-2*pi*(1-$))*-#ppt_x-sin(-2*pi*(1-$))*(1-#ppt_y))*(1-$)">
                                          <p:val>
                                            <p:fltVal val="0"/>
                                          </p:val>
                                        </p:tav>
                                        <p:tav tm="100000">
                                          <p:val>
                                            <p:fltVal val="1"/>
                                          </p:val>
                                        </p:tav>
                                      </p:tavLst>
                                    </p:anim>
                                    <p:anim calcmode="lin" valueType="num">
                                      <p:cBhvr>
                                        <p:cTn id="48" dur="1000" fill="hold"/>
                                        <p:tgtEl>
                                          <p:spTgt spid="20"/>
                                        </p:tgtEl>
                                        <p:attrNameLst>
                                          <p:attrName>ppt_y</p:attrName>
                                        </p:attrNameLst>
                                      </p:cBhvr>
                                      <p:tavLst>
                                        <p:tav tm="0" fmla="#ppt_y+(sin(-2*pi*(1-$))*-#ppt_x+cos(-2*pi*(1-$))*(1-#ppt_y))*(1-$)">
                                          <p:val>
                                            <p:fltVal val="0"/>
                                          </p:val>
                                        </p:tav>
                                        <p:tav tm="100000">
                                          <p:val>
                                            <p:fltVal val="1"/>
                                          </p:val>
                                        </p:tav>
                                      </p:tavLst>
                                    </p:anim>
                                  </p:childTnLst>
                                </p:cTn>
                              </p:par>
                            </p:childTnLst>
                          </p:cTn>
                        </p:par>
                        <p:par>
                          <p:cTn id="49" fill="hold">
                            <p:stCondLst>
                              <p:cond delay="3000"/>
                            </p:stCondLst>
                            <p:childTnLst>
                              <p:par>
                                <p:cTn id="50" presetID="42" presetClass="entr" presetSubtype="0" fill="hold" grpId="0"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p:cBhvr>
                                        <p:cTn id="52" dur="750"/>
                                        <p:tgtEl>
                                          <p:spTgt spid="27"/>
                                        </p:tgtEl>
                                      </p:cBhvr>
                                    </p:animEffect>
                                    <p:anim calcmode="lin" valueType="num">
                                      <p:cBhvr>
                                        <p:cTn id="53" dur="750" fill="hold"/>
                                        <p:tgtEl>
                                          <p:spTgt spid="27"/>
                                        </p:tgtEl>
                                        <p:attrNameLst>
                                          <p:attrName>ppt_x</p:attrName>
                                        </p:attrNameLst>
                                      </p:cBhvr>
                                      <p:tavLst>
                                        <p:tav tm="0">
                                          <p:val>
                                            <p:strVal val="#ppt_x"/>
                                          </p:val>
                                        </p:tav>
                                        <p:tav tm="100000">
                                          <p:val>
                                            <p:strVal val="#ppt_x"/>
                                          </p:val>
                                        </p:tav>
                                      </p:tavLst>
                                    </p:anim>
                                    <p:anim calcmode="lin" valueType="num">
                                      <p:cBhvr>
                                        <p:cTn id="54" dur="750" fill="hold"/>
                                        <p:tgtEl>
                                          <p:spTgt spid="27"/>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Effect>
                                      <p:cBhvr>
                                        <p:cTn id="57" dur="750"/>
                                        <p:tgtEl>
                                          <p:spTgt spid="28"/>
                                        </p:tgtEl>
                                      </p:cBhvr>
                                    </p:animEffect>
                                    <p:anim calcmode="lin" valueType="num">
                                      <p:cBhvr>
                                        <p:cTn id="58" dur="750" fill="hold"/>
                                        <p:tgtEl>
                                          <p:spTgt spid="28"/>
                                        </p:tgtEl>
                                        <p:attrNameLst>
                                          <p:attrName>ppt_x</p:attrName>
                                        </p:attrNameLst>
                                      </p:cBhvr>
                                      <p:tavLst>
                                        <p:tav tm="0">
                                          <p:val>
                                            <p:strVal val="#ppt_x"/>
                                          </p:val>
                                        </p:tav>
                                        <p:tav tm="100000">
                                          <p:val>
                                            <p:strVal val="#ppt_x"/>
                                          </p:val>
                                        </p:tav>
                                      </p:tavLst>
                                    </p:anim>
                                    <p:anim calcmode="lin" valueType="num">
                                      <p:cBhvr>
                                        <p:cTn id="59" dur="750" fill="hold"/>
                                        <p:tgtEl>
                                          <p:spTgt spid="28"/>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9"/>
                                        </p:tgtEl>
                                        <p:attrNameLst>
                                          <p:attrName>style.visibility</p:attrName>
                                        </p:attrNameLst>
                                      </p:cBhvr>
                                      <p:to>
                                        <p:strVal val="visible"/>
                                      </p:to>
                                    </p:set>
                                    <p:animEffect>
                                      <p:cBhvr>
                                        <p:cTn id="62" dur="750"/>
                                        <p:tgtEl>
                                          <p:spTgt spid="29"/>
                                        </p:tgtEl>
                                      </p:cBhvr>
                                    </p:animEffect>
                                    <p:anim calcmode="lin" valueType="num">
                                      <p:cBhvr>
                                        <p:cTn id="63" dur="750" fill="hold"/>
                                        <p:tgtEl>
                                          <p:spTgt spid="29"/>
                                        </p:tgtEl>
                                        <p:attrNameLst>
                                          <p:attrName>ppt_x</p:attrName>
                                        </p:attrNameLst>
                                      </p:cBhvr>
                                      <p:tavLst>
                                        <p:tav tm="0">
                                          <p:val>
                                            <p:strVal val="#ppt_x"/>
                                          </p:val>
                                        </p:tav>
                                        <p:tav tm="100000">
                                          <p:val>
                                            <p:strVal val="#ppt_x"/>
                                          </p:val>
                                        </p:tav>
                                      </p:tavLst>
                                    </p:anim>
                                    <p:anim calcmode="lin" valueType="num">
                                      <p:cBhvr>
                                        <p:cTn id="64" dur="750" fill="hold"/>
                                        <p:tgtEl>
                                          <p:spTgt spid="29"/>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0"/>
                                        </p:tgtEl>
                                        <p:attrNameLst>
                                          <p:attrName>style.visibility</p:attrName>
                                        </p:attrNameLst>
                                      </p:cBhvr>
                                      <p:to>
                                        <p:strVal val="visible"/>
                                      </p:to>
                                    </p:set>
                                    <p:animEffect>
                                      <p:cBhvr>
                                        <p:cTn id="67" dur="750"/>
                                        <p:tgtEl>
                                          <p:spTgt spid="30"/>
                                        </p:tgtEl>
                                      </p:cBhvr>
                                    </p:animEffect>
                                    <p:anim calcmode="lin" valueType="num">
                                      <p:cBhvr>
                                        <p:cTn id="68" dur="750" fill="hold"/>
                                        <p:tgtEl>
                                          <p:spTgt spid="30"/>
                                        </p:tgtEl>
                                        <p:attrNameLst>
                                          <p:attrName>ppt_x</p:attrName>
                                        </p:attrNameLst>
                                      </p:cBhvr>
                                      <p:tavLst>
                                        <p:tav tm="0">
                                          <p:val>
                                            <p:strVal val="#ppt_x"/>
                                          </p:val>
                                        </p:tav>
                                        <p:tav tm="100000">
                                          <p:val>
                                            <p:strVal val="#ppt_x"/>
                                          </p:val>
                                        </p:tav>
                                      </p:tavLst>
                                    </p:anim>
                                    <p:anim calcmode="lin" valueType="num">
                                      <p:cBhvr>
                                        <p:cTn id="69" dur="750" fill="hold"/>
                                        <p:tgtEl>
                                          <p:spTgt spid="30"/>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31"/>
                                        </p:tgtEl>
                                        <p:attrNameLst>
                                          <p:attrName>style.visibility</p:attrName>
                                        </p:attrNameLst>
                                      </p:cBhvr>
                                      <p:to>
                                        <p:strVal val="visible"/>
                                      </p:to>
                                    </p:set>
                                    <p:animEffect>
                                      <p:cBhvr>
                                        <p:cTn id="72" dur="750"/>
                                        <p:tgtEl>
                                          <p:spTgt spid="31"/>
                                        </p:tgtEl>
                                      </p:cBhvr>
                                    </p:animEffect>
                                    <p:anim calcmode="lin" valueType="num">
                                      <p:cBhvr>
                                        <p:cTn id="73" dur="750" fill="hold"/>
                                        <p:tgtEl>
                                          <p:spTgt spid="31"/>
                                        </p:tgtEl>
                                        <p:attrNameLst>
                                          <p:attrName>ppt_x</p:attrName>
                                        </p:attrNameLst>
                                      </p:cBhvr>
                                      <p:tavLst>
                                        <p:tav tm="0">
                                          <p:val>
                                            <p:strVal val="#ppt_x"/>
                                          </p:val>
                                        </p:tav>
                                        <p:tav tm="100000">
                                          <p:val>
                                            <p:strVal val="#ppt_x"/>
                                          </p:val>
                                        </p:tav>
                                      </p:tavLst>
                                    </p:anim>
                                    <p:anim calcmode="lin" valueType="num">
                                      <p:cBhvr>
                                        <p:cTn id="74" dur="75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27" grpId="0" bldLvl="0" autoUpdateAnimBg="0"/>
      <p:bldP spid="28" grpId="0" bldLvl="0" autoUpdateAnimBg="0"/>
      <p:bldP spid="29" grpId="0" bldLvl="0" autoUpdateAnimBg="0"/>
      <p:bldP spid="30" grpId="0" bldLvl="0" autoUpdateAnimBg="0"/>
      <p:bldP spid="31" grpId="0" bldLvl="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5"/>
          <p:cNvSpPr txBox="1">
            <a:spLocks noChangeArrowheads="1"/>
          </p:cNvSpPr>
          <p:nvPr/>
        </p:nvSpPr>
        <p:spPr bwMode="auto">
          <a:xfrm>
            <a:off x="1980372" y="353192"/>
            <a:ext cx="3999324" cy="553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21892" tIns="60945" rIns="121892" bIns="60945">
            <a:spAutoFit/>
          </a:bodyPr>
          <a:lstStyle>
            <a:defPPr>
              <a:defRPr lang="zh-CN"/>
            </a:defPPr>
            <a:lvl1pPr eaLnBrk="1" hangingPunct="1">
              <a:defRPr sz="3465" i="0" spc="-150">
                <a:solidFill>
                  <a:schemeClr val="tx1">
                    <a:lumMod val="75000"/>
                    <a:lumOff val="25000"/>
                  </a:schemeClr>
                </a:solidFill>
                <a:latin typeface="+mn-lt"/>
                <a:ea typeface="+mn-ea"/>
                <a:cs typeface="+mn-ea"/>
              </a:defRPr>
            </a:lvl1pPr>
            <a:lvl2pPr marL="742950" indent="-285750" eaLnBrk="0" hangingPunct="0">
              <a:defRPr i="1">
                <a:latin typeface="Arial" panose="020B0604020202020204" pitchFamily="34" charset="0"/>
                <a:ea typeface="宋体" panose="02010600030101010101" pitchFamily="2" charset="-122"/>
              </a:defRPr>
            </a:lvl2pPr>
            <a:lvl3pPr marL="1143000" indent="-228600" eaLnBrk="0" hangingPunct="0">
              <a:defRPr i="1">
                <a:latin typeface="Arial" panose="020B0604020202020204" pitchFamily="34" charset="0"/>
                <a:ea typeface="宋体" panose="02010600030101010101" pitchFamily="2" charset="-122"/>
              </a:defRPr>
            </a:lvl3pPr>
            <a:lvl4pPr marL="1600200" indent="-228600" eaLnBrk="0" hangingPunct="0">
              <a:defRPr i="1">
                <a:latin typeface="Arial" panose="020B0604020202020204" pitchFamily="34" charset="0"/>
                <a:ea typeface="宋体" panose="02010600030101010101" pitchFamily="2" charset="-122"/>
              </a:defRPr>
            </a:lvl4pPr>
            <a:lvl5pPr marL="2057400" indent="-228600" eaLnBrk="0" hangingPunct="0">
              <a:defRPr i="1">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9pPr>
          </a:lstStyle>
          <a:p>
            <a:r>
              <a:rPr lang="zh-CN" altLang="en-US" sz="2800" b="1" spc="0" dirty="0">
                <a:solidFill>
                  <a:srgbClr val="FFE100"/>
                </a:solidFill>
                <a:sym typeface="+mn-lt"/>
              </a:rPr>
              <a:t>修改相关主题文字</a:t>
            </a:r>
          </a:p>
        </p:txBody>
      </p:sp>
      <p:sp>
        <p:nvSpPr>
          <p:cNvPr id="3" name="KSO_Shape"/>
          <p:cNvSpPr/>
          <p:nvPr/>
        </p:nvSpPr>
        <p:spPr bwMode="auto">
          <a:xfrm>
            <a:off x="1271464" y="2590750"/>
            <a:ext cx="3168264" cy="3173553"/>
          </a:xfrm>
          <a:custGeom>
            <a:avLst/>
            <a:gdLst>
              <a:gd name="T0" fmla="*/ 2147483646 w 4409"/>
              <a:gd name="T1" fmla="*/ 2147483646 h 4408"/>
              <a:gd name="T2" fmla="*/ 2147483646 w 4409"/>
              <a:gd name="T3" fmla="*/ 2147483646 h 4408"/>
              <a:gd name="T4" fmla="*/ 2147483646 w 4409"/>
              <a:gd name="T5" fmla="*/ 2147483646 h 4408"/>
              <a:gd name="T6" fmla="*/ 2147483646 w 4409"/>
              <a:gd name="T7" fmla="*/ 2147483646 h 4408"/>
              <a:gd name="T8" fmla="*/ 2147483646 w 4409"/>
              <a:gd name="T9" fmla="*/ 2147483646 h 4408"/>
              <a:gd name="T10" fmla="*/ 2147483646 w 4409"/>
              <a:gd name="T11" fmla="*/ 2147483646 h 4408"/>
              <a:gd name="T12" fmla="*/ 2147483646 w 4409"/>
              <a:gd name="T13" fmla="*/ 2147483646 h 4408"/>
              <a:gd name="T14" fmla="*/ 2147483646 w 4409"/>
              <a:gd name="T15" fmla="*/ 2147483646 h 4408"/>
              <a:gd name="T16" fmla="*/ 481718167 w 4409"/>
              <a:gd name="T17" fmla="*/ 2147483646 h 4408"/>
              <a:gd name="T18" fmla="*/ 321145301 w 4409"/>
              <a:gd name="T19" fmla="*/ 2147483646 h 4408"/>
              <a:gd name="T20" fmla="*/ 2147483646 w 4409"/>
              <a:gd name="T21" fmla="*/ 2147483646 h 4408"/>
              <a:gd name="T22" fmla="*/ 2147483646 w 4409"/>
              <a:gd name="T23" fmla="*/ 2147483646 h 4408"/>
              <a:gd name="T24" fmla="*/ 2147483646 w 4409"/>
              <a:gd name="T25" fmla="*/ 2147483646 h 4408"/>
              <a:gd name="T26" fmla="*/ 2147483646 w 4409"/>
              <a:gd name="T27" fmla="*/ 2147483646 h 4408"/>
              <a:gd name="T28" fmla="*/ 2147483646 w 4409"/>
              <a:gd name="T29" fmla="*/ 2147483646 h 4408"/>
              <a:gd name="T30" fmla="*/ 2147483646 w 4409"/>
              <a:gd name="T31" fmla="*/ 2147483646 h 4408"/>
              <a:gd name="T32" fmla="*/ 2147483646 w 4409"/>
              <a:gd name="T33" fmla="*/ 2147483646 h 4408"/>
              <a:gd name="T34" fmla="*/ 2147483646 w 4409"/>
              <a:gd name="T35" fmla="*/ 2147483646 h 4408"/>
              <a:gd name="T36" fmla="*/ 2147483646 w 4409"/>
              <a:gd name="T37" fmla="*/ 2147483646 h 4408"/>
              <a:gd name="T38" fmla="*/ 2147483646 w 4409"/>
              <a:gd name="T39" fmla="*/ 2147483646 h 4408"/>
              <a:gd name="T40" fmla="*/ 2147483646 w 4409"/>
              <a:gd name="T41" fmla="*/ 2147483646 h 4408"/>
              <a:gd name="T42" fmla="*/ 2147483646 w 4409"/>
              <a:gd name="T43" fmla="*/ 2147483646 h 4408"/>
              <a:gd name="T44" fmla="*/ 2147483646 w 4409"/>
              <a:gd name="T45" fmla="*/ 2147483646 h 4408"/>
              <a:gd name="T46" fmla="*/ 2147483646 w 4409"/>
              <a:gd name="T47" fmla="*/ 2147483646 h 4408"/>
              <a:gd name="T48" fmla="*/ 2147483646 w 4409"/>
              <a:gd name="T49" fmla="*/ 2147483646 h 4408"/>
              <a:gd name="T50" fmla="*/ 2147483646 w 4409"/>
              <a:gd name="T51" fmla="*/ 2147483646 h 4408"/>
              <a:gd name="T52" fmla="*/ 2147483646 w 4409"/>
              <a:gd name="T53" fmla="*/ 2147483646 h 4408"/>
              <a:gd name="T54" fmla="*/ 2147483646 w 4409"/>
              <a:gd name="T55" fmla="*/ 2147483646 h 4408"/>
              <a:gd name="T56" fmla="*/ 2147483646 w 4409"/>
              <a:gd name="T57" fmla="*/ 2147483646 h 4408"/>
              <a:gd name="T58" fmla="*/ 2147483646 w 4409"/>
              <a:gd name="T59" fmla="*/ 2147483646 h 4408"/>
              <a:gd name="T60" fmla="*/ 2147483646 w 4409"/>
              <a:gd name="T61" fmla="*/ 2147483646 h 4408"/>
              <a:gd name="T62" fmla="*/ 2147483646 w 4409"/>
              <a:gd name="T63" fmla="*/ 2147483646 h 4408"/>
              <a:gd name="T64" fmla="*/ 2147483646 w 4409"/>
              <a:gd name="T65" fmla="*/ 2147483646 h 4408"/>
              <a:gd name="T66" fmla="*/ 2147483646 w 4409"/>
              <a:gd name="T67" fmla="*/ 2147483646 h 4408"/>
              <a:gd name="T68" fmla="*/ 2147483646 w 4409"/>
              <a:gd name="T69" fmla="*/ 2147483646 h 4408"/>
              <a:gd name="T70" fmla="*/ 2147483646 w 4409"/>
              <a:gd name="T71" fmla="*/ 2147483646 h 4408"/>
              <a:gd name="T72" fmla="*/ 2147483646 w 4409"/>
              <a:gd name="T73" fmla="*/ 2147483646 h 4408"/>
              <a:gd name="T74" fmla="*/ 2147483646 w 4409"/>
              <a:gd name="T75" fmla="*/ 2147483646 h 4408"/>
              <a:gd name="T76" fmla="*/ 2147483646 w 4409"/>
              <a:gd name="T77" fmla="*/ 2147483646 h 4408"/>
              <a:gd name="T78" fmla="*/ 2147483646 w 4409"/>
              <a:gd name="T79" fmla="*/ 2147483646 h 4408"/>
              <a:gd name="T80" fmla="*/ 2147483646 w 4409"/>
              <a:gd name="T81" fmla="*/ 2147483646 h 4408"/>
              <a:gd name="T82" fmla="*/ 2147483646 w 4409"/>
              <a:gd name="T83" fmla="*/ 2147483646 h 4408"/>
              <a:gd name="T84" fmla="*/ 2147483646 w 4409"/>
              <a:gd name="T85" fmla="*/ 2147483646 h 4408"/>
              <a:gd name="T86" fmla="*/ 2147483646 w 4409"/>
              <a:gd name="T87" fmla="*/ 2147483646 h 4408"/>
              <a:gd name="T88" fmla="*/ 2147483646 w 4409"/>
              <a:gd name="T89" fmla="*/ 2147483646 h 4408"/>
              <a:gd name="T90" fmla="*/ 2147483646 w 4409"/>
              <a:gd name="T91" fmla="*/ 2147483646 h 4408"/>
              <a:gd name="T92" fmla="*/ 2147483646 w 4409"/>
              <a:gd name="T93" fmla="*/ 2147483646 h 4408"/>
              <a:gd name="T94" fmla="*/ 2147483646 w 4409"/>
              <a:gd name="T95" fmla="*/ 2147483646 h 4408"/>
              <a:gd name="T96" fmla="*/ 2147483646 w 4409"/>
              <a:gd name="T97" fmla="*/ 2147483646 h 4408"/>
              <a:gd name="T98" fmla="*/ 2147483646 w 4409"/>
              <a:gd name="T99" fmla="*/ 2147483646 h 4408"/>
              <a:gd name="T100" fmla="*/ 2147483646 w 4409"/>
              <a:gd name="T101" fmla="*/ 2147483646 h 4408"/>
              <a:gd name="T102" fmla="*/ 2147483646 w 4409"/>
              <a:gd name="T103" fmla="*/ 2147483646 h 4408"/>
              <a:gd name="T104" fmla="*/ 2147483646 w 4409"/>
              <a:gd name="T105" fmla="*/ 2147483646 h 4408"/>
              <a:gd name="T106" fmla="*/ 2147483646 w 4409"/>
              <a:gd name="T107" fmla="*/ 2147483646 h 4408"/>
              <a:gd name="T108" fmla="*/ 2147483646 w 4409"/>
              <a:gd name="T109" fmla="*/ 2147483646 h 440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409" h="4408">
                <a:moveTo>
                  <a:pt x="3025" y="2127"/>
                </a:moveTo>
                <a:lnTo>
                  <a:pt x="3025" y="2127"/>
                </a:lnTo>
                <a:lnTo>
                  <a:pt x="3097" y="2107"/>
                </a:lnTo>
                <a:lnTo>
                  <a:pt x="3179" y="2081"/>
                </a:lnTo>
                <a:lnTo>
                  <a:pt x="3271" y="2053"/>
                </a:lnTo>
                <a:lnTo>
                  <a:pt x="3375" y="2020"/>
                </a:lnTo>
                <a:lnTo>
                  <a:pt x="3429" y="2002"/>
                </a:lnTo>
                <a:lnTo>
                  <a:pt x="3481" y="1982"/>
                </a:lnTo>
                <a:lnTo>
                  <a:pt x="3532" y="1961"/>
                </a:lnTo>
                <a:lnTo>
                  <a:pt x="3580" y="1938"/>
                </a:lnTo>
                <a:lnTo>
                  <a:pt x="3626" y="1914"/>
                </a:lnTo>
                <a:lnTo>
                  <a:pt x="3672" y="1889"/>
                </a:lnTo>
                <a:lnTo>
                  <a:pt x="3715" y="1861"/>
                </a:lnTo>
                <a:lnTo>
                  <a:pt x="3756" y="1834"/>
                </a:lnTo>
                <a:lnTo>
                  <a:pt x="3797" y="1804"/>
                </a:lnTo>
                <a:lnTo>
                  <a:pt x="3834" y="1774"/>
                </a:lnTo>
                <a:lnTo>
                  <a:pt x="3871" y="1744"/>
                </a:lnTo>
                <a:lnTo>
                  <a:pt x="3906" y="1711"/>
                </a:lnTo>
                <a:lnTo>
                  <a:pt x="3940" y="1679"/>
                </a:lnTo>
                <a:lnTo>
                  <a:pt x="3971" y="1644"/>
                </a:lnTo>
                <a:lnTo>
                  <a:pt x="4002" y="1610"/>
                </a:lnTo>
                <a:lnTo>
                  <a:pt x="4031" y="1575"/>
                </a:lnTo>
                <a:lnTo>
                  <a:pt x="4059" y="1539"/>
                </a:lnTo>
                <a:lnTo>
                  <a:pt x="4085" y="1502"/>
                </a:lnTo>
                <a:lnTo>
                  <a:pt x="4110" y="1466"/>
                </a:lnTo>
                <a:lnTo>
                  <a:pt x="4134" y="1428"/>
                </a:lnTo>
                <a:lnTo>
                  <a:pt x="4157" y="1390"/>
                </a:lnTo>
                <a:lnTo>
                  <a:pt x="4177" y="1351"/>
                </a:lnTo>
                <a:lnTo>
                  <a:pt x="4198" y="1312"/>
                </a:lnTo>
                <a:lnTo>
                  <a:pt x="4217" y="1274"/>
                </a:lnTo>
                <a:lnTo>
                  <a:pt x="4234" y="1235"/>
                </a:lnTo>
                <a:lnTo>
                  <a:pt x="4251" y="1196"/>
                </a:lnTo>
                <a:lnTo>
                  <a:pt x="4267" y="1156"/>
                </a:lnTo>
                <a:lnTo>
                  <a:pt x="4281" y="1117"/>
                </a:lnTo>
                <a:lnTo>
                  <a:pt x="4295" y="1078"/>
                </a:lnTo>
                <a:lnTo>
                  <a:pt x="4307" y="1039"/>
                </a:lnTo>
                <a:lnTo>
                  <a:pt x="4319" y="1000"/>
                </a:lnTo>
                <a:lnTo>
                  <a:pt x="4329" y="961"/>
                </a:lnTo>
                <a:lnTo>
                  <a:pt x="4340" y="923"/>
                </a:lnTo>
                <a:lnTo>
                  <a:pt x="4349" y="884"/>
                </a:lnTo>
                <a:lnTo>
                  <a:pt x="4357" y="847"/>
                </a:lnTo>
                <a:lnTo>
                  <a:pt x="4365" y="809"/>
                </a:lnTo>
                <a:lnTo>
                  <a:pt x="4377" y="736"/>
                </a:lnTo>
                <a:lnTo>
                  <a:pt x="4387" y="665"/>
                </a:lnTo>
                <a:lnTo>
                  <a:pt x="4395" y="598"/>
                </a:lnTo>
                <a:lnTo>
                  <a:pt x="4401" y="534"/>
                </a:lnTo>
                <a:lnTo>
                  <a:pt x="4405" y="474"/>
                </a:lnTo>
                <a:lnTo>
                  <a:pt x="4407" y="418"/>
                </a:lnTo>
                <a:lnTo>
                  <a:pt x="4409" y="367"/>
                </a:lnTo>
                <a:lnTo>
                  <a:pt x="4409" y="321"/>
                </a:lnTo>
                <a:lnTo>
                  <a:pt x="4409" y="281"/>
                </a:lnTo>
                <a:lnTo>
                  <a:pt x="4407" y="247"/>
                </a:lnTo>
                <a:lnTo>
                  <a:pt x="4404" y="201"/>
                </a:lnTo>
                <a:lnTo>
                  <a:pt x="4403" y="183"/>
                </a:lnTo>
                <a:lnTo>
                  <a:pt x="3786" y="183"/>
                </a:lnTo>
                <a:lnTo>
                  <a:pt x="3491" y="183"/>
                </a:lnTo>
                <a:lnTo>
                  <a:pt x="3491" y="0"/>
                </a:lnTo>
                <a:lnTo>
                  <a:pt x="919" y="0"/>
                </a:lnTo>
                <a:lnTo>
                  <a:pt x="919" y="183"/>
                </a:lnTo>
                <a:lnTo>
                  <a:pt x="624" y="183"/>
                </a:lnTo>
                <a:lnTo>
                  <a:pt x="6" y="183"/>
                </a:lnTo>
                <a:lnTo>
                  <a:pt x="5" y="201"/>
                </a:lnTo>
                <a:lnTo>
                  <a:pt x="2" y="247"/>
                </a:lnTo>
                <a:lnTo>
                  <a:pt x="1" y="282"/>
                </a:lnTo>
                <a:lnTo>
                  <a:pt x="0" y="321"/>
                </a:lnTo>
                <a:lnTo>
                  <a:pt x="1" y="367"/>
                </a:lnTo>
                <a:lnTo>
                  <a:pt x="2" y="419"/>
                </a:lnTo>
                <a:lnTo>
                  <a:pt x="4" y="475"/>
                </a:lnTo>
                <a:lnTo>
                  <a:pt x="8" y="535"/>
                </a:lnTo>
                <a:lnTo>
                  <a:pt x="14" y="599"/>
                </a:lnTo>
                <a:lnTo>
                  <a:pt x="22" y="667"/>
                </a:lnTo>
                <a:lnTo>
                  <a:pt x="32" y="737"/>
                </a:lnTo>
                <a:lnTo>
                  <a:pt x="45" y="811"/>
                </a:lnTo>
                <a:lnTo>
                  <a:pt x="52" y="848"/>
                </a:lnTo>
                <a:lnTo>
                  <a:pt x="61" y="886"/>
                </a:lnTo>
                <a:lnTo>
                  <a:pt x="69" y="924"/>
                </a:lnTo>
                <a:lnTo>
                  <a:pt x="79" y="962"/>
                </a:lnTo>
                <a:lnTo>
                  <a:pt x="91" y="1002"/>
                </a:lnTo>
                <a:lnTo>
                  <a:pt x="102" y="1041"/>
                </a:lnTo>
                <a:lnTo>
                  <a:pt x="115" y="1080"/>
                </a:lnTo>
                <a:lnTo>
                  <a:pt x="128" y="1120"/>
                </a:lnTo>
                <a:lnTo>
                  <a:pt x="142" y="1158"/>
                </a:lnTo>
                <a:lnTo>
                  <a:pt x="159" y="1198"/>
                </a:lnTo>
                <a:lnTo>
                  <a:pt x="175" y="1237"/>
                </a:lnTo>
                <a:lnTo>
                  <a:pt x="193" y="1276"/>
                </a:lnTo>
                <a:lnTo>
                  <a:pt x="211" y="1315"/>
                </a:lnTo>
                <a:lnTo>
                  <a:pt x="232" y="1354"/>
                </a:lnTo>
                <a:lnTo>
                  <a:pt x="253" y="1392"/>
                </a:lnTo>
                <a:lnTo>
                  <a:pt x="275" y="1430"/>
                </a:lnTo>
                <a:lnTo>
                  <a:pt x="299" y="1468"/>
                </a:lnTo>
                <a:lnTo>
                  <a:pt x="324" y="1504"/>
                </a:lnTo>
                <a:lnTo>
                  <a:pt x="350" y="1541"/>
                </a:lnTo>
                <a:lnTo>
                  <a:pt x="378" y="1577"/>
                </a:lnTo>
                <a:lnTo>
                  <a:pt x="407" y="1612"/>
                </a:lnTo>
                <a:lnTo>
                  <a:pt x="438" y="1646"/>
                </a:lnTo>
                <a:lnTo>
                  <a:pt x="470" y="1681"/>
                </a:lnTo>
                <a:lnTo>
                  <a:pt x="503" y="1713"/>
                </a:lnTo>
                <a:lnTo>
                  <a:pt x="538" y="1746"/>
                </a:lnTo>
                <a:lnTo>
                  <a:pt x="574" y="1776"/>
                </a:lnTo>
                <a:lnTo>
                  <a:pt x="613" y="1806"/>
                </a:lnTo>
                <a:lnTo>
                  <a:pt x="653" y="1835"/>
                </a:lnTo>
                <a:lnTo>
                  <a:pt x="694" y="1863"/>
                </a:lnTo>
                <a:lnTo>
                  <a:pt x="738" y="1890"/>
                </a:lnTo>
                <a:lnTo>
                  <a:pt x="782" y="1915"/>
                </a:lnTo>
                <a:lnTo>
                  <a:pt x="829" y="1939"/>
                </a:lnTo>
                <a:lnTo>
                  <a:pt x="878" y="1962"/>
                </a:lnTo>
                <a:lnTo>
                  <a:pt x="928" y="1983"/>
                </a:lnTo>
                <a:lnTo>
                  <a:pt x="981" y="2002"/>
                </a:lnTo>
                <a:lnTo>
                  <a:pt x="1035" y="2020"/>
                </a:lnTo>
                <a:lnTo>
                  <a:pt x="1137" y="2053"/>
                </a:lnTo>
                <a:lnTo>
                  <a:pt x="1230" y="2080"/>
                </a:lnTo>
                <a:lnTo>
                  <a:pt x="1311" y="2105"/>
                </a:lnTo>
                <a:lnTo>
                  <a:pt x="1384" y="2125"/>
                </a:lnTo>
                <a:lnTo>
                  <a:pt x="1417" y="2164"/>
                </a:lnTo>
                <a:lnTo>
                  <a:pt x="1452" y="2203"/>
                </a:lnTo>
                <a:lnTo>
                  <a:pt x="1488" y="2241"/>
                </a:lnTo>
                <a:lnTo>
                  <a:pt x="1525" y="2275"/>
                </a:lnTo>
                <a:lnTo>
                  <a:pt x="1562" y="2309"/>
                </a:lnTo>
                <a:lnTo>
                  <a:pt x="1600" y="2340"/>
                </a:lnTo>
                <a:lnTo>
                  <a:pt x="1639" y="2370"/>
                </a:lnTo>
                <a:lnTo>
                  <a:pt x="1679" y="2398"/>
                </a:lnTo>
                <a:lnTo>
                  <a:pt x="1720" y="2424"/>
                </a:lnTo>
                <a:lnTo>
                  <a:pt x="1761" y="2449"/>
                </a:lnTo>
                <a:lnTo>
                  <a:pt x="1803" y="2471"/>
                </a:lnTo>
                <a:lnTo>
                  <a:pt x="1845" y="2490"/>
                </a:lnTo>
                <a:lnTo>
                  <a:pt x="1888" y="2508"/>
                </a:lnTo>
                <a:lnTo>
                  <a:pt x="1933" y="2525"/>
                </a:lnTo>
                <a:lnTo>
                  <a:pt x="1976" y="2538"/>
                </a:lnTo>
                <a:lnTo>
                  <a:pt x="2021" y="2549"/>
                </a:lnTo>
                <a:lnTo>
                  <a:pt x="2021" y="3864"/>
                </a:lnTo>
                <a:lnTo>
                  <a:pt x="1963" y="3868"/>
                </a:lnTo>
                <a:lnTo>
                  <a:pt x="1906" y="3873"/>
                </a:lnTo>
                <a:lnTo>
                  <a:pt x="1850" y="3880"/>
                </a:lnTo>
                <a:lnTo>
                  <a:pt x="1795" y="3887"/>
                </a:lnTo>
                <a:lnTo>
                  <a:pt x="1741" y="3895"/>
                </a:lnTo>
                <a:lnTo>
                  <a:pt x="1688" y="3904"/>
                </a:lnTo>
                <a:lnTo>
                  <a:pt x="1636" y="3915"/>
                </a:lnTo>
                <a:lnTo>
                  <a:pt x="1587" y="3926"/>
                </a:lnTo>
                <a:lnTo>
                  <a:pt x="1537" y="3939"/>
                </a:lnTo>
                <a:lnTo>
                  <a:pt x="1489" y="3951"/>
                </a:lnTo>
                <a:lnTo>
                  <a:pt x="1444" y="3965"/>
                </a:lnTo>
                <a:lnTo>
                  <a:pt x="1399" y="3980"/>
                </a:lnTo>
                <a:lnTo>
                  <a:pt x="1355" y="3995"/>
                </a:lnTo>
                <a:lnTo>
                  <a:pt x="1314" y="4012"/>
                </a:lnTo>
                <a:lnTo>
                  <a:pt x="1274" y="4029"/>
                </a:lnTo>
                <a:lnTo>
                  <a:pt x="1237" y="4046"/>
                </a:lnTo>
                <a:lnTo>
                  <a:pt x="1200" y="4065"/>
                </a:lnTo>
                <a:lnTo>
                  <a:pt x="1166" y="4085"/>
                </a:lnTo>
                <a:lnTo>
                  <a:pt x="1134" y="4104"/>
                </a:lnTo>
                <a:lnTo>
                  <a:pt x="1104" y="4124"/>
                </a:lnTo>
                <a:lnTo>
                  <a:pt x="1076" y="4146"/>
                </a:lnTo>
                <a:lnTo>
                  <a:pt x="1049" y="4167"/>
                </a:lnTo>
                <a:lnTo>
                  <a:pt x="1026" y="4189"/>
                </a:lnTo>
                <a:lnTo>
                  <a:pt x="1004" y="4211"/>
                </a:lnTo>
                <a:lnTo>
                  <a:pt x="984" y="4235"/>
                </a:lnTo>
                <a:lnTo>
                  <a:pt x="968" y="4259"/>
                </a:lnTo>
                <a:lnTo>
                  <a:pt x="953" y="4282"/>
                </a:lnTo>
                <a:lnTo>
                  <a:pt x="947" y="4295"/>
                </a:lnTo>
                <a:lnTo>
                  <a:pt x="941" y="4307"/>
                </a:lnTo>
                <a:lnTo>
                  <a:pt x="936" y="4320"/>
                </a:lnTo>
                <a:lnTo>
                  <a:pt x="931" y="4332"/>
                </a:lnTo>
                <a:lnTo>
                  <a:pt x="927" y="4344"/>
                </a:lnTo>
                <a:lnTo>
                  <a:pt x="924" y="4358"/>
                </a:lnTo>
                <a:lnTo>
                  <a:pt x="922" y="4370"/>
                </a:lnTo>
                <a:lnTo>
                  <a:pt x="920" y="4383"/>
                </a:lnTo>
                <a:lnTo>
                  <a:pt x="919" y="4396"/>
                </a:lnTo>
                <a:lnTo>
                  <a:pt x="919" y="4408"/>
                </a:lnTo>
                <a:lnTo>
                  <a:pt x="3491" y="4408"/>
                </a:lnTo>
                <a:lnTo>
                  <a:pt x="3491" y="4396"/>
                </a:lnTo>
                <a:lnTo>
                  <a:pt x="3490" y="4383"/>
                </a:lnTo>
                <a:lnTo>
                  <a:pt x="3488" y="4370"/>
                </a:lnTo>
                <a:lnTo>
                  <a:pt x="3486" y="4358"/>
                </a:lnTo>
                <a:lnTo>
                  <a:pt x="3482" y="4344"/>
                </a:lnTo>
                <a:lnTo>
                  <a:pt x="3478" y="4332"/>
                </a:lnTo>
                <a:lnTo>
                  <a:pt x="3474" y="4320"/>
                </a:lnTo>
                <a:lnTo>
                  <a:pt x="3469" y="4307"/>
                </a:lnTo>
                <a:lnTo>
                  <a:pt x="3463" y="4295"/>
                </a:lnTo>
                <a:lnTo>
                  <a:pt x="3457" y="4282"/>
                </a:lnTo>
                <a:lnTo>
                  <a:pt x="3443" y="4259"/>
                </a:lnTo>
                <a:lnTo>
                  <a:pt x="3426" y="4235"/>
                </a:lnTo>
                <a:lnTo>
                  <a:pt x="3406" y="4211"/>
                </a:lnTo>
                <a:lnTo>
                  <a:pt x="3384" y="4189"/>
                </a:lnTo>
                <a:lnTo>
                  <a:pt x="3361" y="4167"/>
                </a:lnTo>
                <a:lnTo>
                  <a:pt x="3334" y="4146"/>
                </a:lnTo>
                <a:lnTo>
                  <a:pt x="3306" y="4124"/>
                </a:lnTo>
                <a:lnTo>
                  <a:pt x="3276" y="4104"/>
                </a:lnTo>
                <a:lnTo>
                  <a:pt x="3244" y="4085"/>
                </a:lnTo>
                <a:lnTo>
                  <a:pt x="3210" y="4065"/>
                </a:lnTo>
                <a:lnTo>
                  <a:pt x="3173" y="4046"/>
                </a:lnTo>
                <a:lnTo>
                  <a:pt x="3136" y="4029"/>
                </a:lnTo>
                <a:lnTo>
                  <a:pt x="3096" y="4012"/>
                </a:lnTo>
                <a:lnTo>
                  <a:pt x="3054" y="3995"/>
                </a:lnTo>
                <a:lnTo>
                  <a:pt x="3011" y="3980"/>
                </a:lnTo>
                <a:lnTo>
                  <a:pt x="2966" y="3965"/>
                </a:lnTo>
                <a:lnTo>
                  <a:pt x="2921" y="3951"/>
                </a:lnTo>
                <a:lnTo>
                  <a:pt x="2873" y="3939"/>
                </a:lnTo>
                <a:lnTo>
                  <a:pt x="2823" y="3926"/>
                </a:lnTo>
                <a:lnTo>
                  <a:pt x="2773" y="3915"/>
                </a:lnTo>
                <a:lnTo>
                  <a:pt x="2722" y="3904"/>
                </a:lnTo>
                <a:lnTo>
                  <a:pt x="2669" y="3895"/>
                </a:lnTo>
                <a:lnTo>
                  <a:pt x="2615" y="3887"/>
                </a:lnTo>
                <a:lnTo>
                  <a:pt x="2559" y="3880"/>
                </a:lnTo>
                <a:lnTo>
                  <a:pt x="2504" y="3873"/>
                </a:lnTo>
                <a:lnTo>
                  <a:pt x="2447" y="3868"/>
                </a:lnTo>
                <a:lnTo>
                  <a:pt x="2389" y="3864"/>
                </a:lnTo>
                <a:lnTo>
                  <a:pt x="2389" y="2549"/>
                </a:lnTo>
                <a:lnTo>
                  <a:pt x="2434" y="2538"/>
                </a:lnTo>
                <a:lnTo>
                  <a:pt x="2477" y="2525"/>
                </a:lnTo>
                <a:lnTo>
                  <a:pt x="2521" y="2508"/>
                </a:lnTo>
                <a:lnTo>
                  <a:pt x="2565" y="2491"/>
                </a:lnTo>
                <a:lnTo>
                  <a:pt x="2607" y="2471"/>
                </a:lnTo>
                <a:lnTo>
                  <a:pt x="2649" y="2449"/>
                </a:lnTo>
                <a:lnTo>
                  <a:pt x="2689" y="2425"/>
                </a:lnTo>
                <a:lnTo>
                  <a:pt x="2730" y="2399"/>
                </a:lnTo>
                <a:lnTo>
                  <a:pt x="2769" y="2370"/>
                </a:lnTo>
                <a:lnTo>
                  <a:pt x="2809" y="2341"/>
                </a:lnTo>
                <a:lnTo>
                  <a:pt x="2846" y="2310"/>
                </a:lnTo>
                <a:lnTo>
                  <a:pt x="2884" y="2276"/>
                </a:lnTo>
                <a:lnTo>
                  <a:pt x="2921" y="2242"/>
                </a:lnTo>
                <a:lnTo>
                  <a:pt x="2956" y="2205"/>
                </a:lnTo>
                <a:lnTo>
                  <a:pt x="2992" y="2167"/>
                </a:lnTo>
                <a:lnTo>
                  <a:pt x="3025" y="2127"/>
                </a:lnTo>
                <a:close/>
                <a:moveTo>
                  <a:pt x="3491" y="791"/>
                </a:moveTo>
                <a:lnTo>
                  <a:pt x="3491" y="367"/>
                </a:lnTo>
                <a:lnTo>
                  <a:pt x="3786" y="367"/>
                </a:lnTo>
                <a:lnTo>
                  <a:pt x="4226" y="367"/>
                </a:lnTo>
                <a:lnTo>
                  <a:pt x="4226" y="403"/>
                </a:lnTo>
                <a:lnTo>
                  <a:pt x="4225" y="441"/>
                </a:lnTo>
                <a:lnTo>
                  <a:pt x="4223" y="482"/>
                </a:lnTo>
                <a:lnTo>
                  <a:pt x="4220" y="525"/>
                </a:lnTo>
                <a:lnTo>
                  <a:pt x="4216" y="570"/>
                </a:lnTo>
                <a:lnTo>
                  <a:pt x="4211" y="617"/>
                </a:lnTo>
                <a:lnTo>
                  <a:pt x="4205" y="665"/>
                </a:lnTo>
                <a:lnTo>
                  <a:pt x="4198" y="716"/>
                </a:lnTo>
                <a:lnTo>
                  <a:pt x="4188" y="767"/>
                </a:lnTo>
                <a:lnTo>
                  <a:pt x="4177" y="819"/>
                </a:lnTo>
                <a:lnTo>
                  <a:pt x="4165" y="873"/>
                </a:lnTo>
                <a:lnTo>
                  <a:pt x="4152" y="927"/>
                </a:lnTo>
                <a:lnTo>
                  <a:pt x="4136" y="982"/>
                </a:lnTo>
                <a:lnTo>
                  <a:pt x="4117" y="1037"/>
                </a:lnTo>
                <a:lnTo>
                  <a:pt x="4097" y="1091"/>
                </a:lnTo>
                <a:lnTo>
                  <a:pt x="4075" y="1146"/>
                </a:lnTo>
                <a:lnTo>
                  <a:pt x="4050" y="1201"/>
                </a:lnTo>
                <a:lnTo>
                  <a:pt x="4037" y="1227"/>
                </a:lnTo>
                <a:lnTo>
                  <a:pt x="4023" y="1255"/>
                </a:lnTo>
                <a:lnTo>
                  <a:pt x="4009" y="1281"/>
                </a:lnTo>
                <a:lnTo>
                  <a:pt x="3994" y="1307"/>
                </a:lnTo>
                <a:lnTo>
                  <a:pt x="3977" y="1334"/>
                </a:lnTo>
                <a:lnTo>
                  <a:pt x="3961" y="1360"/>
                </a:lnTo>
                <a:lnTo>
                  <a:pt x="3944" y="1385"/>
                </a:lnTo>
                <a:lnTo>
                  <a:pt x="3926" y="1412"/>
                </a:lnTo>
                <a:lnTo>
                  <a:pt x="3907" y="1436"/>
                </a:lnTo>
                <a:lnTo>
                  <a:pt x="3887" y="1462"/>
                </a:lnTo>
                <a:lnTo>
                  <a:pt x="3867" y="1486"/>
                </a:lnTo>
                <a:lnTo>
                  <a:pt x="3847" y="1510"/>
                </a:lnTo>
                <a:lnTo>
                  <a:pt x="3824" y="1534"/>
                </a:lnTo>
                <a:lnTo>
                  <a:pt x="3802" y="1557"/>
                </a:lnTo>
                <a:lnTo>
                  <a:pt x="3779" y="1579"/>
                </a:lnTo>
                <a:lnTo>
                  <a:pt x="3754" y="1602"/>
                </a:lnTo>
                <a:lnTo>
                  <a:pt x="3729" y="1623"/>
                </a:lnTo>
                <a:lnTo>
                  <a:pt x="3703" y="1644"/>
                </a:lnTo>
                <a:lnTo>
                  <a:pt x="3676" y="1664"/>
                </a:lnTo>
                <a:lnTo>
                  <a:pt x="3649" y="1685"/>
                </a:lnTo>
                <a:lnTo>
                  <a:pt x="3619" y="1704"/>
                </a:lnTo>
                <a:lnTo>
                  <a:pt x="3590" y="1722"/>
                </a:lnTo>
                <a:lnTo>
                  <a:pt x="3560" y="1740"/>
                </a:lnTo>
                <a:lnTo>
                  <a:pt x="3528" y="1758"/>
                </a:lnTo>
                <a:lnTo>
                  <a:pt x="3496" y="1775"/>
                </a:lnTo>
                <a:lnTo>
                  <a:pt x="3462" y="1790"/>
                </a:lnTo>
                <a:lnTo>
                  <a:pt x="3428" y="1805"/>
                </a:lnTo>
                <a:lnTo>
                  <a:pt x="3392" y="1820"/>
                </a:lnTo>
                <a:lnTo>
                  <a:pt x="3357" y="1833"/>
                </a:lnTo>
                <a:lnTo>
                  <a:pt x="3319" y="1846"/>
                </a:lnTo>
                <a:lnTo>
                  <a:pt x="3192" y="1886"/>
                </a:lnTo>
                <a:lnTo>
                  <a:pt x="3227" y="1825"/>
                </a:lnTo>
                <a:lnTo>
                  <a:pt x="3258" y="1763"/>
                </a:lnTo>
                <a:lnTo>
                  <a:pt x="3289" y="1700"/>
                </a:lnTo>
                <a:lnTo>
                  <a:pt x="3317" y="1635"/>
                </a:lnTo>
                <a:lnTo>
                  <a:pt x="3345" y="1569"/>
                </a:lnTo>
                <a:lnTo>
                  <a:pt x="3369" y="1501"/>
                </a:lnTo>
                <a:lnTo>
                  <a:pt x="3391" y="1433"/>
                </a:lnTo>
                <a:lnTo>
                  <a:pt x="3411" y="1364"/>
                </a:lnTo>
                <a:lnTo>
                  <a:pt x="3430" y="1294"/>
                </a:lnTo>
                <a:lnTo>
                  <a:pt x="3446" y="1223"/>
                </a:lnTo>
                <a:lnTo>
                  <a:pt x="3459" y="1152"/>
                </a:lnTo>
                <a:lnTo>
                  <a:pt x="3470" y="1080"/>
                </a:lnTo>
                <a:lnTo>
                  <a:pt x="3475" y="1044"/>
                </a:lnTo>
                <a:lnTo>
                  <a:pt x="3479" y="1008"/>
                </a:lnTo>
                <a:lnTo>
                  <a:pt x="3482" y="972"/>
                </a:lnTo>
                <a:lnTo>
                  <a:pt x="3486" y="936"/>
                </a:lnTo>
                <a:lnTo>
                  <a:pt x="3488" y="900"/>
                </a:lnTo>
                <a:lnTo>
                  <a:pt x="3490" y="863"/>
                </a:lnTo>
                <a:lnTo>
                  <a:pt x="3491" y="828"/>
                </a:lnTo>
                <a:lnTo>
                  <a:pt x="3491" y="791"/>
                </a:lnTo>
                <a:close/>
                <a:moveTo>
                  <a:pt x="1091" y="1846"/>
                </a:moveTo>
                <a:lnTo>
                  <a:pt x="1091" y="1846"/>
                </a:lnTo>
                <a:lnTo>
                  <a:pt x="1053" y="1833"/>
                </a:lnTo>
                <a:lnTo>
                  <a:pt x="1017" y="1820"/>
                </a:lnTo>
                <a:lnTo>
                  <a:pt x="981" y="1805"/>
                </a:lnTo>
                <a:lnTo>
                  <a:pt x="947" y="1791"/>
                </a:lnTo>
                <a:lnTo>
                  <a:pt x="913" y="1775"/>
                </a:lnTo>
                <a:lnTo>
                  <a:pt x="881" y="1759"/>
                </a:lnTo>
                <a:lnTo>
                  <a:pt x="849" y="1741"/>
                </a:lnTo>
                <a:lnTo>
                  <a:pt x="819" y="1723"/>
                </a:lnTo>
                <a:lnTo>
                  <a:pt x="789" y="1705"/>
                </a:lnTo>
                <a:lnTo>
                  <a:pt x="760" y="1686"/>
                </a:lnTo>
                <a:lnTo>
                  <a:pt x="733" y="1665"/>
                </a:lnTo>
                <a:lnTo>
                  <a:pt x="705" y="1645"/>
                </a:lnTo>
                <a:lnTo>
                  <a:pt x="680" y="1624"/>
                </a:lnTo>
                <a:lnTo>
                  <a:pt x="655" y="1603"/>
                </a:lnTo>
                <a:lnTo>
                  <a:pt x="630" y="1580"/>
                </a:lnTo>
                <a:lnTo>
                  <a:pt x="607" y="1558"/>
                </a:lnTo>
                <a:lnTo>
                  <a:pt x="585" y="1535"/>
                </a:lnTo>
                <a:lnTo>
                  <a:pt x="562" y="1511"/>
                </a:lnTo>
                <a:lnTo>
                  <a:pt x="541" y="1487"/>
                </a:lnTo>
                <a:lnTo>
                  <a:pt x="521" y="1463"/>
                </a:lnTo>
                <a:lnTo>
                  <a:pt x="501" y="1438"/>
                </a:lnTo>
                <a:lnTo>
                  <a:pt x="483" y="1413"/>
                </a:lnTo>
                <a:lnTo>
                  <a:pt x="465" y="1387"/>
                </a:lnTo>
                <a:lnTo>
                  <a:pt x="448" y="1361"/>
                </a:lnTo>
                <a:lnTo>
                  <a:pt x="431" y="1336"/>
                </a:lnTo>
                <a:lnTo>
                  <a:pt x="415" y="1309"/>
                </a:lnTo>
                <a:lnTo>
                  <a:pt x="400" y="1283"/>
                </a:lnTo>
                <a:lnTo>
                  <a:pt x="386" y="1256"/>
                </a:lnTo>
                <a:lnTo>
                  <a:pt x="372" y="1229"/>
                </a:lnTo>
                <a:lnTo>
                  <a:pt x="358" y="1202"/>
                </a:lnTo>
                <a:lnTo>
                  <a:pt x="334" y="1147"/>
                </a:lnTo>
                <a:lnTo>
                  <a:pt x="312" y="1092"/>
                </a:lnTo>
                <a:lnTo>
                  <a:pt x="291" y="1038"/>
                </a:lnTo>
                <a:lnTo>
                  <a:pt x="273" y="983"/>
                </a:lnTo>
                <a:lnTo>
                  <a:pt x="258" y="928"/>
                </a:lnTo>
                <a:lnTo>
                  <a:pt x="244" y="874"/>
                </a:lnTo>
                <a:lnTo>
                  <a:pt x="232" y="820"/>
                </a:lnTo>
                <a:lnTo>
                  <a:pt x="221" y="768"/>
                </a:lnTo>
                <a:lnTo>
                  <a:pt x="212" y="716"/>
                </a:lnTo>
                <a:lnTo>
                  <a:pt x="204" y="666"/>
                </a:lnTo>
                <a:lnTo>
                  <a:pt x="198" y="618"/>
                </a:lnTo>
                <a:lnTo>
                  <a:pt x="194" y="570"/>
                </a:lnTo>
                <a:lnTo>
                  <a:pt x="190" y="525"/>
                </a:lnTo>
                <a:lnTo>
                  <a:pt x="187" y="482"/>
                </a:lnTo>
                <a:lnTo>
                  <a:pt x="185" y="441"/>
                </a:lnTo>
                <a:lnTo>
                  <a:pt x="184" y="404"/>
                </a:lnTo>
                <a:lnTo>
                  <a:pt x="184" y="367"/>
                </a:lnTo>
                <a:lnTo>
                  <a:pt x="624" y="367"/>
                </a:lnTo>
                <a:lnTo>
                  <a:pt x="919" y="367"/>
                </a:lnTo>
                <a:lnTo>
                  <a:pt x="919" y="791"/>
                </a:lnTo>
                <a:lnTo>
                  <a:pt x="919" y="828"/>
                </a:lnTo>
                <a:lnTo>
                  <a:pt x="920" y="863"/>
                </a:lnTo>
                <a:lnTo>
                  <a:pt x="922" y="900"/>
                </a:lnTo>
                <a:lnTo>
                  <a:pt x="924" y="936"/>
                </a:lnTo>
                <a:lnTo>
                  <a:pt x="927" y="972"/>
                </a:lnTo>
                <a:lnTo>
                  <a:pt x="930" y="1008"/>
                </a:lnTo>
                <a:lnTo>
                  <a:pt x="935" y="1044"/>
                </a:lnTo>
                <a:lnTo>
                  <a:pt x="940" y="1080"/>
                </a:lnTo>
                <a:lnTo>
                  <a:pt x="951" y="1151"/>
                </a:lnTo>
                <a:lnTo>
                  <a:pt x="964" y="1223"/>
                </a:lnTo>
                <a:lnTo>
                  <a:pt x="980" y="1293"/>
                </a:lnTo>
                <a:lnTo>
                  <a:pt x="998" y="1363"/>
                </a:lnTo>
                <a:lnTo>
                  <a:pt x="1019" y="1432"/>
                </a:lnTo>
                <a:lnTo>
                  <a:pt x="1041" y="1501"/>
                </a:lnTo>
                <a:lnTo>
                  <a:pt x="1065" y="1568"/>
                </a:lnTo>
                <a:lnTo>
                  <a:pt x="1092" y="1634"/>
                </a:lnTo>
                <a:lnTo>
                  <a:pt x="1120" y="1699"/>
                </a:lnTo>
                <a:lnTo>
                  <a:pt x="1151" y="1763"/>
                </a:lnTo>
                <a:lnTo>
                  <a:pt x="1183" y="1825"/>
                </a:lnTo>
                <a:lnTo>
                  <a:pt x="1217" y="1885"/>
                </a:lnTo>
                <a:lnTo>
                  <a:pt x="1091" y="1846"/>
                </a:lnTo>
                <a:close/>
                <a:moveTo>
                  <a:pt x="2205" y="1626"/>
                </a:moveTo>
                <a:lnTo>
                  <a:pt x="1637" y="2020"/>
                </a:lnTo>
                <a:lnTo>
                  <a:pt x="1837" y="1359"/>
                </a:lnTo>
                <a:lnTo>
                  <a:pt x="1287" y="940"/>
                </a:lnTo>
                <a:lnTo>
                  <a:pt x="1978" y="927"/>
                </a:lnTo>
                <a:lnTo>
                  <a:pt x="2205" y="274"/>
                </a:lnTo>
                <a:lnTo>
                  <a:pt x="2433" y="927"/>
                </a:lnTo>
                <a:lnTo>
                  <a:pt x="3123" y="940"/>
                </a:lnTo>
                <a:lnTo>
                  <a:pt x="2573" y="1359"/>
                </a:lnTo>
                <a:lnTo>
                  <a:pt x="2772" y="2020"/>
                </a:lnTo>
                <a:lnTo>
                  <a:pt x="2205" y="1626"/>
                </a:lnTo>
                <a:close/>
              </a:path>
            </a:pathLst>
          </a:custGeom>
          <a:solidFill>
            <a:srgbClr val="C00000"/>
          </a:solidFill>
          <a:ln>
            <a:noFill/>
          </a:ln>
        </p:spPr>
        <p:txBody>
          <a:bodyPr anchor="ctr">
            <a:scene3d>
              <a:camera prst="orthographicFront"/>
              <a:lightRig rig="threePt" dir="t"/>
            </a:scene3d>
            <a:sp3d>
              <a:contourClr>
                <a:srgbClr val="FFFFFF"/>
              </a:contourClr>
            </a:sp3d>
          </a:bodyPr>
          <a:lstStyle/>
          <a:p>
            <a:pPr algn="ctr">
              <a:defRPr/>
            </a:pPr>
            <a:endParaRPr lang="zh-CN" altLang="en-US" sz="3200">
              <a:solidFill>
                <a:srgbClr val="FFFFFF"/>
              </a:solidFill>
              <a:ea typeface="宋体" panose="02010600030101010101" pitchFamily="2" charset="-122"/>
            </a:endParaRPr>
          </a:p>
        </p:txBody>
      </p:sp>
      <p:sp>
        <p:nvSpPr>
          <p:cNvPr id="4" name="矩形 3"/>
          <p:cNvSpPr/>
          <p:nvPr/>
        </p:nvSpPr>
        <p:spPr>
          <a:xfrm>
            <a:off x="2039528" y="1700856"/>
            <a:ext cx="1550424" cy="502766"/>
          </a:xfrm>
          <a:prstGeom prst="rect">
            <a:avLst/>
          </a:prstGeom>
        </p:spPr>
        <p:txBody>
          <a:bodyPr wrap="none">
            <a:spAutoFit/>
          </a:bodyPr>
          <a:lstStyle/>
          <a:p>
            <a:r>
              <a:rPr lang="zh-CN" altLang="en-US" sz="2665" b="1" dirty="0">
                <a:solidFill>
                  <a:srgbClr val="FF0000"/>
                </a:solidFill>
                <a:latin typeface="微软雅黑" panose="020B0503020204020204" charset="-122"/>
                <a:ea typeface="微软雅黑" panose="020B0503020204020204" charset="-122"/>
              </a:rPr>
              <a:t>企业荣誉</a:t>
            </a:r>
          </a:p>
        </p:txBody>
      </p:sp>
      <p:sp>
        <p:nvSpPr>
          <p:cNvPr id="5" name="矩形 4"/>
          <p:cNvSpPr/>
          <p:nvPr/>
        </p:nvSpPr>
        <p:spPr>
          <a:xfrm>
            <a:off x="1946917" y="2098307"/>
            <a:ext cx="1819729" cy="379656"/>
          </a:xfrm>
          <a:prstGeom prst="rect">
            <a:avLst/>
          </a:prstGeom>
        </p:spPr>
        <p:txBody>
          <a:bodyPr wrap="none">
            <a:spAutoFit/>
          </a:bodyPr>
          <a:lstStyle/>
          <a:p>
            <a:r>
              <a:rPr lang="en-US" altLang="zh-CN" sz="1865" dirty="0">
                <a:solidFill>
                  <a:schemeClr val="tx1">
                    <a:lumMod val="75000"/>
                    <a:lumOff val="25000"/>
                  </a:schemeClr>
                </a:solidFill>
              </a:rPr>
              <a:t>Enterprise honor</a:t>
            </a:r>
            <a:endParaRPr lang="zh-CN" altLang="en-US" sz="1865" dirty="0">
              <a:solidFill>
                <a:schemeClr val="tx1">
                  <a:lumMod val="75000"/>
                  <a:lumOff val="25000"/>
                </a:schemeClr>
              </a:solidFill>
            </a:endParaRPr>
          </a:p>
        </p:txBody>
      </p:sp>
      <p:sp>
        <p:nvSpPr>
          <p:cNvPr id="6" name="矩形 5"/>
          <p:cNvSpPr/>
          <p:nvPr/>
        </p:nvSpPr>
        <p:spPr>
          <a:xfrm>
            <a:off x="4871864" y="2590750"/>
            <a:ext cx="6048643" cy="3145861"/>
          </a:xfrm>
          <a:prstGeom prst="rect">
            <a:avLst/>
          </a:prstGeom>
        </p:spPr>
        <p:txBody>
          <a:bodyPr wrap="square">
            <a:spAutoFit/>
          </a:bodyPr>
          <a:lstStyle/>
          <a:p>
            <a:pPr marL="228600" indent="-228600">
              <a:lnSpc>
                <a:spcPct val="130000"/>
              </a:lnSpc>
              <a:buClr>
                <a:srgbClr val="C00000"/>
              </a:buClr>
              <a:buFont typeface="Wingdings" panose="05000000000000000000" pitchFamily="2" charset="2"/>
              <a:buChar char="n"/>
            </a:pPr>
            <a:r>
              <a:rPr lang="zh-CN" altLang="en-US" sz="1400" b="0" dirty="0">
                <a:solidFill>
                  <a:schemeClr val="tx1">
                    <a:lumMod val="75000"/>
                    <a:lumOff val="25000"/>
                  </a:schemeClr>
                </a:solidFill>
                <a:latin typeface="微软雅黑" panose="020B0503020204020204" charset="-122"/>
                <a:ea typeface="微软雅黑" panose="020B0503020204020204" charset="-122"/>
              </a:rPr>
              <a:t>这里输入简单的文字概述里输入简单文字概述输入简单的文字概述里输入输入里这里输入简单的文字概述里输入简单文字概述</a:t>
            </a:r>
            <a:endParaRPr lang="en-US" altLang="zh-CN" sz="1400" b="0" dirty="0">
              <a:solidFill>
                <a:schemeClr val="tx1">
                  <a:lumMod val="75000"/>
                  <a:lumOff val="25000"/>
                </a:schemeClr>
              </a:solidFill>
              <a:latin typeface="微软雅黑" panose="020B0503020204020204" charset="-122"/>
              <a:ea typeface="微软雅黑" panose="020B0503020204020204" charset="-122"/>
            </a:endParaRPr>
          </a:p>
          <a:p>
            <a:pPr marL="228600" indent="-228600">
              <a:lnSpc>
                <a:spcPct val="130000"/>
              </a:lnSpc>
              <a:buClr>
                <a:srgbClr val="C00000"/>
              </a:buClr>
              <a:buFont typeface="Wingdings" panose="05000000000000000000" pitchFamily="2" charset="2"/>
              <a:buChar char="n"/>
            </a:pPr>
            <a:r>
              <a:rPr lang="zh-CN" altLang="en-US" sz="1400" b="0" dirty="0">
                <a:solidFill>
                  <a:schemeClr val="tx1">
                    <a:lumMod val="75000"/>
                    <a:lumOff val="25000"/>
                  </a:schemeClr>
                </a:solidFill>
                <a:latin typeface="微软雅黑" panose="020B0503020204020204" charset="-122"/>
                <a:ea typeface="微软雅黑" panose="020B0503020204020204" charset="-122"/>
              </a:rPr>
              <a:t>这里输入简单的文字概述里输入简单文字概述输入简单的文字概述里输入输入里这里输入简单的文字概述里输入简单文字概述</a:t>
            </a:r>
          </a:p>
          <a:p>
            <a:pPr marL="228600" indent="-228600">
              <a:lnSpc>
                <a:spcPct val="130000"/>
              </a:lnSpc>
              <a:buClr>
                <a:srgbClr val="C00000"/>
              </a:buClr>
              <a:buFont typeface="Wingdings" panose="05000000000000000000" pitchFamily="2" charset="2"/>
              <a:buChar char="n"/>
            </a:pPr>
            <a:r>
              <a:rPr lang="zh-CN" altLang="en-US" sz="1400" b="0" dirty="0">
                <a:solidFill>
                  <a:schemeClr val="tx1">
                    <a:lumMod val="75000"/>
                    <a:lumOff val="25000"/>
                  </a:schemeClr>
                </a:solidFill>
                <a:latin typeface="微软雅黑" panose="020B0503020204020204" charset="-122"/>
                <a:ea typeface="微软雅黑" panose="020B0503020204020204" charset="-122"/>
              </a:rPr>
              <a:t>这里输入简单的文字概述里输入简单文字概述输入简单的文字概述里输入输入里这里输入简单的文字概述里输入简单文字概述</a:t>
            </a:r>
          </a:p>
          <a:p>
            <a:pPr marL="228600" indent="-228600">
              <a:lnSpc>
                <a:spcPct val="130000"/>
              </a:lnSpc>
              <a:buClr>
                <a:srgbClr val="C00000"/>
              </a:buClr>
              <a:buFont typeface="Wingdings" panose="05000000000000000000" pitchFamily="2" charset="2"/>
              <a:buChar char="n"/>
            </a:pPr>
            <a:r>
              <a:rPr lang="zh-CN" altLang="en-US" sz="1400" b="0" dirty="0">
                <a:solidFill>
                  <a:schemeClr val="tx1">
                    <a:lumMod val="75000"/>
                    <a:lumOff val="25000"/>
                  </a:schemeClr>
                </a:solidFill>
                <a:latin typeface="微软雅黑" panose="020B0503020204020204" charset="-122"/>
                <a:ea typeface="微软雅黑" panose="020B0503020204020204" charset="-122"/>
              </a:rPr>
              <a:t>这里输入简单的文字概述里输入简单文字概述输入简单的文字概述里输入输入里这里输入简单的文字概述里输入简单文字概述</a:t>
            </a:r>
          </a:p>
          <a:p>
            <a:pPr marL="228600" indent="-228600">
              <a:lnSpc>
                <a:spcPct val="130000"/>
              </a:lnSpc>
              <a:buClr>
                <a:srgbClr val="C00000"/>
              </a:buClr>
              <a:buFont typeface="Wingdings" panose="05000000000000000000" pitchFamily="2" charset="2"/>
              <a:buChar char="n"/>
            </a:pPr>
            <a:r>
              <a:rPr lang="zh-CN" altLang="en-US" sz="1400" b="0" dirty="0">
                <a:solidFill>
                  <a:schemeClr val="tx1">
                    <a:lumMod val="75000"/>
                    <a:lumOff val="25000"/>
                  </a:schemeClr>
                </a:solidFill>
                <a:latin typeface="微软雅黑" panose="020B0503020204020204" charset="-122"/>
                <a:ea typeface="微软雅黑" panose="020B0503020204020204" charset="-122"/>
              </a:rPr>
              <a:t>这里输入简单的文字概述里输入简单文字概述输入简单的文字概述里输入输入里这里输入简单的文字概述里输入简单文字概述</a:t>
            </a:r>
          </a:p>
          <a:p>
            <a:pPr marL="228600" indent="-228600">
              <a:lnSpc>
                <a:spcPct val="130000"/>
              </a:lnSpc>
              <a:buClr>
                <a:srgbClr val="C00000"/>
              </a:buClr>
              <a:buFont typeface="Wingdings" panose="05000000000000000000" pitchFamily="2" charset="2"/>
              <a:buChar char="n"/>
            </a:pPr>
            <a:endParaRPr lang="zh-CN" altLang="en-US" sz="1400" b="0" dirty="0">
              <a:solidFill>
                <a:schemeClr val="tx1">
                  <a:lumMod val="75000"/>
                  <a:lumOff val="25000"/>
                </a:schemeClr>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Tm="1000">
        <p:random/>
      </p:transition>
    </mc:Choice>
    <mc:Fallback xmlns="">
      <p:transition spd="slow"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6"/>
                                        </p:tgtEl>
                                        <p:attrNameLst>
                                          <p:attrName>ppt_y</p:attrName>
                                        </p:attrNameLst>
                                      </p:cBhvr>
                                      <p:tavLst>
                                        <p:tav tm="0">
                                          <p:val>
                                            <p:strVal val="#ppt_y"/>
                                          </p:val>
                                        </p:tav>
                                        <p:tav tm="100000">
                                          <p:val>
                                            <p:strVal val="#ppt_y"/>
                                          </p:val>
                                        </p:tav>
                                      </p:tavLst>
                                    </p:anim>
                                    <p:anim calcmode="lin" valueType="num">
                                      <p:cBhvr>
                                        <p:cTn id="1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417192" y="2037148"/>
            <a:ext cx="5544616" cy="589617"/>
            <a:chOff x="3719736" y="2160745"/>
            <a:chExt cx="5544616" cy="589617"/>
          </a:xfrm>
        </p:grpSpPr>
        <p:grpSp>
          <p:nvGrpSpPr>
            <p:cNvPr id="3" name="组合 2"/>
            <p:cNvGrpSpPr/>
            <p:nvPr/>
          </p:nvGrpSpPr>
          <p:grpSpPr>
            <a:xfrm>
              <a:off x="3719736" y="2160745"/>
              <a:ext cx="5544616" cy="589617"/>
              <a:chOff x="3557012" y="2051995"/>
              <a:chExt cx="7481268" cy="795561"/>
            </a:xfrm>
          </p:grpSpPr>
          <p:sp>
            <p:nvSpPr>
              <p:cNvPr id="7" name="圆角矩形 6"/>
              <p:cNvSpPr/>
              <p:nvPr/>
            </p:nvSpPr>
            <p:spPr>
              <a:xfrm>
                <a:off x="3557012" y="2051995"/>
                <a:ext cx="7481268" cy="795561"/>
              </a:xfrm>
              <a:prstGeom prst="roundRect">
                <a:avLst>
                  <a:gd name="adj" fmla="val 50000"/>
                </a:avLst>
              </a:prstGeom>
              <a:solidFill>
                <a:srgbClr val="C00000"/>
              </a:solidFill>
              <a:ln w="0">
                <a:noFill/>
              </a:ln>
              <a:effectLst>
                <a:outerShdw blurRad="279400" dist="266700" dir="7800000" algn="ctr" rotWithShape="0">
                  <a:schemeClr val="accent1">
                    <a:lumMod val="50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000"/>
                  </a:solidFill>
                </a:endParaRPr>
              </a:p>
            </p:txBody>
          </p:sp>
          <p:grpSp>
            <p:nvGrpSpPr>
              <p:cNvPr id="8" name="组合 7"/>
              <p:cNvGrpSpPr/>
              <p:nvPr/>
            </p:nvGrpSpPr>
            <p:grpSpPr>
              <a:xfrm>
                <a:off x="3655120" y="2127075"/>
                <a:ext cx="656958" cy="656958"/>
                <a:chOff x="4201748" y="409074"/>
                <a:chExt cx="3155444" cy="3155444"/>
              </a:xfrm>
            </p:grpSpPr>
            <p:sp>
              <p:nvSpPr>
                <p:cNvPr id="9" name="椭圆 8"/>
                <p:cNvSpPr/>
                <p:nvPr/>
              </p:nvSpPr>
              <p:spPr>
                <a:xfrm>
                  <a:off x="4285317" y="492643"/>
                  <a:ext cx="2988306" cy="298830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rgbClr val="FFC000"/>
                    </a:solidFill>
                  </a:endParaRPr>
                </a:p>
              </p:txBody>
            </p:sp>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95510" y="602836"/>
                  <a:ext cx="2767921" cy="2767921"/>
                </a:xfrm>
                <a:prstGeom prst="rect">
                  <a:avLst/>
                </a:prstGeom>
              </p:spPr>
            </p:pic>
            <p:sp>
              <p:nvSpPr>
                <p:cNvPr id="11" name="椭圆 10"/>
                <p:cNvSpPr/>
                <p:nvPr/>
              </p:nvSpPr>
              <p:spPr>
                <a:xfrm>
                  <a:off x="4201748" y="409074"/>
                  <a:ext cx="3155444" cy="3155444"/>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rgbClr val="FFC000"/>
                    </a:solidFill>
                  </a:endParaRPr>
                </a:p>
              </p:txBody>
            </p:sp>
          </p:grpSp>
        </p:grpSp>
        <p:sp>
          <p:nvSpPr>
            <p:cNvPr id="4" name="TextBox 64"/>
            <p:cNvSpPr txBox="1"/>
            <p:nvPr/>
          </p:nvSpPr>
          <p:spPr>
            <a:xfrm>
              <a:off x="4398403" y="2213589"/>
              <a:ext cx="617477" cy="523220"/>
            </a:xfrm>
            <a:prstGeom prst="rect">
              <a:avLst/>
            </a:prstGeom>
            <a:noFill/>
          </p:spPr>
          <p:txBody>
            <a:bodyPr wrap="none" rtlCol="0">
              <a:spAutoFit/>
            </a:bodyPr>
            <a:lstStyle>
              <a:defPPr>
                <a:defRPr lang="zh-CN"/>
              </a:defPPr>
              <a:lvl1pPr>
                <a:defRPr sz="1800">
                  <a:solidFill>
                    <a:schemeClr val="tx1">
                      <a:lumMod val="75000"/>
                      <a:lumOff val="25000"/>
                    </a:schemeClr>
                  </a:solidFill>
                </a:defRPr>
              </a:lvl1pPr>
            </a:lstStyle>
            <a:p>
              <a:r>
                <a:rPr lang="en-US" altLang="zh-CN" sz="2800" b="0" dirty="0">
                  <a:solidFill>
                    <a:srgbClr val="FFC000"/>
                  </a:solidFill>
                  <a:latin typeface="+mn-lt"/>
                  <a:ea typeface="+mn-ea"/>
                  <a:cs typeface="+mn-ea"/>
                  <a:sym typeface="+mn-lt"/>
                </a:rPr>
                <a:t>01</a:t>
              </a:r>
            </a:p>
          </p:txBody>
        </p:sp>
        <p:sp>
          <p:nvSpPr>
            <p:cNvPr id="5" name="TextBox 64"/>
            <p:cNvSpPr txBox="1"/>
            <p:nvPr/>
          </p:nvSpPr>
          <p:spPr>
            <a:xfrm>
              <a:off x="5080617" y="2244611"/>
              <a:ext cx="2888562" cy="461665"/>
            </a:xfrm>
            <a:prstGeom prst="rect">
              <a:avLst/>
            </a:prstGeom>
            <a:noFill/>
          </p:spPr>
          <p:txBody>
            <a:bodyPr wrap="square" rtlCol="0">
              <a:spAutoFit/>
            </a:bodyPr>
            <a:lstStyle>
              <a:defPPr>
                <a:defRPr lang="zh-CN"/>
              </a:defPPr>
              <a:lvl1pPr>
                <a:defRPr sz="1800">
                  <a:solidFill>
                    <a:schemeClr val="tx1">
                      <a:lumMod val="75000"/>
                      <a:lumOff val="25000"/>
                    </a:schemeClr>
                  </a:solidFill>
                </a:defRPr>
              </a:lvl1pPr>
            </a:lstStyle>
            <a:p>
              <a:r>
                <a:rPr lang="zh-CN" altLang="en-US" sz="2400" b="0" dirty="0">
                  <a:solidFill>
                    <a:srgbClr val="FFC000"/>
                  </a:solidFill>
                  <a:latin typeface="+mn-lt"/>
                  <a:ea typeface="+mn-ea"/>
                  <a:cs typeface="+mn-ea"/>
                  <a:sym typeface="+mn-lt"/>
                </a:rPr>
                <a:t>基本工作概述</a:t>
              </a:r>
              <a:endParaRPr lang="en-US" altLang="zh-CN" sz="2400" b="0" dirty="0">
                <a:solidFill>
                  <a:srgbClr val="FFC000"/>
                </a:solidFill>
                <a:latin typeface="+mn-lt"/>
                <a:ea typeface="+mn-ea"/>
                <a:cs typeface="+mn-ea"/>
                <a:sym typeface="+mn-lt"/>
              </a:endParaRPr>
            </a:p>
          </p:txBody>
        </p:sp>
        <p:cxnSp>
          <p:nvCxnSpPr>
            <p:cNvPr id="6" name="直接连接符 5"/>
            <p:cNvCxnSpPr/>
            <p:nvPr/>
          </p:nvCxnSpPr>
          <p:spPr bwMode="auto">
            <a:xfrm>
              <a:off x="5015880" y="2348880"/>
              <a:ext cx="0" cy="288032"/>
            </a:xfrm>
            <a:prstGeom prst="line">
              <a:avLst/>
            </a:prstGeom>
            <a:solidFill>
              <a:schemeClr val="accent1"/>
            </a:solidFill>
            <a:ln w="19050" cap="flat" cmpd="sng" algn="ctr">
              <a:solidFill>
                <a:srgbClr val="FFC000"/>
              </a:solidFill>
              <a:prstDash val="lgDash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2" name="组合 11"/>
          <p:cNvGrpSpPr/>
          <p:nvPr/>
        </p:nvGrpSpPr>
        <p:grpSpPr>
          <a:xfrm>
            <a:off x="4159699" y="2955684"/>
            <a:ext cx="5544616" cy="589617"/>
            <a:chOff x="3719736" y="2160745"/>
            <a:chExt cx="5544616" cy="589617"/>
          </a:xfrm>
        </p:grpSpPr>
        <p:grpSp>
          <p:nvGrpSpPr>
            <p:cNvPr id="13" name="组合 12"/>
            <p:cNvGrpSpPr/>
            <p:nvPr/>
          </p:nvGrpSpPr>
          <p:grpSpPr>
            <a:xfrm>
              <a:off x="3719736" y="2160745"/>
              <a:ext cx="5544616" cy="589617"/>
              <a:chOff x="3557012" y="2051995"/>
              <a:chExt cx="7481268" cy="795561"/>
            </a:xfrm>
          </p:grpSpPr>
          <p:sp>
            <p:nvSpPr>
              <p:cNvPr id="17" name="圆角矩形 16"/>
              <p:cNvSpPr/>
              <p:nvPr/>
            </p:nvSpPr>
            <p:spPr>
              <a:xfrm>
                <a:off x="3557012" y="2051995"/>
                <a:ext cx="7481268" cy="795561"/>
              </a:xfrm>
              <a:prstGeom prst="roundRect">
                <a:avLst>
                  <a:gd name="adj" fmla="val 50000"/>
                </a:avLst>
              </a:prstGeom>
              <a:solidFill>
                <a:srgbClr val="C00000"/>
              </a:solidFill>
              <a:ln w="0">
                <a:noFill/>
              </a:ln>
              <a:effectLst>
                <a:outerShdw blurRad="279400" dist="266700" dir="7800000" algn="ctr" rotWithShape="0">
                  <a:schemeClr val="accent1">
                    <a:lumMod val="50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000"/>
                  </a:solidFill>
                </a:endParaRPr>
              </a:p>
            </p:txBody>
          </p:sp>
          <p:grpSp>
            <p:nvGrpSpPr>
              <p:cNvPr id="18" name="组合 17"/>
              <p:cNvGrpSpPr/>
              <p:nvPr/>
            </p:nvGrpSpPr>
            <p:grpSpPr>
              <a:xfrm>
                <a:off x="3655120" y="2127075"/>
                <a:ext cx="656958" cy="656958"/>
                <a:chOff x="4201748" y="409074"/>
                <a:chExt cx="3155444" cy="3155444"/>
              </a:xfrm>
            </p:grpSpPr>
            <p:sp>
              <p:nvSpPr>
                <p:cNvPr id="19" name="椭圆 18"/>
                <p:cNvSpPr/>
                <p:nvPr/>
              </p:nvSpPr>
              <p:spPr>
                <a:xfrm>
                  <a:off x="4285317" y="492643"/>
                  <a:ext cx="2988306" cy="298830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rgbClr val="FFC000"/>
                    </a:solidFill>
                  </a:endParaRPr>
                </a:p>
              </p:txBody>
            </p:sp>
            <p:pic>
              <p:nvPicPr>
                <p:cNvPr id="20" name="图片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95510" y="602836"/>
                  <a:ext cx="2767921" cy="2767921"/>
                </a:xfrm>
                <a:prstGeom prst="rect">
                  <a:avLst/>
                </a:prstGeom>
              </p:spPr>
            </p:pic>
            <p:sp>
              <p:nvSpPr>
                <p:cNvPr id="21" name="椭圆 20"/>
                <p:cNvSpPr/>
                <p:nvPr/>
              </p:nvSpPr>
              <p:spPr>
                <a:xfrm>
                  <a:off x="4201748" y="409074"/>
                  <a:ext cx="3155444" cy="3155444"/>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rgbClr val="FFC000"/>
                    </a:solidFill>
                  </a:endParaRPr>
                </a:p>
              </p:txBody>
            </p:sp>
          </p:grpSp>
        </p:grpSp>
        <p:sp>
          <p:nvSpPr>
            <p:cNvPr id="14" name="TextBox 64"/>
            <p:cNvSpPr txBox="1"/>
            <p:nvPr/>
          </p:nvSpPr>
          <p:spPr>
            <a:xfrm>
              <a:off x="4398403" y="2217876"/>
              <a:ext cx="617477" cy="523220"/>
            </a:xfrm>
            <a:prstGeom prst="rect">
              <a:avLst/>
            </a:prstGeom>
            <a:noFill/>
          </p:spPr>
          <p:txBody>
            <a:bodyPr wrap="none" rtlCol="0">
              <a:spAutoFit/>
            </a:bodyPr>
            <a:lstStyle>
              <a:defPPr>
                <a:defRPr lang="zh-CN"/>
              </a:defPPr>
              <a:lvl1pPr>
                <a:defRPr sz="1800">
                  <a:solidFill>
                    <a:schemeClr val="tx1">
                      <a:lumMod val="75000"/>
                      <a:lumOff val="25000"/>
                    </a:schemeClr>
                  </a:solidFill>
                </a:defRPr>
              </a:lvl1pPr>
            </a:lstStyle>
            <a:p>
              <a:r>
                <a:rPr lang="en-US" altLang="zh-CN" sz="2800" b="0" dirty="0">
                  <a:solidFill>
                    <a:srgbClr val="FFC000"/>
                  </a:solidFill>
                  <a:latin typeface="+mn-lt"/>
                  <a:ea typeface="+mn-ea"/>
                  <a:cs typeface="+mn-ea"/>
                  <a:sym typeface="+mn-lt"/>
                </a:rPr>
                <a:t>02</a:t>
              </a:r>
            </a:p>
          </p:txBody>
        </p:sp>
        <p:sp>
          <p:nvSpPr>
            <p:cNvPr id="15" name="TextBox 64"/>
            <p:cNvSpPr txBox="1"/>
            <p:nvPr/>
          </p:nvSpPr>
          <p:spPr>
            <a:xfrm>
              <a:off x="5080617" y="2244611"/>
              <a:ext cx="2888562" cy="461665"/>
            </a:xfrm>
            <a:prstGeom prst="rect">
              <a:avLst/>
            </a:prstGeom>
            <a:noFill/>
          </p:spPr>
          <p:txBody>
            <a:bodyPr wrap="square" rtlCol="0">
              <a:spAutoFit/>
            </a:bodyPr>
            <a:lstStyle>
              <a:defPPr>
                <a:defRPr lang="zh-CN"/>
              </a:defPPr>
              <a:lvl1pPr>
                <a:defRPr sz="1800">
                  <a:solidFill>
                    <a:schemeClr val="tx1">
                      <a:lumMod val="75000"/>
                      <a:lumOff val="25000"/>
                    </a:schemeClr>
                  </a:solidFill>
                </a:defRPr>
              </a:lvl1pPr>
            </a:lstStyle>
            <a:p>
              <a:r>
                <a:rPr lang="zh-CN" altLang="en-US" sz="2400" b="0" dirty="0">
                  <a:solidFill>
                    <a:srgbClr val="FFC000"/>
                  </a:solidFill>
                  <a:latin typeface="+mn-lt"/>
                  <a:ea typeface="+mn-ea"/>
                  <a:cs typeface="+mn-ea"/>
                  <a:sym typeface="+mn-lt"/>
                </a:rPr>
                <a:t>工作完成情况</a:t>
              </a:r>
              <a:endParaRPr lang="en-US" altLang="zh-CN" sz="2400" b="0" dirty="0">
                <a:solidFill>
                  <a:srgbClr val="FFC000"/>
                </a:solidFill>
                <a:latin typeface="+mn-lt"/>
                <a:ea typeface="+mn-ea"/>
                <a:cs typeface="+mn-ea"/>
                <a:sym typeface="+mn-lt"/>
              </a:endParaRPr>
            </a:p>
          </p:txBody>
        </p:sp>
        <p:cxnSp>
          <p:nvCxnSpPr>
            <p:cNvPr id="16" name="直接连接符 15"/>
            <p:cNvCxnSpPr/>
            <p:nvPr/>
          </p:nvCxnSpPr>
          <p:spPr bwMode="auto">
            <a:xfrm>
              <a:off x="5015880" y="2348880"/>
              <a:ext cx="0" cy="288032"/>
            </a:xfrm>
            <a:prstGeom prst="line">
              <a:avLst/>
            </a:prstGeom>
            <a:solidFill>
              <a:schemeClr val="accent1"/>
            </a:solidFill>
            <a:ln w="19050" cap="flat" cmpd="sng" algn="ctr">
              <a:solidFill>
                <a:srgbClr val="FFC000"/>
              </a:solidFill>
              <a:prstDash val="lgDash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2" name="组合 21"/>
          <p:cNvGrpSpPr/>
          <p:nvPr/>
        </p:nvGrpSpPr>
        <p:grpSpPr>
          <a:xfrm>
            <a:off x="3887486" y="3874220"/>
            <a:ext cx="5544616" cy="590748"/>
            <a:chOff x="3719736" y="2160745"/>
            <a:chExt cx="5544616" cy="590748"/>
          </a:xfrm>
        </p:grpSpPr>
        <p:grpSp>
          <p:nvGrpSpPr>
            <p:cNvPr id="23" name="组合 22"/>
            <p:cNvGrpSpPr/>
            <p:nvPr/>
          </p:nvGrpSpPr>
          <p:grpSpPr>
            <a:xfrm>
              <a:off x="3719736" y="2160745"/>
              <a:ext cx="5544616" cy="589617"/>
              <a:chOff x="3557012" y="2051995"/>
              <a:chExt cx="7481268" cy="795561"/>
            </a:xfrm>
          </p:grpSpPr>
          <p:sp>
            <p:nvSpPr>
              <p:cNvPr id="27" name="圆角矩形 26"/>
              <p:cNvSpPr/>
              <p:nvPr/>
            </p:nvSpPr>
            <p:spPr>
              <a:xfrm>
                <a:off x="3557012" y="2051995"/>
                <a:ext cx="7481268" cy="795561"/>
              </a:xfrm>
              <a:prstGeom prst="roundRect">
                <a:avLst>
                  <a:gd name="adj" fmla="val 50000"/>
                </a:avLst>
              </a:prstGeom>
              <a:solidFill>
                <a:srgbClr val="C00000"/>
              </a:solidFill>
              <a:ln w="0">
                <a:noFill/>
              </a:ln>
              <a:effectLst>
                <a:outerShdw blurRad="279400" dist="266700" dir="7800000" algn="ctr" rotWithShape="0">
                  <a:schemeClr val="accent1">
                    <a:lumMod val="50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000"/>
                  </a:solidFill>
                </a:endParaRPr>
              </a:p>
            </p:txBody>
          </p:sp>
          <p:grpSp>
            <p:nvGrpSpPr>
              <p:cNvPr id="28" name="组合 27"/>
              <p:cNvGrpSpPr/>
              <p:nvPr/>
            </p:nvGrpSpPr>
            <p:grpSpPr>
              <a:xfrm>
                <a:off x="3655120" y="2127075"/>
                <a:ext cx="656958" cy="656958"/>
                <a:chOff x="4201748" y="409074"/>
                <a:chExt cx="3155444" cy="3155444"/>
              </a:xfrm>
            </p:grpSpPr>
            <p:sp>
              <p:nvSpPr>
                <p:cNvPr id="29" name="椭圆 28"/>
                <p:cNvSpPr/>
                <p:nvPr/>
              </p:nvSpPr>
              <p:spPr>
                <a:xfrm>
                  <a:off x="4285317" y="492643"/>
                  <a:ext cx="2988306" cy="298830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rgbClr val="FFC000"/>
                    </a:solidFill>
                  </a:endParaRPr>
                </a:p>
              </p:txBody>
            </p:sp>
            <p:pic>
              <p:nvPicPr>
                <p:cNvPr id="30" name="图片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95510" y="602836"/>
                  <a:ext cx="2767921" cy="2767921"/>
                </a:xfrm>
                <a:prstGeom prst="rect">
                  <a:avLst/>
                </a:prstGeom>
              </p:spPr>
            </p:pic>
            <p:sp>
              <p:nvSpPr>
                <p:cNvPr id="31" name="椭圆 30"/>
                <p:cNvSpPr/>
                <p:nvPr/>
              </p:nvSpPr>
              <p:spPr>
                <a:xfrm>
                  <a:off x="4201748" y="409074"/>
                  <a:ext cx="3155444" cy="3155444"/>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rgbClr val="FFC000"/>
                    </a:solidFill>
                  </a:endParaRPr>
                </a:p>
              </p:txBody>
            </p:sp>
          </p:grpSp>
        </p:grpSp>
        <p:sp>
          <p:nvSpPr>
            <p:cNvPr id="24" name="TextBox 64"/>
            <p:cNvSpPr txBox="1"/>
            <p:nvPr/>
          </p:nvSpPr>
          <p:spPr>
            <a:xfrm>
              <a:off x="4398403" y="2228273"/>
              <a:ext cx="617477" cy="523220"/>
            </a:xfrm>
            <a:prstGeom prst="rect">
              <a:avLst/>
            </a:prstGeom>
            <a:noFill/>
          </p:spPr>
          <p:txBody>
            <a:bodyPr wrap="none" rtlCol="0">
              <a:spAutoFit/>
            </a:bodyPr>
            <a:lstStyle>
              <a:defPPr>
                <a:defRPr lang="zh-CN"/>
              </a:defPPr>
              <a:lvl1pPr>
                <a:defRPr sz="1800">
                  <a:solidFill>
                    <a:schemeClr val="tx1">
                      <a:lumMod val="75000"/>
                      <a:lumOff val="25000"/>
                    </a:schemeClr>
                  </a:solidFill>
                </a:defRPr>
              </a:lvl1pPr>
            </a:lstStyle>
            <a:p>
              <a:r>
                <a:rPr lang="en-US" altLang="zh-CN" sz="2800" b="0" dirty="0">
                  <a:solidFill>
                    <a:srgbClr val="FFC000"/>
                  </a:solidFill>
                  <a:latin typeface="+mn-lt"/>
                  <a:ea typeface="+mn-ea"/>
                  <a:cs typeface="+mn-ea"/>
                  <a:sym typeface="+mn-lt"/>
                </a:rPr>
                <a:t>03</a:t>
              </a:r>
            </a:p>
          </p:txBody>
        </p:sp>
        <p:sp>
          <p:nvSpPr>
            <p:cNvPr id="25" name="TextBox 64"/>
            <p:cNvSpPr txBox="1"/>
            <p:nvPr/>
          </p:nvSpPr>
          <p:spPr>
            <a:xfrm>
              <a:off x="5080617" y="2244611"/>
              <a:ext cx="2888562" cy="461665"/>
            </a:xfrm>
            <a:prstGeom prst="rect">
              <a:avLst/>
            </a:prstGeom>
            <a:noFill/>
          </p:spPr>
          <p:txBody>
            <a:bodyPr wrap="square" rtlCol="0">
              <a:spAutoFit/>
            </a:bodyPr>
            <a:lstStyle>
              <a:defPPr>
                <a:defRPr lang="zh-CN"/>
              </a:defPPr>
              <a:lvl1pPr>
                <a:defRPr sz="1800">
                  <a:solidFill>
                    <a:schemeClr val="tx1">
                      <a:lumMod val="75000"/>
                      <a:lumOff val="25000"/>
                    </a:schemeClr>
                  </a:solidFill>
                </a:defRPr>
              </a:lvl1pPr>
            </a:lstStyle>
            <a:p>
              <a:r>
                <a:rPr lang="zh-CN" altLang="en-US" sz="2400" b="0" dirty="0">
                  <a:solidFill>
                    <a:srgbClr val="FFC000"/>
                  </a:solidFill>
                  <a:latin typeface="+mn-lt"/>
                  <a:ea typeface="+mn-ea"/>
                  <a:cs typeface="+mn-ea"/>
                  <a:sym typeface="+mn-lt"/>
                </a:rPr>
                <a:t>工作经验总结</a:t>
              </a:r>
              <a:endParaRPr lang="en-US" altLang="zh-CN" sz="2400" b="0" dirty="0">
                <a:solidFill>
                  <a:srgbClr val="FFC000"/>
                </a:solidFill>
                <a:latin typeface="+mn-lt"/>
                <a:ea typeface="+mn-ea"/>
                <a:cs typeface="+mn-ea"/>
                <a:sym typeface="+mn-lt"/>
              </a:endParaRPr>
            </a:p>
          </p:txBody>
        </p:sp>
        <p:cxnSp>
          <p:nvCxnSpPr>
            <p:cNvPr id="26" name="直接连接符 25"/>
            <p:cNvCxnSpPr/>
            <p:nvPr/>
          </p:nvCxnSpPr>
          <p:spPr bwMode="auto">
            <a:xfrm>
              <a:off x="5015880" y="2348880"/>
              <a:ext cx="0" cy="288032"/>
            </a:xfrm>
            <a:prstGeom prst="line">
              <a:avLst/>
            </a:prstGeom>
            <a:solidFill>
              <a:schemeClr val="accent1"/>
            </a:solidFill>
            <a:ln w="19050" cap="flat" cmpd="sng" algn="ctr">
              <a:solidFill>
                <a:srgbClr val="FFC000"/>
              </a:solidFill>
              <a:prstDash val="lgDash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2" name="组合 31"/>
          <p:cNvGrpSpPr/>
          <p:nvPr/>
        </p:nvGrpSpPr>
        <p:grpSpPr>
          <a:xfrm>
            <a:off x="3593694" y="4793887"/>
            <a:ext cx="5544616" cy="590748"/>
            <a:chOff x="3719736" y="2160745"/>
            <a:chExt cx="5544616" cy="590748"/>
          </a:xfrm>
        </p:grpSpPr>
        <p:grpSp>
          <p:nvGrpSpPr>
            <p:cNvPr id="33" name="组合 32"/>
            <p:cNvGrpSpPr/>
            <p:nvPr/>
          </p:nvGrpSpPr>
          <p:grpSpPr>
            <a:xfrm>
              <a:off x="3719736" y="2160745"/>
              <a:ext cx="5544616" cy="589617"/>
              <a:chOff x="3557012" y="2051995"/>
              <a:chExt cx="7481268" cy="795561"/>
            </a:xfrm>
          </p:grpSpPr>
          <p:sp>
            <p:nvSpPr>
              <p:cNvPr id="37" name="圆角矩形 36"/>
              <p:cNvSpPr/>
              <p:nvPr/>
            </p:nvSpPr>
            <p:spPr>
              <a:xfrm>
                <a:off x="3557012" y="2051995"/>
                <a:ext cx="7481268" cy="795561"/>
              </a:xfrm>
              <a:prstGeom prst="roundRect">
                <a:avLst>
                  <a:gd name="adj" fmla="val 50000"/>
                </a:avLst>
              </a:prstGeom>
              <a:solidFill>
                <a:srgbClr val="C00000"/>
              </a:solidFill>
              <a:ln w="0">
                <a:noFill/>
              </a:ln>
              <a:effectLst>
                <a:outerShdw blurRad="279400" dist="266700" dir="7800000" algn="ctr" rotWithShape="0">
                  <a:schemeClr val="accent1">
                    <a:lumMod val="50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000"/>
                  </a:solidFill>
                </a:endParaRPr>
              </a:p>
            </p:txBody>
          </p:sp>
          <p:grpSp>
            <p:nvGrpSpPr>
              <p:cNvPr id="38" name="组合 37"/>
              <p:cNvGrpSpPr/>
              <p:nvPr/>
            </p:nvGrpSpPr>
            <p:grpSpPr>
              <a:xfrm>
                <a:off x="3655120" y="2127075"/>
                <a:ext cx="656958" cy="656958"/>
                <a:chOff x="4201748" y="409074"/>
                <a:chExt cx="3155444" cy="3155444"/>
              </a:xfrm>
            </p:grpSpPr>
            <p:sp>
              <p:nvSpPr>
                <p:cNvPr id="39" name="椭圆 38"/>
                <p:cNvSpPr/>
                <p:nvPr/>
              </p:nvSpPr>
              <p:spPr>
                <a:xfrm>
                  <a:off x="4285317" y="492643"/>
                  <a:ext cx="2988306" cy="298830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rgbClr val="FFC000"/>
                    </a:solidFill>
                  </a:endParaRPr>
                </a:p>
              </p:txBody>
            </p:sp>
            <p:pic>
              <p:nvPicPr>
                <p:cNvPr id="40" name="图片 3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95510" y="602836"/>
                  <a:ext cx="2767921" cy="2767921"/>
                </a:xfrm>
                <a:prstGeom prst="rect">
                  <a:avLst/>
                </a:prstGeom>
              </p:spPr>
            </p:pic>
            <p:sp>
              <p:nvSpPr>
                <p:cNvPr id="41" name="椭圆 40"/>
                <p:cNvSpPr/>
                <p:nvPr/>
              </p:nvSpPr>
              <p:spPr>
                <a:xfrm>
                  <a:off x="4201748" y="409074"/>
                  <a:ext cx="3155444" cy="3155444"/>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rgbClr val="FFC000"/>
                    </a:solidFill>
                  </a:endParaRPr>
                </a:p>
              </p:txBody>
            </p:sp>
          </p:grpSp>
        </p:grpSp>
        <p:sp>
          <p:nvSpPr>
            <p:cNvPr id="34" name="TextBox 64"/>
            <p:cNvSpPr txBox="1"/>
            <p:nvPr/>
          </p:nvSpPr>
          <p:spPr>
            <a:xfrm>
              <a:off x="4398403" y="2228273"/>
              <a:ext cx="617477" cy="523220"/>
            </a:xfrm>
            <a:prstGeom prst="rect">
              <a:avLst/>
            </a:prstGeom>
            <a:noFill/>
          </p:spPr>
          <p:txBody>
            <a:bodyPr wrap="none" rtlCol="0">
              <a:spAutoFit/>
            </a:bodyPr>
            <a:lstStyle>
              <a:defPPr>
                <a:defRPr lang="zh-CN"/>
              </a:defPPr>
              <a:lvl1pPr>
                <a:defRPr sz="1800">
                  <a:solidFill>
                    <a:schemeClr val="tx1">
                      <a:lumMod val="75000"/>
                      <a:lumOff val="25000"/>
                    </a:schemeClr>
                  </a:solidFill>
                </a:defRPr>
              </a:lvl1pPr>
            </a:lstStyle>
            <a:p>
              <a:r>
                <a:rPr lang="en-US" altLang="zh-CN" sz="2800" b="0" dirty="0">
                  <a:solidFill>
                    <a:srgbClr val="FFC000"/>
                  </a:solidFill>
                  <a:latin typeface="+mn-lt"/>
                  <a:ea typeface="+mn-ea"/>
                  <a:cs typeface="+mn-ea"/>
                  <a:sym typeface="+mn-lt"/>
                </a:rPr>
                <a:t>04</a:t>
              </a:r>
            </a:p>
          </p:txBody>
        </p:sp>
        <p:sp>
          <p:nvSpPr>
            <p:cNvPr id="35" name="TextBox 64"/>
            <p:cNvSpPr txBox="1"/>
            <p:nvPr/>
          </p:nvSpPr>
          <p:spPr>
            <a:xfrm>
              <a:off x="5080617" y="2244611"/>
              <a:ext cx="2888562" cy="461665"/>
            </a:xfrm>
            <a:prstGeom prst="rect">
              <a:avLst/>
            </a:prstGeom>
            <a:noFill/>
          </p:spPr>
          <p:txBody>
            <a:bodyPr wrap="square" rtlCol="0">
              <a:spAutoFit/>
            </a:bodyPr>
            <a:lstStyle>
              <a:defPPr>
                <a:defRPr lang="zh-CN"/>
              </a:defPPr>
              <a:lvl1pPr>
                <a:defRPr sz="1800">
                  <a:solidFill>
                    <a:schemeClr val="tx1">
                      <a:lumMod val="75000"/>
                      <a:lumOff val="25000"/>
                    </a:schemeClr>
                  </a:solidFill>
                </a:defRPr>
              </a:lvl1pPr>
            </a:lstStyle>
            <a:p>
              <a:r>
                <a:rPr lang="zh-CN" altLang="en-US" sz="2400" b="0" dirty="0">
                  <a:solidFill>
                    <a:srgbClr val="FFC000"/>
                  </a:solidFill>
                  <a:latin typeface="+mn-lt"/>
                  <a:ea typeface="+mn-ea"/>
                  <a:cs typeface="+mn-ea"/>
                  <a:sym typeface="+mn-lt"/>
                </a:rPr>
                <a:t>未来工作计划</a:t>
              </a:r>
              <a:endParaRPr lang="en-US" altLang="zh-CN" sz="2400" b="0" dirty="0">
                <a:solidFill>
                  <a:srgbClr val="FFC000"/>
                </a:solidFill>
                <a:latin typeface="+mn-lt"/>
                <a:ea typeface="+mn-ea"/>
                <a:cs typeface="+mn-ea"/>
                <a:sym typeface="+mn-lt"/>
              </a:endParaRPr>
            </a:p>
          </p:txBody>
        </p:sp>
        <p:cxnSp>
          <p:nvCxnSpPr>
            <p:cNvPr id="36" name="直接连接符 35"/>
            <p:cNvCxnSpPr/>
            <p:nvPr/>
          </p:nvCxnSpPr>
          <p:spPr bwMode="auto">
            <a:xfrm>
              <a:off x="5015880" y="2348880"/>
              <a:ext cx="0" cy="288032"/>
            </a:xfrm>
            <a:prstGeom prst="line">
              <a:avLst/>
            </a:prstGeom>
            <a:solidFill>
              <a:schemeClr val="accent1"/>
            </a:solidFill>
            <a:ln w="19050" cap="flat" cmpd="sng" algn="ctr">
              <a:solidFill>
                <a:srgbClr val="FFC000"/>
              </a:solidFill>
              <a:prstDash val="lgDash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42" name="组合 41"/>
          <p:cNvGrpSpPr/>
          <p:nvPr/>
        </p:nvGrpSpPr>
        <p:grpSpPr>
          <a:xfrm>
            <a:off x="1948594" y="2929484"/>
            <a:ext cx="1432860" cy="1432860"/>
            <a:chOff x="1494788" y="2910661"/>
            <a:chExt cx="1432860" cy="1432860"/>
          </a:xfrm>
        </p:grpSpPr>
        <p:sp>
          <p:nvSpPr>
            <p:cNvPr id="43" name="椭圆 42"/>
            <p:cNvSpPr/>
            <p:nvPr/>
          </p:nvSpPr>
          <p:spPr>
            <a:xfrm>
              <a:off x="1570207" y="2986080"/>
              <a:ext cx="1282022" cy="1282022"/>
            </a:xfrm>
            <a:prstGeom prst="ellipse">
              <a:avLst/>
            </a:prstGeom>
            <a:solidFill>
              <a:srgbClr val="C00000"/>
            </a:solidFill>
            <a:ln w="0">
              <a:noFill/>
            </a:ln>
            <a:effectLst>
              <a:outerShdw blurRad="838200" dist="38100" algn="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rgbClr val="FFC000"/>
                </a:solidFill>
              </a:endParaRPr>
            </a:p>
          </p:txBody>
        </p:sp>
        <p:sp>
          <p:nvSpPr>
            <p:cNvPr id="44" name="TextBox 19"/>
            <p:cNvSpPr txBox="1"/>
            <p:nvPr/>
          </p:nvSpPr>
          <p:spPr>
            <a:xfrm>
              <a:off x="1673223" y="3614630"/>
              <a:ext cx="1128127" cy="411908"/>
            </a:xfrm>
            <a:prstGeom prst="rect">
              <a:avLst/>
            </a:prstGeom>
            <a:noFill/>
          </p:spPr>
          <p:txBody>
            <a:bodyPr wrap="square" lIns="0" tIns="0" rIns="0" bIns="0" rtlCol="0">
              <a:spAutoFit/>
            </a:bodyPr>
            <a:lstStyle/>
            <a:p>
              <a:pPr algn="ctr">
                <a:lnSpc>
                  <a:spcPct val="150000"/>
                </a:lnSpc>
              </a:pPr>
              <a:r>
                <a:rPr lang="en-US" altLang="zh-CN" sz="2000" b="0" dirty="0">
                  <a:solidFill>
                    <a:srgbClr val="FFC000"/>
                  </a:solidFill>
                  <a:latin typeface="+mn-lt"/>
                  <a:ea typeface="+mn-ea"/>
                  <a:cs typeface="+mn-ea"/>
                  <a:sym typeface="+mn-lt"/>
                </a:rPr>
                <a:t>contents</a:t>
              </a:r>
            </a:p>
          </p:txBody>
        </p:sp>
        <p:sp>
          <p:nvSpPr>
            <p:cNvPr id="45" name="TextBox 19"/>
            <p:cNvSpPr txBox="1"/>
            <p:nvPr/>
          </p:nvSpPr>
          <p:spPr>
            <a:xfrm>
              <a:off x="1659772" y="3211874"/>
              <a:ext cx="1128127" cy="615553"/>
            </a:xfrm>
            <a:prstGeom prst="rect">
              <a:avLst/>
            </a:prstGeom>
            <a:noFill/>
          </p:spPr>
          <p:txBody>
            <a:bodyPr wrap="square" lIns="0" tIns="0" rIns="0" bIns="0" rtlCol="0">
              <a:spAutoFit/>
            </a:bodyPr>
            <a:lstStyle/>
            <a:p>
              <a:pPr algn="ctr"/>
              <a:r>
                <a:rPr lang="zh-CN" altLang="en-US" sz="4000" b="1" dirty="0">
                  <a:solidFill>
                    <a:srgbClr val="FFC000"/>
                  </a:solidFill>
                  <a:latin typeface="+mn-lt"/>
                  <a:ea typeface="+mn-ea"/>
                  <a:cs typeface="+mn-ea"/>
                  <a:sym typeface="+mn-lt"/>
                </a:rPr>
                <a:t>目录       </a:t>
              </a:r>
              <a:endParaRPr lang="en-US" altLang="zh-CN" sz="2400" dirty="0">
                <a:solidFill>
                  <a:srgbClr val="FFC000"/>
                </a:solidFill>
                <a:latin typeface="+mn-lt"/>
                <a:ea typeface="+mn-ea"/>
                <a:cs typeface="+mn-ea"/>
                <a:sym typeface="+mn-lt"/>
              </a:endParaRPr>
            </a:p>
          </p:txBody>
        </p:sp>
        <p:sp>
          <p:nvSpPr>
            <p:cNvPr id="46" name="椭圆 45"/>
            <p:cNvSpPr/>
            <p:nvPr/>
          </p:nvSpPr>
          <p:spPr>
            <a:xfrm>
              <a:off x="1494788" y="2910661"/>
              <a:ext cx="1432860" cy="1432860"/>
            </a:xfrm>
            <a:prstGeom prst="ellipse">
              <a:avLst/>
            </a:prstGeom>
            <a:noFill/>
            <a:ln w="41275">
              <a:solidFill>
                <a:srgbClr val="C00000"/>
              </a:solidFill>
            </a:ln>
            <a:effectLst>
              <a:outerShdw blurRad="838200" dist="38100" algn="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rgbClr val="FFC000"/>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1000">
        <p:random/>
      </p:transition>
    </mc:Choice>
    <mc:Fallback xmlns="">
      <p:transition spd="slow"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Scale>
                                      <p:cBhvr>
                                        <p:cTn id="7" dur="1000" decel="50000" fill="hold">
                                          <p:stCondLst>
                                            <p:cond delay="0"/>
                                          </p:stCondLst>
                                        </p:cTn>
                                        <p:tgtEl>
                                          <p:spTgt spid="4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2"/>
                                        </p:tgtEl>
                                        <p:attrNameLst>
                                          <p:attrName>ppt_x</p:attrName>
                                          <p:attrName>ppt_y</p:attrName>
                                        </p:attrNameLst>
                                      </p:cBhvr>
                                    </p:animMotion>
                                    <p:animEffect transition="in" filter="fade">
                                      <p:cBhvr>
                                        <p:cTn id="9" dur="1000"/>
                                        <p:tgtEl>
                                          <p:spTgt spid="42"/>
                                        </p:tgtEl>
                                      </p:cBhvr>
                                    </p:animEffect>
                                  </p:childTnLst>
                                </p:cTn>
                              </p:par>
                            </p:childTnLst>
                          </p:cTn>
                        </p:par>
                        <p:par>
                          <p:cTn id="10" fill="hold">
                            <p:stCondLst>
                              <p:cond delay="1000"/>
                            </p:stCondLst>
                            <p:childTnLst>
                              <p:par>
                                <p:cTn id="11" presetID="2" presetClass="entr" presetSubtype="2"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1+#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10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1+#ppt_w/2"/>
                                          </p:val>
                                        </p:tav>
                                        <p:tav tm="100000">
                                          <p:val>
                                            <p:strVal val="#ppt_x"/>
                                          </p:val>
                                        </p:tav>
                                      </p:tavLst>
                                    </p:anim>
                                    <p:anim calcmode="lin" valueType="num">
                                      <p:cBhvr additive="base">
                                        <p:cTn id="18" dur="50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20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1+#ppt_w/2"/>
                                          </p:val>
                                        </p:tav>
                                        <p:tav tm="100000">
                                          <p:val>
                                            <p:strVal val="#ppt_x"/>
                                          </p:val>
                                        </p:tav>
                                      </p:tavLst>
                                    </p:anim>
                                    <p:anim calcmode="lin" valueType="num">
                                      <p:cBhvr additive="base">
                                        <p:cTn id="22" dur="500" fill="hold"/>
                                        <p:tgtEl>
                                          <p:spTgt spid="22"/>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300"/>
                                  </p:stCondLst>
                                  <p:childTnLst>
                                    <p:set>
                                      <p:cBhvr>
                                        <p:cTn id="24" dur="1" fill="hold">
                                          <p:stCondLst>
                                            <p:cond delay="0"/>
                                          </p:stCondLst>
                                        </p:cTn>
                                        <p:tgtEl>
                                          <p:spTgt spid="32"/>
                                        </p:tgtEl>
                                        <p:attrNameLst>
                                          <p:attrName>style.visibility</p:attrName>
                                        </p:attrNameLst>
                                      </p:cBhvr>
                                      <p:to>
                                        <p:strVal val="visible"/>
                                      </p:to>
                                    </p:set>
                                    <p:anim calcmode="lin" valueType="num">
                                      <p:cBhvr additive="base">
                                        <p:cTn id="25" dur="500" fill="hold"/>
                                        <p:tgtEl>
                                          <p:spTgt spid="32"/>
                                        </p:tgtEl>
                                        <p:attrNameLst>
                                          <p:attrName>ppt_x</p:attrName>
                                        </p:attrNameLst>
                                      </p:cBhvr>
                                      <p:tavLst>
                                        <p:tav tm="0">
                                          <p:val>
                                            <p:strVal val="1+#ppt_w/2"/>
                                          </p:val>
                                        </p:tav>
                                        <p:tav tm="100000">
                                          <p:val>
                                            <p:strVal val="#ppt_x"/>
                                          </p:val>
                                        </p:tav>
                                      </p:tavLst>
                                    </p:anim>
                                    <p:anim calcmode="lin" valueType="num">
                                      <p:cBhvr additive="base">
                                        <p:cTn id="26" dur="50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4"/>
          <p:cNvSpPr txBox="1"/>
          <p:nvPr/>
        </p:nvSpPr>
        <p:spPr>
          <a:xfrm>
            <a:off x="5268139" y="3659383"/>
            <a:ext cx="1655722" cy="332022"/>
          </a:xfrm>
          <a:prstGeom prst="rect">
            <a:avLst/>
          </a:prstGeom>
          <a:noFill/>
        </p:spPr>
        <p:txBody>
          <a:bodyPr wrap="none" rtlCol="0">
            <a:noAutofit/>
          </a:bodyPr>
          <a:lstStyle>
            <a:defPPr>
              <a:defRPr lang="zh-CN"/>
            </a:defPPr>
            <a:lvl1pPr>
              <a:defRPr sz="1800">
                <a:solidFill>
                  <a:schemeClr val="tx1">
                    <a:lumMod val="75000"/>
                    <a:lumOff val="25000"/>
                  </a:schemeClr>
                </a:solidFill>
              </a:defRPr>
            </a:lvl1pPr>
          </a:lstStyle>
          <a:p>
            <a:pPr algn="ctr"/>
            <a:r>
              <a:rPr lang="en-US" altLang="zh-CN" sz="2400" b="0" dirty="0">
                <a:solidFill>
                  <a:srgbClr val="FFC000"/>
                </a:solidFill>
                <a:latin typeface="+mn-lt"/>
                <a:ea typeface="+mn-ea"/>
                <a:cs typeface="+mn-ea"/>
                <a:sym typeface="+mn-lt"/>
              </a:rPr>
              <a:t>PART 03</a:t>
            </a:r>
          </a:p>
        </p:txBody>
      </p:sp>
      <p:sp>
        <p:nvSpPr>
          <p:cNvPr id="3" name="TextBox 64"/>
          <p:cNvSpPr txBox="1"/>
          <p:nvPr/>
        </p:nvSpPr>
        <p:spPr>
          <a:xfrm>
            <a:off x="4440865" y="3991405"/>
            <a:ext cx="3310270" cy="648690"/>
          </a:xfrm>
          <a:prstGeom prst="rect">
            <a:avLst/>
          </a:prstGeom>
          <a:noFill/>
        </p:spPr>
        <p:txBody>
          <a:bodyPr wrap="none" rtlCol="0">
            <a:noAutofit/>
          </a:bodyPr>
          <a:lstStyle>
            <a:defPPr>
              <a:defRPr lang="zh-CN"/>
            </a:defPPr>
            <a:lvl1pPr>
              <a:defRPr sz="1800">
                <a:solidFill>
                  <a:schemeClr val="tx1">
                    <a:lumMod val="75000"/>
                    <a:lumOff val="25000"/>
                  </a:schemeClr>
                </a:solidFill>
              </a:defRPr>
            </a:lvl1pPr>
          </a:lstStyle>
          <a:p>
            <a:pPr algn="ctr"/>
            <a:r>
              <a:rPr lang="zh-CN" altLang="en-US" sz="3600" b="1" dirty="0">
                <a:solidFill>
                  <a:srgbClr val="FFC000"/>
                </a:solidFill>
                <a:latin typeface="+mn-lt"/>
                <a:ea typeface="+mn-ea"/>
                <a:cs typeface="+mn-ea"/>
                <a:sym typeface="+mn-lt"/>
              </a:rPr>
              <a:t>工作经验总结</a:t>
            </a:r>
            <a:endParaRPr lang="en-US" altLang="zh-CN" sz="3600" b="1" dirty="0">
              <a:solidFill>
                <a:srgbClr val="FFC000"/>
              </a:solidFill>
              <a:latin typeface="+mn-lt"/>
              <a:ea typeface="+mn-ea"/>
              <a:cs typeface="+mn-ea"/>
              <a:sym typeface="+mn-lt"/>
            </a:endParaRPr>
          </a:p>
        </p:txBody>
      </p:sp>
      <p:sp>
        <p:nvSpPr>
          <p:cNvPr id="4" name="任意多边形 3"/>
          <p:cNvSpPr/>
          <p:nvPr/>
        </p:nvSpPr>
        <p:spPr bwMode="auto">
          <a:xfrm>
            <a:off x="5525386" y="1780187"/>
            <a:ext cx="1141228" cy="1107132"/>
          </a:xfrm>
          <a:custGeom>
            <a:avLst/>
            <a:gdLst>
              <a:gd name="connsiteX0" fmla="*/ 262805 w 519288"/>
              <a:gd name="connsiteY0" fmla="*/ 111558 h 503774"/>
              <a:gd name="connsiteX1" fmla="*/ 439744 w 519288"/>
              <a:gd name="connsiteY1" fmla="*/ 276036 h 503774"/>
              <a:gd name="connsiteX2" fmla="*/ 439744 w 519288"/>
              <a:gd name="connsiteY2" fmla="*/ 484796 h 503774"/>
              <a:gd name="connsiteX3" fmla="*/ 433425 w 519288"/>
              <a:gd name="connsiteY3" fmla="*/ 503774 h 503774"/>
              <a:gd name="connsiteX4" fmla="*/ 414467 w 519288"/>
              <a:gd name="connsiteY4" fmla="*/ 503774 h 503774"/>
              <a:gd name="connsiteX5" fmla="*/ 319678 w 519288"/>
              <a:gd name="connsiteY5" fmla="*/ 503774 h 503774"/>
              <a:gd name="connsiteX6" fmla="*/ 313359 w 519288"/>
              <a:gd name="connsiteY6" fmla="*/ 503774 h 503774"/>
              <a:gd name="connsiteX7" fmla="*/ 307040 w 519288"/>
              <a:gd name="connsiteY7" fmla="*/ 497448 h 503774"/>
              <a:gd name="connsiteX8" fmla="*/ 307040 w 519288"/>
              <a:gd name="connsiteY8" fmla="*/ 396231 h 503774"/>
              <a:gd name="connsiteX9" fmla="*/ 212251 w 519288"/>
              <a:gd name="connsiteY9" fmla="*/ 396231 h 503774"/>
              <a:gd name="connsiteX10" fmla="*/ 212251 w 519288"/>
              <a:gd name="connsiteY10" fmla="*/ 497448 h 503774"/>
              <a:gd name="connsiteX11" fmla="*/ 212251 w 519288"/>
              <a:gd name="connsiteY11" fmla="*/ 503774 h 503774"/>
              <a:gd name="connsiteX12" fmla="*/ 199612 w 519288"/>
              <a:gd name="connsiteY12" fmla="*/ 503774 h 503774"/>
              <a:gd name="connsiteX13" fmla="*/ 104823 w 519288"/>
              <a:gd name="connsiteY13" fmla="*/ 503774 h 503774"/>
              <a:gd name="connsiteX14" fmla="*/ 92185 w 519288"/>
              <a:gd name="connsiteY14" fmla="*/ 503774 h 503774"/>
              <a:gd name="connsiteX15" fmla="*/ 79546 w 519288"/>
              <a:gd name="connsiteY15" fmla="*/ 484796 h 503774"/>
              <a:gd name="connsiteX16" fmla="*/ 79546 w 519288"/>
              <a:gd name="connsiteY16" fmla="*/ 276036 h 503774"/>
              <a:gd name="connsiteX17" fmla="*/ 259644 w 519288"/>
              <a:gd name="connsiteY17" fmla="*/ 0 h 503774"/>
              <a:gd name="connsiteX18" fmla="*/ 281809 w 519288"/>
              <a:gd name="connsiteY18" fmla="*/ 9516 h 503774"/>
              <a:gd name="connsiteX19" fmla="*/ 370468 w 519288"/>
              <a:gd name="connsiteY19" fmla="*/ 91992 h 503774"/>
              <a:gd name="connsiteX20" fmla="*/ 370468 w 519288"/>
              <a:gd name="connsiteY20" fmla="*/ 22205 h 503774"/>
              <a:gd name="connsiteX21" fmla="*/ 383134 w 519288"/>
              <a:gd name="connsiteY21" fmla="*/ 9516 h 503774"/>
              <a:gd name="connsiteX22" fmla="*/ 414798 w 519288"/>
              <a:gd name="connsiteY22" fmla="*/ 9516 h 503774"/>
              <a:gd name="connsiteX23" fmla="*/ 427463 w 519288"/>
              <a:gd name="connsiteY23" fmla="*/ 22205 h 503774"/>
              <a:gd name="connsiteX24" fmla="*/ 427463 w 519288"/>
              <a:gd name="connsiteY24" fmla="*/ 142746 h 503774"/>
              <a:gd name="connsiteX25" fmla="*/ 509789 w 519288"/>
              <a:gd name="connsiteY25" fmla="*/ 218877 h 503774"/>
              <a:gd name="connsiteX26" fmla="*/ 509789 w 519288"/>
              <a:gd name="connsiteY26" fmla="*/ 269631 h 503774"/>
              <a:gd name="connsiteX27" fmla="*/ 465460 w 519288"/>
              <a:gd name="connsiteY27" fmla="*/ 269631 h 503774"/>
              <a:gd name="connsiteX28" fmla="*/ 262810 w 519288"/>
              <a:gd name="connsiteY28" fmla="*/ 79303 h 503774"/>
              <a:gd name="connsiteX29" fmla="*/ 60161 w 519288"/>
              <a:gd name="connsiteY29" fmla="*/ 269631 h 503774"/>
              <a:gd name="connsiteX30" fmla="*/ 34830 w 519288"/>
              <a:gd name="connsiteY30" fmla="*/ 275975 h 503774"/>
              <a:gd name="connsiteX31" fmla="*/ 9499 w 519288"/>
              <a:gd name="connsiteY31" fmla="*/ 269631 h 503774"/>
              <a:gd name="connsiteX32" fmla="*/ 9499 w 519288"/>
              <a:gd name="connsiteY32" fmla="*/ 218877 h 503774"/>
              <a:gd name="connsiteX33" fmla="*/ 237479 w 519288"/>
              <a:gd name="connsiteY33" fmla="*/ 9516 h 503774"/>
              <a:gd name="connsiteX34" fmla="*/ 259644 w 519288"/>
              <a:gd name="connsiteY34" fmla="*/ 0 h 503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19288" h="503774">
                <a:moveTo>
                  <a:pt x="262805" y="111558"/>
                </a:moveTo>
                <a:cubicBezTo>
                  <a:pt x="262805" y="111558"/>
                  <a:pt x="262805" y="111558"/>
                  <a:pt x="439744" y="276036"/>
                </a:cubicBezTo>
                <a:cubicBezTo>
                  <a:pt x="439744" y="276036"/>
                  <a:pt x="439744" y="276036"/>
                  <a:pt x="439744" y="484796"/>
                </a:cubicBezTo>
                <a:cubicBezTo>
                  <a:pt x="439744" y="497448"/>
                  <a:pt x="433425" y="503774"/>
                  <a:pt x="433425" y="503774"/>
                </a:cubicBezTo>
                <a:cubicBezTo>
                  <a:pt x="427106" y="503774"/>
                  <a:pt x="420786" y="503774"/>
                  <a:pt x="414467" y="503774"/>
                </a:cubicBezTo>
                <a:cubicBezTo>
                  <a:pt x="414467" y="503774"/>
                  <a:pt x="414467" y="503774"/>
                  <a:pt x="319678" y="503774"/>
                </a:cubicBezTo>
                <a:cubicBezTo>
                  <a:pt x="319678" y="503774"/>
                  <a:pt x="313359" y="503774"/>
                  <a:pt x="313359" y="503774"/>
                </a:cubicBezTo>
                <a:cubicBezTo>
                  <a:pt x="313359" y="503774"/>
                  <a:pt x="307040" y="497448"/>
                  <a:pt x="307040" y="497448"/>
                </a:cubicBezTo>
                <a:cubicBezTo>
                  <a:pt x="307040" y="497448"/>
                  <a:pt x="307040" y="497448"/>
                  <a:pt x="307040" y="396231"/>
                </a:cubicBezTo>
                <a:cubicBezTo>
                  <a:pt x="307040" y="396231"/>
                  <a:pt x="307040" y="396231"/>
                  <a:pt x="212251" y="396231"/>
                </a:cubicBezTo>
                <a:cubicBezTo>
                  <a:pt x="212251" y="396231"/>
                  <a:pt x="212251" y="396231"/>
                  <a:pt x="212251" y="497448"/>
                </a:cubicBezTo>
                <a:cubicBezTo>
                  <a:pt x="212251" y="497448"/>
                  <a:pt x="212251" y="503774"/>
                  <a:pt x="212251" y="503774"/>
                </a:cubicBezTo>
                <a:cubicBezTo>
                  <a:pt x="205931" y="503774"/>
                  <a:pt x="205931" y="503774"/>
                  <a:pt x="199612" y="503774"/>
                </a:cubicBezTo>
                <a:cubicBezTo>
                  <a:pt x="199612" y="503774"/>
                  <a:pt x="199612" y="503774"/>
                  <a:pt x="104823" y="503774"/>
                </a:cubicBezTo>
                <a:cubicBezTo>
                  <a:pt x="98504" y="503774"/>
                  <a:pt x="98504" y="503774"/>
                  <a:pt x="92185" y="503774"/>
                </a:cubicBezTo>
                <a:cubicBezTo>
                  <a:pt x="85865" y="503774"/>
                  <a:pt x="79546" y="497448"/>
                  <a:pt x="79546" y="484796"/>
                </a:cubicBezTo>
                <a:cubicBezTo>
                  <a:pt x="79546" y="484796"/>
                  <a:pt x="79546" y="484796"/>
                  <a:pt x="79546" y="276036"/>
                </a:cubicBezTo>
                <a:close/>
                <a:moveTo>
                  <a:pt x="259644" y="0"/>
                </a:moveTo>
                <a:cubicBezTo>
                  <a:pt x="267560" y="0"/>
                  <a:pt x="275476" y="3172"/>
                  <a:pt x="281809" y="9516"/>
                </a:cubicBezTo>
                <a:cubicBezTo>
                  <a:pt x="281809" y="9516"/>
                  <a:pt x="281809" y="9516"/>
                  <a:pt x="370468" y="91992"/>
                </a:cubicBezTo>
                <a:cubicBezTo>
                  <a:pt x="370468" y="91992"/>
                  <a:pt x="370468" y="91992"/>
                  <a:pt x="370468" y="22205"/>
                </a:cubicBezTo>
                <a:cubicBezTo>
                  <a:pt x="370468" y="15861"/>
                  <a:pt x="376801" y="9516"/>
                  <a:pt x="383134" y="9516"/>
                </a:cubicBezTo>
                <a:cubicBezTo>
                  <a:pt x="383134" y="9516"/>
                  <a:pt x="383134" y="9516"/>
                  <a:pt x="414798" y="9516"/>
                </a:cubicBezTo>
                <a:cubicBezTo>
                  <a:pt x="421130" y="9516"/>
                  <a:pt x="427463" y="15861"/>
                  <a:pt x="427463" y="22205"/>
                </a:cubicBezTo>
                <a:cubicBezTo>
                  <a:pt x="427463" y="22205"/>
                  <a:pt x="427463" y="22205"/>
                  <a:pt x="427463" y="142746"/>
                </a:cubicBezTo>
                <a:cubicBezTo>
                  <a:pt x="427463" y="142746"/>
                  <a:pt x="427463" y="142746"/>
                  <a:pt x="509789" y="218877"/>
                </a:cubicBezTo>
                <a:cubicBezTo>
                  <a:pt x="522455" y="231565"/>
                  <a:pt x="522455" y="250598"/>
                  <a:pt x="509789" y="269631"/>
                </a:cubicBezTo>
                <a:cubicBezTo>
                  <a:pt x="503457" y="282319"/>
                  <a:pt x="478126" y="282319"/>
                  <a:pt x="465460" y="269631"/>
                </a:cubicBezTo>
                <a:cubicBezTo>
                  <a:pt x="465460" y="269631"/>
                  <a:pt x="465460" y="269631"/>
                  <a:pt x="262810" y="79303"/>
                </a:cubicBezTo>
                <a:cubicBezTo>
                  <a:pt x="262810" y="79303"/>
                  <a:pt x="262810" y="79303"/>
                  <a:pt x="60161" y="269631"/>
                </a:cubicBezTo>
                <a:cubicBezTo>
                  <a:pt x="53828" y="275975"/>
                  <a:pt x="41163" y="275975"/>
                  <a:pt x="34830" y="275975"/>
                </a:cubicBezTo>
                <a:cubicBezTo>
                  <a:pt x="28497" y="275975"/>
                  <a:pt x="15831" y="275975"/>
                  <a:pt x="9499" y="269631"/>
                </a:cubicBezTo>
                <a:cubicBezTo>
                  <a:pt x="-3167" y="250598"/>
                  <a:pt x="-3167" y="231565"/>
                  <a:pt x="9499" y="218877"/>
                </a:cubicBezTo>
                <a:cubicBezTo>
                  <a:pt x="9499" y="218877"/>
                  <a:pt x="9499" y="218877"/>
                  <a:pt x="237479" y="9516"/>
                </a:cubicBezTo>
                <a:cubicBezTo>
                  <a:pt x="243812" y="3172"/>
                  <a:pt x="251728" y="0"/>
                  <a:pt x="259644" y="0"/>
                </a:cubicBezTo>
                <a:close/>
              </a:path>
            </a:pathLst>
          </a:custGeom>
          <a:solidFill>
            <a:srgbClr val="C00000"/>
          </a:solidFill>
          <a:ln>
            <a:noFill/>
          </a:ln>
        </p:spPr>
        <p:txBody>
          <a:bodyPr anchor="ctr">
            <a:scene3d>
              <a:camera prst="orthographicFront"/>
              <a:lightRig rig="threePt" dir="t"/>
            </a:scene3d>
            <a:sp3d>
              <a:contourClr>
                <a:srgbClr val="FFFFFF"/>
              </a:contourClr>
            </a:sp3d>
          </a:bodyPr>
          <a:lstStyle/>
          <a:p>
            <a:pPr algn="ctr" eaLnBrk="0" hangingPunct="0"/>
            <a:endParaRPr lang="zh-CN" altLang="en-US">
              <a:solidFill>
                <a:srgbClr val="FFFFFF"/>
              </a:solidFill>
              <a:cs typeface="+mn-ea"/>
              <a:sym typeface="+mn-lt"/>
            </a:endParaRPr>
          </a:p>
        </p:txBody>
      </p:sp>
      <p:grpSp>
        <p:nvGrpSpPr>
          <p:cNvPr id="5" name="组合 4"/>
          <p:cNvGrpSpPr/>
          <p:nvPr/>
        </p:nvGrpSpPr>
        <p:grpSpPr>
          <a:xfrm>
            <a:off x="4887817" y="1191467"/>
            <a:ext cx="2416366" cy="2416366"/>
            <a:chOff x="4201748" y="409074"/>
            <a:chExt cx="3155444" cy="3155444"/>
          </a:xfrm>
        </p:grpSpPr>
        <p:sp>
          <p:nvSpPr>
            <p:cNvPr id="6" name="椭圆 5"/>
            <p:cNvSpPr/>
            <p:nvPr/>
          </p:nvSpPr>
          <p:spPr>
            <a:xfrm>
              <a:off x="4285317" y="492643"/>
              <a:ext cx="2988306" cy="298830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95510" y="602836"/>
              <a:ext cx="2767921" cy="2767921"/>
            </a:xfrm>
            <a:prstGeom prst="rect">
              <a:avLst/>
            </a:prstGeom>
          </p:spPr>
        </p:pic>
        <p:sp>
          <p:nvSpPr>
            <p:cNvPr id="8" name="椭圆 7"/>
            <p:cNvSpPr/>
            <p:nvPr/>
          </p:nvSpPr>
          <p:spPr>
            <a:xfrm>
              <a:off x="4201748" y="409074"/>
              <a:ext cx="3155444" cy="3155444"/>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grpSp>
      <p:sp>
        <p:nvSpPr>
          <p:cNvPr id="9" name="AutoShape 5"/>
          <p:cNvSpPr/>
          <p:nvPr/>
        </p:nvSpPr>
        <p:spPr bwMode="auto">
          <a:xfrm>
            <a:off x="3372852" y="4640095"/>
            <a:ext cx="5446296" cy="475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ctr" defTabSz="323215">
              <a:lnSpc>
                <a:spcPct val="120000"/>
              </a:lnSpc>
              <a:spcBef>
                <a:spcPts val="850"/>
              </a:spcBef>
            </a:pPr>
            <a:r>
              <a:rPr lang="es-ES" altLang="zh-CN" sz="935" b="0" dirty="0">
                <a:solidFill>
                  <a:srgbClr val="FFC000"/>
                </a:solidFill>
                <a:latin typeface="+mn-lt"/>
                <a:ea typeface="+mn-ea"/>
                <a:cs typeface="+mn-ea"/>
                <a:sym typeface="+mn-lt"/>
              </a:rPr>
              <a:t>Lorem ipsum dolor sit amet, consectetur adipiscing elit. Integer mollis vehicula ligula ut faucibus. Curabitur vestibulum consequat urna et vehicula. Suspendisse feugiat biben- dum egestas. Sed bibendum urna id sem tincidunt commodoat dictum lectus elis tellus, volutpat quis venenatis non, adipiscing quis orci. Integer condimentum leo ut erat ultrices mollis. Nunc ut quam adipiscing, elementum enim ac, ullamcorper magna. Curabitur a felis eu tellus tincidunt rhoncus. Cras rhoncus diam tortor, id cursus purus.</a:t>
            </a:r>
            <a:endParaRPr lang="es-ES" altLang="zh-CN" sz="2485" b="0" dirty="0">
              <a:solidFill>
                <a:srgbClr val="FFC000"/>
              </a:solidFill>
              <a:latin typeface="+mn-lt"/>
              <a:ea typeface="+mn-ea"/>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Tm="1000">
        <p:random/>
      </p:transition>
    </mc:Choice>
    <mc:Fallback xmlns="">
      <p:transition spd="slow"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32" presetClass="emph" presetSubtype="0" fill="hold" nodeType="afterEffect">
                                  <p:stCondLst>
                                    <p:cond delay="0"/>
                                  </p:stCondLst>
                                  <p:childTnLst>
                                    <p:animRot by="120000">
                                      <p:cBhvr>
                                        <p:cTn id="12" dur="100" fill="hold">
                                          <p:stCondLst>
                                            <p:cond delay="0"/>
                                          </p:stCondLst>
                                        </p:cTn>
                                        <p:tgtEl>
                                          <p:spTgt spid="5"/>
                                        </p:tgtEl>
                                        <p:attrNameLst>
                                          <p:attrName>r</p:attrName>
                                        </p:attrNameLst>
                                      </p:cBhvr>
                                    </p:animRot>
                                    <p:animRot by="-240000">
                                      <p:cBhvr>
                                        <p:cTn id="13" dur="200" fill="hold">
                                          <p:stCondLst>
                                            <p:cond delay="200"/>
                                          </p:stCondLst>
                                        </p:cTn>
                                        <p:tgtEl>
                                          <p:spTgt spid="5"/>
                                        </p:tgtEl>
                                        <p:attrNameLst>
                                          <p:attrName>r</p:attrName>
                                        </p:attrNameLst>
                                      </p:cBhvr>
                                    </p:animRot>
                                    <p:animRot by="240000">
                                      <p:cBhvr>
                                        <p:cTn id="14" dur="200" fill="hold">
                                          <p:stCondLst>
                                            <p:cond delay="400"/>
                                          </p:stCondLst>
                                        </p:cTn>
                                        <p:tgtEl>
                                          <p:spTgt spid="5"/>
                                        </p:tgtEl>
                                        <p:attrNameLst>
                                          <p:attrName>r</p:attrName>
                                        </p:attrNameLst>
                                      </p:cBhvr>
                                    </p:animRot>
                                    <p:animRot by="-240000">
                                      <p:cBhvr>
                                        <p:cTn id="15" dur="200" fill="hold">
                                          <p:stCondLst>
                                            <p:cond delay="600"/>
                                          </p:stCondLst>
                                        </p:cTn>
                                        <p:tgtEl>
                                          <p:spTgt spid="5"/>
                                        </p:tgtEl>
                                        <p:attrNameLst>
                                          <p:attrName>r</p:attrName>
                                        </p:attrNameLst>
                                      </p:cBhvr>
                                    </p:animRot>
                                    <p:animRot by="120000">
                                      <p:cBhvr>
                                        <p:cTn id="16" dur="200" fill="hold">
                                          <p:stCondLst>
                                            <p:cond delay="800"/>
                                          </p:stCondLst>
                                        </p:cTn>
                                        <p:tgtEl>
                                          <p:spTgt spid="5"/>
                                        </p:tgtEl>
                                        <p:attrNameLst>
                                          <p:attrName>r</p:attrName>
                                        </p:attrNameLst>
                                      </p:cBhvr>
                                    </p:animRot>
                                  </p:childTnLst>
                                </p:cTn>
                              </p:par>
                              <p:par>
                                <p:cTn id="17" presetID="42"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2" presetClass="entr" presetSubtype="2" fill="hold" grpId="0" nodeType="afterEffect">
                                  <p:stCondLst>
                                    <p:cond delay="0"/>
                                  </p:stCondLst>
                                  <p:iterate type="lt">
                                    <p:tmPct val="10000"/>
                                  </p:iterate>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childTnLst>
                          </p:cTn>
                        </p:par>
                        <p:par>
                          <p:cTn id="27" fill="hold">
                            <p:stCondLst>
                              <p:cond delay="1750"/>
                            </p:stCondLst>
                            <p:childTnLst>
                              <p:par>
                                <p:cTn id="28" presetID="22" presetClass="entr" presetSubtype="1"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up)">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5"/>
          <p:cNvSpPr txBox="1">
            <a:spLocks noChangeArrowheads="1"/>
          </p:cNvSpPr>
          <p:nvPr/>
        </p:nvSpPr>
        <p:spPr bwMode="auto">
          <a:xfrm>
            <a:off x="1980372" y="353192"/>
            <a:ext cx="3999324" cy="553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21892" tIns="60945" rIns="121892" bIns="60945">
            <a:spAutoFit/>
          </a:bodyPr>
          <a:lstStyle>
            <a:defPPr>
              <a:defRPr lang="zh-CN"/>
            </a:defPPr>
            <a:lvl1pPr eaLnBrk="1" hangingPunct="1">
              <a:defRPr sz="3465" i="0" spc="-150">
                <a:solidFill>
                  <a:schemeClr val="tx1">
                    <a:lumMod val="75000"/>
                    <a:lumOff val="25000"/>
                  </a:schemeClr>
                </a:solidFill>
                <a:latin typeface="+mn-lt"/>
                <a:ea typeface="+mn-ea"/>
                <a:cs typeface="+mn-ea"/>
              </a:defRPr>
            </a:lvl1pPr>
            <a:lvl2pPr marL="742950" indent="-285750" eaLnBrk="0" hangingPunct="0">
              <a:defRPr i="1">
                <a:latin typeface="Arial" panose="020B0604020202020204" pitchFamily="34" charset="0"/>
                <a:ea typeface="宋体" panose="02010600030101010101" pitchFamily="2" charset="-122"/>
              </a:defRPr>
            </a:lvl2pPr>
            <a:lvl3pPr marL="1143000" indent="-228600" eaLnBrk="0" hangingPunct="0">
              <a:defRPr i="1">
                <a:latin typeface="Arial" panose="020B0604020202020204" pitchFamily="34" charset="0"/>
                <a:ea typeface="宋体" panose="02010600030101010101" pitchFamily="2" charset="-122"/>
              </a:defRPr>
            </a:lvl3pPr>
            <a:lvl4pPr marL="1600200" indent="-228600" eaLnBrk="0" hangingPunct="0">
              <a:defRPr i="1">
                <a:latin typeface="Arial" panose="020B0604020202020204" pitchFamily="34" charset="0"/>
                <a:ea typeface="宋体" panose="02010600030101010101" pitchFamily="2" charset="-122"/>
              </a:defRPr>
            </a:lvl4pPr>
            <a:lvl5pPr marL="2057400" indent="-228600" eaLnBrk="0" hangingPunct="0">
              <a:defRPr i="1">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9pPr>
          </a:lstStyle>
          <a:p>
            <a:r>
              <a:rPr lang="zh-CN" altLang="en-US" sz="2800" b="1" spc="0" dirty="0">
                <a:solidFill>
                  <a:srgbClr val="FFE100"/>
                </a:solidFill>
                <a:sym typeface="+mn-lt"/>
              </a:rPr>
              <a:t>修改相关主题文字</a:t>
            </a:r>
          </a:p>
        </p:txBody>
      </p:sp>
      <p:grpSp>
        <p:nvGrpSpPr>
          <p:cNvPr id="5" name="组合 4"/>
          <p:cNvGrpSpPr/>
          <p:nvPr/>
        </p:nvGrpSpPr>
        <p:grpSpPr>
          <a:xfrm>
            <a:off x="2298992" y="1862092"/>
            <a:ext cx="842587" cy="3842549"/>
            <a:chOff x="1734126" y="1547427"/>
            <a:chExt cx="804911" cy="3842549"/>
          </a:xfrm>
        </p:grpSpPr>
        <p:cxnSp>
          <p:nvCxnSpPr>
            <p:cNvPr id="6" name="直接连接符 5"/>
            <p:cNvCxnSpPr/>
            <p:nvPr/>
          </p:nvCxnSpPr>
          <p:spPr>
            <a:xfrm flipH="1">
              <a:off x="1734126" y="3445887"/>
              <a:ext cx="402455" cy="1"/>
            </a:xfrm>
            <a:prstGeom prst="line">
              <a:avLst/>
            </a:prstGeom>
            <a:solidFill>
              <a:srgbClr val="00A1D8"/>
            </a:solidFill>
            <a:ln w="12700" cap="flat" cmpd="sng" algn="ctr">
              <a:solidFill>
                <a:sysClr val="windowText" lastClr="000000">
                  <a:lumMod val="65000"/>
                  <a:lumOff val="35000"/>
                </a:sysClr>
              </a:solidFill>
              <a:prstDash val="solid"/>
            </a:ln>
            <a:effectLst/>
          </p:spPr>
        </p:cxnSp>
        <p:cxnSp>
          <p:nvCxnSpPr>
            <p:cNvPr id="7" name="直接连接符 6"/>
            <p:cNvCxnSpPr/>
            <p:nvPr/>
          </p:nvCxnSpPr>
          <p:spPr>
            <a:xfrm>
              <a:off x="2136581" y="1547427"/>
              <a:ext cx="0" cy="3842548"/>
            </a:xfrm>
            <a:prstGeom prst="line">
              <a:avLst/>
            </a:prstGeom>
            <a:solidFill>
              <a:srgbClr val="00A1D8"/>
            </a:solidFill>
            <a:ln w="12700" cap="flat" cmpd="sng" algn="ctr">
              <a:solidFill>
                <a:sysClr val="windowText" lastClr="000000">
                  <a:lumMod val="65000"/>
                  <a:lumOff val="35000"/>
                </a:sysClr>
              </a:solidFill>
              <a:prstDash val="solid"/>
            </a:ln>
            <a:effectLst/>
          </p:spPr>
        </p:cxnSp>
        <p:cxnSp>
          <p:nvCxnSpPr>
            <p:cNvPr id="8" name="直接连接符 7"/>
            <p:cNvCxnSpPr/>
            <p:nvPr/>
          </p:nvCxnSpPr>
          <p:spPr>
            <a:xfrm flipH="1" flipV="1">
              <a:off x="2136581" y="1547427"/>
              <a:ext cx="402456" cy="1"/>
            </a:xfrm>
            <a:prstGeom prst="line">
              <a:avLst/>
            </a:prstGeom>
            <a:solidFill>
              <a:srgbClr val="00A1D8"/>
            </a:solidFill>
            <a:ln w="12700" cap="flat" cmpd="sng" algn="ctr">
              <a:solidFill>
                <a:sysClr val="windowText" lastClr="000000">
                  <a:lumMod val="65000"/>
                  <a:lumOff val="35000"/>
                </a:sysClr>
              </a:solidFill>
              <a:prstDash val="solid"/>
            </a:ln>
            <a:effectLst/>
          </p:spPr>
        </p:cxnSp>
        <p:cxnSp>
          <p:nvCxnSpPr>
            <p:cNvPr id="9" name="直接连接符 8"/>
            <p:cNvCxnSpPr/>
            <p:nvPr/>
          </p:nvCxnSpPr>
          <p:spPr>
            <a:xfrm flipH="1" flipV="1">
              <a:off x="2136581" y="5389975"/>
              <a:ext cx="402456" cy="1"/>
            </a:xfrm>
            <a:prstGeom prst="line">
              <a:avLst/>
            </a:prstGeom>
            <a:solidFill>
              <a:srgbClr val="00A1D8"/>
            </a:solidFill>
            <a:ln w="12700" cap="flat" cmpd="sng" algn="ctr">
              <a:solidFill>
                <a:sysClr val="windowText" lastClr="000000">
                  <a:lumMod val="65000"/>
                  <a:lumOff val="35000"/>
                </a:sysClr>
              </a:solidFill>
              <a:prstDash val="solid"/>
            </a:ln>
            <a:effectLst/>
          </p:spPr>
        </p:cxnSp>
      </p:grpSp>
      <p:grpSp>
        <p:nvGrpSpPr>
          <p:cNvPr id="45" name="组合 44"/>
          <p:cNvGrpSpPr/>
          <p:nvPr/>
        </p:nvGrpSpPr>
        <p:grpSpPr>
          <a:xfrm>
            <a:off x="3203741" y="1497648"/>
            <a:ext cx="7119681" cy="707819"/>
            <a:chOff x="3203741" y="1497648"/>
            <a:chExt cx="7119681" cy="707819"/>
          </a:xfrm>
        </p:grpSpPr>
        <p:sp>
          <p:nvSpPr>
            <p:cNvPr id="3" name="圆角矩形 61"/>
            <p:cNvSpPr/>
            <p:nvPr/>
          </p:nvSpPr>
          <p:spPr>
            <a:xfrm>
              <a:off x="3203741" y="1497648"/>
              <a:ext cx="7119681" cy="707819"/>
            </a:xfrm>
            <a:prstGeom prst="roundRect">
              <a:avLst>
                <a:gd name="adj" fmla="val 0"/>
              </a:avLst>
            </a:prstGeom>
            <a:solidFill>
              <a:srgbClr val="C00000"/>
            </a:solidFill>
            <a:ln w="6350" cap="flat" cmpd="sng" algn="ctr">
              <a:noFill/>
              <a:prstDash val="solid"/>
            </a:ln>
            <a:effectLst>
              <a:outerShdw blurRad="152400" dist="38100" dir="8100000" algn="tr" rotWithShape="0">
                <a:prstClr val="black">
                  <a:alpha val="11000"/>
                </a:prstClr>
              </a:outerShdw>
            </a:effectLst>
          </p:spPr>
          <p:txBody>
            <a:bodyPr rtlCol="0" anchor="ctr"/>
            <a:lstStyle/>
            <a:p>
              <a:pPr algn="ctr" defTabSz="913765" eaLnBrk="0" fontAlgn="ctr" hangingPunct="0">
                <a:spcBef>
                  <a:spcPts val="0"/>
                </a:spcBef>
                <a:spcAft>
                  <a:spcPts val="0"/>
                </a:spcAft>
                <a:buClr>
                  <a:srgbClr val="FF0000"/>
                </a:buClr>
                <a:buSzPct val="70000"/>
                <a:defRPr/>
              </a:pPr>
              <a:endParaRPr lang="en-US" sz="1400" b="0" kern="0">
                <a:solidFill>
                  <a:prstClr val="black">
                    <a:lumMod val="65000"/>
                    <a:lumOff val="35000"/>
                  </a:prstClr>
                </a:solidFill>
                <a:latin typeface="Calibri" panose="020F0502020204030204"/>
                <a:ea typeface="微软雅黑" panose="020B0503020204020204" charset="-122"/>
                <a:cs typeface="+mn-ea"/>
                <a:sym typeface="+mn-lt"/>
              </a:endParaRPr>
            </a:p>
          </p:txBody>
        </p:sp>
        <p:sp>
          <p:nvSpPr>
            <p:cNvPr id="4" name="TextBox 56"/>
            <p:cNvSpPr txBox="1"/>
            <p:nvPr/>
          </p:nvSpPr>
          <p:spPr>
            <a:xfrm>
              <a:off x="3865037" y="1605295"/>
              <a:ext cx="6282351" cy="523220"/>
            </a:xfrm>
            <a:prstGeom prst="rect">
              <a:avLst/>
            </a:prstGeom>
            <a:noFill/>
          </p:spPr>
          <p:txBody>
            <a:bodyPr wrap="square" rtlCol="0">
              <a:spAutoFit/>
            </a:bodyPr>
            <a:lstStyle/>
            <a:p>
              <a:pPr defTabSz="1218565" fontAlgn="auto">
                <a:spcBef>
                  <a:spcPts val="0"/>
                </a:spcBef>
                <a:spcAft>
                  <a:spcPts val="0"/>
                </a:spcAft>
              </a:pPr>
              <a:r>
                <a:rPr lang="zh-CN" altLang="en-US" sz="1400" dirty="0">
                  <a:solidFill>
                    <a:srgbClr val="FFC000"/>
                  </a:solidFill>
                  <a:ea typeface="微软雅黑" panose="020B0503020204020204" charset="-122"/>
                  <a:cs typeface="+mn-ea"/>
                  <a:sym typeface="+mn-lt"/>
                </a:rPr>
                <a:t>点击输入文本内容点击输入文本内容点击输入文本内容点击输入文本内容点击输入文本内容点击输入文本内容</a:t>
              </a:r>
              <a:endParaRPr lang="zh-CN" altLang="zh-CN" sz="1400" b="0" dirty="0">
                <a:solidFill>
                  <a:srgbClr val="FFC000"/>
                </a:solidFill>
                <a:latin typeface="Calibri" panose="020F0502020204030204"/>
                <a:ea typeface="微软雅黑" panose="020B0503020204020204" charset="-122"/>
                <a:cs typeface="+mn-ea"/>
                <a:sym typeface="+mn-lt"/>
              </a:endParaRPr>
            </a:p>
          </p:txBody>
        </p:sp>
        <p:sp>
          <p:nvSpPr>
            <p:cNvPr id="16" name="椭圆 15"/>
            <p:cNvSpPr/>
            <p:nvPr/>
          </p:nvSpPr>
          <p:spPr>
            <a:xfrm>
              <a:off x="3356484" y="1612821"/>
              <a:ext cx="477472" cy="477471"/>
            </a:xfrm>
            <a:prstGeom prst="ellipse">
              <a:avLst/>
            </a:prstGeom>
            <a:solidFill>
              <a:srgbClr val="FFC000"/>
            </a:solidFill>
            <a:ln w="25400" cap="flat" cmpd="sng" algn="ctr">
              <a:noFill/>
              <a:prstDash val="solid"/>
            </a:ln>
            <a:effectLst/>
          </p:spPr>
          <p:txBody>
            <a:bodyPr rtlCol="0" anchor="ctr"/>
            <a:lstStyle/>
            <a:p>
              <a:pPr algn="ctr" defTabSz="913765" eaLnBrk="0" fontAlgn="ctr" hangingPunct="0">
                <a:spcBef>
                  <a:spcPts val="0"/>
                </a:spcBef>
                <a:spcAft>
                  <a:spcPts val="0"/>
                </a:spcAft>
                <a:buClr>
                  <a:srgbClr val="FF0000"/>
                </a:buClr>
                <a:buSzPct val="70000"/>
                <a:defRPr/>
              </a:pPr>
              <a:endParaRPr lang="zh-CN" altLang="en-US" sz="3200" b="0" kern="0">
                <a:solidFill>
                  <a:prstClr val="white"/>
                </a:solidFill>
                <a:latin typeface="Calibri" panose="020F0502020204030204"/>
                <a:ea typeface="微软雅黑" panose="020B0503020204020204" charset="-122"/>
                <a:cs typeface="+mn-ea"/>
                <a:sym typeface="+mn-lt"/>
              </a:endParaRPr>
            </a:p>
          </p:txBody>
        </p:sp>
        <p:sp>
          <p:nvSpPr>
            <p:cNvPr id="17" name="文本框 16"/>
            <p:cNvSpPr txBox="1"/>
            <p:nvPr/>
          </p:nvSpPr>
          <p:spPr>
            <a:xfrm flipH="1">
              <a:off x="3359993" y="1591157"/>
              <a:ext cx="477472" cy="523220"/>
            </a:xfrm>
            <a:prstGeom prst="rect">
              <a:avLst/>
            </a:prstGeom>
            <a:noFill/>
          </p:spPr>
          <p:txBody>
            <a:bodyPr wrap="square" rtlCol="0">
              <a:spAutoFit/>
            </a:bodyPr>
            <a:lstStyle/>
            <a:p>
              <a:pPr algn="ctr" defTabSz="1218565" eaLnBrk="0" fontAlgn="ctr" hangingPunct="0">
                <a:spcBef>
                  <a:spcPts val="0"/>
                </a:spcBef>
                <a:spcAft>
                  <a:spcPts val="0"/>
                </a:spcAft>
                <a:buClr>
                  <a:srgbClr val="FF0000"/>
                </a:buClr>
                <a:buSzPct val="70000"/>
                <a:buFont typeface="Arial" panose="020B0604020202020204" pitchFamily="34" charset="0"/>
                <a:buNone/>
              </a:pPr>
              <a:r>
                <a:rPr lang="en-US" altLang="zh-CN" sz="2800" b="0" dirty="0">
                  <a:solidFill>
                    <a:srgbClr val="C00000"/>
                  </a:solidFill>
                  <a:latin typeface="Calibri" panose="020F0502020204030204"/>
                  <a:ea typeface="微软雅黑" panose="020B0503020204020204" charset="-122"/>
                  <a:cs typeface="+mn-ea"/>
                  <a:sym typeface="+mn-lt"/>
                </a:rPr>
                <a:t>1</a:t>
              </a:r>
              <a:endParaRPr lang="zh-CN" altLang="en-US" sz="3600" b="0" dirty="0">
                <a:solidFill>
                  <a:srgbClr val="C00000"/>
                </a:solidFill>
                <a:latin typeface="Calibri" panose="020F0502020204030204"/>
                <a:ea typeface="微软雅黑" panose="020B0503020204020204" charset="-122"/>
                <a:cs typeface="+mn-ea"/>
                <a:sym typeface="+mn-lt"/>
              </a:endParaRPr>
            </a:p>
          </p:txBody>
        </p:sp>
      </p:grpSp>
      <p:grpSp>
        <p:nvGrpSpPr>
          <p:cNvPr id="18" name="组合 17"/>
          <p:cNvGrpSpPr/>
          <p:nvPr/>
        </p:nvGrpSpPr>
        <p:grpSpPr>
          <a:xfrm>
            <a:off x="1144071" y="3053448"/>
            <a:ext cx="1310370" cy="1310844"/>
            <a:chOff x="1462187" y="3779613"/>
            <a:chExt cx="1310370" cy="1310843"/>
          </a:xfrm>
        </p:grpSpPr>
        <p:grpSp>
          <p:nvGrpSpPr>
            <p:cNvPr id="19" name="组合 18"/>
            <p:cNvGrpSpPr/>
            <p:nvPr/>
          </p:nvGrpSpPr>
          <p:grpSpPr>
            <a:xfrm>
              <a:off x="1462187" y="3779613"/>
              <a:ext cx="1310370" cy="1310843"/>
              <a:chOff x="4339201" y="2536612"/>
              <a:chExt cx="1823041" cy="1823700"/>
            </a:xfrm>
          </p:grpSpPr>
          <p:grpSp>
            <p:nvGrpSpPr>
              <p:cNvPr id="21" name="组合 20"/>
              <p:cNvGrpSpPr/>
              <p:nvPr/>
            </p:nvGrpSpPr>
            <p:grpSpPr>
              <a:xfrm>
                <a:off x="4339201" y="2536612"/>
                <a:ext cx="1823041" cy="1823700"/>
                <a:chOff x="1458008" y="1067426"/>
                <a:chExt cx="1556724" cy="1556724"/>
              </a:xfrm>
              <a:effectLst>
                <a:outerShdw blurRad="330200" dist="215900" dir="6900000" sx="91000" sy="91000" algn="t" rotWithShape="0">
                  <a:prstClr val="black">
                    <a:alpha val="49000"/>
                  </a:prstClr>
                </a:outerShdw>
              </a:effectLst>
            </p:grpSpPr>
            <p:sp>
              <p:nvSpPr>
                <p:cNvPr id="23" name="同心圆 104"/>
                <p:cNvSpPr/>
                <p:nvPr/>
              </p:nvSpPr>
              <p:spPr>
                <a:xfrm>
                  <a:off x="1463339" y="1072758"/>
                  <a:ext cx="1546058" cy="1546058"/>
                </a:xfrm>
                <a:prstGeom prst="donut">
                  <a:avLst>
                    <a:gd name="adj" fmla="val 4879"/>
                  </a:avLst>
                </a:prstGeom>
                <a:gradFill>
                  <a:gsLst>
                    <a:gs pos="0">
                      <a:sysClr val="window" lastClr="FFFFFF">
                        <a:lumMod val="95000"/>
                      </a:sysClr>
                    </a:gs>
                    <a:gs pos="55000">
                      <a:sysClr val="window" lastClr="FFFFFF">
                        <a:lumMod val="95000"/>
                      </a:sysClr>
                    </a:gs>
                    <a:gs pos="100000">
                      <a:sysClr val="window" lastClr="FFFFFF">
                        <a:lumMod val="85000"/>
                      </a:sysClr>
                    </a:gs>
                  </a:gsLst>
                  <a:lin ang="8100000" scaled="0"/>
                </a:gradFill>
                <a:ln w="25400" cap="flat" cmpd="sng" algn="ctr">
                  <a:noFill/>
                  <a:prstDash val="solid"/>
                </a:ln>
                <a:effectLst/>
              </p:spPr>
              <p:txBody>
                <a:bodyPr rtlCol="0" anchor="ctr"/>
                <a:lstStyle/>
                <a:p>
                  <a:pPr algn="ctr" defTabSz="913765" eaLnBrk="0" fontAlgn="ctr" hangingPunct="0">
                    <a:spcBef>
                      <a:spcPts val="0"/>
                    </a:spcBef>
                    <a:spcAft>
                      <a:spcPts val="0"/>
                    </a:spcAft>
                    <a:buClr>
                      <a:srgbClr val="FF0000"/>
                    </a:buClr>
                    <a:buSzPct val="70000"/>
                    <a:defRPr/>
                  </a:pPr>
                  <a:endParaRPr lang="zh-CN" altLang="en-US" sz="1865" b="0" kern="0">
                    <a:solidFill>
                      <a:srgbClr val="FFC000"/>
                    </a:solidFill>
                    <a:latin typeface="Calibri" panose="020F0502020204030204"/>
                    <a:ea typeface="微软雅黑" panose="020B0503020204020204" charset="-122"/>
                    <a:cs typeface="+mn-ea"/>
                    <a:sym typeface="+mn-lt"/>
                  </a:endParaRPr>
                </a:p>
              </p:txBody>
            </p:sp>
            <p:sp>
              <p:nvSpPr>
                <p:cNvPr id="24" name="椭圆 23"/>
                <p:cNvSpPr/>
                <p:nvPr/>
              </p:nvSpPr>
              <p:spPr>
                <a:xfrm>
                  <a:off x="1458008" y="1067426"/>
                  <a:ext cx="1556724" cy="1556724"/>
                </a:xfrm>
                <a:prstGeom prst="ellipse">
                  <a:avLst/>
                </a:prstGeom>
                <a:solidFill>
                  <a:srgbClr val="C00000"/>
                </a:solidFill>
                <a:ln w="25400" cap="flat" cmpd="sng" algn="ctr">
                  <a:noFill/>
                  <a:prstDash val="solid"/>
                </a:ln>
                <a:effectLst/>
              </p:spPr>
              <p:txBody>
                <a:bodyPr rtlCol="0" anchor="ctr"/>
                <a:lstStyle/>
                <a:p>
                  <a:pPr algn="ctr" defTabSz="913765" eaLnBrk="0" fontAlgn="ctr" hangingPunct="0">
                    <a:spcBef>
                      <a:spcPts val="0"/>
                    </a:spcBef>
                    <a:spcAft>
                      <a:spcPts val="0"/>
                    </a:spcAft>
                    <a:buClr>
                      <a:srgbClr val="FF0000"/>
                    </a:buClr>
                    <a:buSzPct val="70000"/>
                    <a:defRPr/>
                  </a:pPr>
                  <a:endParaRPr lang="zh-CN" altLang="en-US" sz="1865" b="0" kern="0">
                    <a:solidFill>
                      <a:srgbClr val="FFC000"/>
                    </a:solidFill>
                    <a:latin typeface="Calibri" panose="020F0502020204030204"/>
                    <a:ea typeface="微软雅黑" panose="020B0503020204020204" charset="-122"/>
                    <a:cs typeface="+mn-ea"/>
                    <a:sym typeface="+mn-lt"/>
                  </a:endParaRPr>
                </a:p>
              </p:txBody>
            </p:sp>
          </p:grpSp>
          <p:sp>
            <p:nvSpPr>
              <p:cNvPr id="22" name="椭圆 21"/>
              <p:cNvSpPr/>
              <p:nvPr/>
            </p:nvSpPr>
            <p:spPr>
              <a:xfrm>
                <a:off x="4565570" y="2763062"/>
                <a:ext cx="1370297" cy="1370793"/>
              </a:xfrm>
              <a:prstGeom prst="ellipse">
                <a:avLst/>
              </a:prstGeom>
              <a:solidFill>
                <a:srgbClr val="C40000"/>
              </a:solidFill>
              <a:ln w="25400" cap="flat" cmpd="sng" algn="ctr">
                <a:noFill/>
                <a:prstDash val="solid"/>
              </a:ln>
              <a:effectLst/>
            </p:spPr>
            <p:txBody>
              <a:bodyPr rtlCol="0" anchor="ctr"/>
              <a:lstStyle/>
              <a:p>
                <a:pPr algn="ctr" defTabSz="913765" eaLnBrk="0" fontAlgn="ctr" hangingPunct="0">
                  <a:spcBef>
                    <a:spcPts val="0"/>
                  </a:spcBef>
                  <a:spcAft>
                    <a:spcPts val="0"/>
                  </a:spcAft>
                  <a:buClr>
                    <a:srgbClr val="FF0000"/>
                  </a:buClr>
                  <a:buSzPct val="70000"/>
                  <a:defRPr/>
                </a:pPr>
                <a:endParaRPr lang="zh-CN" altLang="en-US" sz="1865" b="0" kern="0">
                  <a:solidFill>
                    <a:srgbClr val="FFC000"/>
                  </a:solidFill>
                  <a:latin typeface="Calibri" panose="020F0502020204030204"/>
                  <a:ea typeface="微软雅黑" panose="020B0503020204020204" charset="-122"/>
                  <a:cs typeface="+mn-ea"/>
                  <a:sym typeface="+mn-lt"/>
                </a:endParaRPr>
              </a:p>
            </p:txBody>
          </p:sp>
        </p:grpSp>
        <p:sp>
          <p:nvSpPr>
            <p:cNvPr id="20" name="TextBox 139"/>
            <p:cNvSpPr txBox="1"/>
            <p:nvPr/>
          </p:nvSpPr>
          <p:spPr>
            <a:xfrm>
              <a:off x="1539604" y="4142385"/>
              <a:ext cx="1115179" cy="570429"/>
            </a:xfrm>
            <a:prstGeom prst="rect">
              <a:avLst/>
            </a:prstGeom>
            <a:noFill/>
          </p:spPr>
          <p:txBody>
            <a:bodyPr wrap="square" lIns="138192" tIns="69096" rIns="138192" bIns="69096" rtlCol="0">
              <a:spAutoFit/>
            </a:bodyPr>
            <a:lstStyle/>
            <a:p>
              <a:pPr algn="ctr" defTabSz="913765" eaLnBrk="0" fontAlgn="ctr" hangingPunct="0">
                <a:spcBef>
                  <a:spcPts val="0"/>
                </a:spcBef>
                <a:spcAft>
                  <a:spcPts val="0"/>
                </a:spcAft>
                <a:buClr>
                  <a:srgbClr val="FF0000"/>
                </a:buClr>
                <a:buSzPct val="70000"/>
                <a:defRPr/>
              </a:pPr>
              <a:r>
                <a:rPr lang="zh-CN" altLang="en-US" sz="2800" b="0" kern="0" dirty="0">
                  <a:solidFill>
                    <a:srgbClr val="FFC000"/>
                  </a:solidFill>
                  <a:latin typeface="Calibri" panose="020F0502020204030204"/>
                  <a:ea typeface="微软雅黑" panose="020B0503020204020204" charset="-122"/>
                  <a:cs typeface="+mn-ea"/>
                  <a:sym typeface="+mn-lt"/>
                </a:rPr>
                <a:t>重点</a:t>
              </a:r>
            </a:p>
          </p:txBody>
        </p:sp>
      </p:grpSp>
      <p:grpSp>
        <p:nvGrpSpPr>
          <p:cNvPr id="46" name="组合 45"/>
          <p:cNvGrpSpPr/>
          <p:nvPr/>
        </p:nvGrpSpPr>
        <p:grpSpPr>
          <a:xfrm>
            <a:off x="3203741" y="2454159"/>
            <a:ext cx="7119681" cy="707819"/>
            <a:chOff x="3203741" y="1497648"/>
            <a:chExt cx="7119681" cy="707819"/>
          </a:xfrm>
        </p:grpSpPr>
        <p:sp>
          <p:nvSpPr>
            <p:cNvPr id="47" name="圆角矩形 61"/>
            <p:cNvSpPr/>
            <p:nvPr/>
          </p:nvSpPr>
          <p:spPr>
            <a:xfrm>
              <a:off x="3203741" y="1497648"/>
              <a:ext cx="7119681" cy="707819"/>
            </a:xfrm>
            <a:prstGeom prst="roundRect">
              <a:avLst>
                <a:gd name="adj" fmla="val 0"/>
              </a:avLst>
            </a:prstGeom>
            <a:solidFill>
              <a:srgbClr val="C00000"/>
            </a:solidFill>
            <a:ln w="6350" cap="flat" cmpd="sng" algn="ctr">
              <a:noFill/>
              <a:prstDash val="solid"/>
            </a:ln>
            <a:effectLst>
              <a:outerShdw blurRad="152400" dist="38100" dir="8100000" algn="tr" rotWithShape="0">
                <a:prstClr val="black">
                  <a:alpha val="11000"/>
                </a:prstClr>
              </a:outerShdw>
            </a:effectLst>
          </p:spPr>
          <p:txBody>
            <a:bodyPr rtlCol="0" anchor="ctr"/>
            <a:lstStyle/>
            <a:p>
              <a:pPr algn="ctr" defTabSz="913765" eaLnBrk="0" fontAlgn="ctr" hangingPunct="0">
                <a:spcBef>
                  <a:spcPts val="0"/>
                </a:spcBef>
                <a:spcAft>
                  <a:spcPts val="0"/>
                </a:spcAft>
                <a:buClr>
                  <a:srgbClr val="FF0000"/>
                </a:buClr>
                <a:buSzPct val="70000"/>
                <a:defRPr/>
              </a:pPr>
              <a:endParaRPr lang="en-US" sz="1400" b="0" kern="0">
                <a:solidFill>
                  <a:prstClr val="black">
                    <a:lumMod val="65000"/>
                    <a:lumOff val="35000"/>
                  </a:prstClr>
                </a:solidFill>
                <a:latin typeface="Calibri" panose="020F0502020204030204"/>
                <a:ea typeface="微软雅黑" panose="020B0503020204020204" charset="-122"/>
                <a:cs typeface="+mn-ea"/>
                <a:sym typeface="+mn-lt"/>
              </a:endParaRPr>
            </a:p>
          </p:txBody>
        </p:sp>
        <p:sp>
          <p:nvSpPr>
            <p:cNvPr id="48" name="TextBox 56"/>
            <p:cNvSpPr txBox="1"/>
            <p:nvPr/>
          </p:nvSpPr>
          <p:spPr>
            <a:xfrm>
              <a:off x="3865037" y="1605295"/>
              <a:ext cx="6282351" cy="523220"/>
            </a:xfrm>
            <a:prstGeom prst="rect">
              <a:avLst/>
            </a:prstGeom>
            <a:noFill/>
          </p:spPr>
          <p:txBody>
            <a:bodyPr wrap="square" rtlCol="0">
              <a:spAutoFit/>
            </a:bodyPr>
            <a:lstStyle/>
            <a:p>
              <a:pPr defTabSz="1218565" fontAlgn="auto">
                <a:spcBef>
                  <a:spcPts val="0"/>
                </a:spcBef>
                <a:spcAft>
                  <a:spcPts val="0"/>
                </a:spcAft>
              </a:pPr>
              <a:r>
                <a:rPr lang="zh-CN" altLang="en-US" sz="1400" dirty="0">
                  <a:solidFill>
                    <a:srgbClr val="FFC000"/>
                  </a:solidFill>
                  <a:ea typeface="微软雅黑" panose="020B0503020204020204" charset="-122"/>
                  <a:cs typeface="+mn-ea"/>
                  <a:sym typeface="+mn-lt"/>
                </a:rPr>
                <a:t>点击输入文本内容点击输入文本内容点击输入文本内容点击输入文本内容点击输入文本内容点击输入文本内容</a:t>
              </a:r>
              <a:endParaRPr lang="zh-CN" altLang="zh-CN" sz="1400" b="0" dirty="0">
                <a:solidFill>
                  <a:srgbClr val="FFC000"/>
                </a:solidFill>
                <a:latin typeface="Calibri" panose="020F0502020204030204"/>
                <a:ea typeface="微软雅黑" panose="020B0503020204020204" charset="-122"/>
                <a:cs typeface="+mn-ea"/>
                <a:sym typeface="+mn-lt"/>
              </a:endParaRPr>
            </a:p>
          </p:txBody>
        </p:sp>
        <p:sp>
          <p:nvSpPr>
            <p:cNvPr id="49" name="椭圆 48"/>
            <p:cNvSpPr/>
            <p:nvPr/>
          </p:nvSpPr>
          <p:spPr>
            <a:xfrm>
              <a:off x="3356484" y="1612821"/>
              <a:ext cx="477472" cy="477471"/>
            </a:xfrm>
            <a:prstGeom prst="ellipse">
              <a:avLst/>
            </a:prstGeom>
            <a:solidFill>
              <a:srgbClr val="FFC000"/>
            </a:solidFill>
            <a:ln w="25400" cap="flat" cmpd="sng" algn="ctr">
              <a:noFill/>
              <a:prstDash val="solid"/>
            </a:ln>
            <a:effectLst/>
          </p:spPr>
          <p:txBody>
            <a:bodyPr rtlCol="0" anchor="ctr"/>
            <a:lstStyle/>
            <a:p>
              <a:pPr algn="ctr" defTabSz="913765" eaLnBrk="0" fontAlgn="ctr" hangingPunct="0">
                <a:spcBef>
                  <a:spcPts val="0"/>
                </a:spcBef>
                <a:spcAft>
                  <a:spcPts val="0"/>
                </a:spcAft>
                <a:buClr>
                  <a:srgbClr val="FF0000"/>
                </a:buClr>
                <a:buSzPct val="70000"/>
                <a:defRPr/>
              </a:pPr>
              <a:endParaRPr lang="zh-CN" altLang="en-US" sz="3200" b="0" kern="0">
                <a:solidFill>
                  <a:prstClr val="white"/>
                </a:solidFill>
                <a:latin typeface="Calibri" panose="020F0502020204030204"/>
                <a:ea typeface="微软雅黑" panose="020B0503020204020204" charset="-122"/>
                <a:cs typeface="+mn-ea"/>
                <a:sym typeface="+mn-lt"/>
              </a:endParaRPr>
            </a:p>
          </p:txBody>
        </p:sp>
        <p:sp>
          <p:nvSpPr>
            <p:cNvPr id="50" name="文本框 49"/>
            <p:cNvSpPr txBox="1"/>
            <p:nvPr/>
          </p:nvSpPr>
          <p:spPr>
            <a:xfrm flipH="1">
              <a:off x="3359993" y="1591157"/>
              <a:ext cx="477472" cy="523220"/>
            </a:xfrm>
            <a:prstGeom prst="rect">
              <a:avLst/>
            </a:prstGeom>
            <a:noFill/>
          </p:spPr>
          <p:txBody>
            <a:bodyPr wrap="square" rtlCol="0">
              <a:spAutoFit/>
            </a:bodyPr>
            <a:lstStyle/>
            <a:p>
              <a:pPr algn="ctr" defTabSz="1218565" eaLnBrk="0" fontAlgn="ctr" hangingPunct="0">
                <a:spcBef>
                  <a:spcPts val="0"/>
                </a:spcBef>
                <a:spcAft>
                  <a:spcPts val="0"/>
                </a:spcAft>
                <a:buClr>
                  <a:srgbClr val="FF0000"/>
                </a:buClr>
                <a:buSzPct val="70000"/>
                <a:buFont typeface="Arial" panose="020B0604020202020204" pitchFamily="34" charset="0"/>
                <a:buNone/>
              </a:pPr>
              <a:r>
                <a:rPr lang="en-US" altLang="zh-CN" sz="2800" b="0" dirty="0">
                  <a:solidFill>
                    <a:srgbClr val="C00000"/>
                  </a:solidFill>
                  <a:latin typeface="Calibri" panose="020F0502020204030204"/>
                  <a:ea typeface="微软雅黑" panose="020B0503020204020204" charset="-122"/>
                  <a:cs typeface="+mn-ea"/>
                  <a:sym typeface="+mn-lt"/>
                </a:rPr>
                <a:t>2</a:t>
              </a:r>
              <a:endParaRPr lang="zh-CN" altLang="en-US" sz="3600" b="0" dirty="0">
                <a:solidFill>
                  <a:srgbClr val="C00000"/>
                </a:solidFill>
                <a:latin typeface="Calibri" panose="020F0502020204030204"/>
                <a:ea typeface="微软雅黑" panose="020B0503020204020204" charset="-122"/>
                <a:cs typeface="+mn-ea"/>
                <a:sym typeface="+mn-lt"/>
              </a:endParaRPr>
            </a:p>
          </p:txBody>
        </p:sp>
      </p:grpSp>
      <p:grpSp>
        <p:nvGrpSpPr>
          <p:cNvPr id="51" name="组合 50"/>
          <p:cNvGrpSpPr/>
          <p:nvPr/>
        </p:nvGrpSpPr>
        <p:grpSpPr>
          <a:xfrm>
            <a:off x="3203741" y="3410670"/>
            <a:ext cx="7119681" cy="707819"/>
            <a:chOff x="3203741" y="1497648"/>
            <a:chExt cx="7119681" cy="707819"/>
          </a:xfrm>
        </p:grpSpPr>
        <p:sp>
          <p:nvSpPr>
            <p:cNvPr id="52" name="圆角矩形 61"/>
            <p:cNvSpPr/>
            <p:nvPr/>
          </p:nvSpPr>
          <p:spPr>
            <a:xfrm>
              <a:off x="3203741" y="1497648"/>
              <a:ext cx="7119681" cy="707819"/>
            </a:xfrm>
            <a:prstGeom prst="roundRect">
              <a:avLst>
                <a:gd name="adj" fmla="val 0"/>
              </a:avLst>
            </a:prstGeom>
            <a:solidFill>
              <a:srgbClr val="C00000"/>
            </a:solidFill>
            <a:ln w="6350" cap="flat" cmpd="sng" algn="ctr">
              <a:noFill/>
              <a:prstDash val="solid"/>
            </a:ln>
            <a:effectLst>
              <a:outerShdw blurRad="152400" dist="38100" dir="8100000" algn="tr" rotWithShape="0">
                <a:prstClr val="black">
                  <a:alpha val="11000"/>
                </a:prstClr>
              </a:outerShdw>
            </a:effectLst>
          </p:spPr>
          <p:txBody>
            <a:bodyPr rtlCol="0" anchor="ctr"/>
            <a:lstStyle/>
            <a:p>
              <a:pPr algn="ctr" defTabSz="913765" eaLnBrk="0" fontAlgn="ctr" hangingPunct="0">
                <a:spcBef>
                  <a:spcPts val="0"/>
                </a:spcBef>
                <a:spcAft>
                  <a:spcPts val="0"/>
                </a:spcAft>
                <a:buClr>
                  <a:srgbClr val="FF0000"/>
                </a:buClr>
                <a:buSzPct val="70000"/>
                <a:defRPr/>
              </a:pPr>
              <a:endParaRPr lang="en-US" sz="1400" b="0" kern="0">
                <a:solidFill>
                  <a:prstClr val="black">
                    <a:lumMod val="65000"/>
                    <a:lumOff val="35000"/>
                  </a:prstClr>
                </a:solidFill>
                <a:latin typeface="Calibri" panose="020F0502020204030204"/>
                <a:ea typeface="微软雅黑" panose="020B0503020204020204" charset="-122"/>
                <a:cs typeface="+mn-ea"/>
                <a:sym typeface="+mn-lt"/>
              </a:endParaRPr>
            </a:p>
          </p:txBody>
        </p:sp>
        <p:sp>
          <p:nvSpPr>
            <p:cNvPr id="53" name="TextBox 56"/>
            <p:cNvSpPr txBox="1"/>
            <p:nvPr/>
          </p:nvSpPr>
          <p:spPr>
            <a:xfrm>
              <a:off x="3865037" y="1605295"/>
              <a:ext cx="6282351" cy="523220"/>
            </a:xfrm>
            <a:prstGeom prst="rect">
              <a:avLst/>
            </a:prstGeom>
            <a:noFill/>
          </p:spPr>
          <p:txBody>
            <a:bodyPr wrap="square" rtlCol="0">
              <a:spAutoFit/>
            </a:bodyPr>
            <a:lstStyle/>
            <a:p>
              <a:pPr defTabSz="1218565" fontAlgn="auto">
                <a:spcBef>
                  <a:spcPts val="0"/>
                </a:spcBef>
                <a:spcAft>
                  <a:spcPts val="0"/>
                </a:spcAft>
              </a:pPr>
              <a:r>
                <a:rPr lang="zh-CN" altLang="en-US" sz="1400" dirty="0">
                  <a:solidFill>
                    <a:srgbClr val="FFC000"/>
                  </a:solidFill>
                  <a:ea typeface="微软雅黑" panose="020B0503020204020204" charset="-122"/>
                  <a:cs typeface="+mn-ea"/>
                  <a:sym typeface="+mn-lt"/>
                </a:rPr>
                <a:t>点击输入文本内容点击输入文本内容点击输入文本内容点击输入文本内容点击输入文本内容点击输入文本内容</a:t>
              </a:r>
              <a:endParaRPr lang="zh-CN" altLang="zh-CN" sz="1400" b="0" dirty="0">
                <a:solidFill>
                  <a:srgbClr val="FFC000"/>
                </a:solidFill>
                <a:latin typeface="Calibri" panose="020F0502020204030204"/>
                <a:ea typeface="微软雅黑" panose="020B0503020204020204" charset="-122"/>
                <a:cs typeface="+mn-ea"/>
                <a:sym typeface="+mn-lt"/>
              </a:endParaRPr>
            </a:p>
          </p:txBody>
        </p:sp>
        <p:sp>
          <p:nvSpPr>
            <p:cNvPr id="54" name="椭圆 53"/>
            <p:cNvSpPr/>
            <p:nvPr/>
          </p:nvSpPr>
          <p:spPr>
            <a:xfrm>
              <a:off x="3356484" y="1612821"/>
              <a:ext cx="477472" cy="477471"/>
            </a:xfrm>
            <a:prstGeom prst="ellipse">
              <a:avLst/>
            </a:prstGeom>
            <a:solidFill>
              <a:srgbClr val="FFC000"/>
            </a:solidFill>
            <a:ln w="25400" cap="flat" cmpd="sng" algn="ctr">
              <a:noFill/>
              <a:prstDash val="solid"/>
            </a:ln>
            <a:effectLst/>
          </p:spPr>
          <p:txBody>
            <a:bodyPr rtlCol="0" anchor="ctr"/>
            <a:lstStyle/>
            <a:p>
              <a:pPr algn="ctr" defTabSz="913765" eaLnBrk="0" fontAlgn="ctr" hangingPunct="0">
                <a:spcBef>
                  <a:spcPts val="0"/>
                </a:spcBef>
                <a:spcAft>
                  <a:spcPts val="0"/>
                </a:spcAft>
                <a:buClr>
                  <a:srgbClr val="FF0000"/>
                </a:buClr>
                <a:buSzPct val="70000"/>
                <a:defRPr/>
              </a:pPr>
              <a:endParaRPr lang="zh-CN" altLang="en-US" sz="3200" b="0" kern="0">
                <a:solidFill>
                  <a:prstClr val="white"/>
                </a:solidFill>
                <a:latin typeface="Calibri" panose="020F0502020204030204"/>
                <a:ea typeface="微软雅黑" panose="020B0503020204020204" charset="-122"/>
                <a:cs typeface="+mn-ea"/>
                <a:sym typeface="+mn-lt"/>
              </a:endParaRPr>
            </a:p>
          </p:txBody>
        </p:sp>
        <p:sp>
          <p:nvSpPr>
            <p:cNvPr id="55" name="文本框 54"/>
            <p:cNvSpPr txBox="1"/>
            <p:nvPr/>
          </p:nvSpPr>
          <p:spPr>
            <a:xfrm flipH="1">
              <a:off x="3359993" y="1591157"/>
              <a:ext cx="477472" cy="523220"/>
            </a:xfrm>
            <a:prstGeom prst="rect">
              <a:avLst/>
            </a:prstGeom>
            <a:noFill/>
          </p:spPr>
          <p:txBody>
            <a:bodyPr wrap="square" rtlCol="0">
              <a:spAutoFit/>
            </a:bodyPr>
            <a:lstStyle/>
            <a:p>
              <a:pPr algn="ctr" defTabSz="1218565" eaLnBrk="0" fontAlgn="ctr" hangingPunct="0">
                <a:spcBef>
                  <a:spcPts val="0"/>
                </a:spcBef>
                <a:spcAft>
                  <a:spcPts val="0"/>
                </a:spcAft>
                <a:buClr>
                  <a:srgbClr val="FF0000"/>
                </a:buClr>
                <a:buSzPct val="70000"/>
                <a:buFont typeface="Arial" panose="020B0604020202020204" pitchFamily="34" charset="0"/>
                <a:buNone/>
              </a:pPr>
              <a:r>
                <a:rPr lang="en-US" altLang="zh-CN" sz="2800" b="0" dirty="0">
                  <a:solidFill>
                    <a:srgbClr val="C00000"/>
                  </a:solidFill>
                  <a:latin typeface="Calibri" panose="020F0502020204030204"/>
                  <a:ea typeface="微软雅黑" panose="020B0503020204020204" charset="-122"/>
                  <a:cs typeface="+mn-ea"/>
                  <a:sym typeface="+mn-lt"/>
                </a:rPr>
                <a:t>3</a:t>
              </a:r>
              <a:endParaRPr lang="zh-CN" altLang="en-US" sz="3600" b="0" dirty="0">
                <a:solidFill>
                  <a:srgbClr val="C00000"/>
                </a:solidFill>
                <a:latin typeface="Calibri" panose="020F0502020204030204"/>
                <a:ea typeface="微软雅黑" panose="020B0503020204020204" charset="-122"/>
                <a:cs typeface="+mn-ea"/>
                <a:sym typeface="+mn-lt"/>
              </a:endParaRPr>
            </a:p>
          </p:txBody>
        </p:sp>
      </p:grpSp>
      <p:grpSp>
        <p:nvGrpSpPr>
          <p:cNvPr id="56" name="组合 55"/>
          <p:cNvGrpSpPr/>
          <p:nvPr/>
        </p:nvGrpSpPr>
        <p:grpSpPr>
          <a:xfrm>
            <a:off x="3203741" y="4367181"/>
            <a:ext cx="7119681" cy="707819"/>
            <a:chOff x="3203741" y="1497648"/>
            <a:chExt cx="7119681" cy="707819"/>
          </a:xfrm>
        </p:grpSpPr>
        <p:sp>
          <p:nvSpPr>
            <p:cNvPr id="57" name="圆角矩形 61"/>
            <p:cNvSpPr/>
            <p:nvPr/>
          </p:nvSpPr>
          <p:spPr>
            <a:xfrm>
              <a:off x="3203741" y="1497648"/>
              <a:ext cx="7119681" cy="707819"/>
            </a:xfrm>
            <a:prstGeom prst="roundRect">
              <a:avLst>
                <a:gd name="adj" fmla="val 0"/>
              </a:avLst>
            </a:prstGeom>
            <a:solidFill>
              <a:srgbClr val="C00000"/>
            </a:solidFill>
            <a:ln w="6350" cap="flat" cmpd="sng" algn="ctr">
              <a:noFill/>
              <a:prstDash val="solid"/>
            </a:ln>
            <a:effectLst>
              <a:outerShdw blurRad="152400" dist="38100" dir="8100000" algn="tr" rotWithShape="0">
                <a:prstClr val="black">
                  <a:alpha val="11000"/>
                </a:prstClr>
              </a:outerShdw>
            </a:effectLst>
          </p:spPr>
          <p:txBody>
            <a:bodyPr rtlCol="0" anchor="ctr"/>
            <a:lstStyle/>
            <a:p>
              <a:pPr algn="ctr" defTabSz="913765" eaLnBrk="0" fontAlgn="ctr" hangingPunct="0">
                <a:spcBef>
                  <a:spcPts val="0"/>
                </a:spcBef>
                <a:spcAft>
                  <a:spcPts val="0"/>
                </a:spcAft>
                <a:buClr>
                  <a:srgbClr val="FF0000"/>
                </a:buClr>
                <a:buSzPct val="70000"/>
                <a:defRPr/>
              </a:pPr>
              <a:endParaRPr lang="en-US" sz="1400" b="0" kern="0">
                <a:solidFill>
                  <a:prstClr val="black">
                    <a:lumMod val="65000"/>
                    <a:lumOff val="35000"/>
                  </a:prstClr>
                </a:solidFill>
                <a:latin typeface="Calibri" panose="020F0502020204030204"/>
                <a:ea typeface="微软雅黑" panose="020B0503020204020204" charset="-122"/>
                <a:cs typeface="+mn-ea"/>
                <a:sym typeface="+mn-lt"/>
              </a:endParaRPr>
            </a:p>
          </p:txBody>
        </p:sp>
        <p:sp>
          <p:nvSpPr>
            <p:cNvPr id="58" name="TextBox 56"/>
            <p:cNvSpPr txBox="1"/>
            <p:nvPr/>
          </p:nvSpPr>
          <p:spPr>
            <a:xfrm>
              <a:off x="3865037" y="1605295"/>
              <a:ext cx="6282351" cy="523220"/>
            </a:xfrm>
            <a:prstGeom prst="rect">
              <a:avLst/>
            </a:prstGeom>
            <a:noFill/>
          </p:spPr>
          <p:txBody>
            <a:bodyPr wrap="square" rtlCol="0">
              <a:spAutoFit/>
            </a:bodyPr>
            <a:lstStyle/>
            <a:p>
              <a:pPr defTabSz="1218565" fontAlgn="auto">
                <a:spcBef>
                  <a:spcPts val="0"/>
                </a:spcBef>
                <a:spcAft>
                  <a:spcPts val="0"/>
                </a:spcAft>
              </a:pPr>
              <a:r>
                <a:rPr lang="zh-CN" altLang="en-US" sz="1400" dirty="0">
                  <a:solidFill>
                    <a:srgbClr val="FFC000"/>
                  </a:solidFill>
                  <a:ea typeface="微软雅黑" panose="020B0503020204020204" charset="-122"/>
                  <a:cs typeface="+mn-ea"/>
                  <a:sym typeface="+mn-lt"/>
                </a:rPr>
                <a:t>点击输入文本内容点击输入文本内容点击输入文本内容点击输入文本内容点击输入文本内容点击输入文本内容</a:t>
              </a:r>
              <a:endParaRPr lang="zh-CN" altLang="zh-CN" sz="1400" b="0" dirty="0">
                <a:solidFill>
                  <a:srgbClr val="FFC000"/>
                </a:solidFill>
                <a:latin typeface="Calibri" panose="020F0502020204030204"/>
                <a:ea typeface="微软雅黑" panose="020B0503020204020204" charset="-122"/>
                <a:cs typeface="+mn-ea"/>
                <a:sym typeface="+mn-lt"/>
              </a:endParaRPr>
            </a:p>
          </p:txBody>
        </p:sp>
        <p:sp>
          <p:nvSpPr>
            <p:cNvPr id="59" name="椭圆 58"/>
            <p:cNvSpPr/>
            <p:nvPr/>
          </p:nvSpPr>
          <p:spPr>
            <a:xfrm>
              <a:off x="3356484" y="1612821"/>
              <a:ext cx="477472" cy="477471"/>
            </a:xfrm>
            <a:prstGeom prst="ellipse">
              <a:avLst/>
            </a:prstGeom>
            <a:solidFill>
              <a:srgbClr val="FFC000"/>
            </a:solidFill>
            <a:ln w="25400" cap="flat" cmpd="sng" algn="ctr">
              <a:noFill/>
              <a:prstDash val="solid"/>
            </a:ln>
            <a:effectLst/>
          </p:spPr>
          <p:txBody>
            <a:bodyPr rtlCol="0" anchor="ctr"/>
            <a:lstStyle/>
            <a:p>
              <a:pPr algn="ctr" defTabSz="913765" eaLnBrk="0" fontAlgn="ctr" hangingPunct="0">
                <a:spcBef>
                  <a:spcPts val="0"/>
                </a:spcBef>
                <a:spcAft>
                  <a:spcPts val="0"/>
                </a:spcAft>
                <a:buClr>
                  <a:srgbClr val="FF0000"/>
                </a:buClr>
                <a:buSzPct val="70000"/>
                <a:defRPr/>
              </a:pPr>
              <a:endParaRPr lang="zh-CN" altLang="en-US" sz="3200" b="0" kern="0">
                <a:solidFill>
                  <a:prstClr val="white"/>
                </a:solidFill>
                <a:latin typeface="Calibri" panose="020F0502020204030204"/>
                <a:ea typeface="微软雅黑" panose="020B0503020204020204" charset="-122"/>
                <a:cs typeface="+mn-ea"/>
                <a:sym typeface="+mn-lt"/>
              </a:endParaRPr>
            </a:p>
          </p:txBody>
        </p:sp>
        <p:sp>
          <p:nvSpPr>
            <p:cNvPr id="60" name="文本框 59"/>
            <p:cNvSpPr txBox="1"/>
            <p:nvPr/>
          </p:nvSpPr>
          <p:spPr>
            <a:xfrm flipH="1">
              <a:off x="3359993" y="1591157"/>
              <a:ext cx="477472" cy="523220"/>
            </a:xfrm>
            <a:prstGeom prst="rect">
              <a:avLst/>
            </a:prstGeom>
            <a:noFill/>
          </p:spPr>
          <p:txBody>
            <a:bodyPr wrap="square" rtlCol="0">
              <a:spAutoFit/>
            </a:bodyPr>
            <a:lstStyle/>
            <a:p>
              <a:pPr algn="ctr" defTabSz="1218565" eaLnBrk="0" fontAlgn="ctr" hangingPunct="0">
                <a:spcBef>
                  <a:spcPts val="0"/>
                </a:spcBef>
                <a:spcAft>
                  <a:spcPts val="0"/>
                </a:spcAft>
                <a:buClr>
                  <a:srgbClr val="FF0000"/>
                </a:buClr>
                <a:buSzPct val="70000"/>
                <a:buFont typeface="Arial" panose="020B0604020202020204" pitchFamily="34" charset="0"/>
                <a:buNone/>
              </a:pPr>
              <a:r>
                <a:rPr lang="en-US" altLang="zh-CN" sz="2800" b="0" dirty="0">
                  <a:solidFill>
                    <a:srgbClr val="C00000"/>
                  </a:solidFill>
                  <a:latin typeface="Calibri" panose="020F0502020204030204"/>
                  <a:ea typeface="微软雅黑" panose="020B0503020204020204" charset="-122"/>
                  <a:cs typeface="+mn-ea"/>
                  <a:sym typeface="+mn-lt"/>
                </a:rPr>
                <a:t>4</a:t>
              </a:r>
              <a:endParaRPr lang="zh-CN" altLang="en-US" sz="3600" b="0" dirty="0">
                <a:solidFill>
                  <a:srgbClr val="C00000"/>
                </a:solidFill>
                <a:latin typeface="Calibri" panose="020F0502020204030204"/>
                <a:ea typeface="微软雅黑" panose="020B0503020204020204" charset="-122"/>
                <a:cs typeface="+mn-ea"/>
                <a:sym typeface="+mn-lt"/>
              </a:endParaRPr>
            </a:p>
          </p:txBody>
        </p:sp>
      </p:grpSp>
      <p:grpSp>
        <p:nvGrpSpPr>
          <p:cNvPr id="61" name="组合 60"/>
          <p:cNvGrpSpPr/>
          <p:nvPr/>
        </p:nvGrpSpPr>
        <p:grpSpPr>
          <a:xfrm>
            <a:off x="3203741" y="5323690"/>
            <a:ext cx="7119681" cy="707819"/>
            <a:chOff x="3203741" y="1497648"/>
            <a:chExt cx="7119681" cy="707819"/>
          </a:xfrm>
        </p:grpSpPr>
        <p:sp>
          <p:nvSpPr>
            <p:cNvPr id="62" name="圆角矩形 61"/>
            <p:cNvSpPr/>
            <p:nvPr/>
          </p:nvSpPr>
          <p:spPr>
            <a:xfrm>
              <a:off x="3203741" y="1497648"/>
              <a:ext cx="7119681" cy="707819"/>
            </a:xfrm>
            <a:prstGeom prst="roundRect">
              <a:avLst>
                <a:gd name="adj" fmla="val 0"/>
              </a:avLst>
            </a:prstGeom>
            <a:solidFill>
              <a:srgbClr val="C00000"/>
            </a:solidFill>
            <a:ln w="6350" cap="flat" cmpd="sng" algn="ctr">
              <a:noFill/>
              <a:prstDash val="solid"/>
            </a:ln>
            <a:effectLst>
              <a:outerShdw blurRad="152400" dist="38100" dir="8100000" algn="tr" rotWithShape="0">
                <a:prstClr val="black">
                  <a:alpha val="11000"/>
                </a:prstClr>
              </a:outerShdw>
            </a:effectLst>
          </p:spPr>
          <p:txBody>
            <a:bodyPr rtlCol="0" anchor="ctr"/>
            <a:lstStyle/>
            <a:p>
              <a:pPr algn="ctr" defTabSz="913765" eaLnBrk="0" fontAlgn="ctr" hangingPunct="0">
                <a:spcBef>
                  <a:spcPts val="0"/>
                </a:spcBef>
                <a:spcAft>
                  <a:spcPts val="0"/>
                </a:spcAft>
                <a:buClr>
                  <a:srgbClr val="FF0000"/>
                </a:buClr>
                <a:buSzPct val="70000"/>
                <a:defRPr/>
              </a:pPr>
              <a:endParaRPr lang="en-US" sz="1400" b="0" kern="0">
                <a:solidFill>
                  <a:prstClr val="black">
                    <a:lumMod val="65000"/>
                    <a:lumOff val="35000"/>
                  </a:prstClr>
                </a:solidFill>
                <a:latin typeface="Calibri" panose="020F0502020204030204"/>
                <a:ea typeface="微软雅黑" panose="020B0503020204020204" charset="-122"/>
                <a:cs typeface="+mn-ea"/>
                <a:sym typeface="+mn-lt"/>
              </a:endParaRPr>
            </a:p>
          </p:txBody>
        </p:sp>
        <p:sp>
          <p:nvSpPr>
            <p:cNvPr id="63" name="TextBox 56"/>
            <p:cNvSpPr txBox="1"/>
            <p:nvPr/>
          </p:nvSpPr>
          <p:spPr>
            <a:xfrm>
              <a:off x="3865037" y="1605295"/>
              <a:ext cx="6282351" cy="523220"/>
            </a:xfrm>
            <a:prstGeom prst="rect">
              <a:avLst/>
            </a:prstGeom>
            <a:noFill/>
          </p:spPr>
          <p:txBody>
            <a:bodyPr wrap="square" rtlCol="0">
              <a:spAutoFit/>
            </a:bodyPr>
            <a:lstStyle/>
            <a:p>
              <a:pPr defTabSz="1218565" fontAlgn="auto">
                <a:spcBef>
                  <a:spcPts val="0"/>
                </a:spcBef>
                <a:spcAft>
                  <a:spcPts val="0"/>
                </a:spcAft>
              </a:pPr>
              <a:r>
                <a:rPr lang="zh-CN" altLang="en-US" sz="1400" dirty="0">
                  <a:solidFill>
                    <a:srgbClr val="FFC000"/>
                  </a:solidFill>
                  <a:ea typeface="微软雅黑" panose="020B0503020204020204" charset="-122"/>
                  <a:cs typeface="+mn-ea"/>
                  <a:sym typeface="+mn-lt"/>
                </a:rPr>
                <a:t>点击输入文本内容点击输入文本内容点击输入文本内容点击输入文本内容点击输入文本内容点击输入文本内容</a:t>
              </a:r>
              <a:endParaRPr lang="zh-CN" altLang="zh-CN" sz="1400" b="0" dirty="0">
                <a:solidFill>
                  <a:srgbClr val="FFC000"/>
                </a:solidFill>
                <a:latin typeface="Calibri" panose="020F0502020204030204"/>
                <a:ea typeface="微软雅黑" panose="020B0503020204020204" charset="-122"/>
                <a:cs typeface="+mn-ea"/>
                <a:sym typeface="+mn-lt"/>
              </a:endParaRPr>
            </a:p>
          </p:txBody>
        </p:sp>
        <p:sp>
          <p:nvSpPr>
            <p:cNvPr id="64" name="椭圆 63"/>
            <p:cNvSpPr/>
            <p:nvPr/>
          </p:nvSpPr>
          <p:spPr>
            <a:xfrm>
              <a:off x="3356484" y="1612821"/>
              <a:ext cx="477472" cy="477471"/>
            </a:xfrm>
            <a:prstGeom prst="ellipse">
              <a:avLst/>
            </a:prstGeom>
            <a:solidFill>
              <a:srgbClr val="FFC000"/>
            </a:solidFill>
            <a:ln w="25400" cap="flat" cmpd="sng" algn="ctr">
              <a:noFill/>
              <a:prstDash val="solid"/>
            </a:ln>
            <a:effectLst/>
          </p:spPr>
          <p:txBody>
            <a:bodyPr rtlCol="0" anchor="ctr"/>
            <a:lstStyle/>
            <a:p>
              <a:pPr algn="ctr" defTabSz="913765" eaLnBrk="0" fontAlgn="ctr" hangingPunct="0">
                <a:spcBef>
                  <a:spcPts val="0"/>
                </a:spcBef>
                <a:spcAft>
                  <a:spcPts val="0"/>
                </a:spcAft>
                <a:buClr>
                  <a:srgbClr val="FF0000"/>
                </a:buClr>
                <a:buSzPct val="70000"/>
                <a:defRPr/>
              </a:pPr>
              <a:endParaRPr lang="zh-CN" altLang="en-US" sz="3200" b="0" kern="0">
                <a:solidFill>
                  <a:prstClr val="white"/>
                </a:solidFill>
                <a:latin typeface="Calibri" panose="020F0502020204030204"/>
                <a:ea typeface="微软雅黑" panose="020B0503020204020204" charset="-122"/>
                <a:cs typeface="+mn-ea"/>
                <a:sym typeface="+mn-lt"/>
              </a:endParaRPr>
            </a:p>
          </p:txBody>
        </p:sp>
        <p:sp>
          <p:nvSpPr>
            <p:cNvPr id="65" name="文本框 64"/>
            <p:cNvSpPr txBox="1"/>
            <p:nvPr/>
          </p:nvSpPr>
          <p:spPr>
            <a:xfrm flipH="1">
              <a:off x="3359993" y="1591157"/>
              <a:ext cx="477472" cy="523220"/>
            </a:xfrm>
            <a:prstGeom prst="rect">
              <a:avLst/>
            </a:prstGeom>
            <a:noFill/>
          </p:spPr>
          <p:txBody>
            <a:bodyPr wrap="square" rtlCol="0">
              <a:spAutoFit/>
            </a:bodyPr>
            <a:lstStyle/>
            <a:p>
              <a:pPr algn="ctr" defTabSz="1218565" eaLnBrk="0" fontAlgn="ctr" hangingPunct="0">
                <a:spcBef>
                  <a:spcPts val="0"/>
                </a:spcBef>
                <a:spcAft>
                  <a:spcPts val="0"/>
                </a:spcAft>
                <a:buClr>
                  <a:srgbClr val="FF0000"/>
                </a:buClr>
                <a:buSzPct val="70000"/>
                <a:buFont typeface="Arial" panose="020B0604020202020204" pitchFamily="34" charset="0"/>
                <a:buNone/>
              </a:pPr>
              <a:r>
                <a:rPr lang="en-US" altLang="zh-CN" sz="2800" b="0" dirty="0">
                  <a:solidFill>
                    <a:srgbClr val="C00000"/>
                  </a:solidFill>
                  <a:latin typeface="Calibri" panose="020F0502020204030204"/>
                  <a:ea typeface="微软雅黑" panose="020B0503020204020204" charset="-122"/>
                  <a:cs typeface="+mn-ea"/>
                  <a:sym typeface="+mn-lt"/>
                </a:rPr>
                <a:t>5</a:t>
              </a:r>
              <a:endParaRPr lang="zh-CN" altLang="en-US" sz="3600" b="0" dirty="0">
                <a:solidFill>
                  <a:srgbClr val="C00000"/>
                </a:solidFill>
                <a:latin typeface="Calibri" panose="020F0502020204030204"/>
                <a:ea typeface="微软雅黑" panose="020B0503020204020204" charset="-122"/>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1000">
        <p:random/>
      </p:transition>
    </mc:Choice>
    <mc:Fallback xmlns="">
      <p:transition spd="slow"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5"/>
          <p:cNvSpPr txBox="1">
            <a:spLocks noChangeArrowheads="1"/>
          </p:cNvSpPr>
          <p:nvPr/>
        </p:nvSpPr>
        <p:spPr bwMode="auto">
          <a:xfrm>
            <a:off x="1980372" y="353192"/>
            <a:ext cx="3999324" cy="553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21892" tIns="60945" rIns="121892" bIns="60945">
            <a:spAutoFit/>
          </a:bodyPr>
          <a:lstStyle>
            <a:defPPr>
              <a:defRPr lang="zh-CN"/>
            </a:defPPr>
            <a:lvl1pPr eaLnBrk="1" hangingPunct="1">
              <a:defRPr sz="3465" i="0" spc="-150">
                <a:solidFill>
                  <a:schemeClr val="tx1">
                    <a:lumMod val="75000"/>
                    <a:lumOff val="25000"/>
                  </a:schemeClr>
                </a:solidFill>
                <a:latin typeface="+mn-lt"/>
                <a:ea typeface="+mn-ea"/>
                <a:cs typeface="+mn-ea"/>
              </a:defRPr>
            </a:lvl1pPr>
            <a:lvl2pPr marL="742950" indent="-285750" eaLnBrk="0" hangingPunct="0">
              <a:defRPr i="1">
                <a:latin typeface="Arial" panose="020B0604020202020204" pitchFamily="34" charset="0"/>
                <a:ea typeface="宋体" panose="02010600030101010101" pitchFamily="2" charset="-122"/>
              </a:defRPr>
            </a:lvl2pPr>
            <a:lvl3pPr marL="1143000" indent="-228600" eaLnBrk="0" hangingPunct="0">
              <a:defRPr i="1">
                <a:latin typeface="Arial" panose="020B0604020202020204" pitchFamily="34" charset="0"/>
                <a:ea typeface="宋体" panose="02010600030101010101" pitchFamily="2" charset="-122"/>
              </a:defRPr>
            </a:lvl3pPr>
            <a:lvl4pPr marL="1600200" indent="-228600" eaLnBrk="0" hangingPunct="0">
              <a:defRPr i="1">
                <a:latin typeface="Arial" panose="020B0604020202020204" pitchFamily="34" charset="0"/>
                <a:ea typeface="宋体" panose="02010600030101010101" pitchFamily="2" charset="-122"/>
              </a:defRPr>
            </a:lvl4pPr>
            <a:lvl5pPr marL="2057400" indent="-228600" eaLnBrk="0" hangingPunct="0">
              <a:defRPr i="1">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9pPr>
          </a:lstStyle>
          <a:p>
            <a:r>
              <a:rPr lang="zh-CN" altLang="en-US" sz="2800" b="1" spc="0" dirty="0">
                <a:solidFill>
                  <a:srgbClr val="FFE100"/>
                </a:solidFill>
                <a:sym typeface="+mn-lt"/>
              </a:rPr>
              <a:t>修改相关主题文字</a:t>
            </a:r>
          </a:p>
        </p:txBody>
      </p:sp>
      <p:grpSp>
        <p:nvGrpSpPr>
          <p:cNvPr id="43" name="组合 42"/>
          <p:cNvGrpSpPr/>
          <p:nvPr/>
        </p:nvGrpSpPr>
        <p:grpSpPr>
          <a:xfrm>
            <a:off x="2809352" y="1773196"/>
            <a:ext cx="7307492" cy="607565"/>
            <a:chOff x="1579662" y="1830080"/>
            <a:chExt cx="9103084" cy="756855"/>
          </a:xfrm>
        </p:grpSpPr>
        <p:sp>
          <p:nvSpPr>
            <p:cNvPr id="44" name="矩形 43"/>
            <p:cNvSpPr/>
            <p:nvPr/>
          </p:nvSpPr>
          <p:spPr>
            <a:xfrm>
              <a:off x="1671916" y="1830080"/>
              <a:ext cx="9010830" cy="75685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b="0">
                <a:solidFill>
                  <a:srgbClr val="FFC000"/>
                </a:solidFill>
                <a:cs typeface="+mn-ea"/>
                <a:sym typeface="+mn-lt"/>
              </a:endParaRPr>
            </a:p>
          </p:txBody>
        </p:sp>
        <p:sp>
          <p:nvSpPr>
            <p:cNvPr id="45" name="文本框 44"/>
            <p:cNvSpPr txBox="1"/>
            <p:nvPr/>
          </p:nvSpPr>
          <p:spPr>
            <a:xfrm>
              <a:off x="1579662" y="1997435"/>
              <a:ext cx="1030514" cy="460084"/>
            </a:xfrm>
            <a:prstGeom prst="rect">
              <a:avLst/>
            </a:prstGeom>
            <a:noFill/>
          </p:spPr>
          <p:txBody>
            <a:bodyPr wrap="square" rtlCol="0">
              <a:spAutoFit/>
            </a:bodyPr>
            <a:lstStyle/>
            <a:p>
              <a:pPr algn="ctr"/>
              <a:r>
                <a:rPr lang="en-US" altLang="zh-CN" b="0" dirty="0">
                  <a:solidFill>
                    <a:srgbClr val="FFC000"/>
                  </a:solidFill>
                  <a:cs typeface="+mn-ea"/>
                  <a:sym typeface="+mn-lt"/>
                </a:rPr>
                <a:t>01</a:t>
              </a:r>
              <a:endParaRPr lang="zh-CN" altLang="en-US" b="0" dirty="0">
                <a:solidFill>
                  <a:srgbClr val="FFC000"/>
                </a:solidFill>
                <a:cs typeface="+mn-ea"/>
                <a:sym typeface="+mn-lt"/>
              </a:endParaRPr>
            </a:p>
          </p:txBody>
        </p:sp>
        <p:sp>
          <p:nvSpPr>
            <p:cNvPr id="46" name="文本框 45"/>
            <p:cNvSpPr txBox="1"/>
            <p:nvPr/>
          </p:nvSpPr>
          <p:spPr>
            <a:xfrm>
              <a:off x="2411367" y="2009010"/>
              <a:ext cx="7254136" cy="434523"/>
            </a:xfrm>
            <a:prstGeom prst="rect">
              <a:avLst/>
            </a:prstGeom>
            <a:noFill/>
          </p:spPr>
          <p:txBody>
            <a:bodyPr wrap="square" rtlCol="0">
              <a:spAutoFit/>
            </a:bodyPr>
            <a:lstStyle/>
            <a:p>
              <a:pPr>
                <a:lnSpc>
                  <a:spcPts val="1980"/>
                </a:lnSpc>
              </a:pPr>
              <a:r>
                <a:rPr lang="zh-CN" altLang="en-US" sz="1600" b="0" dirty="0">
                  <a:solidFill>
                    <a:srgbClr val="FFC000"/>
                  </a:solidFill>
                  <a:cs typeface="+mn-ea"/>
                  <a:sym typeface="+mn-lt"/>
                </a:rPr>
                <a:t>您的内容打在这里，或者通过复制您的文本后粘贴</a:t>
              </a:r>
              <a:endParaRPr lang="en-US" altLang="zh-CN" sz="1600" b="0" dirty="0">
                <a:solidFill>
                  <a:srgbClr val="FFC000"/>
                </a:solidFill>
                <a:cs typeface="+mn-ea"/>
                <a:sym typeface="+mn-lt"/>
              </a:endParaRPr>
            </a:p>
          </p:txBody>
        </p:sp>
      </p:grpSp>
      <p:grpSp>
        <p:nvGrpSpPr>
          <p:cNvPr id="47" name="组合 46"/>
          <p:cNvGrpSpPr/>
          <p:nvPr/>
        </p:nvGrpSpPr>
        <p:grpSpPr>
          <a:xfrm>
            <a:off x="2809352" y="2695257"/>
            <a:ext cx="7307492" cy="457012"/>
            <a:chOff x="1579662" y="1830080"/>
            <a:chExt cx="9103084" cy="569309"/>
          </a:xfrm>
        </p:grpSpPr>
        <p:sp>
          <p:nvSpPr>
            <p:cNvPr id="48" name="矩形 47"/>
            <p:cNvSpPr/>
            <p:nvPr/>
          </p:nvSpPr>
          <p:spPr>
            <a:xfrm>
              <a:off x="1671916" y="1830080"/>
              <a:ext cx="9010830" cy="56930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b="0">
                <a:solidFill>
                  <a:srgbClr val="FFC000"/>
                </a:solidFill>
                <a:cs typeface="+mn-ea"/>
                <a:sym typeface="+mn-lt"/>
              </a:endParaRPr>
            </a:p>
          </p:txBody>
        </p:sp>
        <p:sp>
          <p:nvSpPr>
            <p:cNvPr id="49" name="文本框 48"/>
            <p:cNvSpPr txBox="1"/>
            <p:nvPr/>
          </p:nvSpPr>
          <p:spPr>
            <a:xfrm>
              <a:off x="1579662" y="1925227"/>
              <a:ext cx="1030514" cy="460084"/>
            </a:xfrm>
            <a:prstGeom prst="rect">
              <a:avLst/>
            </a:prstGeom>
            <a:noFill/>
          </p:spPr>
          <p:txBody>
            <a:bodyPr wrap="square" rtlCol="0">
              <a:spAutoFit/>
            </a:bodyPr>
            <a:lstStyle/>
            <a:p>
              <a:pPr algn="ctr"/>
              <a:r>
                <a:rPr lang="en-US" altLang="zh-CN" b="0" dirty="0">
                  <a:solidFill>
                    <a:srgbClr val="FFC000"/>
                  </a:solidFill>
                  <a:cs typeface="+mn-ea"/>
                  <a:sym typeface="+mn-lt"/>
                </a:rPr>
                <a:t>02</a:t>
              </a:r>
              <a:endParaRPr lang="zh-CN" altLang="en-US" b="0" dirty="0">
                <a:solidFill>
                  <a:srgbClr val="FFC000"/>
                </a:solidFill>
                <a:cs typeface="+mn-ea"/>
                <a:sym typeface="+mn-lt"/>
              </a:endParaRPr>
            </a:p>
          </p:txBody>
        </p:sp>
        <p:sp>
          <p:nvSpPr>
            <p:cNvPr id="50" name="文本框 49"/>
            <p:cNvSpPr txBox="1"/>
            <p:nvPr/>
          </p:nvSpPr>
          <p:spPr>
            <a:xfrm>
              <a:off x="2411367" y="1925037"/>
              <a:ext cx="7751193" cy="434523"/>
            </a:xfrm>
            <a:prstGeom prst="rect">
              <a:avLst/>
            </a:prstGeom>
            <a:noFill/>
          </p:spPr>
          <p:txBody>
            <a:bodyPr wrap="square" rtlCol="0">
              <a:spAutoFit/>
            </a:bodyPr>
            <a:lstStyle/>
            <a:p>
              <a:pPr>
                <a:lnSpc>
                  <a:spcPts val="1980"/>
                </a:lnSpc>
              </a:pPr>
              <a:r>
                <a:rPr lang="zh-CN" altLang="en-US" sz="1600" b="0" dirty="0">
                  <a:solidFill>
                    <a:srgbClr val="FFC000"/>
                  </a:solidFill>
                  <a:cs typeface="+mn-ea"/>
                  <a:sym typeface="+mn-lt"/>
                </a:rPr>
                <a:t>您的内容打在这里，或者通过复制您的文本后粘贴</a:t>
              </a:r>
              <a:endParaRPr lang="en-US" altLang="zh-CN" sz="1600" b="0" dirty="0">
                <a:solidFill>
                  <a:srgbClr val="FFC000"/>
                </a:solidFill>
                <a:cs typeface="+mn-ea"/>
                <a:sym typeface="+mn-lt"/>
              </a:endParaRPr>
            </a:p>
          </p:txBody>
        </p:sp>
      </p:grpSp>
      <p:grpSp>
        <p:nvGrpSpPr>
          <p:cNvPr id="51" name="组合 50"/>
          <p:cNvGrpSpPr/>
          <p:nvPr/>
        </p:nvGrpSpPr>
        <p:grpSpPr>
          <a:xfrm>
            <a:off x="2809352" y="4602363"/>
            <a:ext cx="7307492" cy="457012"/>
            <a:chOff x="1579662" y="1830080"/>
            <a:chExt cx="9103084" cy="569309"/>
          </a:xfrm>
        </p:grpSpPr>
        <p:sp>
          <p:nvSpPr>
            <p:cNvPr id="52" name="矩形 51"/>
            <p:cNvSpPr/>
            <p:nvPr/>
          </p:nvSpPr>
          <p:spPr>
            <a:xfrm>
              <a:off x="1671916" y="1830080"/>
              <a:ext cx="9010830" cy="56930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b="0">
                <a:solidFill>
                  <a:srgbClr val="FFC000"/>
                </a:solidFill>
                <a:cs typeface="+mn-ea"/>
                <a:sym typeface="+mn-lt"/>
              </a:endParaRPr>
            </a:p>
          </p:txBody>
        </p:sp>
        <p:sp>
          <p:nvSpPr>
            <p:cNvPr id="53" name="文本框 52"/>
            <p:cNvSpPr txBox="1"/>
            <p:nvPr/>
          </p:nvSpPr>
          <p:spPr>
            <a:xfrm>
              <a:off x="1579662" y="1881753"/>
              <a:ext cx="1030514" cy="460084"/>
            </a:xfrm>
            <a:prstGeom prst="rect">
              <a:avLst/>
            </a:prstGeom>
            <a:noFill/>
          </p:spPr>
          <p:txBody>
            <a:bodyPr wrap="square" rtlCol="0">
              <a:spAutoFit/>
            </a:bodyPr>
            <a:lstStyle/>
            <a:p>
              <a:pPr algn="ctr"/>
              <a:r>
                <a:rPr lang="en-US" altLang="zh-CN" b="0" dirty="0">
                  <a:solidFill>
                    <a:srgbClr val="FFC000"/>
                  </a:solidFill>
                  <a:cs typeface="+mn-ea"/>
                  <a:sym typeface="+mn-lt"/>
                </a:rPr>
                <a:t>03</a:t>
              </a:r>
              <a:endParaRPr lang="zh-CN" altLang="en-US" b="0" dirty="0">
                <a:solidFill>
                  <a:srgbClr val="FFC000"/>
                </a:solidFill>
                <a:cs typeface="+mn-ea"/>
                <a:sym typeface="+mn-lt"/>
              </a:endParaRPr>
            </a:p>
          </p:txBody>
        </p:sp>
        <p:sp>
          <p:nvSpPr>
            <p:cNvPr id="54" name="文本框 53"/>
            <p:cNvSpPr txBox="1"/>
            <p:nvPr/>
          </p:nvSpPr>
          <p:spPr>
            <a:xfrm>
              <a:off x="2411367" y="1893329"/>
              <a:ext cx="8271379" cy="434523"/>
            </a:xfrm>
            <a:prstGeom prst="rect">
              <a:avLst/>
            </a:prstGeom>
            <a:noFill/>
          </p:spPr>
          <p:txBody>
            <a:bodyPr wrap="square" rtlCol="0">
              <a:spAutoFit/>
            </a:bodyPr>
            <a:lstStyle/>
            <a:p>
              <a:pPr>
                <a:lnSpc>
                  <a:spcPts val="1980"/>
                </a:lnSpc>
              </a:pPr>
              <a:r>
                <a:rPr lang="zh-CN" altLang="en-US" sz="1600" b="0" dirty="0">
                  <a:solidFill>
                    <a:srgbClr val="FFC000"/>
                  </a:solidFill>
                  <a:cs typeface="+mn-ea"/>
                  <a:sym typeface="+mn-lt"/>
                </a:rPr>
                <a:t>您的内容打在这里，或者通过复制您的文本后粘贴</a:t>
              </a:r>
              <a:endParaRPr lang="en-US" altLang="zh-CN" sz="1600" b="0" dirty="0">
                <a:solidFill>
                  <a:srgbClr val="FFC000"/>
                </a:solidFill>
                <a:cs typeface="+mn-ea"/>
                <a:sym typeface="+mn-lt"/>
              </a:endParaRPr>
            </a:p>
          </p:txBody>
        </p:sp>
      </p:grpSp>
      <p:grpSp>
        <p:nvGrpSpPr>
          <p:cNvPr id="55" name="组合 54"/>
          <p:cNvGrpSpPr/>
          <p:nvPr/>
        </p:nvGrpSpPr>
        <p:grpSpPr>
          <a:xfrm>
            <a:off x="2809352" y="5450524"/>
            <a:ext cx="7307492" cy="457012"/>
            <a:chOff x="1579662" y="1830080"/>
            <a:chExt cx="9103084" cy="569309"/>
          </a:xfrm>
        </p:grpSpPr>
        <p:sp>
          <p:nvSpPr>
            <p:cNvPr id="56" name="矩形 55"/>
            <p:cNvSpPr/>
            <p:nvPr/>
          </p:nvSpPr>
          <p:spPr>
            <a:xfrm>
              <a:off x="1671916" y="1830080"/>
              <a:ext cx="9010830" cy="56930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b="0">
                <a:solidFill>
                  <a:srgbClr val="FFC000"/>
                </a:solidFill>
                <a:cs typeface="+mn-ea"/>
                <a:sym typeface="+mn-lt"/>
              </a:endParaRPr>
            </a:p>
          </p:txBody>
        </p:sp>
        <p:sp>
          <p:nvSpPr>
            <p:cNvPr id="57" name="文本框 56"/>
            <p:cNvSpPr txBox="1"/>
            <p:nvPr/>
          </p:nvSpPr>
          <p:spPr>
            <a:xfrm>
              <a:off x="1579662" y="1913178"/>
              <a:ext cx="1030514" cy="460084"/>
            </a:xfrm>
            <a:prstGeom prst="rect">
              <a:avLst/>
            </a:prstGeom>
            <a:noFill/>
          </p:spPr>
          <p:txBody>
            <a:bodyPr wrap="square" rtlCol="0">
              <a:spAutoFit/>
            </a:bodyPr>
            <a:lstStyle/>
            <a:p>
              <a:pPr algn="ctr"/>
              <a:r>
                <a:rPr lang="en-US" altLang="zh-CN" b="0" dirty="0">
                  <a:solidFill>
                    <a:srgbClr val="FFC000"/>
                  </a:solidFill>
                  <a:cs typeface="+mn-ea"/>
                  <a:sym typeface="+mn-lt"/>
                </a:rPr>
                <a:t>04</a:t>
              </a:r>
              <a:endParaRPr lang="zh-CN" altLang="en-US" b="0" dirty="0">
                <a:solidFill>
                  <a:srgbClr val="FFC000"/>
                </a:solidFill>
                <a:cs typeface="+mn-ea"/>
                <a:sym typeface="+mn-lt"/>
              </a:endParaRPr>
            </a:p>
          </p:txBody>
        </p:sp>
        <p:sp>
          <p:nvSpPr>
            <p:cNvPr id="58" name="文本框 57"/>
            <p:cNvSpPr txBox="1"/>
            <p:nvPr/>
          </p:nvSpPr>
          <p:spPr>
            <a:xfrm>
              <a:off x="2411367" y="1913179"/>
              <a:ext cx="7544086" cy="434523"/>
            </a:xfrm>
            <a:prstGeom prst="rect">
              <a:avLst/>
            </a:prstGeom>
            <a:noFill/>
          </p:spPr>
          <p:txBody>
            <a:bodyPr wrap="square" rtlCol="0">
              <a:spAutoFit/>
            </a:bodyPr>
            <a:lstStyle/>
            <a:p>
              <a:pPr>
                <a:lnSpc>
                  <a:spcPts val="1980"/>
                </a:lnSpc>
              </a:pPr>
              <a:r>
                <a:rPr lang="zh-CN" altLang="en-US" sz="1600" b="0" dirty="0">
                  <a:solidFill>
                    <a:srgbClr val="FFC000"/>
                  </a:solidFill>
                  <a:cs typeface="+mn-ea"/>
                  <a:sym typeface="+mn-lt"/>
                </a:rPr>
                <a:t>您的内容打在这里，或者通过复制您的文本后粘贴</a:t>
              </a:r>
              <a:endParaRPr lang="en-US" altLang="zh-CN" sz="1600" b="0" dirty="0">
                <a:solidFill>
                  <a:srgbClr val="FFC000"/>
                </a:solidFill>
                <a:cs typeface="+mn-ea"/>
                <a:sym typeface="+mn-lt"/>
              </a:endParaRPr>
            </a:p>
          </p:txBody>
        </p:sp>
      </p:grpSp>
      <p:grpSp>
        <p:nvGrpSpPr>
          <p:cNvPr id="59" name="组合 58"/>
          <p:cNvGrpSpPr/>
          <p:nvPr/>
        </p:nvGrpSpPr>
        <p:grpSpPr>
          <a:xfrm>
            <a:off x="3825652" y="3296469"/>
            <a:ext cx="6291192" cy="369332"/>
            <a:chOff x="1579662" y="1824284"/>
            <a:chExt cx="7837059" cy="460084"/>
          </a:xfrm>
        </p:grpSpPr>
        <p:sp>
          <p:nvSpPr>
            <p:cNvPr id="60" name="矩形 59"/>
            <p:cNvSpPr/>
            <p:nvPr/>
          </p:nvSpPr>
          <p:spPr>
            <a:xfrm>
              <a:off x="1671916" y="1830080"/>
              <a:ext cx="7744805" cy="4374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 b="0">
                <a:solidFill>
                  <a:srgbClr val="FFC000"/>
                </a:solidFill>
                <a:cs typeface="+mn-ea"/>
                <a:sym typeface="+mn-lt"/>
              </a:endParaRPr>
            </a:p>
          </p:txBody>
        </p:sp>
        <p:sp>
          <p:nvSpPr>
            <p:cNvPr id="61" name="文本框 60"/>
            <p:cNvSpPr txBox="1"/>
            <p:nvPr/>
          </p:nvSpPr>
          <p:spPr>
            <a:xfrm>
              <a:off x="1579662" y="1824284"/>
              <a:ext cx="1030514" cy="460084"/>
            </a:xfrm>
            <a:prstGeom prst="rect">
              <a:avLst/>
            </a:prstGeom>
            <a:noFill/>
          </p:spPr>
          <p:txBody>
            <a:bodyPr wrap="square" rtlCol="0">
              <a:spAutoFit/>
            </a:bodyPr>
            <a:lstStyle/>
            <a:p>
              <a:pPr algn="ctr"/>
              <a:r>
                <a:rPr lang="en-US" altLang="zh-CN" sz="1800" b="0" dirty="0">
                  <a:solidFill>
                    <a:srgbClr val="FFC000"/>
                  </a:solidFill>
                  <a:cs typeface="+mn-ea"/>
                  <a:sym typeface="+mn-lt"/>
                </a:rPr>
                <a:t>(01)</a:t>
              </a:r>
              <a:endParaRPr lang="zh-CN" altLang="en-US" sz="1800" b="0" dirty="0">
                <a:solidFill>
                  <a:srgbClr val="FFC000"/>
                </a:solidFill>
                <a:cs typeface="+mn-ea"/>
                <a:sym typeface="+mn-lt"/>
              </a:endParaRPr>
            </a:p>
          </p:txBody>
        </p:sp>
        <p:sp>
          <p:nvSpPr>
            <p:cNvPr id="62" name="文本框 61"/>
            <p:cNvSpPr txBox="1"/>
            <p:nvPr/>
          </p:nvSpPr>
          <p:spPr>
            <a:xfrm>
              <a:off x="2411365" y="1851920"/>
              <a:ext cx="6105857" cy="412399"/>
            </a:xfrm>
            <a:prstGeom prst="rect">
              <a:avLst/>
            </a:prstGeom>
            <a:noFill/>
          </p:spPr>
          <p:txBody>
            <a:bodyPr wrap="square" rtlCol="0">
              <a:spAutoFit/>
            </a:bodyPr>
            <a:lstStyle/>
            <a:p>
              <a:pPr>
                <a:lnSpc>
                  <a:spcPts val="1980"/>
                </a:lnSpc>
              </a:pPr>
              <a:r>
                <a:rPr lang="zh-CN" altLang="en-US" sz="1400" b="0" dirty="0">
                  <a:solidFill>
                    <a:srgbClr val="FFC000"/>
                  </a:solidFill>
                  <a:cs typeface="+mn-ea"/>
                  <a:sym typeface="+mn-lt"/>
                </a:rPr>
                <a:t>您的内容打在这里，或者通过复制您的文本后粘贴</a:t>
              </a:r>
              <a:endParaRPr lang="en-US" altLang="zh-CN" sz="1400" b="0" dirty="0">
                <a:solidFill>
                  <a:srgbClr val="FFC000"/>
                </a:solidFill>
                <a:cs typeface="+mn-ea"/>
                <a:sym typeface="+mn-lt"/>
              </a:endParaRPr>
            </a:p>
          </p:txBody>
        </p:sp>
      </p:grpSp>
      <p:grpSp>
        <p:nvGrpSpPr>
          <p:cNvPr id="63" name="组合 62"/>
          <p:cNvGrpSpPr/>
          <p:nvPr/>
        </p:nvGrpSpPr>
        <p:grpSpPr>
          <a:xfrm>
            <a:off x="3825652" y="3747126"/>
            <a:ext cx="6291192" cy="369332"/>
            <a:chOff x="1579662" y="1824284"/>
            <a:chExt cx="7837059" cy="460084"/>
          </a:xfrm>
        </p:grpSpPr>
        <p:sp>
          <p:nvSpPr>
            <p:cNvPr id="64" name="矩形 63"/>
            <p:cNvSpPr/>
            <p:nvPr/>
          </p:nvSpPr>
          <p:spPr>
            <a:xfrm>
              <a:off x="1671916" y="1830080"/>
              <a:ext cx="7744805" cy="4374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 b="0">
                <a:solidFill>
                  <a:srgbClr val="FFC000"/>
                </a:solidFill>
                <a:cs typeface="+mn-ea"/>
                <a:sym typeface="+mn-lt"/>
              </a:endParaRPr>
            </a:p>
          </p:txBody>
        </p:sp>
        <p:sp>
          <p:nvSpPr>
            <p:cNvPr id="65" name="文本框 64"/>
            <p:cNvSpPr txBox="1"/>
            <p:nvPr/>
          </p:nvSpPr>
          <p:spPr>
            <a:xfrm>
              <a:off x="1579662" y="1824284"/>
              <a:ext cx="1030514" cy="460084"/>
            </a:xfrm>
            <a:prstGeom prst="rect">
              <a:avLst/>
            </a:prstGeom>
            <a:noFill/>
          </p:spPr>
          <p:txBody>
            <a:bodyPr wrap="square" rtlCol="0">
              <a:spAutoFit/>
            </a:bodyPr>
            <a:lstStyle/>
            <a:p>
              <a:pPr algn="ctr"/>
              <a:r>
                <a:rPr lang="en-US" altLang="zh-CN" sz="1800" b="0" dirty="0">
                  <a:solidFill>
                    <a:srgbClr val="FFC000"/>
                  </a:solidFill>
                  <a:cs typeface="+mn-ea"/>
                  <a:sym typeface="+mn-lt"/>
                </a:rPr>
                <a:t>(02)</a:t>
              </a:r>
              <a:endParaRPr lang="zh-CN" altLang="en-US" sz="1800" b="0" dirty="0">
                <a:solidFill>
                  <a:srgbClr val="FFC000"/>
                </a:solidFill>
                <a:cs typeface="+mn-ea"/>
                <a:sym typeface="+mn-lt"/>
              </a:endParaRPr>
            </a:p>
          </p:txBody>
        </p:sp>
        <p:sp>
          <p:nvSpPr>
            <p:cNvPr id="66" name="文本框 65"/>
            <p:cNvSpPr txBox="1"/>
            <p:nvPr/>
          </p:nvSpPr>
          <p:spPr>
            <a:xfrm>
              <a:off x="2411366" y="1851920"/>
              <a:ext cx="5883957" cy="412399"/>
            </a:xfrm>
            <a:prstGeom prst="rect">
              <a:avLst/>
            </a:prstGeom>
            <a:noFill/>
          </p:spPr>
          <p:txBody>
            <a:bodyPr wrap="square" rtlCol="0">
              <a:spAutoFit/>
            </a:bodyPr>
            <a:lstStyle/>
            <a:p>
              <a:pPr>
                <a:lnSpc>
                  <a:spcPts val="1980"/>
                </a:lnSpc>
              </a:pPr>
              <a:r>
                <a:rPr lang="zh-CN" altLang="en-US" sz="1400" b="0" dirty="0">
                  <a:solidFill>
                    <a:srgbClr val="FFC000"/>
                  </a:solidFill>
                  <a:cs typeface="+mn-ea"/>
                  <a:sym typeface="+mn-lt"/>
                </a:rPr>
                <a:t>您的内容打在这里，或者通过复制您的文本后粘贴</a:t>
              </a:r>
              <a:endParaRPr lang="en-US" altLang="zh-CN" sz="1400" b="0" dirty="0">
                <a:solidFill>
                  <a:srgbClr val="FFC000"/>
                </a:solidFill>
                <a:cs typeface="+mn-ea"/>
                <a:sym typeface="+mn-lt"/>
              </a:endParaRPr>
            </a:p>
          </p:txBody>
        </p:sp>
      </p:grpSp>
      <p:grpSp>
        <p:nvGrpSpPr>
          <p:cNvPr id="67" name="组合 66"/>
          <p:cNvGrpSpPr/>
          <p:nvPr/>
        </p:nvGrpSpPr>
        <p:grpSpPr>
          <a:xfrm>
            <a:off x="3168934" y="3158628"/>
            <a:ext cx="601681" cy="726525"/>
            <a:chOff x="5587996" y="4791344"/>
            <a:chExt cx="601681" cy="726525"/>
          </a:xfrm>
        </p:grpSpPr>
        <p:sp>
          <p:nvSpPr>
            <p:cNvPr id="68" name="Line 20"/>
            <p:cNvSpPr>
              <a:spLocks noChangeShapeType="1"/>
            </p:cNvSpPr>
            <p:nvPr/>
          </p:nvSpPr>
          <p:spPr bwMode="auto">
            <a:xfrm flipV="1">
              <a:off x="5595535" y="5114109"/>
              <a:ext cx="594142" cy="0"/>
            </a:xfrm>
            <a:prstGeom prst="line">
              <a:avLst/>
            </a:prstGeom>
            <a:noFill/>
            <a:ln w="19050" cap="rnd">
              <a:solidFill>
                <a:schemeClr val="tx1"/>
              </a:solidFill>
              <a:prstDash val="sysDot"/>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lstStyle/>
            <a:p>
              <a:endParaRPr lang="en-US" sz="2490" b="0">
                <a:solidFill>
                  <a:srgbClr val="FFC000"/>
                </a:solidFill>
                <a:cs typeface="+mn-ea"/>
                <a:sym typeface="+mn-lt"/>
              </a:endParaRPr>
            </a:p>
          </p:txBody>
        </p:sp>
        <p:sp>
          <p:nvSpPr>
            <p:cNvPr id="69" name="Line 20"/>
            <p:cNvSpPr>
              <a:spLocks noChangeShapeType="1"/>
            </p:cNvSpPr>
            <p:nvPr/>
          </p:nvSpPr>
          <p:spPr bwMode="auto">
            <a:xfrm flipV="1">
              <a:off x="5595535" y="5517869"/>
              <a:ext cx="594142" cy="0"/>
            </a:xfrm>
            <a:prstGeom prst="line">
              <a:avLst/>
            </a:prstGeom>
            <a:noFill/>
            <a:ln w="19050" cap="rnd">
              <a:solidFill>
                <a:schemeClr val="tx1"/>
              </a:solidFill>
              <a:prstDash val="sysDot"/>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lstStyle/>
            <a:p>
              <a:endParaRPr lang="en-US" sz="2490" b="0">
                <a:solidFill>
                  <a:srgbClr val="FFC000"/>
                </a:solidFill>
                <a:cs typeface="+mn-ea"/>
                <a:sym typeface="+mn-lt"/>
              </a:endParaRPr>
            </a:p>
          </p:txBody>
        </p:sp>
        <p:cxnSp>
          <p:nvCxnSpPr>
            <p:cNvPr id="70" name="Straight Connector 4"/>
            <p:cNvCxnSpPr>
              <a:endCxn id="69" idx="0"/>
            </p:cNvCxnSpPr>
            <p:nvPr/>
          </p:nvCxnSpPr>
          <p:spPr>
            <a:xfrm>
              <a:off x="5587996" y="4791344"/>
              <a:ext cx="7539" cy="726525"/>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500" advTm="1000">
        <p:random/>
      </p:transition>
    </mc:Choice>
    <mc:Fallback xmlns="">
      <p:transition spd="slow"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500" fill="hold"/>
                                        <p:tgtEl>
                                          <p:spTgt spid="43"/>
                                        </p:tgtEl>
                                        <p:attrNameLst>
                                          <p:attrName>ppt_x</p:attrName>
                                        </p:attrNameLst>
                                      </p:cBhvr>
                                      <p:tavLst>
                                        <p:tav tm="0">
                                          <p:val>
                                            <p:strVal val="1+#ppt_w/2"/>
                                          </p:val>
                                        </p:tav>
                                        <p:tav tm="100000">
                                          <p:val>
                                            <p:strVal val="#ppt_x"/>
                                          </p:val>
                                        </p:tav>
                                      </p:tavLst>
                                    </p:anim>
                                    <p:anim calcmode="lin" valueType="num">
                                      <p:cBhvr additive="base">
                                        <p:cTn id="12" dur="500" fill="hold"/>
                                        <p:tgtEl>
                                          <p:spTgt spid="4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100"/>
                                  </p:stCondLst>
                                  <p:childTnLst>
                                    <p:set>
                                      <p:cBhvr>
                                        <p:cTn id="14" dur="1" fill="hold">
                                          <p:stCondLst>
                                            <p:cond delay="0"/>
                                          </p:stCondLst>
                                        </p:cTn>
                                        <p:tgtEl>
                                          <p:spTgt spid="47"/>
                                        </p:tgtEl>
                                        <p:attrNameLst>
                                          <p:attrName>style.visibility</p:attrName>
                                        </p:attrNameLst>
                                      </p:cBhvr>
                                      <p:to>
                                        <p:strVal val="visible"/>
                                      </p:to>
                                    </p:set>
                                    <p:anim calcmode="lin" valueType="num">
                                      <p:cBhvr additive="base">
                                        <p:cTn id="15" dur="500" fill="hold"/>
                                        <p:tgtEl>
                                          <p:spTgt spid="47"/>
                                        </p:tgtEl>
                                        <p:attrNameLst>
                                          <p:attrName>ppt_x</p:attrName>
                                        </p:attrNameLst>
                                      </p:cBhvr>
                                      <p:tavLst>
                                        <p:tav tm="0">
                                          <p:val>
                                            <p:strVal val="1+#ppt_w/2"/>
                                          </p:val>
                                        </p:tav>
                                        <p:tav tm="100000">
                                          <p:val>
                                            <p:strVal val="#ppt_x"/>
                                          </p:val>
                                        </p:tav>
                                      </p:tavLst>
                                    </p:anim>
                                    <p:anim calcmode="lin" valueType="num">
                                      <p:cBhvr additive="base">
                                        <p:cTn id="16" dur="500" fill="hold"/>
                                        <p:tgtEl>
                                          <p:spTgt spid="47"/>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67"/>
                                        </p:tgtEl>
                                        <p:attrNameLst>
                                          <p:attrName>style.visibility</p:attrName>
                                        </p:attrNameLst>
                                      </p:cBhvr>
                                      <p:to>
                                        <p:strVal val="visible"/>
                                      </p:to>
                                    </p:set>
                                    <p:animEffect transition="in" filter="wipe(left)">
                                      <p:cBhvr>
                                        <p:cTn id="20" dur="500"/>
                                        <p:tgtEl>
                                          <p:spTgt spid="67"/>
                                        </p:tgtEl>
                                      </p:cBhvr>
                                    </p:animEffect>
                                  </p:childTnLst>
                                </p:cTn>
                              </p:par>
                              <p:par>
                                <p:cTn id="21" presetID="2" presetClass="entr" presetSubtype="2" fill="hold" nodeType="with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additive="base">
                                        <p:cTn id="23" dur="500" fill="hold"/>
                                        <p:tgtEl>
                                          <p:spTgt spid="59"/>
                                        </p:tgtEl>
                                        <p:attrNameLst>
                                          <p:attrName>ppt_x</p:attrName>
                                        </p:attrNameLst>
                                      </p:cBhvr>
                                      <p:tavLst>
                                        <p:tav tm="0">
                                          <p:val>
                                            <p:strVal val="1+#ppt_w/2"/>
                                          </p:val>
                                        </p:tav>
                                        <p:tav tm="100000">
                                          <p:val>
                                            <p:strVal val="#ppt_x"/>
                                          </p:val>
                                        </p:tav>
                                      </p:tavLst>
                                    </p:anim>
                                    <p:anim calcmode="lin" valueType="num">
                                      <p:cBhvr additive="base">
                                        <p:cTn id="24" dur="500" fill="hold"/>
                                        <p:tgtEl>
                                          <p:spTgt spid="59"/>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200"/>
                                  </p:stCondLst>
                                  <p:childTnLst>
                                    <p:set>
                                      <p:cBhvr>
                                        <p:cTn id="26" dur="1" fill="hold">
                                          <p:stCondLst>
                                            <p:cond delay="0"/>
                                          </p:stCondLst>
                                        </p:cTn>
                                        <p:tgtEl>
                                          <p:spTgt spid="63"/>
                                        </p:tgtEl>
                                        <p:attrNameLst>
                                          <p:attrName>style.visibility</p:attrName>
                                        </p:attrNameLst>
                                      </p:cBhvr>
                                      <p:to>
                                        <p:strVal val="visible"/>
                                      </p:to>
                                    </p:set>
                                    <p:anim calcmode="lin" valueType="num">
                                      <p:cBhvr additive="base">
                                        <p:cTn id="27" dur="500" fill="hold"/>
                                        <p:tgtEl>
                                          <p:spTgt spid="63"/>
                                        </p:tgtEl>
                                        <p:attrNameLst>
                                          <p:attrName>ppt_x</p:attrName>
                                        </p:attrNameLst>
                                      </p:cBhvr>
                                      <p:tavLst>
                                        <p:tav tm="0">
                                          <p:val>
                                            <p:strVal val="1+#ppt_w/2"/>
                                          </p:val>
                                        </p:tav>
                                        <p:tav tm="100000">
                                          <p:val>
                                            <p:strVal val="#ppt_x"/>
                                          </p:val>
                                        </p:tav>
                                      </p:tavLst>
                                    </p:anim>
                                    <p:anim calcmode="lin" valueType="num">
                                      <p:cBhvr additive="base">
                                        <p:cTn id="28" dur="500" fill="hold"/>
                                        <p:tgtEl>
                                          <p:spTgt spid="63"/>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300"/>
                                  </p:stCondLst>
                                  <p:childTnLst>
                                    <p:set>
                                      <p:cBhvr>
                                        <p:cTn id="30" dur="1" fill="hold">
                                          <p:stCondLst>
                                            <p:cond delay="0"/>
                                          </p:stCondLst>
                                        </p:cTn>
                                        <p:tgtEl>
                                          <p:spTgt spid="51"/>
                                        </p:tgtEl>
                                        <p:attrNameLst>
                                          <p:attrName>style.visibility</p:attrName>
                                        </p:attrNameLst>
                                      </p:cBhvr>
                                      <p:to>
                                        <p:strVal val="visible"/>
                                      </p:to>
                                    </p:set>
                                    <p:anim calcmode="lin" valueType="num">
                                      <p:cBhvr additive="base">
                                        <p:cTn id="31" dur="500" fill="hold"/>
                                        <p:tgtEl>
                                          <p:spTgt spid="51"/>
                                        </p:tgtEl>
                                        <p:attrNameLst>
                                          <p:attrName>ppt_x</p:attrName>
                                        </p:attrNameLst>
                                      </p:cBhvr>
                                      <p:tavLst>
                                        <p:tav tm="0">
                                          <p:val>
                                            <p:strVal val="1+#ppt_w/2"/>
                                          </p:val>
                                        </p:tav>
                                        <p:tav tm="100000">
                                          <p:val>
                                            <p:strVal val="#ppt_x"/>
                                          </p:val>
                                        </p:tav>
                                      </p:tavLst>
                                    </p:anim>
                                    <p:anim calcmode="lin" valueType="num">
                                      <p:cBhvr additive="base">
                                        <p:cTn id="32" dur="500" fill="hold"/>
                                        <p:tgtEl>
                                          <p:spTgt spid="51"/>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400"/>
                                  </p:stCondLst>
                                  <p:childTnLst>
                                    <p:set>
                                      <p:cBhvr>
                                        <p:cTn id="34" dur="1" fill="hold">
                                          <p:stCondLst>
                                            <p:cond delay="0"/>
                                          </p:stCondLst>
                                        </p:cTn>
                                        <p:tgtEl>
                                          <p:spTgt spid="55"/>
                                        </p:tgtEl>
                                        <p:attrNameLst>
                                          <p:attrName>style.visibility</p:attrName>
                                        </p:attrNameLst>
                                      </p:cBhvr>
                                      <p:to>
                                        <p:strVal val="visible"/>
                                      </p:to>
                                    </p:set>
                                    <p:anim calcmode="lin" valueType="num">
                                      <p:cBhvr additive="base">
                                        <p:cTn id="35" dur="500" fill="hold"/>
                                        <p:tgtEl>
                                          <p:spTgt spid="55"/>
                                        </p:tgtEl>
                                        <p:attrNameLst>
                                          <p:attrName>ppt_x</p:attrName>
                                        </p:attrNameLst>
                                      </p:cBhvr>
                                      <p:tavLst>
                                        <p:tav tm="0">
                                          <p:val>
                                            <p:strVal val="1+#ppt_w/2"/>
                                          </p:val>
                                        </p:tav>
                                        <p:tav tm="100000">
                                          <p:val>
                                            <p:strVal val="#ppt_x"/>
                                          </p:val>
                                        </p:tav>
                                      </p:tavLst>
                                    </p:anim>
                                    <p:anim calcmode="lin" valueType="num">
                                      <p:cBhvr additive="base">
                                        <p:cTn id="36"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5"/>
          <p:cNvSpPr txBox="1">
            <a:spLocks noChangeArrowheads="1"/>
          </p:cNvSpPr>
          <p:nvPr/>
        </p:nvSpPr>
        <p:spPr bwMode="auto">
          <a:xfrm>
            <a:off x="1980372" y="353192"/>
            <a:ext cx="3999324" cy="553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21892" tIns="60945" rIns="121892" bIns="60945">
            <a:spAutoFit/>
          </a:bodyPr>
          <a:lstStyle>
            <a:defPPr>
              <a:defRPr lang="zh-CN"/>
            </a:defPPr>
            <a:lvl1pPr eaLnBrk="1" hangingPunct="1">
              <a:defRPr sz="3465" i="0" spc="-150">
                <a:solidFill>
                  <a:schemeClr val="tx1">
                    <a:lumMod val="75000"/>
                    <a:lumOff val="25000"/>
                  </a:schemeClr>
                </a:solidFill>
                <a:latin typeface="+mn-lt"/>
                <a:ea typeface="+mn-ea"/>
                <a:cs typeface="+mn-ea"/>
              </a:defRPr>
            </a:lvl1pPr>
            <a:lvl2pPr marL="742950" indent="-285750" eaLnBrk="0" hangingPunct="0">
              <a:defRPr i="1">
                <a:latin typeface="Arial" panose="020B0604020202020204" pitchFamily="34" charset="0"/>
                <a:ea typeface="宋体" panose="02010600030101010101" pitchFamily="2" charset="-122"/>
              </a:defRPr>
            </a:lvl2pPr>
            <a:lvl3pPr marL="1143000" indent="-228600" eaLnBrk="0" hangingPunct="0">
              <a:defRPr i="1">
                <a:latin typeface="Arial" panose="020B0604020202020204" pitchFamily="34" charset="0"/>
                <a:ea typeface="宋体" panose="02010600030101010101" pitchFamily="2" charset="-122"/>
              </a:defRPr>
            </a:lvl3pPr>
            <a:lvl4pPr marL="1600200" indent="-228600" eaLnBrk="0" hangingPunct="0">
              <a:defRPr i="1">
                <a:latin typeface="Arial" panose="020B0604020202020204" pitchFamily="34" charset="0"/>
                <a:ea typeface="宋体" panose="02010600030101010101" pitchFamily="2" charset="-122"/>
              </a:defRPr>
            </a:lvl4pPr>
            <a:lvl5pPr marL="2057400" indent="-228600" eaLnBrk="0" hangingPunct="0">
              <a:defRPr i="1">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9pPr>
          </a:lstStyle>
          <a:p>
            <a:r>
              <a:rPr lang="zh-CN" altLang="en-US" sz="2800" b="1" spc="0" dirty="0">
                <a:solidFill>
                  <a:srgbClr val="FFE100"/>
                </a:solidFill>
                <a:sym typeface="+mn-lt"/>
              </a:rPr>
              <a:t>修改相关主题文字</a:t>
            </a:r>
          </a:p>
        </p:txBody>
      </p:sp>
      <p:cxnSp>
        <p:nvCxnSpPr>
          <p:cNvPr id="3" name="直接连接符 2"/>
          <p:cNvCxnSpPr/>
          <p:nvPr/>
        </p:nvCxnSpPr>
        <p:spPr>
          <a:xfrm>
            <a:off x="1592600" y="2768558"/>
            <a:ext cx="9006800" cy="0"/>
          </a:xfrm>
          <a:prstGeom prst="line">
            <a:avLst/>
          </a:prstGeom>
          <a:ln w="9525">
            <a:solidFill>
              <a:schemeClr val="tx1">
                <a:lumMod val="85000"/>
                <a:lumOff val="15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椭圆 3"/>
          <p:cNvSpPr/>
          <p:nvPr/>
        </p:nvSpPr>
        <p:spPr>
          <a:xfrm>
            <a:off x="5113217" y="1770800"/>
            <a:ext cx="1910428" cy="1910423"/>
          </a:xfrm>
          <a:prstGeom prst="ellipse">
            <a:avLst/>
          </a:prstGeom>
          <a:solidFill>
            <a:srgbClr val="C00000"/>
          </a:solidFill>
          <a:ln w="12700" cap="flat" cmpd="sng" algn="ctr">
            <a:noFill/>
            <a:prstDash val="solid"/>
            <a:miter lim="800000"/>
          </a:ln>
          <a:effectLst/>
        </p:spPr>
        <p:txBody>
          <a:bodyPr rtlCol="0" anchor="ctr"/>
          <a:lstStyle/>
          <a:p>
            <a:pPr algn="ctr">
              <a:defRPr/>
            </a:pPr>
            <a:endParaRPr lang="zh-CN" altLang="en-US" kern="0">
              <a:solidFill>
                <a:srgbClr val="FFFFFF"/>
              </a:solidFill>
              <a:cs typeface="+mn-ea"/>
              <a:sym typeface="+mn-lt"/>
            </a:endParaRPr>
          </a:p>
        </p:txBody>
      </p:sp>
      <p:sp>
        <p:nvSpPr>
          <p:cNvPr id="5" name="椭圆 4"/>
          <p:cNvSpPr/>
          <p:nvPr/>
        </p:nvSpPr>
        <p:spPr>
          <a:xfrm>
            <a:off x="2392421" y="2005886"/>
            <a:ext cx="1449686" cy="1449683"/>
          </a:xfrm>
          <a:prstGeom prst="ellipse">
            <a:avLst/>
          </a:prstGeom>
          <a:solidFill>
            <a:schemeClr val="tx1">
              <a:lumMod val="95000"/>
              <a:lumOff val="5000"/>
            </a:schemeClr>
          </a:solidFill>
          <a:ln w="12700" cap="flat" cmpd="sng" algn="ctr">
            <a:noFill/>
            <a:prstDash val="solid"/>
            <a:miter lim="800000"/>
          </a:ln>
          <a:effectLst/>
        </p:spPr>
        <p:txBody>
          <a:bodyPr rtlCol="0" anchor="ctr"/>
          <a:lstStyle/>
          <a:p>
            <a:pPr algn="ctr">
              <a:defRPr/>
            </a:pPr>
            <a:endParaRPr lang="zh-CN" altLang="en-US" kern="0">
              <a:solidFill>
                <a:srgbClr val="FFFFFF"/>
              </a:solidFill>
              <a:cs typeface="+mn-ea"/>
              <a:sym typeface="+mn-lt"/>
            </a:endParaRPr>
          </a:p>
        </p:txBody>
      </p:sp>
      <p:sp>
        <p:nvSpPr>
          <p:cNvPr id="6" name="椭圆 5"/>
          <p:cNvSpPr/>
          <p:nvPr/>
        </p:nvSpPr>
        <p:spPr>
          <a:xfrm>
            <a:off x="8434261" y="2005883"/>
            <a:ext cx="1449686" cy="1449682"/>
          </a:xfrm>
          <a:prstGeom prst="ellipse">
            <a:avLst/>
          </a:prstGeom>
          <a:solidFill>
            <a:schemeClr val="tx1">
              <a:lumMod val="95000"/>
              <a:lumOff val="5000"/>
            </a:schemeClr>
          </a:solidFill>
          <a:ln w="12700" cap="flat" cmpd="sng" algn="ctr">
            <a:noFill/>
            <a:prstDash val="solid"/>
            <a:miter lim="800000"/>
          </a:ln>
          <a:effectLst/>
        </p:spPr>
        <p:txBody>
          <a:bodyPr rtlCol="0" anchor="ctr"/>
          <a:lstStyle/>
          <a:p>
            <a:pPr algn="ctr">
              <a:defRPr/>
            </a:pPr>
            <a:endParaRPr lang="zh-CN" altLang="en-US" kern="0">
              <a:solidFill>
                <a:srgbClr val="FFFFFF"/>
              </a:solidFill>
              <a:cs typeface="+mn-ea"/>
              <a:sym typeface="+mn-lt"/>
            </a:endParaRPr>
          </a:p>
        </p:txBody>
      </p:sp>
      <p:grpSp>
        <p:nvGrpSpPr>
          <p:cNvPr id="7" name="组合 6"/>
          <p:cNvGrpSpPr/>
          <p:nvPr/>
        </p:nvGrpSpPr>
        <p:grpSpPr>
          <a:xfrm>
            <a:off x="1967455" y="4374044"/>
            <a:ext cx="2299620" cy="1300240"/>
            <a:chOff x="1464698" y="3483456"/>
            <a:chExt cx="2299620" cy="1300240"/>
          </a:xfrm>
        </p:grpSpPr>
        <p:sp>
          <p:nvSpPr>
            <p:cNvPr id="8" name="文本框 7"/>
            <p:cNvSpPr txBox="1"/>
            <p:nvPr/>
          </p:nvSpPr>
          <p:spPr bwMode="auto">
            <a:xfrm>
              <a:off x="1616808" y="3731100"/>
              <a:ext cx="1995400" cy="1052596"/>
            </a:xfrm>
            <a:prstGeom prst="rect">
              <a:avLst/>
            </a:prstGeom>
            <a:noFill/>
          </p:spPr>
          <p:txBody>
            <a:bodyPr wrap="square">
              <a:spAutoFit/>
            </a:bodyPr>
            <a:lstStyle/>
            <a:p>
              <a:pPr algn="ctr">
                <a:lnSpc>
                  <a:spcPct val="130000"/>
                </a:lnSpc>
                <a:defRPr/>
              </a:pPr>
              <a:r>
                <a:rPr lang="zh-CN" altLang="en-US" sz="1200" dirty="0">
                  <a:solidFill>
                    <a:schemeClr val="tx1">
                      <a:lumMod val="85000"/>
                      <a:lumOff val="15000"/>
                    </a:schemeClr>
                  </a:solidFill>
                  <a:cs typeface="+mn-ea"/>
                  <a:sym typeface="+mn-lt"/>
                </a:rPr>
                <a:t>您的内容打在这里，或者通过复制您的文本后，在此框中选择粘贴，并选择只保留文字。</a:t>
              </a:r>
            </a:p>
          </p:txBody>
        </p:sp>
        <p:sp>
          <p:nvSpPr>
            <p:cNvPr id="9" name="文本框 8"/>
            <p:cNvSpPr txBox="1"/>
            <p:nvPr/>
          </p:nvSpPr>
          <p:spPr bwMode="auto">
            <a:xfrm>
              <a:off x="1464698" y="3483456"/>
              <a:ext cx="2299620" cy="338554"/>
            </a:xfrm>
            <a:prstGeom prst="rect">
              <a:avLst/>
            </a:prstGeom>
            <a:noFill/>
          </p:spPr>
          <p:txBody>
            <a:bodyPr wrap="square">
              <a:spAutoFit/>
            </a:bodyPr>
            <a:lstStyle/>
            <a:p>
              <a:pPr algn="ctr">
                <a:defRPr/>
              </a:pPr>
              <a:r>
                <a:rPr lang="zh-CN" altLang="en-US" sz="1600" spc="100" dirty="0">
                  <a:solidFill>
                    <a:schemeClr val="tx1">
                      <a:lumMod val="85000"/>
                      <a:lumOff val="15000"/>
                    </a:schemeClr>
                  </a:solidFill>
                  <a:cs typeface="+mn-ea"/>
                  <a:sym typeface="+mn-lt"/>
                </a:rPr>
                <a:t>在此添加标题</a:t>
              </a:r>
            </a:p>
          </p:txBody>
        </p:sp>
      </p:grpSp>
      <p:sp>
        <p:nvSpPr>
          <p:cNvPr id="10" name="文本框 9"/>
          <p:cNvSpPr txBox="1"/>
          <p:nvPr/>
        </p:nvSpPr>
        <p:spPr>
          <a:xfrm>
            <a:off x="2439418" y="4022662"/>
            <a:ext cx="1355695" cy="369332"/>
          </a:xfrm>
          <a:prstGeom prst="rect">
            <a:avLst/>
          </a:prstGeom>
          <a:noFill/>
        </p:spPr>
        <p:txBody>
          <a:bodyPr wrap="square" rtlCol="0">
            <a:spAutoFit/>
          </a:bodyPr>
          <a:lstStyle/>
          <a:p>
            <a:pPr algn="ctr"/>
            <a:r>
              <a:rPr lang="en-US" altLang="zh-CN" dirty="0">
                <a:solidFill>
                  <a:schemeClr val="tx1">
                    <a:lumMod val="85000"/>
                    <a:lumOff val="15000"/>
                  </a:schemeClr>
                </a:solidFill>
                <a:effectLst>
                  <a:outerShdw blurRad="114300" dist="63500" dir="2700000" algn="tl" rotWithShape="0">
                    <a:schemeClr val="accent1">
                      <a:lumMod val="50000"/>
                      <a:alpha val="70000"/>
                    </a:schemeClr>
                  </a:outerShdw>
                </a:effectLst>
                <a:cs typeface="+mn-ea"/>
                <a:sym typeface="+mn-lt"/>
              </a:rPr>
              <a:t>STEP 01</a:t>
            </a:r>
            <a:endParaRPr lang="zh-CN" altLang="en-US" dirty="0">
              <a:solidFill>
                <a:schemeClr val="tx1">
                  <a:lumMod val="85000"/>
                  <a:lumOff val="15000"/>
                </a:schemeClr>
              </a:solidFill>
              <a:effectLst>
                <a:outerShdw blurRad="114300" dist="63500" dir="2700000" algn="tl" rotWithShape="0">
                  <a:schemeClr val="accent1">
                    <a:lumMod val="50000"/>
                    <a:alpha val="70000"/>
                  </a:schemeClr>
                </a:outerShdw>
              </a:effectLst>
              <a:cs typeface="+mn-ea"/>
              <a:sym typeface="+mn-lt"/>
            </a:endParaRPr>
          </a:p>
        </p:txBody>
      </p:sp>
      <p:grpSp>
        <p:nvGrpSpPr>
          <p:cNvPr id="11" name="组合 10"/>
          <p:cNvGrpSpPr/>
          <p:nvPr/>
        </p:nvGrpSpPr>
        <p:grpSpPr>
          <a:xfrm>
            <a:off x="4946190" y="4374044"/>
            <a:ext cx="2299620" cy="1300240"/>
            <a:chOff x="1464698" y="3483456"/>
            <a:chExt cx="2299620" cy="1300240"/>
          </a:xfrm>
        </p:grpSpPr>
        <p:sp>
          <p:nvSpPr>
            <p:cNvPr id="12" name="文本框 11"/>
            <p:cNvSpPr txBox="1"/>
            <p:nvPr/>
          </p:nvSpPr>
          <p:spPr bwMode="auto">
            <a:xfrm>
              <a:off x="1616808" y="3731100"/>
              <a:ext cx="1995400" cy="1052596"/>
            </a:xfrm>
            <a:prstGeom prst="rect">
              <a:avLst/>
            </a:prstGeom>
            <a:noFill/>
          </p:spPr>
          <p:txBody>
            <a:bodyPr wrap="square">
              <a:spAutoFit/>
            </a:bodyPr>
            <a:lstStyle/>
            <a:p>
              <a:pPr algn="ctr">
                <a:lnSpc>
                  <a:spcPct val="130000"/>
                </a:lnSpc>
                <a:defRPr/>
              </a:pPr>
              <a:r>
                <a:rPr lang="zh-CN" altLang="en-US" sz="1200" dirty="0">
                  <a:solidFill>
                    <a:schemeClr val="tx1">
                      <a:lumMod val="85000"/>
                      <a:lumOff val="15000"/>
                    </a:schemeClr>
                  </a:solidFill>
                  <a:cs typeface="+mn-ea"/>
                  <a:sym typeface="+mn-lt"/>
                </a:rPr>
                <a:t>您的内容打在这里，或者通过复制您的文本后，在此框中选择粘贴，并选择只保留文字。</a:t>
              </a:r>
            </a:p>
          </p:txBody>
        </p:sp>
        <p:sp>
          <p:nvSpPr>
            <p:cNvPr id="13" name="文本框 12"/>
            <p:cNvSpPr txBox="1"/>
            <p:nvPr/>
          </p:nvSpPr>
          <p:spPr bwMode="auto">
            <a:xfrm>
              <a:off x="1464698" y="3483456"/>
              <a:ext cx="2299620" cy="338554"/>
            </a:xfrm>
            <a:prstGeom prst="rect">
              <a:avLst/>
            </a:prstGeom>
            <a:noFill/>
          </p:spPr>
          <p:txBody>
            <a:bodyPr wrap="square">
              <a:spAutoFit/>
            </a:bodyPr>
            <a:lstStyle/>
            <a:p>
              <a:pPr algn="ctr">
                <a:defRPr/>
              </a:pPr>
              <a:r>
                <a:rPr lang="zh-CN" altLang="en-US" sz="1600" spc="100" dirty="0">
                  <a:solidFill>
                    <a:schemeClr val="tx1">
                      <a:lumMod val="85000"/>
                      <a:lumOff val="15000"/>
                    </a:schemeClr>
                  </a:solidFill>
                  <a:cs typeface="+mn-ea"/>
                  <a:sym typeface="+mn-lt"/>
                </a:rPr>
                <a:t>在此添加标题</a:t>
              </a:r>
            </a:p>
          </p:txBody>
        </p:sp>
      </p:grpSp>
      <p:sp>
        <p:nvSpPr>
          <p:cNvPr id="14" name="文本框 13"/>
          <p:cNvSpPr txBox="1"/>
          <p:nvPr/>
        </p:nvSpPr>
        <p:spPr>
          <a:xfrm>
            <a:off x="5418153" y="4022662"/>
            <a:ext cx="1355695" cy="369332"/>
          </a:xfrm>
          <a:prstGeom prst="rect">
            <a:avLst/>
          </a:prstGeom>
          <a:noFill/>
        </p:spPr>
        <p:txBody>
          <a:bodyPr wrap="square" rtlCol="0">
            <a:spAutoFit/>
          </a:bodyPr>
          <a:lstStyle/>
          <a:p>
            <a:pPr algn="ctr"/>
            <a:r>
              <a:rPr lang="en-US" altLang="zh-CN" dirty="0">
                <a:solidFill>
                  <a:schemeClr val="tx1">
                    <a:lumMod val="85000"/>
                    <a:lumOff val="15000"/>
                  </a:schemeClr>
                </a:solidFill>
                <a:effectLst>
                  <a:outerShdw blurRad="114300" dist="63500" dir="2700000" algn="tl" rotWithShape="0">
                    <a:schemeClr val="accent1">
                      <a:lumMod val="50000"/>
                      <a:alpha val="70000"/>
                    </a:schemeClr>
                  </a:outerShdw>
                </a:effectLst>
                <a:cs typeface="+mn-ea"/>
                <a:sym typeface="+mn-lt"/>
              </a:rPr>
              <a:t>STEP 02</a:t>
            </a:r>
            <a:endParaRPr lang="zh-CN" altLang="en-US" dirty="0">
              <a:solidFill>
                <a:schemeClr val="tx1">
                  <a:lumMod val="85000"/>
                  <a:lumOff val="15000"/>
                </a:schemeClr>
              </a:solidFill>
              <a:effectLst>
                <a:outerShdw blurRad="114300" dist="63500" dir="2700000" algn="tl" rotWithShape="0">
                  <a:schemeClr val="accent1">
                    <a:lumMod val="50000"/>
                    <a:alpha val="70000"/>
                  </a:schemeClr>
                </a:outerShdw>
              </a:effectLst>
              <a:cs typeface="+mn-ea"/>
              <a:sym typeface="+mn-lt"/>
            </a:endParaRPr>
          </a:p>
        </p:txBody>
      </p:sp>
      <p:grpSp>
        <p:nvGrpSpPr>
          <p:cNvPr id="15" name="组合 14"/>
          <p:cNvGrpSpPr/>
          <p:nvPr/>
        </p:nvGrpSpPr>
        <p:grpSpPr>
          <a:xfrm>
            <a:off x="8009295" y="4374044"/>
            <a:ext cx="2299620" cy="1300240"/>
            <a:chOff x="1464698" y="3483456"/>
            <a:chExt cx="2299620" cy="1300240"/>
          </a:xfrm>
        </p:grpSpPr>
        <p:sp>
          <p:nvSpPr>
            <p:cNvPr id="16" name="文本框 15"/>
            <p:cNvSpPr txBox="1"/>
            <p:nvPr/>
          </p:nvSpPr>
          <p:spPr bwMode="auto">
            <a:xfrm>
              <a:off x="1616808" y="3731100"/>
              <a:ext cx="1995400" cy="1052596"/>
            </a:xfrm>
            <a:prstGeom prst="rect">
              <a:avLst/>
            </a:prstGeom>
            <a:noFill/>
          </p:spPr>
          <p:txBody>
            <a:bodyPr wrap="square">
              <a:spAutoFit/>
            </a:bodyPr>
            <a:lstStyle/>
            <a:p>
              <a:pPr algn="ctr">
                <a:lnSpc>
                  <a:spcPct val="130000"/>
                </a:lnSpc>
                <a:defRPr/>
              </a:pPr>
              <a:r>
                <a:rPr lang="zh-CN" altLang="en-US" sz="1200" dirty="0">
                  <a:solidFill>
                    <a:schemeClr val="tx1">
                      <a:lumMod val="85000"/>
                      <a:lumOff val="15000"/>
                    </a:schemeClr>
                  </a:solidFill>
                  <a:cs typeface="+mn-ea"/>
                  <a:sym typeface="+mn-lt"/>
                </a:rPr>
                <a:t>您的内容打在这里，或者通过复制您的文本后，在此框中选择粘贴，并选择只保留文字。</a:t>
              </a:r>
            </a:p>
          </p:txBody>
        </p:sp>
        <p:sp>
          <p:nvSpPr>
            <p:cNvPr id="17" name="文本框 16"/>
            <p:cNvSpPr txBox="1"/>
            <p:nvPr/>
          </p:nvSpPr>
          <p:spPr bwMode="auto">
            <a:xfrm>
              <a:off x="1464698" y="3483456"/>
              <a:ext cx="2299620" cy="338554"/>
            </a:xfrm>
            <a:prstGeom prst="rect">
              <a:avLst/>
            </a:prstGeom>
            <a:noFill/>
          </p:spPr>
          <p:txBody>
            <a:bodyPr wrap="square">
              <a:spAutoFit/>
            </a:bodyPr>
            <a:lstStyle/>
            <a:p>
              <a:pPr algn="ctr">
                <a:defRPr/>
              </a:pPr>
              <a:r>
                <a:rPr lang="zh-CN" altLang="en-US" sz="1600" spc="100" dirty="0">
                  <a:solidFill>
                    <a:schemeClr val="tx1">
                      <a:lumMod val="85000"/>
                      <a:lumOff val="15000"/>
                    </a:schemeClr>
                  </a:solidFill>
                  <a:cs typeface="+mn-ea"/>
                  <a:sym typeface="+mn-lt"/>
                </a:rPr>
                <a:t>在此添加标题</a:t>
              </a:r>
            </a:p>
          </p:txBody>
        </p:sp>
      </p:grpSp>
      <p:sp>
        <p:nvSpPr>
          <p:cNvPr id="18" name="文本框 17"/>
          <p:cNvSpPr txBox="1"/>
          <p:nvPr/>
        </p:nvSpPr>
        <p:spPr>
          <a:xfrm>
            <a:off x="8481258" y="4022662"/>
            <a:ext cx="1355695" cy="369332"/>
          </a:xfrm>
          <a:prstGeom prst="rect">
            <a:avLst/>
          </a:prstGeom>
          <a:noFill/>
        </p:spPr>
        <p:txBody>
          <a:bodyPr wrap="square" rtlCol="0">
            <a:spAutoFit/>
          </a:bodyPr>
          <a:lstStyle/>
          <a:p>
            <a:pPr algn="ctr"/>
            <a:r>
              <a:rPr lang="en-US" altLang="zh-CN" dirty="0">
                <a:solidFill>
                  <a:schemeClr val="tx1">
                    <a:lumMod val="85000"/>
                    <a:lumOff val="15000"/>
                  </a:schemeClr>
                </a:solidFill>
                <a:effectLst>
                  <a:outerShdw blurRad="114300" dist="63500" dir="2700000" algn="tl" rotWithShape="0">
                    <a:schemeClr val="accent1">
                      <a:lumMod val="50000"/>
                      <a:alpha val="70000"/>
                    </a:schemeClr>
                  </a:outerShdw>
                </a:effectLst>
                <a:cs typeface="+mn-ea"/>
                <a:sym typeface="+mn-lt"/>
              </a:rPr>
              <a:t>STEP 03</a:t>
            </a:r>
            <a:endParaRPr lang="zh-CN" altLang="en-US" dirty="0">
              <a:solidFill>
                <a:schemeClr val="tx1">
                  <a:lumMod val="85000"/>
                  <a:lumOff val="15000"/>
                </a:schemeClr>
              </a:solidFill>
              <a:effectLst>
                <a:outerShdw blurRad="114300" dist="63500" dir="2700000" algn="tl" rotWithShape="0">
                  <a:schemeClr val="accent1">
                    <a:lumMod val="50000"/>
                    <a:alpha val="70000"/>
                  </a:schemeClr>
                </a:outerShdw>
              </a:effectLst>
              <a:cs typeface="+mn-ea"/>
              <a:sym typeface="+mn-lt"/>
            </a:endParaRPr>
          </a:p>
        </p:txBody>
      </p:sp>
      <p:grpSp>
        <p:nvGrpSpPr>
          <p:cNvPr id="19" name="组合 18"/>
          <p:cNvGrpSpPr/>
          <p:nvPr/>
        </p:nvGrpSpPr>
        <p:grpSpPr>
          <a:xfrm>
            <a:off x="5785712" y="2409911"/>
            <a:ext cx="620577" cy="632199"/>
            <a:chOff x="6343651" y="1387476"/>
            <a:chExt cx="423863" cy="431800"/>
          </a:xfrm>
          <a:solidFill>
            <a:srgbClr val="FFC000"/>
          </a:solidFill>
        </p:grpSpPr>
        <p:sp>
          <p:nvSpPr>
            <p:cNvPr id="20" name="Freeform 38"/>
            <p:cNvSpPr>
              <a:spLocks noEditPoints="1"/>
            </p:cNvSpPr>
            <p:nvPr/>
          </p:nvSpPr>
          <p:spPr bwMode="auto">
            <a:xfrm>
              <a:off x="6343651" y="1387476"/>
              <a:ext cx="423863" cy="431800"/>
            </a:xfrm>
            <a:custGeom>
              <a:avLst/>
              <a:gdLst>
                <a:gd name="T0" fmla="*/ 111 w 179"/>
                <a:gd name="T1" fmla="*/ 182 h 182"/>
                <a:gd name="T2" fmla="*/ 68 w 179"/>
                <a:gd name="T3" fmla="*/ 182 h 182"/>
                <a:gd name="T4" fmla="*/ 68 w 179"/>
                <a:gd name="T5" fmla="*/ 178 h 182"/>
                <a:gd name="T6" fmla="*/ 39 w 179"/>
                <a:gd name="T7" fmla="*/ 149 h 182"/>
                <a:gd name="T8" fmla="*/ 25 w 179"/>
                <a:gd name="T9" fmla="*/ 153 h 182"/>
                <a:gd name="T10" fmla="*/ 21 w 179"/>
                <a:gd name="T11" fmla="*/ 155 h 182"/>
                <a:gd name="T12" fmla="*/ 0 w 179"/>
                <a:gd name="T13" fmla="*/ 118 h 182"/>
                <a:gd name="T14" fmla="*/ 3 w 179"/>
                <a:gd name="T15" fmla="*/ 116 h 182"/>
                <a:gd name="T16" fmla="*/ 14 w 179"/>
                <a:gd name="T17" fmla="*/ 76 h 182"/>
                <a:gd name="T18" fmla="*/ 3 w 179"/>
                <a:gd name="T19" fmla="*/ 66 h 182"/>
                <a:gd name="T20" fmla="*/ 0 w 179"/>
                <a:gd name="T21" fmla="*/ 64 h 182"/>
                <a:gd name="T22" fmla="*/ 21 w 179"/>
                <a:gd name="T23" fmla="*/ 27 h 182"/>
                <a:gd name="T24" fmla="*/ 25 w 179"/>
                <a:gd name="T25" fmla="*/ 29 h 182"/>
                <a:gd name="T26" fmla="*/ 39 w 179"/>
                <a:gd name="T27" fmla="*/ 33 h 182"/>
                <a:gd name="T28" fmla="*/ 64 w 179"/>
                <a:gd name="T29" fmla="*/ 18 h 182"/>
                <a:gd name="T30" fmla="*/ 68 w 179"/>
                <a:gd name="T31" fmla="*/ 4 h 182"/>
                <a:gd name="T32" fmla="*/ 68 w 179"/>
                <a:gd name="T33" fmla="*/ 0 h 182"/>
                <a:gd name="T34" fmla="*/ 111 w 179"/>
                <a:gd name="T35" fmla="*/ 0 h 182"/>
                <a:gd name="T36" fmla="*/ 111 w 179"/>
                <a:gd name="T37" fmla="*/ 4 h 182"/>
                <a:gd name="T38" fmla="*/ 140 w 179"/>
                <a:gd name="T39" fmla="*/ 33 h 182"/>
                <a:gd name="T40" fmla="*/ 154 w 179"/>
                <a:gd name="T41" fmla="*/ 29 h 182"/>
                <a:gd name="T42" fmla="*/ 158 w 179"/>
                <a:gd name="T43" fmla="*/ 27 h 182"/>
                <a:gd name="T44" fmla="*/ 179 w 179"/>
                <a:gd name="T45" fmla="*/ 64 h 182"/>
                <a:gd name="T46" fmla="*/ 176 w 179"/>
                <a:gd name="T47" fmla="*/ 66 h 182"/>
                <a:gd name="T48" fmla="*/ 165 w 179"/>
                <a:gd name="T49" fmla="*/ 106 h 182"/>
                <a:gd name="T50" fmla="*/ 175 w 179"/>
                <a:gd name="T51" fmla="*/ 116 h 182"/>
                <a:gd name="T52" fmla="*/ 179 w 179"/>
                <a:gd name="T53" fmla="*/ 118 h 182"/>
                <a:gd name="T54" fmla="*/ 158 w 179"/>
                <a:gd name="T55" fmla="*/ 155 h 182"/>
                <a:gd name="T56" fmla="*/ 154 w 179"/>
                <a:gd name="T57" fmla="*/ 153 h 182"/>
                <a:gd name="T58" fmla="*/ 140 w 179"/>
                <a:gd name="T59" fmla="*/ 149 h 182"/>
                <a:gd name="T60" fmla="*/ 114 w 179"/>
                <a:gd name="T61" fmla="*/ 163 h 182"/>
                <a:gd name="T62" fmla="*/ 111 w 179"/>
                <a:gd name="T63" fmla="*/ 178 h 182"/>
                <a:gd name="T64" fmla="*/ 111 w 179"/>
                <a:gd name="T65" fmla="*/ 182 h 182"/>
                <a:gd name="T66" fmla="*/ 76 w 179"/>
                <a:gd name="T67" fmla="*/ 174 h 182"/>
                <a:gd name="T68" fmla="*/ 103 w 179"/>
                <a:gd name="T69" fmla="*/ 174 h 182"/>
                <a:gd name="T70" fmla="*/ 108 w 179"/>
                <a:gd name="T71" fmla="*/ 159 h 182"/>
                <a:gd name="T72" fmla="*/ 140 w 179"/>
                <a:gd name="T73" fmla="*/ 141 h 182"/>
                <a:gd name="T74" fmla="*/ 155 w 179"/>
                <a:gd name="T75" fmla="*/ 144 h 182"/>
                <a:gd name="T76" fmla="*/ 168 w 179"/>
                <a:gd name="T77" fmla="*/ 121 h 182"/>
                <a:gd name="T78" fmla="*/ 158 w 179"/>
                <a:gd name="T79" fmla="*/ 110 h 182"/>
                <a:gd name="T80" fmla="*/ 168 w 179"/>
                <a:gd name="T81" fmla="*/ 61 h 182"/>
                <a:gd name="T82" fmla="*/ 155 w 179"/>
                <a:gd name="T83" fmla="*/ 38 h 182"/>
                <a:gd name="T84" fmla="*/ 140 w 179"/>
                <a:gd name="T85" fmla="*/ 41 h 182"/>
                <a:gd name="T86" fmla="*/ 103 w 179"/>
                <a:gd name="T87" fmla="*/ 8 h 182"/>
                <a:gd name="T88" fmla="*/ 76 w 179"/>
                <a:gd name="T89" fmla="*/ 8 h 182"/>
                <a:gd name="T90" fmla="*/ 71 w 179"/>
                <a:gd name="T91" fmla="*/ 22 h 182"/>
                <a:gd name="T92" fmla="*/ 39 w 179"/>
                <a:gd name="T93" fmla="*/ 41 h 182"/>
                <a:gd name="T94" fmla="*/ 24 w 179"/>
                <a:gd name="T95" fmla="*/ 38 h 182"/>
                <a:gd name="T96" fmla="*/ 11 w 179"/>
                <a:gd name="T97" fmla="*/ 61 h 182"/>
                <a:gd name="T98" fmla="*/ 21 w 179"/>
                <a:gd name="T99" fmla="*/ 72 h 182"/>
                <a:gd name="T100" fmla="*/ 11 w 179"/>
                <a:gd name="T101" fmla="*/ 121 h 182"/>
                <a:gd name="T102" fmla="*/ 24 w 179"/>
                <a:gd name="T103" fmla="*/ 144 h 182"/>
                <a:gd name="T104" fmla="*/ 39 w 179"/>
                <a:gd name="T105" fmla="*/ 141 h 182"/>
                <a:gd name="T106" fmla="*/ 76 w 179"/>
                <a:gd name="T107" fmla="*/ 174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9" h="182">
                  <a:moveTo>
                    <a:pt x="111" y="182"/>
                  </a:moveTo>
                  <a:cubicBezTo>
                    <a:pt x="68" y="182"/>
                    <a:pt x="68" y="182"/>
                    <a:pt x="68" y="182"/>
                  </a:cubicBezTo>
                  <a:cubicBezTo>
                    <a:pt x="68" y="178"/>
                    <a:pt x="68" y="178"/>
                    <a:pt x="68" y="178"/>
                  </a:cubicBezTo>
                  <a:cubicBezTo>
                    <a:pt x="68" y="162"/>
                    <a:pt x="55" y="149"/>
                    <a:pt x="39" y="149"/>
                  </a:cubicBezTo>
                  <a:cubicBezTo>
                    <a:pt x="34" y="149"/>
                    <a:pt x="29" y="150"/>
                    <a:pt x="25" y="153"/>
                  </a:cubicBezTo>
                  <a:cubicBezTo>
                    <a:pt x="21" y="155"/>
                    <a:pt x="21" y="155"/>
                    <a:pt x="21" y="155"/>
                  </a:cubicBezTo>
                  <a:cubicBezTo>
                    <a:pt x="0" y="118"/>
                    <a:pt x="0" y="118"/>
                    <a:pt x="0" y="118"/>
                  </a:cubicBezTo>
                  <a:cubicBezTo>
                    <a:pt x="3" y="116"/>
                    <a:pt x="3" y="116"/>
                    <a:pt x="3" y="116"/>
                  </a:cubicBezTo>
                  <a:cubicBezTo>
                    <a:pt x="17" y="108"/>
                    <a:pt x="22" y="90"/>
                    <a:pt x="14" y="76"/>
                  </a:cubicBezTo>
                  <a:cubicBezTo>
                    <a:pt x="12" y="72"/>
                    <a:pt x="8" y="68"/>
                    <a:pt x="3" y="66"/>
                  </a:cubicBezTo>
                  <a:cubicBezTo>
                    <a:pt x="0" y="64"/>
                    <a:pt x="0" y="64"/>
                    <a:pt x="0" y="64"/>
                  </a:cubicBezTo>
                  <a:cubicBezTo>
                    <a:pt x="21" y="27"/>
                    <a:pt x="21" y="27"/>
                    <a:pt x="21" y="27"/>
                  </a:cubicBezTo>
                  <a:cubicBezTo>
                    <a:pt x="25" y="29"/>
                    <a:pt x="25" y="29"/>
                    <a:pt x="25" y="29"/>
                  </a:cubicBezTo>
                  <a:cubicBezTo>
                    <a:pt x="29" y="32"/>
                    <a:pt x="34" y="33"/>
                    <a:pt x="39" y="33"/>
                  </a:cubicBezTo>
                  <a:cubicBezTo>
                    <a:pt x="50" y="33"/>
                    <a:pt x="59" y="27"/>
                    <a:pt x="64" y="18"/>
                  </a:cubicBezTo>
                  <a:cubicBezTo>
                    <a:pt x="67" y="14"/>
                    <a:pt x="68" y="9"/>
                    <a:pt x="68" y="4"/>
                  </a:cubicBezTo>
                  <a:cubicBezTo>
                    <a:pt x="68" y="0"/>
                    <a:pt x="68" y="0"/>
                    <a:pt x="68" y="0"/>
                  </a:cubicBezTo>
                  <a:cubicBezTo>
                    <a:pt x="111" y="0"/>
                    <a:pt x="111" y="0"/>
                    <a:pt x="111" y="0"/>
                  </a:cubicBezTo>
                  <a:cubicBezTo>
                    <a:pt x="111" y="4"/>
                    <a:pt x="111" y="4"/>
                    <a:pt x="111" y="4"/>
                  </a:cubicBezTo>
                  <a:cubicBezTo>
                    <a:pt x="111" y="20"/>
                    <a:pt x="124" y="33"/>
                    <a:pt x="140" y="33"/>
                  </a:cubicBezTo>
                  <a:cubicBezTo>
                    <a:pt x="145" y="33"/>
                    <a:pt x="150" y="32"/>
                    <a:pt x="154" y="29"/>
                  </a:cubicBezTo>
                  <a:cubicBezTo>
                    <a:pt x="158" y="27"/>
                    <a:pt x="158" y="27"/>
                    <a:pt x="158" y="27"/>
                  </a:cubicBezTo>
                  <a:cubicBezTo>
                    <a:pt x="179" y="64"/>
                    <a:pt x="179" y="64"/>
                    <a:pt x="179" y="64"/>
                  </a:cubicBezTo>
                  <a:cubicBezTo>
                    <a:pt x="176" y="66"/>
                    <a:pt x="176" y="66"/>
                    <a:pt x="176" y="66"/>
                  </a:cubicBezTo>
                  <a:cubicBezTo>
                    <a:pt x="162" y="74"/>
                    <a:pt x="157" y="92"/>
                    <a:pt x="165" y="106"/>
                  </a:cubicBezTo>
                  <a:cubicBezTo>
                    <a:pt x="167" y="110"/>
                    <a:pt x="171" y="114"/>
                    <a:pt x="175" y="116"/>
                  </a:cubicBezTo>
                  <a:cubicBezTo>
                    <a:pt x="179" y="118"/>
                    <a:pt x="179" y="118"/>
                    <a:pt x="179" y="118"/>
                  </a:cubicBezTo>
                  <a:cubicBezTo>
                    <a:pt x="158" y="155"/>
                    <a:pt x="158" y="155"/>
                    <a:pt x="158" y="155"/>
                  </a:cubicBezTo>
                  <a:cubicBezTo>
                    <a:pt x="154" y="153"/>
                    <a:pt x="154" y="153"/>
                    <a:pt x="154" y="153"/>
                  </a:cubicBezTo>
                  <a:cubicBezTo>
                    <a:pt x="150" y="150"/>
                    <a:pt x="145" y="149"/>
                    <a:pt x="140" y="149"/>
                  </a:cubicBezTo>
                  <a:cubicBezTo>
                    <a:pt x="129" y="149"/>
                    <a:pt x="120" y="154"/>
                    <a:pt x="114" y="163"/>
                  </a:cubicBezTo>
                  <a:cubicBezTo>
                    <a:pt x="112" y="168"/>
                    <a:pt x="111" y="173"/>
                    <a:pt x="111" y="178"/>
                  </a:cubicBezTo>
                  <a:lnTo>
                    <a:pt x="111" y="182"/>
                  </a:lnTo>
                  <a:close/>
                  <a:moveTo>
                    <a:pt x="76" y="174"/>
                  </a:moveTo>
                  <a:cubicBezTo>
                    <a:pt x="103" y="174"/>
                    <a:pt x="103" y="174"/>
                    <a:pt x="103" y="174"/>
                  </a:cubicBezTo>
                  <a:cubicBezTo>
                    <a:pt x="103" y="169"/>
                    <a:pt x="105" y="164"/>
                    <a:pt x="108" y="159"/>
                  </a:cubicBezTo>
                  <a:cubicBezTo>
                    <a:pt x="114" y="148"/>
                    <a:pt x="126" y="141"/>
                    <a:pt x="140" y="141"/>
                  </a:cubicBezTo>
                  <a:cubicBezTo>
                    <a:pt x="145" y="141"/>
                    <a:pt x="150" y="142"/>
                    <a:pt x="155" y="144"/>
                  </a:cubicBezTo>
                  <a:cubicBezTo>
                    <a:pt x="168" y="121"/>
                    <a:pt x="168" y="121"/>
                    <a:pt x="168" y="121"/>
                  </a:cubicBezTo>
                  <a:cubicBezTo>
                    <a:pt x="164" y="118"/>
                    <a:pt x="160" y="114"/>
                    <a:pt x="158" y="110"/>
                  </a:cubicBezTo>
                  <a:cubicBezTo>
                    <a:pt x="148" y="93"/>
                    <a:pt x="153" y="72"/>
                    <a:pt x="168" y="61"/>
                  </a:cubicBezTo>
                  <a:cubicBezTo>
                    <a:pt x="155" y="38"/>
                    <a:pt x="155" y="38"/>
                    <a:pt x="155" y="38"/>
                  </a:cubicBezTo>
                  <a:cubicBezTo>
                    <a:pt x="150" y="40"/>
                    <a:pt x="145" y="41"/>
                    <a:pt x="140" y="41"/>
                  </a:cubicBezTo>
                  <a:cubicBezTo>
                    <a:pt x="121" y="41"/>
                    <a:pt x="105" y="26"/>
                    <a:pt x="103" y="8"/>
                  </a:cubicBezTo>
                  <a:cubicBezTo>
                    <a:pt x="76" y="8"/>
                    <a:pt x="76" y="8"/>
                    <a:pt x="76" y="8"/>
                  </a:cubicBezTo>
                  <a:cubicBezTo>
                    <a:pt x="76" y="13"/>
                    <a:pt x="74" y="18"/>
                    <a:pt x="71" y="22"/>
                  </a:cubicBezTo>
                  <a:cubicBezTo>
                    <a:pt x="65" y="34"/>
                    <a:pt x="52" y="41"/>
                    <a:pt x="39" y="41"/>
                  </a:cubicBezTo>
                  <a:cubicBezTo>
                    <a:pt x="34" y="41"/>
                    <a:pt x="29" y="40"/>
                    <a:pt x="24" y="38"/>
                  </a:cubicBezTo>
                  <a:cubicBezTo>
                    <a:pt x="11" y="61"/>
                    <a:pt x="11" y="61"/>
                    <a:pt x="11" y="61"/>
                  </a:cubicBezTo>
                  <a:cubicBezTo>
                    <a:pt x="15" y="64"/>
                    <a:pt x="18" y="68"/>
                    <a:pt x="21" y="72"/>
                  </a:cubicBezTo>
                  <a:cubicBezTo>
                    <a:pt x="31" y="89"/>
                    <a:pt x="26" y="110"/>
                    <a:pt x="11" y="121"/>
                  </a:cubicBezTo>
                  <a:cubicBezTo>
                    <a:pt x="24" y="144"/>
                    <a:pt x="24" y="144"/>
                    <a:pt x="24" y="144"/>
                  </a:cubicBezTo>
                  <a:cubicBezTo>
                    <a:pt x="29" y="142"/>
                    <a:pt x="34" y="141"/>
                    <a:pt x="39" y="141"/>
                  </a:cubicBezTo>
                  <a:cubicBezTo>
                    <a:pt x="58" y="141"/>
                    <a:pt x="74" y="155"/>
                    <a:pt x="76" y="1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1" name="Freeform 39"/>
            <p:cNvSpPr>
              <a:spLocks noEditPoints="1"/>
            </p:cNvSpPr>
            <p:nvPr/>
          </p:nvSpPr>
          <p:spPr bwMode="auto">
            <a:xfrm>
              <a:off x="6467476" y="1516063"/>
              <a:ext cx="177800" cy="174625"/>
            </a:xfrm>
            <a:custGeom>
              <a:avLst/>
              <a:gdLst>
                <a:gd name="T0" fmla="*/ 37 w 75"/>
                <a:gd name="T1" fmla="*/ 74 h 74"/>
                <a:gd name="T2" fmla="*/ 0 w 75"/>
                <a:gd name="T3" fmla="*/ 37 h 74"/>
                <a:gd name="T4" fmla="*/ 37 w 75"/>
                <a:gd name="T5" fmla="*/ 0 h 74"/>
                <a:gd name="T6" fmla="*/ 75 w 75"/>
                <a:gd name="T7" fmla="*/ 37 h 74"/>
                <a:gd name="T8" fmla="*/ 37 w 75"/>
                <a:gd name="T9" fmla="*/ 74 h 74"/>
                <a:gd name="T10" fmla="*/ 37 w 75"/>
                <a:gd name="T11" fmla="*/ 4 h 74"/>
                <a:gd name="T12" fmla="*/ 4 w 75"/>
                <a:gd name="T13" fmla="*/ 37 h 74"/>
                <a:gd name="T14" fmla="*/ 37 w 75"/>
                <a:gd name="T15" fmla="*/ 70 h 74"/>
                <a:gd name="T16" fmla="*/ 71 w 75"/>
                <a:gd name="T17" fmla="*/ 37 h 74"/>
                <a:gd name="T18" fmla="*/ 37 w 75"/>
                <a:gd name="T19" fmla="*/ 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5" h="74">
                  <a:moveTo>
                    <a:pt x="37" y="74"/>
                  </a:moveTo>
                  <a:cubicBezTo>
                    <a:pt x="17" y="74"/>
                    <a:pt x="0" y="57"/>
                    <a:pt x="0" y="37"/>
                  </a:cubicBezTo>
                  <a:cubicBezTo>
                    <a:pt x="0" y="16"/>
                    <a:pt x="17" y="0"/>
                    <a:pt x="37" y="0"/>
                  </a:cubicBezTo>
                  <a:cubicBezTo>
                    <a:pt x="58" y="0"/>
                    <a:pt x="75" y="16"/>
                    <a:pt x="75" y="37"/>
                  </a:cubicBezTo>
                  <a:cubicBezTo>
                    <a:pt x="75" y="57"/>
                    <a:pt x="58" y="74"/>
                    <a:pt x="37" y="74"/>
                  </a:cubicBezTo>
                  <a:close/>
                  <a:moveTo>
                    <a:pt x="37" y="4"/>
                  </a:moveTo>
                  <a:cubicBezTo>
                    <a:pt x="19" y="4"/>
                    <a:pt x="4" y="18"/>
                    <a:pt x="4" y="37"/>
                  </a:cubicBezTo>
                  <a:cubicBezTo>
                    <a:pt x="4" y="55"/>
                    <a:pt x="19" y="70"/>
                    <a:pt x="37" y="70"/>
                  </a:cubicBezTo>
                  <a:cubicBezTo>
                    <a:pt x="56" y="70"/>
                    <a:pt x="71" y="55"/>
                    <a:pt x="71" y="37"/>
                  </a:cubicBezTo>
                  <a:cubicBezTo>
                    <a:pt x="71" y="18"/>
                    <a:pt x="56" y="4"/>
                    <a:pt x="3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nvGrpSpPr>
          <p:cNvPr id="22" name="组合 21"/>
          <p:cNvGrpSpPr/>
          <p:nvPr/>
        </p:nvGrpSpPr>
        <p:grpSpPr>
          <a:xfrm>
            <a:off x="8989088" y="2524396"/>
            <a:ext cx="400050" cy="355600"/>
            <a:chOff x="6353176" y="2312988"/>
            <a:chExt cx="400050" cy="355600"/>
          </a:xfrm>
          <a:solidFill>
            <a:srgbClr val="FFC000"/>
          </a:solidFill>
        </p:grpSpPr>
        <p:sp>
          <p:nvSpPr>
            <p:cNvPr id="23" name="Freeform 90"/>
            <p:cNvSpPr>
              <a:spLocks noEditPoints="1"/>
            </p:cNvSpPr>
            <p:nvPr/>
          </p:nvSpPr>
          <p:spPr bwMode="auto">
            <a:xfrm>
              <a:off x="6353176" y="2492376"/>
              <a:ext cx="400050" cy="138113"/>
            </a:xfrm>
            <a:custGeom>
              <a:avLst/>
              <a:gdLst>
                <a:gd name="T0" fmla="*/ 252 w 252"/>
                <a:gd name="T1" fmla="*/ 87 h 87"/>
                <a:gd name="T2" fmla="*/ 0 w 252"/>
                <a:gd name="T3" fmla="*/ 87 h 87"/>
                <a:gd name="T4" fmla="*/ 0 w 252"/>
                <a:gd name="T5" fmla="*/ 65 h 87"/>
                <a:gd name="T6" fmla="*/ 33 w 252"/>
                <a:gd name="T7" fmla="*/ 0 h 87"/>
                <a:gd name="T8" fmla="*/ 76 w 252"/>
                <a:gd name="T9" fmla="*/ 0 h 87"/>
                <a:gd name="T10" fmla="*/ 126 w 252"/>
                <a:gd name="T11" fmla="*/ 50 h 87"/>
                <a:gd name="T12" fmla="*/ 176 w 252"/>
                <a:gd name="T13" fmla="*/ 0 h 87"/>
                <a:gd name="T14" fmla="*/ 220 w 252"/>
                <a:gd name="T15" fmla="*/ 0 h 87"/>
                <a:gd name="T16" fmla="*/ 252 w 252"/>
                <a:gd name="T17" fmla="*/ 65 h 87"/>
                <a:gd name="T18" fmla="*/ 252 w 252"/>
                <a:gd name="T19" fmla="*/ 87 h 87"/>
                <a:gd name="T20" fmla="*/ 12 w 252"/>
                <a:gd name="T21" fmla="*/ 75 h 87"/>
                <a:gd name="T22" fmla="*/ 241 w 252"/>
                <a:gd name="T23" fmla="*/ 75 h 87"/>
                <a:gd name="T24" fmla="*/ 241 w 252"/>
                <a:gd name="T25" fmla="*/ 68 h 87"/>
                <a:gd name="T26" fmla="*/ 212 w 252"/>
                <a:gd name="T27" fmla="*/ 12 h 87"/>
                <a:gd name="T28" fmla="*/ 181 w 252"/>
                <a:gd name="T29" fmla="*/ 12 h 87"/>
                <a:gd name="T30" fmla="*/ 126 w 252"/>
                <a:gd name="T31" fmla="*/ 68 h 87"/>
                <a:gd name="T32" fmla="*/ 70 w 252"/>
                <a:gd name="T33" fmla="*/ 12 h 87"/>
                <a:gd name="T34" fmla="*/ 39 w 252"/>
                <a:gd name="T35" fmla="*/ 12 h 87"/>
                <a:gd name="T36" fmla="*/ 12 w 252"/>
                <a:gd name="T37" fmla="*/ 68 h 87"/>
                <a:gd name="T38" fmla="*/ 12 w 252"/>
                <a:gd name="T39" fmla="*/ 7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2" h="87">
                  <a:moveTo>
                    <a:pt x="252" y="87"/>
                  </a:moveTo>
                  <a:lnTo>
                    <a:pt x="0" y="87"/>
                  </a:lnTo>
                  <a:lnTo>
                    <a:pt x="0" y="65"/>
                  </a:lnTo>
                  <a:lnTo>
                    <a:pt x="33" y="0"/>
                  </a:lnTo>
                  <a:lnTo>
                    <a:pt x="76" y="0"/>
                  </a:lnTo>
                  <a:lnTo>
                    <a:pt x="126" y="50"/>
                  </a:lnTo>
                  <a:lnTo>
                    <a:pt x="176" y="0"/>
                  </a:lnTo>
                  <a:lnTo>
                    <a:pt x="220" y="0"/>
                  </a:lnTo>
                  <a:lnTo>
                    <a:pt x="252" y="65"/>
                  </a:lnTo>
                  <a:lnTo>
                    <a:pt x="252" y="87"/>
                  </a:lnTo>
                  <a:close/>
                  <a:moveTo>
                    <a:pt x="12" y="75"/>
                  </a:moveTo>
                  <a:lnTo>
                    <a:pt x="241" y="75"/>
                  </a:lnTo>
                  <a:lnTo>
                    <a:pt x="241" y="68"/>
                  </a:lnTo>
                  <a:lnTo>
                    <a:pt x="212" y="12"/>
                  </a:lnTo>
                  <a:lnTo>
                    <a:pt x="181" y="12"/>
                  </a:lnTo>
                  <a:lnTo>
                    <a:pt x="126" y="68"/>
                  </a:lnTo>
                  <a:lnTo>
                    <a:pt x="70" y="12"/>
                  </a:lnTo>
                  <a:lnTo>
                    <a:pt x="39" y="12"/>
                  </a:lnTo>
                  <a:lnTo>
                    <a:pt x="12" y="68"/>
                  </a:lnTo>
                  <a:lnTo>
                    <a:pt x="12" y="7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 name="Rectangle 91"/>
            <p:cNvSpPr>
              <a:spLocks noChangeArrowheads="1"/>
            </p:cNvSpPr>
            <p:nvPr/>
          </p:nvSpPr>
          <p:spPr bwMode="auto">
            <a:xfrm>
              <a:off x="6353176" y="2659063"/>
              <a:ext cx="398463" cy="95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5" name="Freeform 92"/>
            <p:cNvSpPr>
              <a:spLocks noEditPoints="1"/>
            </p:cNvSpPr>
            <p:nvPr/>
          </p:nvSpPr>
          <p:spPr bwMode="auto">
            <a:xfrm>
              <a:off x="6434138" y="2312988"/>
              <a:ext cx="236538" cy="212725"/>
            </a:xfrm>
            <a:custGeom>
              <a:avLst/>
              <a:gdLst>
                <a:gd name="T0" fmla="*/ 75 w 149"/>
                <a:gd name="T1" fmla="*/ 134 h 134"/>
                <a:gd name="T2" fmla="*/ 0 w 149"/>
                <a:gd name="T3" fmla="*/ 60 h 134"/>
                <a:gd name="T4" fmla="*/ 57 w 149"/>
                <a:gd name="T5" fmla="*/ 60 h 134"/>
                <a:gd name="T6" fmla="*/ 57 w 149"/>
                <a:gd name="T7" fmla="*/ 0 h 134"/>
                <a:gd name="T8" fmla="*/ 92 w 149"/>
                <a:gd name="T9" fmla="*/ 0 h 134"/>
                <a:gd name="T10" fmla="*/ 92 w 149"/>
                <a:gd name="T11" fmla="*/ 60 h 134"/>
                <a:gd name="T12" fmla="*/ 149 w 149"/>
                <a:gd name="T13" fmla="*/ 60 h 134"/>
                <a:gd name="T14" fmla="*/ 75 w 149"/>
                <a:gd name="T15" fmla="*/ 134 h 134"/>
                <a:gd name="T16" fmla="*/ 15 w 149"/>
                <a:gd name="T17" fmla="*/ 66 h 134"/>
                <a:gd name="T18" fmla="*/ 75 w 149"/>
                <a:gd name="T19" fmla="*/ 125 h 134"/>
                <a:gd name="T20" fmla="*/ 136 w 149"/>
                <a:gd name="T21" fmla="*/ 66 h 134"/>
                <a:gd name="T22" fmla="*/ 86 w 149"/>
                <a:gd name="T23" fmla="*/ 66 h 134"/>
                <a:gd name="T24" fmla="*/ 86 w 149"/>
                <a:gd name="T25" fmla="*/ 6 h 134"/>
                <a:gd name="T26" fmla="*/ 63 w 149"/>
                <a:gd name="T27" fmla="*/ 6 h 134"/>
                <a:gd name="T28" fmla="*/ 63 w 149"/>
                <a:gd name="T29" fmla="*/ 66 h 134"/>
                <a:gd name="T30" fmla="*/ 15 w 149"/>
                <a:gd name="T31" fmla="*/ 66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9" h="134">
                  <a:moveTo>
                    <a:pt x="75" y="134"/>
                  </a:moveTo>
                  <a:lnTo>
                    <a:pt x="0" y="60"/>
                  </a:lnTo>
                  <a:lnTo>
                    <a:pt x="57" y="60"/>
                  </a:lnTo>
                  <a:lnTo>
                    <a:pt x="57" y="0"/>
                  </a:lnTo>
                  <a:lnTo>
                    <a:pt x="92" y="0"/>
                  </a:lnTo>
                  <a:lnTo>
                    <a:pt x="92" y="60"/>
                  </a:lnTo>
                  <a:lnTo>
                    <a:pt x="149" y="60"/>
                  </a:lnTo>
                  <a:lnTo>
                    <a:pt x="75" y="134"/>
                  </a:lnTo>
                  <a:close/>
                  <a:moveTo>
                    <a:pt x="15" y="66"/>
                  </a:moveTo>
                  <a:lnTo>
                    <a:pt x="75" y="125"/>
                  </a:lnTo>
                  <a:lnTo>
                    <a:pt x="136" y="66"/>
                  </a:lnTo>
                  <a:lnTo>
                    <a:pt x="86" y="66"/>
                  </a:lnTo>
                  <a:lnTo>
                    <a:pt x="86" y="6"/>
                  </a:lnTo>
                  <a:lnTo>
                    <a:pt x="63" y="6"/>
                  </a:lnTo>
                  <a:lnTo>
                    <a:pt x="63" y="66"/>
                  </a:lnTo>
                  <a:lnTo>
                    <a:pt x="15" y="6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nvGrpSpPr>
          <p:cNvPr id="26" name="组合 25"/>
          <p:cNvGrpSpPr/>
          <p:nvPr/>
        </p:nvGrpSpPr>
        <p:grpSpPr>
          <a:xfrm>
            <a:off x="2910890" y="2524396"/>
            <a:ext cx="412750" cy="403225"/>
            <a:chOff x="5445126" y="3225801"/>
            <a:chExt cx="412750" cy="403225"/>
          </a:xfrm>
          <a:solidFill>
            <a:srgbClr val="FFC000"/>
          </a:solidFill>
        </p:grpSpPr>
        <p:sp>
          <p:nvSpPr>
            <p:cNvPr id="27" name="Freeform 129"/>
            <p:cNvSpPr>
              <a:spLocks noEditPoints="1"/>
            </p:cNvSpPr>
            <p:nvPr/>
          </p:nvSpPr>
          <p:spPr bwMode="auto">
            <a:xfrm>
              <a:off x="5656263" y="3449638"/>
              <a:ext cx="201613" cy="179388"/>
            </a:xfrm>
            <a:custGeom>
              <a:avLst/>
              <a:gdLst>
                <a:gd name="T0" fmla="*/ 60 w 85"/>
                <a:gd name="T1" fmla="*/ 76 h 76"/>
                <a:gd name="T2" fmla="*/ 60 w 85"/>
                <a:gd name="T3" fmla="*/ 76 h 76"/>
                <a:gd name="T4" fmla="*/ 52 w 85"/>
                <a:gd name="T5" fmla="*/ 73 h 76"/>
                <a:gd name="T6" fmla="*/ 0 w 85"/>
                <a:gd name="T7" fmla="*/ 22 h 76"/>
                <a:gd name="T8" fmla="*/ 13 w 85"/>
                <a:gd name="T9" fmla="*/ 9 h 76"/>
                <a:gd name="T10" fmla="*/ 30 w 85"/>
                <a:gd name="T11" fmla="*/ 1 h 76"/>
                <a:gd name="T12" fmla="*/ 33 w 85"/>
                <a:gd name="T13" fmla="*/ 0 h 76"/>
                <a:gd name="T14" fmla="*/ 79 w 85"/>
                <a:gd name="T15" fmla="*/ 46 h 76"/>
                <a:gd name="T16" fmla="*/ 74 w 85"/>
                <a:gd name="T17" fmla="*/ 69 h 76"/>
                <a:gd name="T18" fmla="*/ 60 w 85"/>
                <a:gd name="T19" fmla="*/ 76 h 76"/>
                <a:gd name="T20" fmla="*/ 58 w 85"/>
                <a:gd name="T21" fmla="*/ 68 h 76"/>
                <a:gd name="T22" fmla="*/ 60 w 85"/>
                <a:gd name="T23" fmla="*/ 68 h 76"/>
                <a:gd name="T24" fmla="*/ 68 w 85"/>
                <a:gd name="T25" fmla="*/ 63 h 76"/>
                <a:gd name="T26" fmla="*/ 73 w 85"/>
                <a:gd name="T27" fmla="*/ 52 h 76"/>
                <a:gd name="T28" fmla="*/ 30 w 85"/>
                <a:gd name="T29" fmla="*/ 9 h 76"/>
                <a:gd name="T30" fmla="*/ 18 w 85"/>
                <a:gd name="T31" fmla="*/ 14 h 76"/>
                <a:gd name="T32" fmla="*/ 11 w 85"/>
                <a:gd name="T33" fmla="*/ 21 h 76"/>
                <a:gd name="T34" fmla="*/ 58 w 85"/>
                <a:gd name="T35" fmla="*/ 68 h 76"/>
                <a:gd name="T36" fmla="*/ 58 w 85"/>
                <a:gd name="T37" fmla="*/ 68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5" h="76">
                  <a:moveTo>
                    <a:pt x="60" y="76"/>
                  </a:moveTo>
                  <a:cubicBezTo>
                    <a:pt x="60" y="76"/>
                    <a:pt x="60" y="76"/>
                    <a:pt x="60" y="76"/>
                  </a:cubicBezTo>
                  <a:cubicBezTo>
                    <a:pt x="55" y="76"/>
                    <a:pt x="52" y="74"/>
                    <a:pt x="52" y="73"/>
                  </a:cubicBezTo>
                  <a:cubicBezTo>
                    <a:pt x="0" y="22"/>
                    <a:pt x="0" y="22"/>
                    <a:pt x="0" y="22"/>
                  </a:cubicBezTo>
                  <a:cubicBezTo>
                    <a:pt x="13" y="9"/>
                    <a:pt x="13" y="9"/>
                    <a:pt x="13" y="9"/>
                  </a:cubicBezTo>
                  <a:cubicBezTo>
                    <a:pt x="14" y="8"/>
                    <a:pt x="17" y="5"/>
                    <a:pt x="30" y="1"/>
                  </a:cubicBezTo>
                  <a:cubicBezTo>
                    <a:pt x="33" y="0"/>
                    <a:pt x="33" y="0"/>
                    <a:pt x="33" y="0"/>
                  </a:cubicBezTo>
                  <a:cubicBezTo>
                    <a:pt x="79" y="46"/>
                    <a:pt x="79" y="46"/>
                    <a:pt x="79" y="46"/>
                  </a:cubicBezTo>
                  <a:cubicBezTo>
                    <a:pt x="82" y="49"/>
                    <a:pt x="85" y="58"/>
                    <a:pt x="74" y="69"/>
                  </a:cubicBezTo>
                  <a:cubicBezTo>
                    <a:pt x="69" y="74"/>
                    <a:pt x="64" y="76"/>
                    <a:pt x="60" y="76"/>
                  </a:cubicBezTo>
                  <a:close/>
                  <a:moveTo>
                    <a:pt x="58" y="68"/>
                  </a:moveTo>
                  <a:cubicBezTo>
                    <a:pt x="58" y="68"/>
                    <a:pt x="58" y="68"/>
                    <a:pt x="60" y="68"/>
                  </a:cubicBezTo>
                  <a:cubicBezTo>
                    <a:pt x="62" y="68"/>
                    <a:pt x="65" y="66"/>
                    <a:pt x="68" y="63"/>
                  </a:cubicBezTo>
                  <a:cubicBezTo>
                    <a:pt x="76" y="56"/>
                    <a:pt x="73" y="52"/>
                    <a:pt x="73" y="52"/>
                  </a:cubicBezTo>
                  <a:cubicBezTo>
                    <a:pt x="30" y="9"/>
                    <a:pt x="30" y="9"/>
                    <a:pt x="30" y="9"/>
                  </a:cubicBezTo>
                  <a:cubicBezTo>
                    <a:pt x="21" y="12"/>
                    <a:pt x="19" y="14"/>
                    <a:pt x="18" y="14"/>
                  </a:cubicBezTo>
                  <a:cubicBezTo>
                    <a:pt x="11" y="21"/>
                    <a:pt x="11" y="21"/>
                    <a:pt x="11" y="21"/>
                  </a:cubicBezTo>
                  <a:cubicBezTo>
                    <a:pt x="58" y="68"/>
                    <a:pt x="58" y="68"/>
                    <a:pt x="58" y="68"/>
                  </a:cubicBezTo>
                  <a:cubicBezTo>
                    <a:pt x="58" y="68"/>
                    <a:pt x="58" y="68"/>
                    <a:pt x="58" y="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8" name="Freeform 130"/>
            <p:cNvSpPr>
              <a:spLocks noEditPoints="1"/>
            </p:cNvSpPr>
            <p:nvPr/>
          </p:nvSpPr>
          <p:spPr bwMode="auto">
            <a:xfrm>
              <a:off x="5445126" y="3225801"/>
              <a:ext cx="192088" cy="190500"/>
            </a:xfrm>
            <a:custGeom>
              <a:avLst/>
              <a:gdLst>
                <a:gd name="T0" fmla="*/ 65 w 81"/>
                <a:gd name="T1" fmla="*/ 80 h 80"/>
                <a:gd name="T2" fmla="*/ 32 w 81"/>
                <a:gd name="T3" fmla="*/ 47 h 80"/>
                <a:gd name="T4" fmla="*/ 18 w 81"/>
                <a:gd name="T5" fmla="*/ 41 h 80"/>
                <a:gd name="T6" fmla="*/ 0 w 81"/>
                <a:gd name="T7" fmla="*/ 15 h 80"/>
                <a:gd name="T8" fmla="*/ 15 w 81"/>
                <a:gd name="T9" fmla="*/ 0 h 80"/>
                <a:gd name="T10" fmla="*/ 42 w 81"/>
                <a:gd name="T11" fmla="*/ 17 h 80"/>
                <a:gd name="T12" fmla="*/ 48 w 81"/>
                <a:gd name="T13" fmla="*/ 31 h 80"/>
                <a:gd name="T14" fmla="*/ 81 w 81"/>
                <a:gd name="T15" fmla="*/ 64 h 80"/>
                <a:gd name="T16" fmla="*/ 79 w 81"/>
                <a:gd name="T17" fmla="*/ 67 h 80"/>
                <a:gd name="T18" fmla="*/ 74 w 81"/>
                <a:gd name="T19" fmla="*/ 72 h 80"/>
                <a:gd name="T20" fmla="*/ 74 w 81"/>
                <a:gd name="T21" fmla="*/ 73 h 80"/>
                <a:gd name="T22" fmla="*/ 65 w 81"/>
                <a:gd name="T23" fmla="*/ 80 h 80"/>
                <a:gd name="T24" fmla="*/ 23 w 81"/>
                <a:gd name="T25" fmla="*/ 35 h 80"/>
                <a:gd name="T26" fmla="*/ 36 w 81"/>
                <a:gd name="T27" fmla="*/ 41 h 80"/>
                <a:gd name="T28" fmla="*/ 65 w 81"/>
                <a:gd name="T29" fmla="*/ 70 h 80"/>
                <a:gd name="T30" fmla="*/ 69 w 81"/>
                <a:gd name="T31" fmla="*/ 66 h 80"/>
                <a:gd name="T32" fmla="*/ 70 w 81"/>
                <a:gd name="T33" fmla="*/ 65 h 80"/>
                <a:gd name="T34" fmla="*/ 41 w 81"/>
                <a:gd name="T35" fmla="*/ 36 h 80"/>
                <a:gd name="T36" fmla="*/ 35 w 81"/>
                <a:gd name="T37" fmla="*/ 22 h 80"/>
                <a:gd name="T38" fmla="*/ 16 w 81"/>
                <a:gd name="T39" fmla="*/ 10 h 80"/>
                <a:gd name="T40" fmla="*/ 11 w 81"/>
                <a:gd name="T41" fmla="*/ 16 h 80"/>
                <a:gd name="T42" fmla="*/ 23 w 81"/>
                <a:gd name="T43" fmla="*/ 35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1" h="80">
                  <a:moveTo>
                    <a:pt x="65" y="80"/>
                  </a:moveTo>
                  <a:cubicBezTo>
                    <a:pt x="32" y="47"/>
                    <a:pt x="32" y="47"/>
                    <a:pt x="32" y="47"/>
                  </a:cubicBezTo>
                  <a:cubicBezTo>
                    <a:pt x="18" y="41"/>
                    <a:pt x="18" y="41"/>
                    <a:pt x="18" y="41"/>
                  </a:cubicBezTo>
                  <a:cubicBezTo>
                    <a:pt x="0" y="15"/>
                    <a:pt x="0" y="15"/>
                    <a:pt x="0" y="15"/>
                  </a:cubicBezTo>
                  <a:cubicBezTo>
                    <a:pt x="15" y="0"/>
                    <a:pt x="15" y="0"/>
                    <a:pt x="15" y="0"/>
                  </a:cubicBezTo>
                  <a:cubicBezTo>
                    <a:pt x="42" y="17"/>
                    <a:pt x="42" y="17"/>
                    <a:pt x="42" y="17"/>
                  </a:cubicBezTo>
                  <a:cubicBezTo>
                    <a:pt x="48" y="31"/>
                    <a:pt x="48" y="31"/>
                    <a:pt x="48" y="31"/>
                  </a:cubicBezTo>
                  <a:cubicBezTo>
                    <a:pt x="81" y="64"/>
                    <a:pt x="81" y="64"/>
                    <a:pt x="81" y="64"/>
                  </a:cubicBezTo>
                  <a:cubicBezTo>
                    <a:pt x="79" y="67"/>
                    <a:pt x="79" y="67"/>
                    <a:pt x="79" y="67"/>
                  </a:cubicBezTo>
                  <a:cubicBezTo>
                    <a:pt x="77" y="69"/>
                    <a:pt x="76" y="71"/>
                    <a:pt x="74" y="72"/>
                  </a:cubicBezTo>
                  <a:cubicBezTo>
                    <a:pt x="74" y="73"/>
                    <a:pt x="74" y="73"/>
                    <a:pt x="74" y="73"/>
                  </a:cubicBezTo>
                  <a:lnTo>
                    <a:pt x="65" y="80"/>
                  </a:lnTo>
                  <a:close/>
                  <a:moveTo>
                    <a:pt x="23" y="35"/>
                  </a:moveTo>
                  <a:cubicBezTo>
                    <a:pt x="36" y="41"/>
                    <a:pt x="36" y="41"/>
                    <a:pt x="36" y="41"/>
                  </a:cubicBezTo>
                  <a:cubicBezTo>
                    <a:pt x="65" y="70"/>
                    <a:pt x="65" y="70"/>
                    <a:pt x="65" y="70"/>
                  </a:cubicBezTo>
                  <a:cubicBezTo>
                    <a:pt x="69" y="66"/>
                    <a:pt x="69" y="66"/>
                    <a:pt x="69" y="66"/>
                  </a:cubicBezTo>
                  <a:cubicBezTo>
                    <a:pt x="69" y="66"/>
                    <a:pt x="70" y="65"/>
                    <a:pt x="70" y="65"/>
                  </a:cubicBezTo>
                  <a:cubicBezTo>
                    <a:pt x="41" y="36"/>
                    <a:pt x="41" y="36"/>
                    <a:pt x="41" y="36"/>
                  </a:cubicBezTo>
                  <a:cubicBezTo>
                    <a:pt x="35" y="22"/>
                    <a:pt x="35" y="22"/>
                    <a:pt x="35" y="22"/>
                  </a:cubicBezTo>
                  <a:cubicBezTo>
                    <a:pt x="16" y="10"/>
                    <a:pt x="16" y="10"/>
                    <a:pt x="16" y="10"/>
                  </a:cubicBezTo>
                  <a:cubicBezTo>
                    <a:pt x="11" y="16"/>
                    <a:pt x="11" y="16"/>
                    <a:pt x="11" y="16"/>
                  </a:cubicBezTo>
                  <a:lnTo>
                    <a:pt x="23" y="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9" name="Freeform 131"/>
            <p:cNvSpPr>
              <a:spLocks noEditPoints="1"/>
            </p:cNvSpPr>
            <p:nvPr/>
          </p:nvSpPr>
          <p:spPr bwMode="auto">
            <a:xfrm>
              <a:off x="5453063" y="3252788"/>
              <a:ext cx="376238" cy="355600"/>
            </a:xfrm>
            <a:custGeom>
              <a:avLst/>
              <a:gdLst>
                <a:gd name="T0" fmla="*/ 127 w 159"/>
                <a:gd name="T1" fmla="*/ 4 h 150"/>
                <a:gd name="T2" fmla="*/ 140 w 159"/>
                <a:gd name="T3" fmla="*/ 6 h 150"/>
                <a:gd name="T4" fmla="*/ 123 w 159"/>
                <a:gd name="T5" fmla="*/ 13 h 150"/>
                <a:gd name="T6" fmla="*/ 121 w 159"/>
                <a:gd name="T7" fmla="*/ 14 h 150"/>
                <a:gd name="T8" fmla="*/ 121 w 159"/>
                <a:gd name="T9" fmla="*/ 16 h 150"/>
                <a:gd name="T10" fmla="*/ 120 w 159"/>
                <a:gd name="T11" fmla="*/ 23 h 150"/>
                <a:gd name="T12" fmla="*/ 120 w 159"/>
                <a:gd name="T13" fmla="*/ 24 h 150"/>
                <a:gd name="T14" fmla="*/ 120 w 159"/>
                <a:gd name="T15" fmla="*/ 25 h 150"/>
                <a:gd name="T16" fmla="*/ 126 w 159"/>
                <a:gd name="T17" fmla="*/ 39 h 150"/>
                <a:gd name="T18" fmla="*/ 128 w 159"/>
                <a:gd name="T19" fmla="*/ 43 h 150"/>
                <a:gd name="T20" fmla="*/ 131 w 159"/>
                <a:gd name="T21" fmla="*/ 41 h 150"/>
                <a:gd name="T22" fmla="*/ 152 w 159"/>
                <a:gd name="T23" fmla="*/ 32 h 150"/>
                <a:gd name="T24" fmla="*/ 135 w 159"/>
                <a:gd name="T25" fmla="*/ 50 h 150"/>
                <a:gd name="T26" fmla="*/ 132 w 159"/>
                <a:gd name="T27" fmla="*/ 52 h 150"/>
                <a:gd name="T28" fmla="*/ 133 w 159"/>
                <a:gd name="T29" fmla="*/ 56 h 150"/>
                <a:gd name="T30" fmla="*/ 138 w 159"/>
                <a:gd name="T31" fmla="*/ 68 h 150"/>
                <a:gd name="T32" fmla="*/ 90 w 159"/>
                <a:gd name="T33" fmla="*/ 83 h 150"/>
                <a:gd name="T34" fmla="*/ 33 w 159"/>
                <a:gd name="T35" fmla="*/ 142 h 150"/>
                <a:gd name="T36" fmla="*/ 23 w 159"/>
                <a:gd name="T37" fmla="*/ 146 h 150"/>
                <a:gd name="T38" fmla="*/ 15 w 159"/>
                <a:gd name="T39" fmla="*/ 142 h 150"/>
                <a:gd name="T40" fmla="*/ 15 w 159"/>
                <a:gd name="T41" fmla="*/ 123 h 150"/>
                <a:gd name="T42" fmla="*/ 80 w 159"/>
                <a:gd name="T43" fmla="*/ 71 h 150"/>
                <a:gd name="T44" fmla="*/ 80 w 159"/>
                <a:gd name="T45" fmla="*/ 71 h 150"/>
                <a:gd name="T46" fmla="*/ 80 w 159"/>
                <a:gd name="T47" fmla="*/ 70 h 150"/>
                <a:gd name="T48" fmla="*/ 102 w 159"/>
                <a:gd name="T49" fmla="*/ 23 h 150"/>
                <a:gd name="T50" fmla="*/ 104 w 159"/>
                <a:gd name="T51" fmla="*/ 15 h 150"/>
                <a:gd name="T52" fmla="*/ 121 w 159"/>
                <a:gd name="T53" fmla="*/ 4 h 150"/>
                <a:gd name="T54" fmla="*/ 122 w 159"/>
                <a:gd name="T55" fmla="*/ 4 h 150"/>
                <a:gd name="T56" fmla="*/ 127 w 159"/>
                <a:gd name="T57" fmla="*/ 4 h 150"/>
                <a:gd name="T58" fmla="*/ 127 w 159"/>
                <a:gd name="T59" fmla="*/ 4 h 150"/>
                <a:gd name="T60" fmla="*/ 24 w 159"/>
                <a:gd name="T61" fmla="*/ 142 h 150"/>
                <a:gd name="T62" fmla="*/ 31 w 159"/>
                <a:gd name="T63" fmla="*/ 139 h 150"/>
                <a:gd name="T64" fmla="*/ 31 w 159"/>
                <a:gd name="T65" fmla="*/ 125 h 150"/>
                <a:gd name="T66" fmla="*/ 24 w 159"/>
                <a:gd name="T67" fmla="*/ 122 h 150"/>
                <a:gd name="T68" fmla="*/ 17 w 159"/>
                <a:gd name="T69" fmla="*/ 125 h 150"/>
                <a:gd name="T70" fmla="*/ 17 w 159"/>
                <a:gd name="T71" fmla="*/ 139 h 150"/>
                <a:gd name="T72" fmla="*/ 24 w 159"/>
                <a:gd name="T73" fmla="*/ 142 h 150"/>
                <a:gd name="T74" fmla="*/ 127 w 159"/>
                <a:gd name="T75" fmla="*/ 0 h 150"/>
                <a:gd name="T76" fmla="*/ 121 w 159"/>
                <a:gd name="T77" fmla="*/ 0 h 150"/>
                <a:gd name="T78" fmla="*/ 100 w 159"/>
                <a:gd name="T79" fmla="*/ 13 h 150"/>
                <a:gd name="T80" fmla="*/ 77 w 159"/>
                <a:gd name="T81" fmla="*/ 68 h 150"/>
                <a:gd name="T82" fmla="*/ 12 w 159"/>
                <a:gd name="T83" fmla="*/ 120 h 150"/>
                <a:gd name="T84" fmla="*/ 12 w 159"/>
                <a:gd name="T85" fmla="*/ 145 h 150"/>
                <a:gd name="T86" fmla="*/ 23 w 159"/>
                <a:gd name="T87" fmla="*/ 150 h 150"/>
                <a:gd name="T88" fmla="*/ 36 w 159"/>
                <a:gd name="T89" fmla="*/ 145 h 150"/>
                <a:gd name="T90" fmla="*/ 93 w 159"/>
                <a:gd name="T91" fmla="*/ 85 h 150"/>
                <a:gd name="T92" fmla="*/ 144 w 159"/>
                <a:gd name="T93" fmla="*/ 71 h 150"/>
                <a:gd name="T94" fmla="*/ 137 w 159"/>
                <a:gd name="T95" fmla="*/ 54 h 150"/>
                <a:gd name="T96" fmla="*/ 159 w 159"/>
                <a:gd name="T97" fmla="*/ 25 h 150"/>
                <a:gd name="T98" fmla="*/ 130 w 159"/>
                <a:gd name="T99" fmla="*/ 37 h 150"/>
                <a:gd name="T100" fmla="*/ 124 w 159"/>
                <a:gd name="T101" fmla="*/ 24 h 150"/>
                <a:gd name="T102" fmla="*/ 125 w 159"/>
                <a:gd name="T103" fmla="*/ 17 h 150"/>
                <a:gd name="T104" fmla="*/ 149 w 159"/>
                <a:gd name="T105" fmla="*/ 6 h 150"/>
                <a:gd name="T106" fmla="*/ 127 w 159"/>
                <a:gd name="T107" fmla="*/ 0 h 150"/>
                <a:gd name="T108" fmla="*/ 24 w 159"/>
                <a:gd name="T109" fmla="*/ 138 h 150"/>
                <a:gd name="T110" fmla="*/ 20 w 159"/>
                <a:gd name="T111" fmla="*/ 136 h 150"/>
                <a:gd name="T112" fmla="*/ 20 w 159"/>
                <a:gd name="T113" fmla="*/ 128 h 150"/>
                <a:gd name="T114" fmla="*/ 24 w 159"/>
                <a:gd name="T115" fmla="*/ 126 h 150"/>
                <a:gd name="T116" fmla="*/ 29 w 159"/>
                <a:gd name="T117" fmla="*/ 128 h 150"/>
                <a:gd name="T118" fmla="*/ 29 w 159"/>
                <a:gd name="T119" fmla="*/ 136 h 150"/>
                <a:gd name="T120" fmla="*/ 24 w 159"/>
                <a:gd name="T121" fmla="*/ 13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9" h="150">
                  <a:moveTo>
                    <a:pt x="127" y="4"/>
                  </a:moveTo>
                  <a:cubicBezTo>
                    <a:pt x="132" y="4"/>
                    <a:pt x="136" y="5"/>
                    <a:pt x="140" y="6"/>
                  </a:cubicBezTo>
                  <a:cubicBezTo>
                    <a:pt x="123" y="13"/>
                    <a:pt x="123" y="13"/>
                    <a:pt x="123" y="13"/>
                  </a:cubicBezTo>
                  <a:cubicBezTo>
                    <a:pt x="121" y="14"/>
                    <a:pt x="121" y="14"/>
                    <a:pt x="121" y="14"/>
                  </a:cubicBezTo>
                  <a:cubicBezTo>
                    <a:pt x="121" y="16"/>
                    <a:pt x="121" y="16"/>
                    <a:pt x="121" y="16"/>
                  </a:cubicBezTo>
                  <a:cubicBezTo>
                    <a:pt x="120" y="23"/>
                    <a:pt x="120" y="23"/>
                    <a:pt x="120" y="23"/>
                  </a:cubicBezTo>
                  <a:cubicBezTo>
                    <a:pt x="120" y="24"/>
                    <a:pt x="120" y="24"/>
                    <a:pt x="120" y="24"/>
                  </a:cubicBezTo>
                  <a:cubicBezTo>
                    <a:pt x="120" y="25"/>
                    <a:pt x="120" y="25"/>
                    <a:pt x="120" y="25"/>
                  </a:cubicBezTo>
                  <a:cubicBezTo>
                    <a:pt x="126" y="39"/>
                    <a:pt x="126" y="39"/>
                    <a:pt x="126" y="39"/>
                  </a:cubicBezTo>
                  <a:cubicBezTo>
                    <a:pt x="128" y="43"/>
                    <a:pt x="128" y="43"/>
                    <a:pt x="128" y="43"/>
                  </a:cubicBezTo>
                  <a:cubicBezTo>
                    <a:pt x="131" y="41"/>
                    <a:pt x="131" y="41"/>
                    <a:pt x="131" y="41"/>
                  </a:cubicBezTo>
                  <a:cubicBezTo>
                    <a:pt x="152" y="32"/>
                    <a:pt x="152" y="32"/>
                    <a:pt x="152" y="32"/>
                  </a:cubicBezTo>
                  <a:cubicBezTo>
                    <a:pt x="148" y="38"/>
                    <a:pt x="143" y="46"/>
                    <a:pt x="135" y="50"/>
                  </a:cubicBezTo>
                  <a:cubicBezTo>
                    <a:pt x="132" y="52"/>
                    <a:pt x="132" y="52"/>
                    <a:pt x="132" y="52"/>
                  </a:cubicBezTo>
                  <a:cubicBezTo>
                    <a:pt x="133" y="56"/>
                    <a:pt x="133" y="56"/>
                    <a:pt x="133" y="56"/>
                  </a:cubicBezTo>
                  <a:cubicBezTo>
                    <a:pt x="138" y="68"/>
                    <a:pt x="138" y="68"/>
                    <a:pt x="138" y="68"/>
                  </a:cubicBezTo>
                  <a:cubicBezTo>
                    <a:pt x="126" y="69"/>
                    <a:pt x="98" y="74"/>
                    <a:pt x="90" y="83"/>
                  </a:cubicBezTo>
                  <a:cubicBezTo>
                    <a:pt x="33" y="142"/>
                    <a:pt x="33" y="142"/>
                    <a:pt x="33" y="142"/>
                  </a:cubicBezTo>
                  <a:cubicBezTo>
                    <a:pt x="33" y="142"/>
                    <a:pt x="28" y="146"/>
                    <a:pt x="23" y="146"/>
                  </a:cubicBezTo>
                  <a:cubicBezTo>
                    <a:pt x="20" y="146"/>
                    <a:pt x="17" y="144"/>
                    <a:pt x="15" y="142"/>
                  </a:cubicBezTo>
                  <a:cubicBezTo>
                    <a:pt x="7" y="134"/>
                    <a:pt x="13" y="125"/>
                    <a:pt x="15" y="123"/>
                  </a:cubicBezTo>
                  <a:cubicBezTo>
                    <a:pt x="80" y="71"/>
                    <a:pt x="80" y="71"/>
                    <a:pt x="80" y="71"/>
                  </a:cubicBezTo>
                  <a:cubicBezTo>
                    <a:pt x="80" y="71"/>
                    <a:pt x="80" y="71"/>
                    <a:pt x="80" y="71"/>
                  </a:cubicBezTo>
                  <a:cubicBezTo>
                    <a:pt x="80" y="70"/>
                    <a:pt x="80" y="70"/>
                    <a:pt x="80" y="70"/>
                  </a:cubicBezTo>
                  <a:cubicBezTo>
                    <a:pt x="93" y="58"/>
                    <a:pt x="98" y="36"/>
                    <a:pt x="102" y="23"/>
                  </a:cubicBezTo>
                  <a:cubicBezTo>
                    <a:pt x="103" y="19"/>
                    <a:pt x="103" y="17"/>
                    <a:pt x="104" y="15"/>
                  </a:cubicBezTo>
                  <a:cubicBezTo>
                    <a:pt x="106" y="7"/>
                    <a:pt x="107" y="7"/>
                    <a:pt x="121" y="4"/>
                  </a:cubicBezTo>
                  <a:cubicBezTo>
                    <a:pt x="122" y="4"/>
                    <a:pt x="122" y="4"/>
                    <a:pt x="122" y="4"/>
                  </a:cubicBezTo>
                  <a:cubicBezTo>
                    <a:pt x="124" y="4"/>
                    <a:pt x="125" y="4"/>
                    <a:pt x="127" y="4"/>
                  </a:cubicBezTo>
                  <a:cubicBezTo>
                    <a:pt x="127" y="4"/>
                    <a:pt x="127" y="4"/>
                    <a:pt x="127" y="4"/>
                  </a:cubicBezTo>
                  <a:moveTo>
                    <a:pt x="24" y="142"/>
                  </a:moveTo>
                  <a:cubicBezTo>
                    <a:pt x="27" y="142"/>
                    <a:pt x="30" y="141"/>
                    <a:pt x="31" y="139"/>
                  </a:cubicBezTo>
                  <a:cubicBezTo>
                    <a:pt x="35" y="135"/>
                    <a:pt x="35" y="129"/>
                    <a:pt x="31" y="125"/>
                  </a:cubicBezTo>
                  <a:cubicBezTo>
                    <a:pt x="30" y="123"/>
                    <a:pt x="27" y="122"/>
                    <a:pt x="24" y="122"/>
                  </a:cubicBezTo>
                  <a:cubicBezTo>
                    <a:pt x="22" y="122"/>
                    <a:pt x="19" y="123"/>
                    <a:pt x="17" y="125"/>
                  </a:cubicBezTo>
                  <a:cubicBezTo>
                    <a:pt x="13" y="129"/>
                    <a:pt x="13" y="135"/>
                    <a:pt x="17" y="139"/>
                  </a:cubicBezTo>
                  <a:cubicBezTo>
                    <a:pt x="19" y="141"/>
                    <a:pt x="22" y="142"/>
                    <a:pt x="24" y="142"/>
                  </a:cubicBezTo>
                  <a:moveTo>
                    <a:pt x="127" y="0"/>
                  </a:moveTo>
                  <a:cubicBezTo>
                    <a:pt x="125" y="0"/>
                    <a:pt x="123" y="0"/>
                    <a:pt x="121" y="0"/>
                  </a:cubicBezTo>
                  <a:cubicBezTo>
                    <a:pt x="106" y="3"/>
                    <a:pt x="103" y="4"/>
                    <a:pt x="100" y="13"/>
                  </a:cubicBezTo>
                  <a:cubicBezTo>
                    <a:pt x="97" y="23"/>
                    <a:pt x="93" y="53"/>
                    <a:pt x="77" y="68"/>
                  </a:cubicBezTo>
                  <a:cubicBezTo>
                    <a:pt x="12" y="120"/>
                    <a:pt x="12" y="120"/>
                    <a:pt x="12" y="120"/>
                  </a:cubicBezTo>
                  <a:cubicBezTo>
                    <a:pt x="12" y="120"/>
                    <a:pt x="0" y="133"/>
                    <a:pt x="12" y="145"/>
                  </a:cubicBezTo>
                  <a:cubicBezTo>
                    <a:pt x="16" y="148"/>
                    <a:pt x="20" y="150"/>
                    <a:pt x="23" y="150"/>
                  </a:cubicBezTo>
                  <a:cubicBezTo>
                    <a:pt x="30" y="150"/>
                    <a:pt x="36" y="145"/>
                    <a:pt x="36" y="145"/>
                  </a:cubicBezTo>
                  <a:cubicBezTo>
                    <a:pt x="93" y="85"/>
                    <a:pt x="93" y="85"/>
                    <a:pt x="93" y="85"/>
                  </a:cubicBezTo>
                  <a:cubicBezTo>
                    <a:pt x="102" y="76"/>
                    <a:pt x="144" y="71"/>
                    <a:pt x="144" y="71"/>
                  </a:cubicBezTo>
                  <a:cubicBezTo>
                    <a:pt x="137" y="54"/>
                    <a:pt x="137" y="54"/>
                    <a:pt x="137" y="54"/>
                  </a:cubicBezTo>
                  <a:cubicBezTo>
                    <a:pt x="153" y="46"/>
                    <a:pt x="159" y="25"/>
                    <a:pt x="159" y="25"/>
                  </a:cubicBezTo>
                  <a:cubicBezTo>
                    <a:pt x="130" y="37"/>
                    <a:pt x="130" y="37"/>
                    <a:pt x="130" y="37"/>
                  </a:cubicBezTo>
                  <a:cubicBezTo>
                    <a:pt x="124" y="24"/>
                    <a:pt x="124" y="24"/>
                    <a:pt x="124" y="24"/>
                  </a:cubicBezTo>
                  <a:cubicBezTo>
                    <a:pt x="125" y="17"/>
                    <a:pt x="125" y="17"/>
                    <a:pt x="125" y="17"/>
                  </a:cubicBezTo>
                  <a:cubicBezTo>
                    <a:pt x="149" y="6"/>
                    <a:pt x="149" y="6"/>
                    <a:pt x="149" y="6"/>
                  </a:cubicBezTo>
                  <a:cubicBezTo>
                    <a:pt x="149" y="6"/>
                    <a:pt x="139" y="0"/>
                    <a:pt x="127" y="0"/>
                  </a:cubicBezTo>
                  <a:close/>
                  <a:moveTo>
                    <a:pt x="24" y="138"/>
                  </a:moveTo>
                  <a:cubicBezTo>
                    <a:pt x="23" y="138"/>
                    <a:pt x="21" y="138"/>
                    <a:pt x="20" y="136"/>
                  </a:cubicBezTo>
                  <a:cubicBezTo>
                    <a:pt x="17" y="134"/>
                    <a:pt x="17" y="130"/>
                    <a:pt x="20" y="128"/>
                  </a:cubicBezTo>
                  <a:cubicBezTo>
                    <a:pt x="21" y="127"/>
                    <a:pt x="23" y="126"/>
                    <a:pt x="24" y="126"/>
                  </a:cubicBezTo>
                  <a:cubicBezTo>
                    <a:pt x="26" y="126"/>
                    <a:pt x="27" y="127"/>
                    <a:pt x="29" y="128"/>
                  </a:cubicBezTo>
                  <a:cubicBezTo>
                    <a:pt x="31" y="130"/>
                    <a:pt x="31" y="134"/>
                    <a:pt x="29" y="136"/>
                  </a:cubicBezTo>
                  <a:cubicBezTo>
                    <a:pt x="27" y="138"/>
                    <a:pt x="26" y="138"/>
                    <a:pt x="24" y="1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1000">
        <p:random/>
      </p:transition>
    </mc:Choice>
    <mc:Fallback xmlns="">
      <p:transition spd="slow"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par>
                                <p:cTn id="12" presetID="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1+#ppt_w/2"/>
                                          </p:val>
                                        </p:tav>
                                        <p:tav tm="100000">
                                          <p:val>
                                            <p:strVal val="#ppt_x"/>
                                          </p:val>
                                        </p:tav>
                                      </p:tavLst>
                                    </p:anim>
                                    <p:anim calcmode="lin" valueType="num">
                                      <p:cBhvr additive="base">
                                        <p:cTn id="15" dur="500" fill="hold"/>
                                        <p:tgtEl>
                                          <p:spTgt spid="5"/>
                                        </p:tgtEl>
                                        <p:attrNameLst>
                                          <p:attrName>ppt_y</p:attrName>
                                        </p:attrNameLst>
                                      </p:cBhvr>
                                      <p:tavLst>
                                        <p:tav tm="0">
                                          <p:val>
                                            <p:strVal val="#ppt_y"/>
                                          </p:val>
                                        </p:tav>
                                        <p:tav tm="100000">
                                          <p:val>
                                            <p:strVal val="#ppt_y"/>
                                          </p:val>
                                        </p:tav>
                                      </p:tavLst>
                                    </p:anim>
                                  </p:childTnLst>
                                </p:cTn>
                              </p:par>
                              <p:par>
                                <p:cTn id="16" presetID="2" presetClass="entr" presetSubtype="2"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1+#ppt_w/2"/>
                                          </p:val>
                                        </p:tav>
                                        <p:tav tm="100000">
                                          <p:val>
                                            <p:strVal val="#ppt_x"/>
                                          </p:val>
                                        </p:tav>
                                      </p:tavLst>
                                    </p:anim>
                                    <p:anim calcmode="lin" valueType="num">
                                      <p:cBhvr additive="base">
                                        <p:cTn id="19" dur="500" fill="hold"/>
                                        <p:tgtEl>
                                          <p:spTgt spid="4"/>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1+#ppt_w/2"/>
                                          </p:val>
                                        </p:tav>
                                        <p:tav tm="100000">
                                          <p:val>
                                            <p:strVal val="#ppt_x"/>
                                          </p:val>
                                        </p:tav>
                                      </p:tavLst>
                                    </p:anim>
                                    <p:anim calcmode="lin" valueType="num">
                                      <p:cBhvr additive="base">
                                        <p:cTn id="23" dur="500" fill="hold"/>
                                        <p:tgtEl>
                                          <p:spTgt spid="6"/>
                                        </p:tgtEl>
                                        <p:attrNameLst>
                                          <p:attrName>ppt_y</p:attrName>
                                        </p:attrNameLst>
                                      </p:cBhvr>
                                      <p:tavLst>
                                        <p:tav tm="0">
                                          <p:val>
                                            <p:strVal val="#ppt_y"/>
                                          </p:val>
                                        </p:tav>
                                        <p:tav tm="100000">
                                          <p:val>
                                            <p:strVal val="#ppt_y"/>
                                          </p:val>
                                        </p:tav>
                                      </p:tavLst>
                                    </p:anim>
                                  </p:childTnLst>
                                </p:cTn>
                              </p:par>
                            </p:childTnLst>
                          </p:cTn>
                        </p:par>
                        <p:par>
                          <p:cTn id="24" fill="hold">
                            <p:stCondLst>
                              <p:cond delay="1000"/>
                            </p:stCondLst>
                            <p:childTnLst>
                              <p:par>
                                <p:cTn id="25" presetID="53" presetClass="entr" presetSubtype="16" fill="hold"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animEffect transition="in" filter="fade">
                                      <p:cBhvr>
                                        <p:cTn id="29" dur="500"/>
                                        <p:tgtEl>
                                          <p:spTgt spid="26"/>
                                        </p:tgtEl>
                                      </p:cBhvr>
                                    </p:animEffect>
                                  </p:childTnLst>
                                </p:cTn>
                              </p:par>
                              <p:par>
                                <p:cTn id="30" presetID="53" presetClass="entr" presetSubtype="16" fill="hold" grpId="0" nodeType="withEffect">
                                  <p:stCondLst>
                                    <p:cond delay="0"/>
                                  </p:stCondLst>
                                  <p:iterate type="lt">
                                    <p:tmPct val="10000"/>
                                  </p:iterate>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Effect transition="in" filter="fade">
                                      <p:cBhvr>
                                        <p:cTn id="34" dur="500"/>
                                        <p:tgtEl>
                                          <p:spTgt spid="10"/>
                                        </p:tgtEl>
                                      </p:cBhvr>
                                    </p:animEffect>
                                  </p:childTnLst>
                                </p:cTn>
                              </p:par>
                            </p:childTnLst>
                          </p:cTn>
                        </p:par>
                        <p:par>
                          <p:cTn id="35" fill="hold">
                            <p:stCondLst>
                              <p:cond delay="1299"/>
                            </p:stCondLst>
                            <p:childTnLst>
                              <p:par>
                                <p:cTn id="36" presetID="16" presetClass="entr" presetSubtype="37"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barn(outVertical)">
                                      <p:cBhvr>
                                        <p:cTn id="38" dur="500"/>
                                        <p:tgtEl>
                                          <p:spTgt spid="7"/>
                                        </p:tgtEl>
                                      </p:cBhvr>
                                    </p:animEffect>
                                  </p:childTnLst>
                                </p:cTn>
                              </p:par>
                            </p:childTnLst>
                          </p:cTn>
                        </p:par>
                        <p:par>
                          <p:cTn id="39" fill="hold">
                            <p:stCondLst>
                              <p:cond delay="1799"/>
                            </p:stCondLst>
                            <p:childTnLst>
                              <p:par>
                                <p:cTn id="40" presetID="53" presetClass="entr" presetSubtype="16" fill="hold"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iterate type="lt">
                                    <p:tmPct val="10000"/>
                                  </p:iterate>
                                  <p:childTnLst>
                                    <p:set>
                                      <p:cBhvr>
                                        <p:cTn id="46" dur="1" fill="hold">
                                          <p:stCondLst>
                                            <p:cond delay="0"/>
                                          </p:stCondLst>
                                        </p:cTn>
                                        <p:tgtEl>
                                          <p:spTgt spid="14"/>
                                        </p:tgtEl>
                                        <p:attrNameLst>
                                          <p:attrName>style.visibility</p:attrName>
                                        </p:attrNameLst>
                                      </p:cBhvr>
                                      <p:to>
                                        <p:strVal val="visible"/>
                                      </p:to>
                                    </p:set>
                                    <p:anim calcmode="lin" valueType="num">
                                      <p:cBhvr>
                                        <p:cTn id="47" dur="500" fill="hold"/>
                                        <p:tgtEl>
                                          <p:spTgt spid="14"/>
                                        </p:tgtEl>
                                        <p:attrNameLst>
                                          <p:attrName>ppt_w</p:attrName>
                                        </p:attrNameLst>
                                      </p:cBhvr>
                                      <p:tavLst>
                                        <p:tav tm="0">
                                          <p:val>
                                            <p:fltVal val="0"/>
                                          </p:val>
                                        </p:tav>
                                        <p:tav tm="100000">
                                          <p:val>
                                            <p:strVal val="#ppt_w"/>
                                          </p:val>
                                        </p:tav>
                                      </p:tavLst>
                                    </p:anim>
                                    <p:anim calcmode="lin" valueType="num">
                                      <p:cBhvr>
                                        <p:cTn id="48" dur="500" fill="hold"/>
                                        <p:tgtEl>
                                          <p:spTgt spid="14"/>
                                        </p:tgtEl>
                                        <p:attrNameLst>
                                          <p:attrName>ppt_h</p:attrName>
                                        </p:attrNameLst>
                                      </p:cBhvr>
                                      <p:tavLst>
                                        <p:tav tm="0">
                                          <p:val>
                                            <p:fltVal val="0"/>
                                          </p:val>
                                        </p:tav>
                                        <p:tav tm="100000">
                                          <p:val>
                                            <p:strVal val="#ppt_h"/>
                                          </p:val>
                                        </p:tav>
                                      </p:tavLst>
                                    </p:anim>
                                    <p:animEffect transition="in" filter="fade">
                                      <p:cBhvr>
                                        <p:cTn id="49" dur="500"/>
                                        <p:tgtEl>
                                          <p:spTgt spid="14"/>
                                        </p:tgtEl>
                                      </p:cBhvr>
                                    </p:animEffect>
                                  </p:childTnLst>
                                </p:cTn>
                              </p:par>
                            </p:childTnLst>
                          </p:cTn>
                        </p:par>
                        <p:par>
                          <p:cTn id="50" fill="hold">
                            <p:stCondLst>
                              <p:cond delay="2599"/>
                            </p:stCondLst>
                            <p:childTnLst>
                              <p:par>
                                <p:cTn id="51" presetID="16" presetClass="entr" presetSubtype="37" fill="hold" nodeType="after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barn(outVertical)">
                                      <p:cBhvr>
                                        <p:cTn id="53" dur="500"/>
                                        <p:tgtEl>
                                          <p:spTgt spid="11"/>
                                        </p:tgtEl>
                                      </p:cBhvr>
                                    </p:animEffect>
                                  </p:childTnLst>
                                </p:cTn>
                              </p:par>
                            </p:childTnLst>
                          </p:cTn>
                        </p:par>
                        <p:par>
                          <p:cTn id="54" fill="hold">
                            <p:stCondLst>
                              <p:cond delay="3099"/>
                            </p:stCondLst>
                            <p:childTnLst>
                              <p:par>
                                <p:cTn id="55" presetID="53" presetClass="entr" presetSubtype="16" fill="hold" nodeType="afterEffect">
                                  <p:stCondLst>
                                    <p:cond delay="0"/>
                                  </p:stCondLst>
                                  <p:childTnLst>
                                    <p:set>
                                      <p:cBhvr>
                                        <p:cTn id="56" dur="1" fill="hold">
                                          <p:stCondLst>
                                            <p:cond delay="0"/>
                                          </p:stCondLst>
                                        </p:cTn>
                                        <p:tgtEl>
                                          <p:spTgt spid="22"/>
                                        </p:tgtEl>
                                        <p:attrNameLst>
                                          <p:attrName>style.visibility</p:attrName>
                                        </p:attrNameLst>
                                      </p:cBhvr>
                                      <p:to>
                                        <p:strVal val="visible"/>
                                      </p:to>
                                    </p:set>
                                    <p:anim calcmode="lin" valueType="num">
                                      <p:cBhvr>
                                        <p:cTn id="57" dur="500" fill="hold"/>
                                        <p:tgtEl>
                                          <p:spTgt spid="22"/>
                                        </p:tgtEl>
                                        <p:attrNameLst>
                                          <p:attrName>ppt_w</p:attrName>
                                        </p:attrNameLst>
                                      </p:cBhvr>
                                      <p:tavLst>
                                        <p:tav tm="0">
                                          <p:val>
                                            <p:fltVal val="0"/>
                                          </p:val>
                                        </p:tav>
                                        <p:tav tm="100000">
                                          <p:val>
                                            <p:strVal val="#ppt_w"/>
                                          </p:val>
                                        </p:tav>
                                      </p:tavLst>
                                    </p:anim>
                                    <p:anim calcmode="lin" valueType="num">
                                      <p:cBhvr>
                                        <p:cTn id="58" dur="500" fill="hold"/>
                                        <p:tgtEl>
                                          <p:spTgt spid="22"/>
                                        </p:tgtEl>
                                        <p:attrNameLst>
                                          <p:attrName>ppt_h</p:attrName>
                                        </p:attrNameLst>
                                      </p:cBhvr>
                                      <p:tavLst>
                                        <p:tav tm="0">
                                          <p:val>
                                            <p:fltVal val="0"/>
                                          </p:val>
                                        </p:tav>
                                        <p:tav tm="100000">
                                          <p:val>
                                            <p:strVal val="#ppt_h"/>
                                          </p:val>
                                        </p:tav>
                                      </p:tavLst>
                                    </p:anim>
                                    <p:animEffect transition="in" filter="fade">
                                      <p:cBhvr>
                                        <p:cTn id="59" dur="500"/>
                                        <p:tgtEl>
                                          <p:spTgt spid="22"/>
                                        </p:tgtEl>
                                      </p:cBhvr>
                                    </p:animEffect>
                                  </p:childTnLst>
                                </p:cTn>
                              </p:par>
                              <p:par>
                                <p:cTn id="60" presetID="53" presetClass="entr" presetSubtype="16" fill="hold" grpId="0" nodeType="withEffect">
                                  <p:stCondLst>
                                    <p:cond delay="0"/>
                                  </p:stCondLst>
                                  <p:iterate type="lt">
                                    <p:tmPct val="10000"/>
                                  </p:iterate>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3899"/>
                            </p:stCondLst>
                            <p:childTnLst>
                              <p:par>
                                <p:cTn id="66" presetID="16" presetClass="entr" presetSubtype="37" fill="hold" nodeType="after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barn(outVertical)">
                                      <p:cBhvr>
                                        <p:cTn id="6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6" grpId="0" animBg="1"/>
      <p:bldP spid="10" grpId="0"/>
      <p:bldP spid="14" grpId="0"/>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5"/>
          <p:cNvSpPr txBox="1">
            <a:spLocks noChangeArrowheads="1"/>
          </p:cNvSpPr>
          <p:nvPr/>
        </p:nvSpPr>
        <p:spPr bwMode="auto">
          <a:xfrm>
            <a:off x="1980372" y="353192"/>
            <a:ext cx="3999324" cy="553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21892" tIns="60945" rIns="121892" bIns="60945">
            <a:spAutoFit/>
          </a:bodyPr>
          <a:lstStyle>
            <a:defPPr>
              <a:defRPr lang="zh-CN"/>
            </a:defPPr>
            <a:lvl1pPr eaLnBrk="1" hangingPunct="1">
              <a:defRPr sz="3465" i="0" spc="-150">
                <a:solidFill>
                  <a:schemeClr val="tx1">
                    <a:lumMod val="75000"/>
                    <a:lumOff val="25000"/>
                  </a:schemeClr>
                </a:solidFill>
                <a:latin typeface="+mn-lt"/>
                <a:ea typeface="+mn-ea"/>
                <a:cs typeface="+mn-ea"/>
              </a:defRPr>
            </a:lvl1pPr>
            <a:lvl2pPr marL="742950" indent="-285750" eaLnBrk="0" hangingPunct="0">
              <a:defRPr i="1">
                <a:latin typeface="Arial" panose="020B0604020202020204" pitchFamily="34" charset="0"/>
                <a:ea typeface="宋体" panose="02010600030101010101" pitchFamily="2" charset="-122"/>
              </a:defRPr>
            </a:lvl2pPr>
            <a:lvl3pPr marL="1143000" indent="-228600" eaLnBrk="0" hangingPunct="0">
              <a:defRPr i="1">
                <a:latin typeface="Arial" panose="020B0604020202020204" pitchFamily="34" charset="0"/>
                <a:ea typeface="宋体" panose="02010600030101010101" pitchFamily="2" charset="-122"/>
              </a:defRPr>
            </a:lvl3pPr>
            <a:lvl4pPr marL="1600200" indent="-228600" eaLnBrk="0" hangingPunct="0">
              <a:defRPr i="1">
                <a:latin typeface="Arial" panose="020B0604020202020204" pitchFamily="34" charset="0"/>
                <a:ea typeface="宋体" panose="02010600030101010101" pitchFamily="2" charset="-122"/>
              </a:defRPr>
            </a:lvl4pPr>
            <a:lvl5pPr marL="2057400" indent="-228600" eaLnBrk="0" hangingPunct="0">
              <a:defRPr i="1">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9pPr>
          </a:lstStyle>
          <a:p>
            <a:r>
              <a:rPr lang="zh-CN" altLang="en-US" sz="2800" b="1" spc="0" dirty="0">
                <a:solidFill>
                  <a:srgbClr val="FFE100"/>
                </a:solidFill>
                <a:sym typeface="+mn-lt"/>
              </a:rPr>
              <a:t>修改相关主题文字</a:t>
            </a:r>
          </a:p>
        </p:txBody>
      </p:sp>
      <p:grpSp>
        <p:nvGrpSpPr>
          <p:cNvPr id="3" name="组合 2"/>
          <p:cNvGrpSpPr/>
          <p:nvPr/>
        </p:nvGrpSpPr>
        <p:grpSpPr>
          <a:xfrm>
            <a:off x="1817706" y="2420888"/>
            <a:ext cx="772611" cy="772611"/>
            <a:chOff x="1817706" y="2167745"/>
            <a:chExt cx="772611" cy="772611"/>
          </a:xfrm>
        </p:grpSpPr>
        <p:sp>
          <p:nvSpPr>
            <p:cNvPr id="4" name="矩形 3"/>
            <p:cNvSpPr/>
            <p:nvPr/>
          </p:nvSpPr>
          <p:spPr>
            <a:xfrm>
              <a:off x="1817706" y="2167745"/>
              <a:ext cx="772611" cy="772611"/>
            </a:xfrm>
            <a:prstGeom prst="rect">
              <a:avLst/>
            </a:prstGeom>
            <a:solidFill>
              <a:srgbClr val="C00000"/>
            </a:solidFill>
            <a:ln w="25400"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ln>
                  <a:noFill/>
                </a:ln>
                <a:solidFill>
                  <a:srgbClr val="C00000"/>
                </a:solidFill>
                <a:effectLst/>
                <a:uLnTx/>
                <a:uFillTx/>
                <a:latin typeface="Calibri" panose="020F0502020204030204"/>
                <a:ea typeface="微软雅黑" panose="020B0503020204020204" charset="-122"/>
                <a:cs typeface="+mn-ea"/>
                <a:sym typeface="+mn-lt"/>
              </a:endParaRPr>
            </a:p>
          </p:txBody>
        </p:sp>
        <p:sp>
          <p:nvSpPr>
            <p:cNvPr id="5" name="Freeform 6"/>
            <p:cNvSpPr/>
            <p:nvPr/>
          </p:nvSpPr>
          <p:spPr bwMode="auto">
            <a:xfrm>
              <a:off x="2031546" y="2383081"/>
              <a:ext cx="317057" cy="279796"/>
            </a:xfrm>
            <a:custGeom>
              <a:avLst/>
              <a:gdLst>
                <a:gd name="T0" fmla="*/ 1835 w 3607"/>
                <a:gd name="T1" fmla="*/ 3 h 3185"/>
                <a:gd name="T2" fmla="*/ 1893 w 3607"/>
                <a:gd name="T3" fmla="*/ 28 h 3185"/>
                <a:gd name="T4" fmla="*/ 1921 w 3607"/>
                <a:gd name="T5" fmla="*/ 51 h 3185"/>
                <a:gd name="T6" fmla="*/ 1926 w 3607"/>
                <a:gd name="T7" fmla="*/ 56 h 3185"/>
                <a:gd name="T8" fmla="*/ 1928 w 3607"/>
                <a:gd name="T9" fmla="*/ 59 h 3185"/>
                <a:gd name="T10" fmla="*/ 1931 w 3607"/>
                <a:gd name="T11" fmla="*/ 62 h 3185"/>
                <a:gd name="T12" fmla="*/ 1940 w 3607"/>
                <a:gd name="T13" fmla="*/ 70 h 3185"/>
                <a:gd name="T14" fmla="*/ 2016 w 3607"/>
                <a:gd name="T15" fmla="*/ 141 h 3185"/>
                <a:gd name="T16" fmla="*/ 2319 w 3607"/>
                <a:gd name="T17" fmla="*/ 426 h 3185"/>
                <a:gd name="T18" fmla="*/ 2462 w 3607"/>
                <a:gd name="T19" fmla="*/ 156 h 3185"/>
                <a:gd name="T20" fmla="*/ 2941 w 3607"/>
                <a:gd name="T21" fmla="*/ 1006 h 3185"/>
                <a:gd name="T22" fmla="*/ 3549 w 3607"/>
                <a:gd name="T23" fmla="*/ 1573 h 3185"/>
                <a:gd name="T24" fmla="*/ 3585 w 3607"/>
                <a:gd name="T25" fmla="*/ 1623 h 3185"/>
                <a:gd name="T26" fmla="*/ 3605 w 3607"/>
                <a:gd name="T27" fmla="*/ 1685 h 3185"/>
                <a:gd name="T28" fmla="*/ 3605 w 3607"/>
                <a:gd name="T29" fmla="*/ 1755 h 3185"/>
                <a:gd name="T30" fmla="*/ 3583 w 3607"/>
                <a:gd name="T31" fmla="*/ 1819 h 3185"/>
                <a:gd name="T32" fmla="*/ 3544 w 3607"/>
                <a:gd name="T33" fmla="*/ 1870 h 3185"/>
                <a:gd name="T34" fmla="*/ 3492 w 3607"/>
                <a:gd name="T35" fmla="*/ 1905 h 3185"/>
                <a:gd name="T36" fmla="*/ 3431 w 3607"/>
                <a:gd name="T37" fmla="*/ 1917 h 3185"/>
                <a:gd name="T38" fmla="*/ 3373 w 3607"/>
                <a:gd name="T39" fmla="*/ 1906 h 3185"/>
                <a:gd name="T40" fmla="*/ 3322 w 3607"/>
                <a:gd name="T41" fmla="*/ 1875 h 3185"/>
                <a:gd name="T42" fmla="*/ 3164 w 3607"/>
                <a:gd name="T43" fmla="*/ 1725 h 3185"/>
                <a:gd name="T44" fmla="*/ 3175 w 3607"/>
                <a:gd name="T45" fmla="*/ 1791 h 3185"/>
                <a:gd name="T46" fmla="*/ 3177 w 3607"/>
                <a:gd name="T47" fmla="*/ 3017 h 3185"/>
                <a:gd name="T48" fmla="*/ 3165 w 3607"/>
                <a:gd name="T49" fmla="*/ 3083 h 3185"/>
                <a:gd name="T50" fmla="*/ 3133 w 3607"/>
                <a:gd name="T51" fmla="*/ 3136 h 3185"/>
                <a:gd name="T52" fmla="*/ 3085 w 3607"/>
                <a:gd name="T53" fmla="*/ 3172 h 3185"/>
                <a:gd name="T54" fmla="*/ 3027 w 3607"/>
                <a:gd name="T55" fmla="*/ 3185 h 3185"/>
                <a:gd name="T56" fmla="*/ 2226 w 3607"/>
                <a:gd name="T57" fmla="*/ 1835 h 3185"/>
                <a:gd name="T58" fmla="*/ 1374 w 3607"/>
                <a:gd name="T59" fmla="*/ 3185 h 3185"/>
                <a:gd name="T60" fmla="*/ 549 w 3607"/>
                <a:gd name="T61" fmla="*/ 3182 h 3185"/>
                <a:gd name="T62" fmla="*/ 496 w 3607"/>
                <a:gd name="T63" fmla="*/ 3156 h 3185"/>
                <a:gd name="T64" fmla="*/ 455 w 3607"/>
                <a:gd name="T65" fmla="*/ 3111 h 3185"/>
                <a:gd name="T66" fmla="*/ 432 w 3607"/>
                <a:gd name="T67" fmla="*/ 3051 h 3185"/>
                <a:gd name="T68" fmla="*/ 429 w 3607"/>
                <a:gd name="T69" fmla="*/ 1821 h 3185"/>
                <a:gd name="T70" fmla="*/ 436 w 3607"/>
                <a:gd name="T71" fmla="*/ 1758 h 3185"/>
                <a:gd name="T72" fmla="*/ 310 w 3607"/>
                <a:gd name="T73" fmla="*/ 1849 h 3185"/>
                <a:gd name="T74" fmla="*/ 264 w 3607"/>
                <a:gd name="T75" fmla="*/ 1891 h 3185"/>
                <a:gd name="T76" fmla="*/ 208 w 3607"/>
                <a:gd name="T77" fmla="*/ 1914 h 3185"/>
                <a:gd name="T78" fmla="*/ 145 w 3607"/>
                <a:gd name="T79" fmla="*/ 1914 h 3185"/>
                <a:gd name="T80" fmla="*/ 87 w 3607"/>
                <a:gd name="T81" fmla="*/ 1890 h 3185"/>
                <a:gd name="T82" fmla="*/ 41 w 3607"/>
                <a:gd name="T83" fmla="*/ 1847 h 3185"/>
                <a:gd name="T84" fmla="*/ 11 w 3607"/>
                <a:gd name="T85" fmla="*/ 1788 h 3185"/>
                <a:gd name="T86" fmla="*/ 0 w 3607"/>
                <a:gd name="T87" fmla="*/ 1719 h 3185"/>
                <a:gd name="T88" fmla="*/ 9 w 3607"/>
                <a:gd name="T89" fmla="*/ 1658 h 3185"/>
                <a:gd name="T90" fmla="*/ 23 w 3607"/>
                <a:gd name="T91" fmla="*/ 1619 h 3185"/>
                <a:gd name="T92" fmla="*/ 39 w 3607"/>
                <a:gd name="T93" fmla="*/ 1596 h 3185"/>
                <a:gd name="T94" fmla="*/ 78 w 3607"/>
                <a:gd name="T95" fmla="*/ 1555 h 3185"/>
                <a:gd name="T96" fmla="*/ 1695 w 3607"/>
                <a:gd name="T97" fmla="*/ 42 h 3185"/>
                <a:gd name="T98" fmla="*/ 1744 w 3607"/>
                <a:gd name="T99" fmla="*/ 11 h 3185"/>
                <a:gd name="T100" fmla="*/ 1803 w 3607"/>
                <a:gd name="T101" fmla="*/ 0 h 3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607" h="3185">
                  <a:moveTo>
                    <a:pt x="1803" y="0"/>
                  </a:moveTo>
                  <a:lnTo>
                    <a:pt x="1835" y="3"/>
                  </a:lnTo>
                  <a:lnTo>
                    <a:pt x="1865" y="12"/>
                  </a:lnTo>
                  <a:lnTo>
                    <a:pt x="1893" y="28"/>
                  </a:lnTo>
                  <a:lnTo>
                    <a:pt x="1917" y="48"/>
                  </a:lnTo>
                  <a:lnTo>
                    <a:pt x="1921" y="51"/>
                  </a:lnTo>
                  <a:lnTo>
                    <a:pt x="1923" y="53"/>
                  </a:lnTo>
                  <a:lnTo>
                    <a:pt x="1926" y="56"/>
                  </a:lnTo>
                  <a:lnTo>
                    <a:pt x="1927" y="58"/>
                  </a:lnTo>
                  <a:lnTo>
                    <a:pt x="1928" y="59"/>
                  </a:lnTo>
                  <a:lnTo>
                    <a:pt x="1929" y="60"/>
                  </a:lnTo>
                  <a:lnTo>
                    <a:pt x="1931" y="62"/>
                  </a:lnTo>
                  <a:lnTo>
                    <a:pt x="1932" y="63"/>
                  </a:lnTo>
                  <a:lnTo>
                    <a:pt x="1940" y="70"/>
                  </a:lnTo>
                  <a:lnTo>
                    <a:pt x="1965" y="95"/>
                  </a:lnTo>
                  <a:lnTo>
                    <a:pt x="2016" y="141"/>
                  </a:lnTo>
                  <a:lnTo>
                    <a:pt x="2117" y="237"/>
                  </a:lnTo>
                  <a:lnTo>
                    <a:pt x="2319" y="426"/>
                  </a:lnTo>
                  <a:lnTo>
                    <a:pt x="2462" y="559"/>
                  </a:lnTo>
                  <a:lnTo>
                    <a:pt x="2462" y="156"/>
                  </a:lnTo>
                  <a:lnTo>
                    <a:pt x="2941" y="156"/>
                  </a:lnTo>
                  <a:lnTo>
                    <a:pt x="2941" y="1006"/>
                  </a:lnTo>
                  <a:lnTo>
                    <a:pt x="3525" y="1553"/>
                  </a:lnTo>
                  <a:lnTo>
                    <a:pt x="3549" y="1573"/>
                  </a:lnTo>
                  <a:lnTo>
                    <a:pt x="3568" y="1596"/>
                  </a:lnTo>
                  <a:lnTo>
                    <a:pt x="3585" y="1623"/>
                  </a:lnTo>
                  <a:lnTo>
                    <a:pt x="3597" y="1653"/>
                  </a:lnTo>
                  <a:lnTo>
                    <a:pt x="3605" y="1685"/>
                  </a:lnTo>
                  <a:lnTo>
                    <a:pt x="3607" y="1719"/>
                  </a:lnTo>
                  <a:lnTo>
                    <a:pt x="3605" y="1755"/>
                  </a:lnTo>
                  <a:lnTo>
                    <a:pt x="3596" y="1788"/>
                  </a:lnTo>
                  <a:lnTo>
                    <a:pt x="3583" y="1819"/>
                  </a:lnTo>
                  <a:lnTo>
                    <a:pt x="3566" y="1847"/>
                  </a:lnTo>
                  <a:lnTo>
                    <a:pt x="3544" y="1870"/>
                  </a:lnTo>
                  <a:lnTo>
                    <a:pt x="3520" y="1890"/>
                  </a:lnTo>
                  <a:lnTo>
                    <a:pt x="3492" y="1905"/>
                  </a:lnTo>
                  <a:lnTo>
                    <a:pt x="3463" y="1914"/>
                  </a:lnTo>
                  <a:lnTo>
                    <a:pt x="3431" y="1917"/>
                  </a:lnTo>
                  <a:lnTo>
                    <a:pt x="3401" y="1914"/>
                  </a:lnTo>
                  <a:lnTo>
                    <a:pt x="3373" y="1906"/>
                  </a:lnTo>
                  <a:lnTo>
                    <a:pt x="3346" y="1893"/>
                  </a:lnTo>
                  <a:lnTo>
                    <a:pt x="3322" y="1875"/>
                  </a:lnTo>
                  <a:lnTo>
                    <a:pt x="3301" y="1853"/>
                  </a:lnTo>
                  <a:lnTo>
                    <a:pt x="3164" y="1725"/>
                  </a:lnTo>
                  <a:lnTo>
                    <a:pt x="3172" y="1758"/>
                  </a:lnTo>
                  <a:lnTo>
                    <a:pt x="3175" y="1791"/>
                  </a:lnTo>
                  <a:lnTo>
                    <a:pt x="3177" y="1821"/>
                  </a:lnTo>
                  <a:lnTo>
                    <a:pt x="3177" y="3017"/>
                  </a:lnTo>
                  <a:lnTo>
                    <a:pt x="3174" y="3051"/>
                  </a:lnTo>
                  <a:lnTo>
                    <a:pt x="3165" y="3083"/>
                  </a:lnTo>
                  <a:lnTo>
                    <a:pt x="3152" y="3111"/>
                  </a:lnTo>
                  <a:lnTo>
                    <a:pt x="3133" y="3136"/>
                  </a:lnTo>
                  <a:lnTo>
                    <a:pt x="3111" y="3156"/>
                  </a:lnTo>
                  <a:lnTo>
                    <a:pt x="3085" y="3172"/>
                  </a:lnTo>
                  <a:lnTo>
                    <a:pt x="3057" y="3182"/>
                  </a:lnTo>
                  <a:lnTo>
                    <a:pt x="3027" y="3185"/>
                  </a:lnTo>
                  <a:lnTo>
                    <a:pt x="2226" y="3185"/>
                  </a:lnTo>
                  <a:lnTo>
                    <a:pt x="2226" y="1835"/>
                  </a:lnTo>
                  <a:lnTo>
                    <a:pt x="1374" y="1835"/>
                  </a:lnTo>
                  <a:lnTo>
                    <a:pt x="1374" y="3185"/>
                  </a:lnTo>
                  <a:lnTo>
                    <a:pt x="580" y="3185"/>
                  </a:lnTo>
                  <a:lnTo>
                    <a:pt x="549" y="3182"/>
                  </a:lnTo>
                  <a:lnTo>
                    <a:pt x="522" y="3172"/>
                  </a:lnTo>
                  <a:lnTo>
                    <a:pt x="496" y="3156"/>
                  </a:lnTo>
                  <a:lnTo>
                    <a:pt x="473" y="3136"/>
                  </a:lnTo>
                  <a:lnTo>
                    <a:pt x="455" y="3111"/>
                  </a:lnTo>
                  <a:lnTo>
                    <a:pt x="441" y="3083"/>
                  </a:lnTo>
                  <a:lnTo>
                    <a:pt x="432" y="3051"/>
                  </a:lnTo>
                  <a:lnTo>
                    <a:pt x="429" y="3017"/>
                  </a:lnTo>
                  <a:lnTo>
                    <a:pt x="429" y="1821"/>
                  </a:lnTo>
                  <a:lnTo>
                    <a:pt x="431" y="1791"/>
                  </a:lnTo>
                  <a:lnTo>
                    <a:pt x="436" y="1758"/>
                  </a:lnTo>
                  <a:lnTo>
                    <a:pt x="442" y="1725"/>
                  </a:lnTo>
                  <a:lnTo>
                    <a:pt x="310" y="1849"/>
                  </a:lnTo>
                  <a:lnTo>
                    <a:pt x="287" y="1871"/>
                  </a:lnTo>
                  <a:lnTo>
                    <a:pt x="264" y="1891"/>
                  </a:lnTo>
                  <a:lnTo>
                    <a:pt x="237" y="1905"/>
                  </a:lnTo>
                  <a:lnTo>
                    <a:pt x="208" y="1914"/>
                  </a:lnTo>
                  <a:lnTo>
                    <a:pt x="176" y="1917"/>
                  </a:lnTo>
                  <a:lnTo>
                    <a:pt x="145" y="1914"/>
                  </a:lnTo>
                  <a:lnTo>
                    <a:pt x="115" y="1905"/>
                  </a:lnTo>
                  <a:lnTo>
                    <a:pt x="87" y="1890"/>
                  </a:lnTo>
                  <a:lnTo>
                    <a:pt x="63" y="1870"/>
                  </a:lnTo>
                  <a:lnTo>
                    <a:pt x="41" y="1847"/>
                  </a:lnTo>
                  <a:lnTo>
                    <a:pt x="24" y="1819"/>
                  </a:lnTo>
                  <a:lnTo>
                    <a:pt x="11" y="1788"/>
                  </a:lnTo>
                  <a:lnTo>
                    <a:pt x="3" y="1755"/>
                  </a:lnTo>
                  <a:lnTo>
                    <a:pt x="0" y="1719"/>
                  </a:lnTo>
                  <a:lnTo>
                    <a:pt x="2" y="1688"/>
                  </a:lnTo>
                  <a:lnTo>
                    <a:pt x="9" y="1658"/>
                  </a:lnTo>
                  <a:lnTo>
                    <a:pt x="19" y="1630"/>
                  </a:lnTo>
                  <a:lnTo>
                    <a:pt x="23" y="1619"/>
                  </a:lnTo>
                  <a:lnTo>
                    <a:pt x="30" y="1608"/>
                  </a:lnTo>
                  <a:lnTo>
                    <a:pt x="39" y="1596"/>
                  </a:lnTo>
                  <a:lnTo>
                    <a:pt x="57" y="1574"/>
                  </a:lnTo>
                  <a:lnTo>
                    <a:pt x="78" y="1555"/>
                  </a:lnTo>
                  <a:lnTo>
                    <a:pt x="1674" y="65"/>
                  </a:lnTo>
                  <a:lnTo>
                    <a:pt x="1695" y="42"/>
                  </a:lnTo>
                  <a:lnTo>
                    <a:pt x="1718" y="25"/>
                  </a:lnTo>
                  <a:lnTo>
                    <a:pt x="1744" y="11"/>
                  </a:lnTo>
                  <a:lnTo>
                    <a:pt x="1773" y="3"/>
                  </a:lnTo>
                  <a:lnTo>
                    <a:pt x="1803" y="0"/>
                  </a:lnTo>
                  <a:close/>
                </a:path>
              </a:pathLst>
            </a:custGeom>
            <a:solidFill>
              <a:srgbClr val="FFC000"/>
            </a:solidFill>
            <a:ln w="0">
              <a:noFill/>
              <a:prstDash val="solid"/>
              <a:round/>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srgbClr val="C00000"/>
                </a:solidFill>
                <a:effectLst/>
                <a:uLnTx/>
                <a:uFillTx/>
                <a:latin typeface="Calibri" panose="020F0502020204030204"/>
                <a:ea typeface="微软雅黑" panose="020B0503020204020204" charset="-122"/>
                <a:cs typeface="+mn-ea"/>
                <a:sym typeface="+mn-lt"/>
              </a:endParaRPr>
            </a:p>
          </p:txBody>
        </p:sp>
      </p:grpSp>
      <p:grpSp>
        <p:nvGrpSpPr>
          <p:cNvPr id="6" name="组合 5"/>
          <p:cNvGrpSpPr/>
          <p:nvPr/>
        </p:nvGrpSpPr>
        <p:grpSpPr>
          <a:xfrm>
            <a:off x="8290109" y="4316351"/>
            <a:ext cx="772611" cy="772611"/>
            <a:chOff x="8290109" y="4063208"/>
            <a:chExt cx="772611" cy="772611"/>
          </a:xfrm>
        </p:grpSpPr>
        <p:sp>
          <p:nvSpPr>
            <p:cNvPr id="7" name="矩形 6"/>
            <p:cNvSpPr/>
            <p:nvPr/>
          </p:nvSpPr>
          <p:spPr>
            <a:xfrm>
              <a:off x="8290109" y="4063208"/>
              <a:ext cx="772611" cy="772611"/>
            </a:xfrm>
            <a:prstGeom prst="rect">
              <a:avLst/>
            </a:prstGeom>
            <a:solidFill>
              <a:sysClr val="windowText" lastClr="000000">
                <a:lumMod val="85000"/>
                <a:lumOff val="15000"/>
              </a:sysClr>
            </a:solidFill>
            <a:ln w="25400"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ln>
                  <a:noFill/>
                </a:ln>
                <a:solidFill>
                  <a:srgbClr val="C00000"/>
                </a:solidFill>
                <a:effectLst/>
                <a:uLnTx/>
                <a:uFillTx/>
                <a:latin typeface="Calibri" panose="020F0502020204030204"/>
                <a:ea typeface="微软雅黑" panose="020B0503020204020204" charset="-122"/>
                <a:cs typeface="+mn-ea"/>
                <a:sym typeface="+mn-lt"/>
              </a:endParaRPr>
            </a:p>
          </p:txBody>
        </p:sp>
        <p:sp>
          <p:nvSpPr>
            <p:cNvPr id="8" name="Freeform 6"/>
            <p:cNvSpPr>
              <a:spLocks noEditPoints="1"/>
            </p:cNvSpPr>
            <p:nvPr/>
          </p:nvSpPr>
          <p:spPr bwMode="auto">
            <a:xfrm>
              <a:off x="8458291" y="4268719"/>
              <a:ext cx="457549" cy="353298"/>
            </a:xfrm>
            <a:custGeom>
              <a:avLst/>
              <a:gdLst>
                <a:gd name="T0" fmla="*/ 2609 w 3553"/>
                <a:gd name="T1" fmla="*/ 2059 h 2747"/>
                <a:gd name="T2" fmla="*/ 2795 w 3553"/>
                <a:gd name="T3" fmla="*/ 2137 h 2747"/>
                <a:gd name="T4" fmla="*/ 2780 w 3553"/>
                <a:gd name="T5" fmla="*/ 1955 h 2747"/>
                <a:gd name="T6" fmla="*/ 2643 w 3553"/>
                <a:gd name="T7" fmla="*/ 1943 h 2747"/>
                <a:gd name="T8" fmla="*/ 3108 w 3553"/>
                <a:gd name="T9" fmla="*/ 1895 h 2747"/>
                <a:gd name="T10" fmla="*/ 3020 w 3553"/>
                <a:gd name="T11" fmla="*/ 2223 h 2747"/>
                <a:gd name="T12" fmla="*/ 2768 w 3553"/>
                <a:gd name="T13" fmla="*/ 2455 h 2747"/>
                <a:gd name="T14" fmla="*/ 2077 w 3553"/>
                <a:gd name="T15" fmla="*/ 1943 h 2747"/>
                <a:gd name="T16" fmla="*/ 2310 w 3553"/>
                <a:gd name="T17" fmla="*/ 1616 h 2747"/>
                <a:gd name="T18" fmla="*/ 2415 w 3553"/>
                <a:gd name="T19" fmla="*/ 1439 h 2747"/>
                <a:gd name="T20" fmla="*/ 1139 w 3553"/>
                <a:gd name="T21" fmla="*/ 324 h 2747"/>
                <a:gd name="T22" fmla="*/ 1373 w 3553"/>
                <a:gd name="T23" fmla="*/ 771 h 2747"/>
                <a:gd name="T24" fmla="*/ 1657 w 3553"/>
                <a:gd name="T25" fmla="*/ 1071 h 2747"/>
                <a:gd name="T26" fmla="*/ 1421 w 3553"/>
                <a:gd name="T27" fmla="*/ 1285 h 2747"/>
                <a:gd name="T28" fmla="*/ 931 w 3553"/>
                <a:gd name="T29" fmla="*/ 1483 h 2747"/>
                <a:gd name="T30" fmla="*/ 392 w 3553"/>
                <a:gd name="T31" fmla="*/ 1461 h 2747"/>
                <a:gd name="T32" fmla="*/ 42 w 3553"/>
                <a:gd name="T33" fmla="*/ 1079 h 2747"/>
                <a:gd name="T34" fmla="*/ 463 w 3553"/>
                <a:gd name="T35" fmla="*/ 1042 h 2747"/>
                <a:gd name="T36" fmla="*/ 694 w 3553"/>
                <a:gd name="T37" fmla="*/ 826 h 2747"/>
                <a:gd name="T38" fmla="*/ 723 w 3553"/>
                <a:gd name="T39" fmla="*/ 565 h 2747"/>
                <a:gd name="T40" fmla="*/ 323 w 3553"/>
                <a:gd name="T41" fmla="*/ 262 h 2747"/>
                <a:gd name="T42" fmla="*/ 2423 w 3553"/>
                <a:gd name="T43" fmla="*/ 6 h 2747"/>
                <a:gd name="T44" fmla="*/ 2939 w 3553"/>
                <a:gd name="T45" fmla="*/ 213 h 2747"/>
                <a:gd name="T46" fmla="*/ 3108 w 3553"/>
                <a:gd name="T47" fmla="*/ 438 h 2747"/>
                <a:gd name="T48" fmla="*/ 3313 w 3553"/>
                <a:gd name="T49" fmla="*/ 620 h 2747"/>
                <a:gd name="T50" fmla="*/ 3525 w 3553"/>
                <a:gd name="T51" fmla="*/ 736 h 2747"/>
                <a:gd name="T52" fmla="*/ 3498 w 3553"/>
                <a:gd name="T53" fmla="*/ 892 h 2747"/>
                <a:gd name="T54" fmla="*/ 3363 w 3553"/>
                <a:gd name="T55" fmla="*/ 1050 h 2747"/>
                <a:gd name="T56" fmla="*/ 3292 w 3553"/>
                <a:gd name="T57" fmla="*/ 1103 h 2747"/>
                <a:gd name="T58" fmla="*/ 3162 w 3553"/>
                <a:gd name="T59" fmla="*/ 1039 h 2747"/>
                <a:gd name="T60" fmla="*/ 3129 w 3553"/>
                <a:gd name="T61" fmla="*/ 1010 h 2747"/>
                <a:gd name="T62" fmla="*/ 3046 w 3553"/>
                <a:gd name="T63" fmla="*/ 832 h 2747"/>
                <a:gd name="T64" fmla="*/ 2840 w 3553"/>
                <a:gd name="T65" fmla="*/ 736 h 2747"/>
                <a:gd name="T66" fmla="*/ 2623 w 3553"/>
                <a:gd name="T67" fmla="*/ 817 h 2747"/>
                <a:gd name="T68" fmla="*/ 2194 w 3553"/>
                <a:gd name="T69" fmla="*/ 1429 h 2747"/>
                <a:gd name="T70" fmla="*/ 2015 w 3553"/>
                <a:gd name="T71" fmla="*/ 1698 h 2747"/>
                <a:gd name="T72" fmla="*/ 1846 w 3553"/>
                <a:gd name="T73" fmla="*/ 1896 h 2747"/>
                <a:gd name="T74" fmla="*/ 1593 w 3553"/>
                <a:gd name="T75" fmla="*/ 2158 h 2747"/>
                <a:gd name="T76" fmla="*/ 1449 w 3553"/>
                <a:gd name="T77" fmla="*/ 2314 h 2747"/>
                <a:gd name="T78" fmla="*/ 1253 w 3553"/>
                <a:gd name="T79" fmla="*/ 2559 h 2747"/>
                <a:gd name="T80" fmla="*/ 1114 w 3553"/>
                <a:gd name="T81" fmla="*/ 2739 h 2747"/>
                <a:gd name="T82" fmla="*/ 869 w 3553"/>
                <a:gd name="T83" fmla="*/ 2624 h 2747"/>
                <a:gd name="T84" fmla="*/ 703 w 3553"/>
                <a:gd name="T85" fmla="*/ 2456 h 2747"/>
                <a:gd name="T86" fmla="*/ 783 w 3553"/>
                <a:gd name="T87" fmla="*/ 2315 h 2747"/>
                <a:gd name="T88" fmla="*/ 1086 w 3553"/>
                <a:gd name="T89" fmla="*/ 2017 h 2747"/>
                <a:gd name="T90" fmla="*/ 1211 w 3553"/>
                <a:gd name="T91" fmla="*/ 1856 h 2747"/>
                <a:gd name="T92" fmla="*/ 1244 w 3553"/>
                <a:gd name="T93" fmla="*/ 1812 h 2747"/>
                <a:gd name="T94" fmla="*/ 1419 w 3553"/>
                <a:gd name="T95" fmla="*/ 1586 h 2747"/>
                <a:gd name="T96" fmla="*/ 1593 w 3553"/>
                <a:gd name="T97" fmla="*/ 1399 h 2747"/>
                <a:gd name="T98" fmla="*/ 1828 w 3553"/>
                <a:gd name="T99" fmla="*/ 1185 h 2747"/>
                <a:gd name="T100" fmla="*/ 1972 w 3553"/>
                <a:gd name="T101" fmla="*/ 1103 h 2747"/>
                <a:gd name="T102" fmla="*/ 2399 w 3553"/>
                <a:gd name="T103" fmla="*/ 620 h 2747"/>
                <a:gd name="T104" fmla="*/ 2438 w 3553"/>
                <a:gd name="T105" fmla="*/ 442 h 2747"/>
                <a:gd name="T106" fmla="*/ 2345 w 3553"/>
                <a:gd name="T107" fmla="*/ 270 h 2747"/>
                <a:gd name="T108" fmla="*/ 2033 w 3553"/>
                <a:gd name="T109" fmla="*/ 222 h 2747"/>
                <a:gd name="T110" fmla="*/ 1836 w 3553"/>
                <a:gd name="T111" fmla="*/ 235 h 2747"/>
                <a:gd name="T112" fmla="*/ 1631 w 3553"/>
                <a:gd name="T113" fmla="*/ 236 h 2747"/>
                <a:gd name="T114" fmla="*/ 1679 w 3553"/>
                <a:gd name="T115" fmla="*/ 138 h 2747"/>
                <a:gd name="T116" fmla="*/ 1911 w 3553"/>
                <a:gd name="T117" fmla="*/ 69 h 2747"/>
                <a:gd name="T118" fmla="*/ 2306 w 3553"/>
                <a:gd name="T119" fmla="*/ 1 h 2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53" h="2747">
                  <a:moveTo>
                    <a:pt x="2705" y="1906"/>
                  </a:moveTo>
                  <a:lnTo>
                    <a:pt x="2681" y="1914"/>
                  </a:lnTo>
                  <a:lnTo>
                    <a:pt x="2659" y="1927"/>
                  </a:lnTo>
                  <a:lnTo>
                    <a:pt x="2640" y="1943"/>
                  </a:lnTo>
                  <a:lnTo>
                    <a:pt x="2624" y="1964"/>
                  </a:lnTo>
                  <a:lnTo>
                    <a:pt x="2613" y="1987"/>
                  </a:lnTo>
                  <a:lnTo>
                    <a:pt x="2607" y="2011"/>
                  </a:lnTo>
                  <a:lnTo>
                    <a:pt x="2606" y="2035"/>
                  </a:lnTo>
                  <a:lnTo>
                    <a:pt x="2609" y="2059"/>
                  </a:lnTo>
                  <a:lnTo>
                    <a:pt x="2618" y="2082"/>
                  </a:lnTo>
                  <a:lnTo>
                    <a:pt x="2630" y="2102"/>
                  </a:lnTo>
                  <a:lnTo>
                    <a:pt x="2647" y="2121"/>
                  </a:lnTo>
                  <a:lnTo>
                    <a:pt x="2667" y="2136"/>
                  </a:lnTo>
                  <a:lnTo>
                    <a:pt x="2693" y="2147"/>
                  </a:lnTo>
                  <a:lnTo>
                    <a:pt x="2719" y="2152"/>
                  </a:lnTo>
                  <a:lnTo>
                    <a:pt x="2745" y="2152"/>
                  </a:lnTo>
                  <a:lnTo>
                    <a:pt x="2771" y="2147"/>
                  </a:lnTo>
                  <a:lnTo>
                    <a:pt x="2795" y="2137"/>
                  </a:lnTo>
                  <a:lnTo>
                    <a:pt x="2817" y="2122"/>
                  </a:lnTo>
                  <a:lnTo>
                    <a:pt x="2835" y="2102"/>
                  </a:lnTo>
                  <a:lnTo>
                    <a:pt x="2841" y="2078"/>
                  </a:lnTo>
                  <a:lnTo>
                    <a:pt x="2841" y="2054"/>
                  </a:lnTo>
                  <a:lnTo>
                    <a:pt x="2837" y="2031"/>
                  </a:lnTo>
                  <a:lnTo>
                    <a:pt x="2829" y="2008"/>
                  </a:lnTo>
                  <a:lnTo>
                    <a:pt x="2817" y="1988"/>
                  </a:lnTo>
                  <a:lnTo>
                    <a:pt x="2800" y="1970"/>
                  </a:lnTo>
                  <a:lnTo>
                    <a:pt x="2780" y="1955"/>
                  </a:lnTo>
                  <a:lnTo>
                    <a:pt x="2756" y="1944"/>
                  </a:lnTo>
                  <a:lnTo>
                    <a:pt x="2732" y="1939"/>
                  </a:lnTo>
                  <a:lnTo>
                    <a:pt x="2707" y="1938"/>
                  </a:lnTo>
                  <a:lnTo>
                    <a:pt x="2683" y="1942"/>
                  </a:lnTo>
                  <a:lnTo>
                    <a:pt x="2659" y="1951"/>
                  </a:lnTo>
                  <a:lnTo>
                    <a:pt x="2638" y="1964"/>
                  </a:lnTo>
                  <a:lnTo>
                    <a:pt x="2619" y="1981"/>
                  </a:lnTo>
                  <a:lnTo>
                    <a:pt x="2629" y="1963"/>
                  </a:lnTo>
                  <a:lnTo>
                    <a:pt x="2643" y="1943"/>
                  </a:lnTo>
                  <a:lnTo>
                    <a:pt x="2662" y="1927"/>
                  </a:lnTo>
                  <a:lnTo>
                    <a:pt x="2682" y="1914"/>
                  </a:lnTo>
                  <a:lnTo>
                    <a:pt x="2705" y="1906"/>
                  </a:lnTo>
                  <a:close/>
                  <a:moveTo>
                    <a:pt x="2415" y="1439"/>
                  </a:moveTo>
                  <a:lnTo>
                    <a:pt x="3058" y="1815"/>
                  </a:lnTo>
                  <a:lnTo>
                    <a:pt x="3075" y="1830"/>
                  </a:lnTo>
                  <a:lnTo>
                    <a:pt x="3090" y="1847"/>
                  </a:lnTo>
                  <a:lnTo>
                    <a:pt x="3101" y="1870"/>
                  </a:lnTo>
                  <a:lnTo>
                    <a:pt x="3108" y="1895"/>
                  </a:lnTo>
                  <a:lnTo>
                    <a:pt x="3111" y="1924"/>
                  </a:lnTo>
                  <a:lnTo>
                    <a:pt x="3111" y="1956"/>
                  </a:lnTo>
                  <a:lnTo>
                    <a:pt x="3109" y="1990"/>
                  </a:lnTo>
                  <a:lnTo>
                    <a:pt x="3103" y="2026"/>
                  </a:lnTo>
                  <a:lnTo>
                    <a:pt x="3093" y="2064"/>
                  </a:lnTo>
                  <a:lnTo>
                    <a:pt x="3080" y="2102"/>
                  </a:lnTo>
                  <a:lnTo>
                    <a:pt x="3063" y="2143"/>
                  </a:lnTo>
                  <a:lnTo>
                    <a:pt x="3044" y="2183"/>
                  </a:lnTo>
                  <a:lnTo>
                    <a:pt x="3020" y="2223"/>
                  </a:lnTo>
                  <a:lnTo>
                    <a:pt x="2995" y="2263"/>
                  </a:lnTo>
                  <a:lnTo>
                    <a:pt x="2968" y="2299"/>
                  </a:lnTo>
                  <a:lnTo>
                    <a:pt x="2940" y="2331"/>
                  </a:lnTo>
                  <a:lnTo>
                    <a:pt x="2912" y="2362"/>
                  </a:lnTo>
                  <a:lnTo>
                    <a:pt x="2882" y="2388"/>
                  </a:lnTo>
                  <a:lnTo>
                    <a:pt x="2854" y="2411"/>
                  </a:lnTo>
                  <a:lnTo>
                    <a:pt x="2824" y="2430"/>
                  </a:lnTo>
                  <a:lnTo>
                    <a:pt x="2796" y="2445"/>
                  </a:lnTo>
                  <a:lnTo>
                    <a:pt x="2768" y="2455"/>
                  </a:lnTo>
                  <a:lnTo>
                    <a:pt x="2742" y="2461"/>
                  </a:lnTo>
                  <a:lnTo>
                    <a:pt x="2717" y="2462"/>
                  </a:lnTo>
                  <a:lnTo>
                    <a:pt x="2694" y="2458"/>
                  </a:lnTo>
                  <a:lnTo>
                    <a:pt x="2673" y="2449"/>
                  </a:lnTo>
                  <a:lnTo>
                    <a:pt x="1982" y="2043"/>
                  </a:lnTo>
                  <a:lnTo>
                    <a:pt x="2009" y="2015"/>
                  </a:lnTo>
                  <a:lnTo>
                    <a:pt x="2034" y="1989"/>
                  </a:lnTo>
                  <a:lnTo>
                    <a:pt x="2057" y="1964"/>
                  </a:lnTo>
                  <a:lnTo>
                    <a:pt x="2077" y="1943"/>
                  </a:lnTo>
                  <a:lnTo>
                    <a:pt x="2093" y="1923"/>
                  </a:lnTo>
                  <a:lnTo>
                    <a:pt x="2125" y="1885"/>
                  </a:lnTo>
                  <a:lnTo>
                    <a:pt x="2157" y="1842"/>
                  </a:lnTo>
                  <a:lnTo>
                    <a:pt x="2191" y="1795"/>
                  </a:lnTo>
                  <a:lnTo>
                    <a:pt x="2223" y="1746"/>
                  </a:lnTo>
                  <a:lnTo>
                    <a:pt x="2257" y="1695"/>
                  </a:lnTo>
                  <a:lnTo>
                    <a:pt x="2276" y="1668"/>
                  </a:lnTo>
                  <a:lnTo>
                    <a:pt x="2294" y="1641"/>
                  </a:lnTo>
                  <a:lnTo>
                    <a:pt x="2310" y="1616"/>
                  </a:lnTo>
                  <a:lnTo>
                    <a:pt x="2326" y="1592"/>
                  </a:lnTo>
                  <a:lnTo>
                    <a:pt x="2341" y="1569"/>
                  </a:lnTo>
                  <a:lnTo>
                    <a:pt x="2354" y="1550"/>
                  </a:lnTo>
                  <a:lnTo>
                    <a:pt x="2365" y="1534"/>
                  </a:lnTo>
                  <a:lnTo>
                    <a:pt x="2373" y="1521"/>
                  </a:lnTo>
                  <a:lnTo>
                    <a:pt x="2379" y="1512"/>
                  </a:lnTo>
                  <a:lnTo>
                    <a:pt x="2393" y="1489"/>
                  </a:lnTo>
                  <a:lnTo>
                    <a:pt x="2405" y="1464"/>
                  </a:lnTo>
                  <a:lnTo>
                    <a:pt x="2415" y="1439"/>
                  </a:lnTo>
                  <a:close/>
                  <a:moveTo>
                    <a:pt x="675" y="157"/>
                  </a:moveTo>
                  <a:lnTo>
                    <a:pt x="738" y="159"/>
                  </a:lnTo>
                  <a:lnTo>
                    <a:pt x="800" y="166"/>
                  </a:lnTo>
                  <a:lnTo>
                    <a:pt x="862" y="179"/>
                  </a:lnTo>
                  <a:lnTo>
                    <a:pt x="923" y="199"/>
                  </a:lnTo>
                  <a:lnTo>
                    <a:pt x="982" y="223"/>
                  </a:lnTo>
                  <a:lnTo>
                    <a:pt x="1040" y="254"/>
                  </a:lnTo>
                  <a:lnTo>
                    <a:pt x="1092" y="287"/>
                  </a:lnTo>
                  <a:lnTo>
                    <a:pt x="1139" y="324"/>
                  </a:lnTo>
                  <a:lnTo>
                    <a:pt x="1182" y="364"/>
                  </a:lnTo>
                  <a:lnTo>
                    <a:pt x="1220" y="408"/>
                  </a:lnTo>
                  <a:lnTo>
                    <a:pt x="1255" y="454"/>
                  </a:lnTo>
                  <a:lnTo>
                    <a:pt x="1286" y="503"/>
                  </a:lnTo>
                  <a:lnTo>
                    <a:pt x="1312" y="553"/>
                  </a:lnTo>
                  <a:lnTo>
                    <a:pt x="1334" y="607"/>
                  </a:lnTo>
                  <a:lnTo>
                    <a:pt x="1352" y="660"/>
                  </a:lnTo>
                  <a:lnTo>
                    <a:pt x="1364" y="716"/>
                  </a:lnTo>
                  <a:lnTo>
                    <a:pt x="1373" y="771"/>
                  </a:lnTo>
                  <a:lnTo>
                    <a:pt x="1376" y="829"/>
                  </a:lnTo>
                  <a:lnTo>
                    <a:pt x="1379" y="831"/>
                  </a:lnTo>
                  <a:lnTo>
                    <a:pt x="1380" y="827"/>
                  </a:lnTo>
                  <a:lnTo>
                    <a:pt x="1380" y="824"/>
                  </a:lnTo>
                  <a:lnTo>
                    <a:pt x="1444" y="862"/>
                  </a:lnTo>
                  <a:lnTo>
                    <a:pt x="1443" y="868"/>
                  </a:lnTo>
                  <a:lnTo>
                    <a:pt x="1708" y="1023"/>
                  </a:lnTo>
                  <a:lnTo>
                    <a:pt x="1684" y="1046"/>
                  </a:lnTo>
                  <a:lnTo>
                    <a:pt x="1657" y="1071"/>
                  </a:lnTo>
                  <a:lnTo>
                    <a:pt x="1628" y="1096"/>
                  </a:lnTo>
                  <a:lnTo>
                    <a:pt x="1600" y="1124"/>
                  </a:lnTo>
                  <a:lnTo>
                    <a:pt x="1570" y="1150"/>
                  </a:lnTo>
                  <a:lnTo>
                    <a:pt x="1541" y="1177"/>
                  </a:lnTo>
                  <a:lnTo>
                    <a:pt x="1513" y="1202"/>
                  </a:lnTo>
                  <a:lnTo>
                    <a:pt x="1487" y="1226"/>
                  </a:lnTo>
                  <a:lnTo>
                    <a:pt x="1461" y="1249"/>
                  </a:lnTo>
                  <a:lnTo>
                    <a:pt x="1440" y="1269"/>
                  </a:lnTo>
                  <a:lnTo>
                    <a:pt x="1421" y="1285"/>
                  </a:lnTo>
                  <a:lnTo>
                    <a:pt x="1392" y="1312"/>
                  </a:lnTo>
                  <a:lnTo>
                    <a:pt x="1365" y="1341"/>
                  </a:lnTo>
                  <a:lnTo>
                    <a:pt x="1338" y="1371"/>
                  </a:lnTo>
                  <a:lnTo>
                    <a:pt x="1309" y="1405"/>
                  </a:lnTo>
                  <a:lnTo>
                    <a:pt x="1264" y="1460"/>
                  </a:lnTo>
                  <a:lnTo>
                    <a:pt x="1219" y="1515"/>
                  </a:lnTo>
                  <a:lnTo>
                    <a:pt x="1176" y="1571"/>
                  </a:lnTo>
                  <a:lnTo>
                    <a:pt x="987" y="1460"/>
                  </a:lnTo>
                  <a:lnTo>
                    <a:pt x="931" y="1483"/>
                  </a:lnTo>
                  <a:lnTo>
                    <a:pt x="873" y="1502"/>
                  </a:lnTo>
                  <a:lnTo>
                    <a:pt x="814" y="1515"/>
                  </a:lnTo>
                  <a:lnTo>
                    <a:pt x="754" y="1524"/>
                  </a:lnTo>
                  <a:lnTo>
                    <a:pt x="693" y="1527"/>
                  </a:lnTo>
                  <a:lnTo>
                    <a:pt x="633" y="1525"/>
                  </a:lnTo>
                  <a:lnTo>
                    <a:pt x="571" y="1518"/>
                  </a:lnTo>
                  <a:lnTo>
                    <a:pt x="511" y="1504"/>
                  </a:lnTo>
                  <a:lnTo>
                    <a:pt x="451" y="1485"/>
                  </a:lnTo>
                  <a:lnTo>
                    <a:pt x="392" y="1461"/>
                  </a:lnTo>
                  <a:lnTo>
                    <a:pt x="335" y="1430"/>
                  </a:lnTo>
                  <a:lnTo>
                    <a:pt x="285" y="1396"/>
                  </a:lnTo>
                  <a:lnTo>
                    <a:pt x="238" y="1360"/>
                  </a:lnTo>
                  <a:lnTo>
                    <a:pt x="194" y="1320"/>
                  </a:lnTo>
                  <a:lnTo>
                    <a:pt x="156" y="1276"/>
                  </a:lnTo>
                  <a:lnTo>
                    <a:pt x="121" y="1231"/>
                  </a:lnTo>
                  <a:lnTo>
                    <a:pt x="90" y="1182"/>
                  </a:lnTo>
                  <a:lnTo>
                    <a:pt x="64" y="1131"/>
                  </a:lnTo>
                  <a:lnTo>
                    <a:pt x="42" y="1079"/>
                  </a:lnTo>
                  <a:lnTo>
                    <a:pt x="25" y="1024"/>
                  </a:lnTo>
                  <a:lnTo>
                    <a:pt x="12" y="969"/>
                  </a:lnTo>
                  <a:lnTo>
                    <a:pt x="3" y="913"/>
                  </a:lnTo>
                  <a:lnTo>
                    <a:pt x="0" y="856"/>
                  </a:lnTo>
                  <a:lnTo>
                    <a:pt x="1" y="799"/>
                  </a:lnTo>
                  <a:lnTo>
                    <a:pt x="397" y="1033"/>
                  </a:lnTo>
                  <a:lnTo>
                    <a:pt x="417" y="1042"/>
                  </a:lnTo>
                  <a:lnTo>
                    <a:pt x="439" y="1044"/>
                  </a:lnTo>
                  <a:lnTo>
                    <a:pt x="463" y="1042"/>
                  </a:lnTo>
                  <a:lnTo>
                    <a:pt x="489" y="1034"/>
                  </a:lnTo>
                  <a:lnTo>
                    <a:pt x="515" y="1022"/>
                  </a:lnTo>
                  <a:lnTo>
                    <a:pt x="543" y="1005"/>
                  </a:lnTo>
                  <a:lnTo>
                    <a:pt x="570" y="984"/>
                  </a:lnTo>
                  <a:lnTo>
                    <a:pt x="598" y="959"/>
                  </a:lnTo>
                  <a:lnTo>
                    <a:pt x="625" y="930"/>
                  </a:lnTo>
                  <a:lnTo>
                    <a:pt x="651" y="897"/>
                  </a:lnTo>
                  <a:lnTo>
                    <a:pt x="675" y="862"/>
                  </a:lnTo>
                  <a:lnTo>
                    <a:pt x="694" y="826"/>
                  </a:lnTo>
                  <a:lnTo>
                    <a:pt x="709" y="791"/>
                  </a:lnTo>
                  <a:lnTo>
                    <a:pt x="721" y="757"/>
                  </a:lnTo>
                  <a:lnTo>
                    <a:pt x="730" y="723"/>
                  </a:lnTo>
                  <a:lnTo>
                    <a:pt x="737" y="692"/>
                  </a:lnTo>
                  <a:lnTo>
                    <a:pt x="740" y="661"/>
                  </a:lnTo>
                  <a:lnTo>
                    <a:pt x="740" y="633"/>
                  </a:lnTo>
                  <a:lnTo>
                    <a:pt x="738" y="608"/>
                  </a:lnTo>
                  <a:lnTo>
                    <a:pt x="731" y="585"/>
                  </a:lnTo>
                  <a:lnTo>
                    <a:pt x="723" y="565"/>
                  </a:lnTo>
                  <a:lnTo>
                    <a:pt x="710" y="549"/>
                  </a:lnTo>
                  <a:lnTo>
                    <a:pt x="694" y="537"/>
                  </a:lnTo>
                  <a:lnTo>
                    <a:pt x="299" y="302"/>
                  </a:lnTo>
                  <a:lnTo>
                    <a:pt x="305" y="296"/>
                  </a:lnTo>
                  <a:lnTo>
                    <a:pt x="309" y="289"/>
                  </a:lnTo>
                  <a:lnTo>
                    <a:pt x="311" y="282"/>
                  </a:lnTo>
                  <a:lnTo>
                    <a:pt x="314" y="274"/>
                  </a:lnTo>
                  <a:lnTo>
                    <a:pt x="317" y="266"/>
                  </a:lnTo>
                  <a:lnTo>
                    <a:pt x="323" y="262"/>
                  </a:lnTo>
                  <a:lnTo>
                    <a:pt x="377" y="231"/>
                  </a:lnTo>
                  <a:lnTo>
                    <a:pt x="434" y="206"/>
                  </a:lnTo>
                  <a:lnTo>
                    <a:pt x="492" y="186"/>
                  </a:lnTo>
                  <a:lnTo>
                    <a:pt x="553" y="171"/>
                  </a:lnTo>
                  <a:lnTo>
                    <a:pt x="614" y="162"/>
                  </a:lnTo>
                  <a:lnTo>
                    <a:pt x="675" y="157"/>
                  </a:lnTo>
                  <a:close/>
                  <a:moveTo>
                    <a:pt x="2347" y="0"/>
                  </a:moveTo>
                  <a:lnTo>
                    <a:pt x="2386" y="1"/>
                  </a:lnTo>
                  <a:lnTo>
                    <a:pt x="2423" y="6"/>
                  </a:lnTo>
                  <a:lnTo>
                    <a:pt x="2457" y="12"/>
                  </a:lnTo>
                  <a:lnTo>
                    <a:pt x="2535" y="32"/>
                  </a:lnTo>
                  <a:lnTo>
                    <a:pt x="2606" y="52"/>
                  </a:lnTo>
                  <a:lnTo>
                    <a:pt x="2672" y="74"/>
                  </a:lnTo>
                  <a:lnTo>
                    <a:pt x="2732" y="97"/>
                  </a:lnTo>
                  <a:lnTo>
                    <a:pt x="2789" y="122"/>
                  </a:lnTo>
                  <a:lnTo>
                    <a:pt x="2842" y="151"/>
                  </a:lnTo>
                  <a:lnTo>
                    <a:pt x="2891" y="180"/>
                  </a:lnTo>
                  <a:lnTo>
                    <a:pt x="2939" y="213"/>
                  </a:lnTo>
                  <a:lnTo>
                    <a:pt x="2986" y="250"/>
                  </a:lnTo>
                  <a:lnTo>
                    <a:pt x="3015" y="275"/>
                  </a:lnTo>
                  <a:lnTo>
                    <a:pt x="3038" y="300"/>
                  </a:lnTo>
                  <a:lnTo>
                    <a:pt x="3057" y="325"/>
                  </a:lnTo>
                  <a:lnTo>
                    <a:pt x="3071" y="348"/>
                  </a:lnTo>
                  <a:lnTo>
                    <a:pt x="3082" y="372"/>
                  </a:lnTo>
                  <a:lnTo>
                    <a:pt x="3092" y="394"/>
                  </a:lnTo>
                  <a:lnTo>
                    <a:pt x="3099" y="417"/>
                  </a:lnTo>
                  <a:lnTo>
                    <a:pt x="3108" y="438"/>
                  </a:lnTo>
                  <a:lnTo>
                    <a:pt x="3117" y="459"/>
                  </a:lnTo>
                  <a:lnTo>
                    <a:pt x="3128" y="481"/>
                  </a:lnTo>
                  <a:lnTo>
                    <a:pt x="3141" y="502"/>
                  </a:lnTo>
                  <a:lnTo>
                    <a:pt x="3159" y="523"/>
                  </a:lnTo>
                  <a:lnTo>
                    <a:pt x="3181" y="544"/>
                  </a:lnTo>
                  <a:lnTo>
                    <a:pt x="3213" y="570"/>
                  </a:lnTo>
                  <a:lnTo>
                    <a:pt x="3246" y="589"/>
                  </a:lnTo>
                  <a:lnTo>
                    <a:pt x="3280" y="606"/>
                  </a:lnTo>
                  <a:lnTo>
                    <a:pt x="3313" y="620"/>
                  </a:lnTo>
                  <a:lnTo>
                    <a:pt x="3346" y="631"/>
                  </a:lnTo>
                  <a:lnTo>
                    <a:pt x="3377" y="640"/>
                  </a:lnTo>
                  <a:lnTo>
                    <a:pt x="3405" y="650"/>
                  </a:lnTo>
                  <a:lnTo>
                    <a:pt x="3432" y="660"/>
                  </a:lnTo>
                  <a:lnTo>
                    <a:pt x="3455" y="671"/>
                  </a:lnTo>
                  <a:lnTo>
                    <a:pt x="3473" y="684"/>
                  </a:lnTo>
                  <a:lnTo>
                    <a:pt x="3492" y="702"/>
                  </a:lnTo>
                  <a:lnTo>
                    <a:pt x="3509" y="719"/>
                  </a:lnTo>
                  <a:lnTo>
                    <a:pt x="3525" y="736"/>
                  </a:lnTo>
                  <a:lnTo>
                    <a:pt x="3538" y="755"/>
                  </a:lnTo>
                  <a:lnTo>
                    <a:pt x="3548" y="775"/>
                  </a:lnTo>
                  <a:lnTo>
                    <a:pt x="3553" y="793"/>
                  </a:lnTo>
                  <a:lnTo>
                    <a:pt x="3553" y="812"/>
                  </a:lnTo>
                  <a:lnTo>
                    <a:pt x="3548" y="830"/>
                  </a:lnTo>
                  <a:lnTo>
                    <a:pt x="3536" y="849"/>
                  </a:lnTo>
                  <a:lnTo>
                    <a:pt x="3525" y="861"/>
                  </a:lnTo>
                  <a:lnTo>
                    <a:pt x="3513" y="875"/>
                  </a:lnTo>
                  <a:lnTo>
                    <a:pt x="3498" y="892"/>
                  </a:lnTo>
                  <a:lnTo>
                    <a:pt x="3483" y="910"/>
                  </a:lnTo>
                  <a:lnTo>
                    <a:pt x="3467" y="930"/>
                  </a:lnTo>
                  <a:lnTo>
                    <a:pt x="3449" y="949"/>
                  </a:lnTo>
                  <a:lnTo>
                    <a:pt x="3433" y="968"/>
                  </a:lnTo>
                  <a:lnTo>
                    <a:pt x="3416" y="987"/>
                  </a:lnTo>
                  <a:lnTo>
                    <a:pt x="3400" y="1006"/>
                  </a:lnTo>
                  <a:lnTo>
                    <a:pt x="3386" y="1022"/>
                  </a:lnTo>
                  <a:lnTo>
                    <a:pt x="3372" y="1036"/>
                  </a:lnTo>
                  <a:lnTo>
                    <a:pt x="3363" y="1050"/>
                  </a:lnTo>
                  <a:lnTo>
                    <a:pt x="3354" y="1058"/>
                  </a:lnTo>
                  <a:lnTo>
                    <a:pt x="3348" y="1065"/>
                  </a:lnTo>
                  <a:lnTo>
                    <a:pt x="3347" y="1067"/>
                  </a:lnTo>
                  <a:lnTo>
                    <a:pt x="3345" y="1069"/>
                  </a:lnTo>
                  <a:lnTo>
                    <a:pt x="3341" y="1075"/>
                  </a:lnTo>
                  <a:lnTo>
                    <a:pt x="3332" y="1082"/>
                  </a:lnTo>
                  <a:lnTo>
                    <a:pt x="3321" y="1090"/>
                  </a:lnTo>
                  <a:lnTo>
                    <a:pt x="3308" y="1098"/>
                  </a:lnTo>
                  <a:lnTo>
                    <a:pt x="3292" y="1103"/>
                  </a:lnTo>
                  <a:lnTo>
                    <a:pt x="3275" y="1104"/>
                  </a:lnTo>
                  <a:lnTo>
                    <a:pt x="3255" y="1101"/>
                  </a:lnTo>
                  <a:lnTo>
                    <a:pt x="3240" y="1096"/>
                  </a:lnTo>
                  <a:lnTo>
                    <a:pt x="3223" y="1089"/>
                  </a:lnTo>
                  <a:lnTo>
                    <a:pt x="3205" y="1076"/>
                  </a:lnTo>
                  <a:lnTo>
                    <a:pt x="3189" y="1063"/>
                  </a:lnTo>
                  <a:lnTo>
                    <a:pt x="3177" y="1052"/>
                  </a:lnTo>
                  <a:lnTo>
                    <a:pt x="3168" y="1044"/>
                  </a:lnTo>
                  <a:lnTo>
                    <a:pt x="3162" y="1039"/>
                  </a:lnTo>
                  <a:lnTo>
                    <a:pt x="3158" y="1035"/>
                  </a:lnTo>
                  <a:lnTo>
                    <a:pt x="3154" y="1032"/>
                  </a:lnTo>
                  <a:lnTo>
                    <a:pt x="3152" y="1031"/>
                  </a:lnTo>
                  <a:lnTo>
                    <a:pt x="3150" y="1029"/>
                  </a:lnTo>
                  <a:lnTo>
                    <a:pt x="3149" y="1028"/>
                  </a:lnTo>
                  <a:lnTo>
                    <a:pt x="3145" y="1026"/>
                  </a:lnTo>
                  <a:lnTo>
                    <a:pt x="3142" y="1022"/>
                  </a:lnTo>
                  <a:lnTo>
                    <a:pt x="3137" y="1017"/>
                  </a:lnTo>
                  <a:lnTo>
                    <a:pt x="3129" y="1010"/>
                  </a:lnTo>
                  <a:lnTo>
                    <a:pt x="3117" y="997"/>
                  </a:lnTo>
                  <a:lnTo>
                    <a:pt x="3108" y="980"/>
                  </a:lnTo>
                  <a:lnTo>
                    <a:pt x="3102" y="959"/>
                  </a:lnTo>
                  <a:lnTo>
                    <a:pt x="3095" y="937"/>
                  </a:lnTo>
                  <a:lnTo>
                    <a:pt x="3090" y="914"/>
                  </a:lnTo>
                  <a:lnTo>
                    <a:pt x="3082" y="891"/>
                  </a:lnTo>
                  <a:lnTo>
                    <a:pt x="3073" y="870"/>
                  </a:lnTo>
                  <a:lnTo>
                    <a:pt x="3061" y="850"/>
                  </a:lnTo>
                  <a:lnTo>
                    <a:pt x="3046" y="832"/>
                  </a:lnTo>
                  <a:lnTo>
                    <a:pt x="3033" y="820"/>
                  </a:lnTo>
                  <a:lnTo>
                    <a:pt x="3017" y="807"/>
                  </a:lnTo>
                  <a:lnTo>
                    <a:pt x="2999" y="792"/>
                  </a:lnTo>
                  <a:lnTo>
                    <a:pt x="2977" y="777"/>
                  </a:lnTo>
                  <a:lnTo>
                    <a:pt x="2953" y="763"/>
                  </a:lnTo>
                  <a:lnTo>
                    <a:pt x="2925" y="751"/>
                  </a:lnTo>
                  <a:lnTo>
                    <a:pt x="2894" y="741"/>
                  </a:lnTo>
                  <a:lnTo>
                    <a:pt x="2868" y="738"/>
                  </a:lnTo>
                  <a:lnTo>
                    <a:pt x="2840" y="736"/>
                  </a:lnTo>
                  <a:lnTo>
                    <a:pt x="2809" y="740"/>
                  </a:lnTo>
                  <a:lnTo>
                    <a:pt x="2777" y="746"/>
                  </a:lnTo>
                  <a:lnTo>
                    <a:pt x="2743" y="757"/>
                  </a:lnTo>
                  <a:lnTo>
                    <a:pt x="2708" y="774"/>
                  </a:lnTo>
                  <a:lnTo>
                    <a:pt x="2671" y="794"/>
                  </a:lnTo>
                  <a:lnTo>
                    <a:pt x="2631" y="822"/>
                  </a:lnTo>
                  <a:lnTo>
                    <a:pt x="2627" y="818"/>
                  </a:lnTo>
                  <a:lnTo>
                    <a:pt x="2625" y="819"/>
                  </a:lnTo>
                  <a:lnTo>
                    <a:pt x="2623" y="817"/>
                  </a:lnTo>
                  <a:lnTo>
                    <a:pt x="2621" y="816"/>
                  </a:lnTo>
                  <a:lnTo>
                    <a:pt x="2209" y="1312"/>
                  </a:lnTo>
                  <a:lnTo>
                    <a:pt x="2218" y="1328"/>
                  </a:lnTo>
                  <a:lnTo>
                    <a:pt x="2225" y="1345"/>
                  </a:lnTo>
                  <a:lnTo>
                    <a:pt x="2227" y="1362"/>
                  </a:lnTo>
                  <a:lnTo>
                    <a:pt x="2225" y="1379"/>
                  </a:lnTo>
                  <a:lnTo>
                    <a:pt x="2216" y="1396"/>
                  </a:lnTo>
                  <a:lnTo>
                    <a:pt x="2206" y="1411"/>
                  </a:lnTo>
                  <a:lnTo>
                    <a:pt x="2194" y="1429"/>
                  </a:lnTo>
                  <a:lnTo>
                    <a:pt x="2178" y="1452"/>
                  </a:lnTo>
                  <a:lnTo>
                    <a:pt x="2162" y="1478"/>
                  </a:lnTo>
                  <a:lnTo>
                    <a:pt x="2142" y="1507"/>
                  </a:lnTo>
                  <a:lnTo>
                    <a:pt x="2123" y="1537"/>
                  </a:lnTo>
                  <a:lnTo>
                    <a:pt x="2102" y="1569"/>
                  </a:lnTo>
                  <a:lnTo>
                    <a:pt x="2080" y="1602"/>
                  </a:lnTo>
                  <a:lnTo>
                    <a:pt x="2058" y="1634"/>
                  </a:lnTo>
                  <a:lnTo>
                    <a:pt x="2036" y="1666"/>
                  </a:lnTo>
                  <a:lnTo>
                    <a:pt x="2015" y="1698"/>
                  </a:lnTo>
                  <a:lnTo>
                    <a:pt x="1994" y="1726"/>
                  </a:lnTo>
                  <a:lnTo>
                    <a:pt x="1975" y="1752"/>
                  </a:lnTo>
                  <a:lnTo>
                    <a:pt x="1957" y="1775"/>
                  </a:lnTo>
                  <a:lnTo>
                    <a:pt x="1942" y="1794"/>
                  </a:lnTo>
                  <a:lnTo>
                    <a:pt x="1929" y="1809"/>
                  </a:lnTo>
                  <a:lnTo>
                    <a:pt x="1913" y="1826"/>
                  </a:lnTo>
                  <a:lnTo>
                    <a:pt x="1893" y="1847"/>
                  </a:lnTo>
                  <a:lnTo>
                    <a:pt x="1871" y="1870"/>
                  </a:lnTo>
                  <a:lnTo>
                    <a:pt x="1846" y="1896"/>
                  </a:lnTo>
                  <a:lnTo>
                    <a:pt x="1821" y="1923"/>
                  </a:lnTo>
                  <a:lnTo>
                    <a:pt x="1793" y="1952"/>
                  </a:lnTo>
                  <a:lnTo>
                    <a:pt x="1764" y="1981"/>
                  </a:lnTo>
                  <a:lnTo>
                    <a:pt x="1734" y="2012"/>
                  </a:lnTo>
                  <a:lnTo>
                    <a:pt x="1705" y="2042"/>
                  </a:lnTo>
                  <a:lnTo>
                    <a:pt x="1675" y="2073"/>
                  </a:lnTo>
                  <a:lnTo>
                    <a:pt x="1647" y="2102"/>
                  </a:lnTo>
                  <a:lnTo>
                    <a:pt x="1619" y="2131"/>
                  </a:lnTo>
                  <a:lnTo>
                    <a:pt x="1593" y="2158"/>
                  </a:lnTo>
                  <a:lnTo>
                    <a:pt x="1568" y="2184"/>
                  </a:lnTo>
                  <a:lnTo>
                    <a:pt x="1546" y="2207"/>
                  </a:lnTo>
                  <a:lnTo>
                    <a:pt x="1526" y="2228"/>
                  </a:lnTo>
                  <a:lnTo>
                    <a:pt x="1510" y="2245"/>
                  </a:lnTo>
                  <a:lnTo>
                    <a:pt x="1497" y="2259"/>
                  </a:lnTo>
                  <a:lnTo>
                    <a:pt x="1488" y="2269"/>
                  </a:lnTo>
                  <a:lnTo>
                    <a:pt x="1478" y="2280"/>
                  </a:lnTo>
                  <a:lnTo>
                    <a:pt x="1465" y="2295"/>
                  </a:lnTo>
                  <a:lnTo>
                    <a:pt x="1449" y="2314"/>
                  </a:lnTo>
                  <a:lnTo>
                    <a:pt x="1432" y="2336"/>
                  </a:lnTo>
                  <a:lnTo>
                    <a:pt x="1412" y="2360"/>
                  </a:lnTo>
                  <a:lnTo>
                    <a:pt x="1390" y="2386"/>
                  </a:lnTo>
                  <a:lnTo>
                    <a:pt x="1368" y="2413"/>
                  </a:lnTo>
                  <a:lnTo>
                    <a:pt x="1345" y="2443"/>
                  </a:lnTo>
                  <a:lnTo>
                    <a:pt x="1322" y="2472"/>
                  </a:lnTo>
                  <a:lnTo>
                    <a:pt x="1298" y="2502"/>
                  </a:lnTo>
                  <a:lnTo>
                    <a:pt x="1275" y="2531"/>
                  </a:lnTo>
                  <a:lnTo>
                    <a:pt x="1253" y="2559"/>
                  </a:lnTo>
                  <a:lnTo>
                    <a:pt x="1233" y="2587"/>
                  </a:lnTo>
                  <a:lnTo>
                    <a:pt x="1214" y="2613"/>
                  </a:lnTo>
                  <a:lnTo>
                    <a:pt x="1197" y="2636"/>
                  </a:lnTo>
                  <a:lnTo>
                    <a:pt x="1183" y="2656"/>
                  </a:lnTo>
                  <a:lnTo>
                    <a:pt x="1171" y="2675"/>
                  </a:lnTo>
                  <a:lnTo>
                    <a:pt x="1163" y="2689"/>
                  </a:lnTo>
                  <a:lnTo>
                    <a:pt x="1149" y="2711"/>
                  </a:lnTo>
                  <a:lnTo>
                    <a:pt x="1133" y="2728"/>
                  </a:lnTo>
                  <a:lnTo>
                    <a:pt x="1114" y="2739"/>
                  </a:lnTo>
                  <a:lnTo>
                    <a:pt x="1093" y="2746"/>
                  </a:lnTo>
                  <a:lnTo>
                    <a:pt x="1070" y="2747"/>
                  </a:lnTo>
                  <a:lnTo>
                    <a:pt x="1046" y="2743"/>
                  </a:lnTo>
                  <a:lnTo>
                    <a:pt x="1021" y="2734"/>
                  </a:lnTo>
                  <a:lnTo>
                    <a:pt x="994" y="2719"/>
                  </a:lnTo>
                  <a:lnTo>
                    <a:pt x="967" y="2700"/>
                  </a:lnTo>
                  <a:lnTo>
                    <a:pt x="935" y="2675"/>
                  </a:lnTo>
                  <a:lnTo>
                    <a:pt x="902" y="2650"/>
                  </a:lnTo>
                  <a:lnTo>
                    <a:pt x="869" y="2624"/>
                  </a:lnTo>
                  <a:lnTo>
                    <a:pt x="838" y="2599"/>
                  </a:lnTo>
                  <a:lnTo>
                    <a:pt x="808" y="2574"/>
                  </a:lnTo>
                  <a:lnTo>
                    <a:pt x="781" y="2550"/>
                  </a:lnTo>
                  <a:lnTo>
                    <a:pt x="758" y="2527"/>
                  </a:lnTo>
                  <a:lnTo>
                    <a:pt x="740" y="2506"/>
                  </a:lnTo>
                  <a:lnTo>
                    <a:pt x="729" y="2493"/>
                  </a:lnTo>
                  <a:lnTo>
                    <a:pt x="719" y="2480"/>
                  </a:lnTo>
                  <a:lnTo>
                    <a:pt x="710" y="2468"/>
                  </a:lnTo>
                  <a:lnTo>
                    <a:pt x="703" y="2456"/>
                  </a:lnTo>
                  <a:lnTo>
                    <a:pt x="697" y="2444"/>
                  </a:lnTo>
                  <a:lnTo>
                    <a:pt x="694" y="2431"/>
                  </a:lnTo>
                  <a:lnTo>
                    <a:pt x="693" y="2418"/>
                  </a:lnTo>
                  <a:lnTo>
                    <a:pt x="696" y="2404"/>
                  </a:lnTo>
                  <a:lnTo>
                    <a:pt x="704" y="2389"/>
                  </a:lnTo>
                  <a:lnTo>
                    <a:pt x="716" y="2373"/>
                  </a:lnTo>
                  <a:lnTo>
                    <a:pt x="732" y="2355"/>
                  </a:lnTo>
                  <a:lnTo>
                    <a:pt x="755" y="2337"/>
                  </a:lnTo>
                  <a:lnTo>
                    <a:pt x="783" y="2315"/>
                  </a:lnTo>
                  <a:lnTo>
                    <a:pt x="814" y="2289"/>
                  </a:lnTo>
                  <a:lnTo>
                    <a:pt x="846" y="2259"/>
                  </a:lnTo>
                  <a:lnTo>
                    <a:pt x="881" y="2228"/>
                  </a:lnTo>
                  <a:lnTo>
                    <a:pt x="918" y="2194"/>
                  </a:lnTo>
                  <a:lnTo>
                    <a:pt x="954" y="2158"/>
                  </a:lnTo>
                  <a:lnTo>
                    <a:pt x="990" y="2122"/>
                  </a:lnTo>
                  <a:lnTo>
                    <a:pt x="1024" y="2086"/>
                  </a:lnTo>
                  <a:lnTo>
                    <a:pt x="1057" y="2051"/>
                  </a:lnTo>
                  <a:lnTo>
                    <a:pt x="1086" y="2017"/>
                  </a:lnTo>
                  <a:lnTo>
                    <a:pt x="1114" y="1986"/>
                  </a:lnTo>
                  <a:lnTo>
                    <a:pt x="1136" y="1957"/>
                  </a:lnTo>
                  <a:lnTo>
                    <a:pt x="1154" y="1932"/>
                  </a:lnTo>
                  <a:lnTo>
                    <a:pt x="1171" y="1910"/>
                  </a:lnTo>
                  <a:lnTo>
                    <a:pt x="1183" y="1894"/>
                  </a:lnTo>
                  <a:lnTo>
                    <a:pt x="1194" y="1880"/>
                  </a:lnTo>
                  <a:lnTo>
                    <a:pt x="1202" y="1869"/>
                  </a:lnTo>
                  <a:lnTo>
                    <a:pt x="1207" y="1861"/>
                  </a:lnTo>
                  <a:lnTo>
                    <a:pt x="1211" y="1856"/>
                  </a:lnTo>
                  <a:lnTo>
                    <a:pt x="1215" y="1851"/>
                  </a:lnTo>
                  <a:lnTo>
                    <a:pt x="1216" y="1849"/>
                  </a:lnTo>
                  <a:lnTo>
                    <a:pt x="1217" y="1848"/>
                  </a:lnTo>
                  <a:lnTo>
                    <a:pt x="1218" y="1848"/>
                  </a:lnTo>
                  <a:lnTo>
                    <a:pt x="1218" y="1848"/>
                  </a:lnTo>
                  <a:lnTo>
                    <a:pt x="1219" y="1845"/>
                  </a:lnTo>
                  <a:lnTo>
                    <a:pt x="1225" y="1838"/>
                  </a:lnTo>
                  <a:lnTo>
                    <a:pt x="1232" y="1827"/>
                  </a:lnTo>
                  <a:lnTo>
                    <a:pt x="1244" y="1812"/>
                  </a:lnTo>
                  <a:lnTo>
                    <a:pt x="1258" y="1795"/>
                  </a:lnTo>
                  <a:lnTo>
                    <a:pt x="1273" y="1774"/>
                  </a:lnTo>
                  <a:lnTo>
                    <a:pt x="1290" y="1750"/>
                  </a:lnTo>
                  <a:lnTo>
                    <a:pt x="1310" y="1725"/>
                  </a:lnTo>
                  <a:lnTo>
                    <a:pt x="1330" y="1699"/>
                  </a:lnTo>
                  <a:lnTo>
                    <a:pt x="1352" y="1671"/>
                  </a:lnTo>
                  <a:lnTo>
                    <a:pt x="1374" y="1643"/>
                  </a:lnTo>
                  <a:lnTo>
                    <a:pt x="1396" y="1615"/>
                  </a:lnTo>
                  <a:lnTo>
                    <a:pt x="1419" y="1586"/>
                  </a:lnTo>
                  <a:lnTo>
                    <a:pt x="1441" y="1559"/>
                  </a:lnTo>
                  <a:lnTo>
                    <a:pt x="1463" y="1533"/>
                  </a:lnTo>
                  <a:lnTo>
                    <a:pt x="1483" y="1508"/>
                  </a:lnTo>
                  <a:lnTo>
                    <a:pt x="1503" y="1486"/>
                  </a:lnTo>
                  <a:lnTo>
                    <a:pt x="1522" y="1465"/>
                  </a:lnTo>
                  <a:lnTo>
                    <a:pt x="1538" y="1449"/>
                  </a:lnTo>
                  <a:lnTo>
                    <a:pt x="1554" y="1435"/>
                  </a:lnTo>
                  <a:lnTo>
                    <a:pt x="1572" y="1418"/>
                  </a:lnTo>
                  <a:lnTo>
                    <a:pt x="1593" y="1399"/>
                  </a:lnTo>
                  <a:lnTo>
                    <a:pt x="1616" y="1378"/>
                  </a:lnTo>
                  <a:lnTo>
                    <a:pt x="1641" y="1355"/>
                  </a:lnTo>
                  <a:lnTo>
                    <a:pt x="1668" y="1331"/>
                  </a:lnTo>
                  <a:lnTo>
                    <a:pt x="1695" y="1306"/>
                  </a:lnTo>
                  <a:lnTo>
                    <a:pt x="1722" y="1281"/>
                  </a:lnTo>
                  <a:lnTo>
                    <a:pt x="1750" y="1256"/>
                  </a:lnTo>
                  <a:lnTo>
                    <a:pt x="1777" y="1232"/>
                  </a:lnTo>
                  <a:lnTo>
                    <a:pt x="1804" y="1208"/>
                  </a:lnTo>
                  <a:lnTo>
                    <a:pt x="1828" y="1185"/>
                  </a:lnTo>
                  <a:lnTo>
                    <a:pt x="1851" y="1165"/>
                  </a:lnTo>
                  <a:lnTo>
                    <a:pt x="1870" y="1147"/>
                  </a:lnTo>
                  <a:lnTo>
                    <a:pt x="1888" y="1131"/>
                  </a:lnTo>
                  <a:lnTo>
                    <a:pt x="1902" y="1118"/>
                  </a:lnTo>
                  <a:lnTo>
                    <a:pt x="1912" y="1110"/>
                  </a:lnTo>
                  <a:lnTo>
                    <a:pt x="1929" y="1100"/>
                  </a:lnTo>
                  <a:lnTo>
                    <a:pt x="1944" y="1096"/>
                  </a:lnTo>
                  <a:lnTo>
                    <a:pt x="1959" y="1099"/>
                  </a:lnTo>
                  <a:lnTo>
                    <a:pt x="1972" y="1103"/>
                  </a:lnTo>
                  <a:lnTo>
                    <a:pt x="1983" y="1110"/>
                  </a:lnTo>
                  <a:lnTo>
                    <a:pt x="2415" y="637"/>
                  </a:lnTo>
                  <a:lnTo>
                    <a:pt x="2410" y="633"/>
                  </a:lnTo>
                  <a:lnTo>
                    <a:pt x="2405" y="628"/>
                  </a:lnTo>
                  <a:lnTo>
                    <a:pt x="2402" y="626"/>
                  </a:lnTo>
                  <a:lnTo>
                    <a:pt x="2400" y="624"/>
                  </a:lnTo>
                  <a:lnTo>
                    <a:pt x="2399" y="623"/>
                  </a:lnTo>
                  <a:lnTo>
                    <a:pt x="2398" y="622"/>
                  </a:lnTo>
                  <a:lnTo>
                    <a:pt x="2399" y="620"/>
                  </a:lnTo>
                  <a:lnTo>
                    <a:pt x="2402" y="612"/>
                  </a:lnTo>
                  <a:lnTo>
                    <a:pt x="2407" y="600"/>
                  </a:lnTo>
                  <a:lnTo>
                    <a:pt x="2412" y="584"/>
                  </a:lnTo>
                  <a:lnTo>
                    <a:pt x="2417" y="564"/>
                  </a:lnTo>
                  <a:lnTo>
                    <a:pt x="2424" y="542"/>
                  </a:lnTo>
                  <a:lnTo>
                    <a:pt x="2430" y="519"/>
                  </a:lnTo>
                  <a:lnTo>
                    <a:pt x="2434" y="494"/>
                  </a:lnTo>
                  <a:lnTo>
                    <a:pt x="2437" y="468"/>
                  </a:lnTo>
                  <a:lnTo>
                    <a:pt x="2438" y="442"/>
                  </a:lnTo>
                  <a:lnTo>
                    <a:pt x="2437" y="417"/>
                  </a:lnTo>
                  <a:lnTo>
                    <a:pt x="2434" y="392"/>
                  </a:lnTo>
                  <a:lnTo>
                    <a:pt x="2426" y="369"/>
                  </a:lnTo>
                  <a:lnTo>
                    <a:pt x="2416" y="348"/>
                  </a:lnTo>
                  <a:lnTo>
                    <a:pt x="2404" y="331"/>
                  </a:lnTo>
                  <a:lnTo>
                    <a:pt x="2391" y="313"/>
                  </a:lnTo>
                  <a:lnTo>
                    <a:pt x="2377" y="298"/>
                  </a:lnTo>
                  <a:lnTo>
                    <a:pt x="2363" y="283"/>
                  </a:lnTo>
                  <a:lnTo>
                    <a:pt x="2345" y="270"/>
                  </a:lnTo>
                  <a:lnTo>
                    <a:pt x="2326" y="258"/>
                  </a:lnTo>
                  <a:lnTo>
                    <a:pt x="2305" y="247"/>
                  </a:lnTo>
                  <a:lnTo>
                    <a:pt x="2279" y="238"/>
                  </a:lnTo>
                  <a:lnTo>
                    <a:pt x="2250" y="230"/>
                  </a:lnTo>
                  <a:lnTo>
                    <a:pt x="2217" y="225"/>
                  </a:lnTo>
                  <a:lnTo>
                    <a:pt x="2178" y="222"/>
                  </a:lnTo>
                  <a:lnTo>
                    <a:pt x="2136" y="219"/>
                  </a:lnTo>
                  <a:lnTo>
                    <a:pt x="2087" y="219"/>
                  </a:lnTo>
                  <a:lnTo>
                    <a:pt x="2033" y="222"/>
                  </a:lnTo>
                  <a:lnTo>
                    <a:pt x="2029" y="222"/>
                  </a:lnTo>
                  <a:lnTo>
                    <a:pt x="2018" y="223"/>
                  </a:lnTo>
                  <a:lnTo>
                    <a:pt x="2003" y="224"/>
                  </a:lnTo>
                  <a:lnTo>
                    <a:pt x="1982" y="225"/>
                  </a:lnTo>
                  <a:lnTo>
                    <a:pt x="1957" y="227"/>
                  </a:lnTo>
                  <a:lnTo>
                    <a:pt x="1929" y="229"/>
                  </a:lnTo>
                  <a:lnTo>
                    <a:pt x="1899" y="230"/>
                  </a:lnTo>
                  <a:lnTo>
                    <a:pt x="1868" y="232"/>
                  </a:lnTo>
                  <a:lnTo>
                    <a:pt x="1836" y="235"/>
                  </a:lnTo>
                  <a:lnTo>
                    <a:pt x="1806" y="237"/>
                  </a:lnTo>
                  <a:lnTo>
                    <a:pt x="1776" y="239"/>
                  </a:lnTo>
                  <a:lnTo>
                    <a:pt x="1749" y="241"/>
                  </a:lnTo>
                  <a:lnTo>
                    <a:pt x="1726" y="242"/>
                  </a:lnTo>
                  <a:lnTo>
                    <a:pt x="1706" y="244"/>
                  </a:lnTo>
                  <a:lnTo>
                    <a:pt x="1692" y="246"/>
                  </a:lnTo>
                  <a:lnTo>
                    <a:pt x="1669" y="246"/>
                  </a:lnTo>
                  <a:lnTo>
                    <a:pt x="1648" y="242"/>
                  </a:lnTo>
                  <a:lnTo>
                    <a:pt x="1631" y="236"/>
                  </a:lnTo>
                  <a:lnTo>
                    <a:pt x="1619" y="227"/>
                  </a:lnTo>
                  <a:lnTo>
                    <a:pt x="1612" y="216"/>
                  </a:lnTo>
                  <a:lnTo>
                    <a:pt x="1608" y="204"/>
                  </a:lnTo>
                  <a:lnTo>
                    <a:pt x="1609" y="190"/>
                  </a:lnTo>
                  <a:lnTo>
                    <a:pt x="1617" y="177"/>
                  </a:lnTo>
                  <a:lnTo>
                    <a:pt x="1630" y="164"/>
                  </a:lnTo>
                  <a:lnTo>
                    <a:pt x="1650" y="151"/>
                  </a:lnTo>
                  <a:lnTo>
                    <a:pt x="1676" y="139"/>
                  </a:lnTo>
                  <a:lnTo>
                    <a:pt x="1679" y="138"/>
                  </a:lnTo>
                  <a:lnTo>
                    <a:pt x="1687" y="134"/>
                  </a:lnTo>
                  <a:lnTo>
                    <a:pt x="1702" y="130"/>
                  </a:lnTo>
                  <a:lnTo>
                    <a:pt x="1720" y="123"/>
                  </a:lnTo>
                  <a:lnTo>
                    <a:pt x="1743" y="117"/>
                  </a:lnTo>
                  <a:lnTo>
                    <a:pt x="1771" y="108"/>
                  </a:lnTo>
                  <a:lnTo>
                    <a:pt x="1801" y="99"/>
                  </a:lnTo>
                  <a:lnTo>
                    <a:pt x="1835" y="90"/>
                  </a:lnTo>
                  <a:lnTo>
                    <a:pt x="1871" y="79"/>
                  </a:lnTo>
                  <a:lnTo>
                    <a:pt x="1911" y="69"/>
                  </a:lnTo>
                  <a:lnTo>
                    <a:pt x="1953" y="58"/>
                  </a:lnTo>
                  <a:lnTo>
                    <a:pt x="1995" y="48"/>
                  </a:lnTo>
                  <a:lnTo>
                    <a:pt x="2039" y="38"/>
                  </a:lnTo>
                  <a:lnTo>
                    <a:pt x="2084" y="30"/>
                  </a:lnTo>
                  <a:lnTo>
                    <a:pt x="2129" y="21"/>
                  </a:lnTo>
                  <a:lnTo>
                    <a:pt x="2174" y="14"/>
                  </a:lnTo>
                  <a:lnTo>
                    <a:pt x="2219" y="8"/>
                  </a:lnTo>
                  <a:lnTo>
                    <a:pt x="2263" y="3"/>
                  </a:lnTo>
                  <a:lnTo>
                    <a:pt x="2306" y="1"/>
                  </a:lnTo>
                  <a:lnTo>
                    <a:pt x="2347" y="0"/>
                  </a:lnTo>
                  <a:close/>
                </a:path>
              </a:pathLst>
            </a:custGeom>
            <a:solidFill>
              <a:srgbClr val="FFC000"/>
            </a:solidFill>
            <a:ln w="0">
              <a:noFill/>
              <a:prstDash val="solid"/>
              <a:round/>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srgbClr val="C00000"/>
                </a:solidFill>
                <a:effectLst/>
                <a:uLnTx/>
                <a:uFillTx/>
                <a:latin typeface="Calibri" panose="020F0502020204030204"/>
                <a:ea typeface="微软雅黑" panose="020B0503020204020204" charset="-122"/>
                <a:cs typeface="+mn-ea"/>
                <a:sym typeface="+mn-lt"/>
              </a:endParaRPr>
            </a:p>
          </p:txBody>
        </p:sp>
      </p:grpSp>
      <p:grpSp>
        <p:nvGrpSpPr>
          <p:cNvPr id="9" name="组合 8"/>
          <p:cNvGrpSpPr/>
          <p:nvPr/>
        </p:nvGrpSpPr>
        <p:grpSpPr>
          <a:xfrm>
            <a:off x="5043669" y="4401692"/>
            <a:ext cx="772611" cy="772611"/>
            <a:chOff x="5043669" y="4148549"/>
            <a:chExt cx="772611" cy="772611"/>
          </a:xfrm>
        </p:grpSpPr>
        <p:sp>
          <p:nvSpPr>
            <p:cNvPr id="10" name="矩形 9"/>
            <p:cNvSpPr/>
            <p:nvPr/>
          </p:nvSpPr>
          <p:spPr>
            <a:xfrm>
              <a:off x="5043669" y="4148549"/>
              <a:ext cx="772611" cy="772611"/>
            </a:xfrm>
            <a:prstGeom prst="rect">
              <a:avLst/>
            </a:prstGeom>
            <a:solidFill>
              <a:srgbClr val="C00000"/>
            </a:solidFill>
            <a:ln w="25400"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ln>
                  <a:noFill/>
                </a:ln>
                <a:solidFill>
                  <a:srgbClr val="C00000"/>
                </a:solidFill>
                <a:effectLst/>
                <a:uLnTx/>
                <a:uFillTx/>
                <a:latin typeface="Calibri" panose="020F0502020204030204"/>
                <a:ea typeface="微软雅黑" panose="020B0503020204020204" charset="-122"/>
                <a:cs typeface="+mn-ea"/>
                <a:sym typeface="+mn-lt"/>
              </a:endParaRPr>
            </a:p>
          </p:txBody>
        </p:sp>
        <p:sp>
          <p:nvSpPr>
            <p:cNvPr id="11" name="Shape 538"/>
            <p:cNvSpPr/>
            <p:nvPr/>
          </p:nvSpPr>
          <p:spPr>
            <a:xfrm>
              <a:off x="5298138" y="4360425"/>
              <a:ext cx="304106" cy="301613"/>
            </a:xfrm>
            <a:custGeom>
              <a:avLst/>
              <a:gdLst/>
              <a:ahLst/>
              <a:cxnLst>
                <a:cxn ang="0">
                  <a:pos x="wd2" y="hd2"/>
                </a:cxn>
                <a:cxn ang="5400000">
                  <a:pos x="wd2" y="hd2"/>
                </a:cxn>
                <a:cxn ang="10800000">
                  <a:pos x="wd2" y="hd2"/>
                </a:cxn>
                <a:cxn ang="16200000">
                  <a:pos x="wd2" y="hd2"/>
                </a:cxn>
              </a:cxnLst>
              <a:rect l="0" t="0" r="r" b="b"/>
              <a:pathLst>
                <a:path w="21554" h="21600" extrusionOk="0">
                  <a:moveTo>
                    <a:pt x="15017" y="5596"/>
                  </a:moveTo>
                  <a:lnTo>
                    <a:pt x="8281" y="12346"/>
                  </a:lnTo>
                  <a:cubicBezTo>
                    <a:pt x="8018" y="12609"/>
                    <a:pt x="8018" y="13038"/>
                    <a:pt x="8281" y="13302"/>
                  </a:cubicBezTo>
                  <a:cubicBezTo>
                    <a:pt x="8413" y="13434"/>
                    <a:pt x="8583" y="13499"/>
                    <a:pt x="8755" y="13499"/>
                  </a:cubicBezTo>
                  <a:cubicBezTo>
                    <a:pt x="8929" y="13499"/>
                    <a:pt x="9101" y="13434"/>
                    <a:pt x="9232" y="13302"/>
                  </a:cubicBezTo>
                  <a:lnTo>
                    <a:pt x="15967" y="6552"/>
                  </a:lnTo>
                  <a:cubicBezTo>
                    <a:pt x="16230" y="6288"/>
                    <a:pt x="16230" y="5860"/>
                    <a:pt x="15967" y="5596"/>
                  </a:cubicBezTo>
                  <a:cubicBezTo>
                    <a:pt x="15703" y="5332"/>
                    <a:pt x="15279" y="5332"/>
                    <a:pt x="15017" y="5596"/>
                  </a:cubicBezTo>
                  <a:cubicBezTo>
                    <a:pt x="15017" y="5596"/>
                    <a:pt x="15017" y="5596"/>
                    <a:pt x="15017" y="5596"/>
                  </a:cubicBezTo>
                  <a:close/>
                  <a:moveTo>
                    <a:pt x="19439" y="5820"/>
                  </a:moveTo>
                  <a:lnTo>
                    <a:pt x="18811" y="6450"/>
                  </a:lnTo>
                  <a:cubicBezTo>
                    <a:pt x="18753" y="5484"/>
                    <a:pt x="18351" y="4585"/>
                    <a:pt x="17664" y="3895"/>
                  </a:cubicBezTo>
                  <a:cubicBezTo>
                    <a:pt x="16977" y="3207"/>
                    <a:pt x="16078" y="2808"/>
                    <a:pt x="15115" y="2745"/>
                  </a:cubicBezTo>
                  <a:lnTo>
                    <a:pt x="15746" y="2119"/>
                  </a:lnTo>
                  <a:lnTo>
                    <a:pt x="15746" y="2116"/>
                  </a:lnTo>
                  <a:cubicBezTo>
                    <a:pt x="16240" y="1621"/>
                    <a:pt x="16894" y="1351"/>
                    <a:pt x="17595" y="1351"/>
                  </a:cubicBezTo>
                  <a:cubicBezTo>
                    <a:pt x="18292" y="1351"/>
                    <a:pt x="18946" y="1621"/>
                    <a:pt x="19439" y="2116"/>
                  </a:cubicBezTo>
                  <a:cubicBezTo>
                    <a:pt x="19933" y="2610"/>
                    <a:pt x="20206" y="3268"/>
                    <a:pt x="20206" y="3968"/>
                  </a:cubicBezTo>
                  <a:cubicBezTo>
                    <a:pt x="20206" y="4667"/>
                    <a:pt x="19936" y="5325"/>
                    <a:pt x="19439" y="5820"/>
                  </a:cubicBezTo>
                  <a:cubicBezTo>
                    <a:pt x="19439" y="5820"/>
                    <a:pt x="19439" y="5820"/>
                    <a:pt x="19439" y="5820"/>
                  </a:cubicBezTo>
                  <a:close/>
                  <a:moveTo>
                    <a:pt x="16710" y="8553"/>
                  </a:moveTo>
                  <a:lnTo>
                    <a:pt x="8506" y="16775"/>
                  </a:lnTo>
                  <a:lnTo>
                    <a:pt x="8742" y="15665"/>
                  </a:lnTo>
                  <a:cubicBezTo>
                    <a:pt x="8785" y="15463"/>
                    <a:pt x="8735" y="15259"/>
                    <a:pt x="8608" y="15100"/>
                  </a:cubicBezTo>
                  <a:cubicBezTo>
                    <a:pt x="8478" y="14938"/>
                    <a:pt x="8285" y="14850"/>
                    <a:pt x="8084" y="14850"/>
                  </a:cubicBezTo>
                  <a:lnTo>
                    <a:pt x="6735" y="14850"/>
                  </a:lnTo>
                  <a:lnTo>
                    <a:pt x="6735" y="13499"/>
                  </a:lnTo>
                  <a:cubicBezTo>
                    <a:pt x="6735" y="13126"/>
                    <a:pt x="6433" y="12823"/>
                    <a:pt x="6061" y="12823"/>
                  </a:cubicBezTo>
                  <a:lnTo>
                    <a:pt x="5000" y="12823"/>
                  </a:lnTo>
                  <a:lnTo>
                    <a:pt x="13011" y="4841"/>
                  </a:lnTo>
                  <a:lnTo>
                    <a:pt x="13017" y="4851"/>
                  </a:lnTo>
                  <a:cubicBezTo>
                    <a:pt x="13510" y="4356"/>
                    <a:pt x="14168" y="4084"/>
                    <a:pt x="14865" y="4084"/>
                  </a:cubicBezTo>
                  <a:cubicBezTo>
                    <a:pt x="15562" y="4084"/>
                    <a:pt x="16220" y="4356"/>
                    <a:pt x="16710" y="4851"/>
                  </a:cubicBezTo>
                  <a:cubicBezTo>
                    <a:pt x="17203" y="5346"/>
                    <a:pt x="17476" y="6001"/>
                    <a:pt x="17476" y="6700"/>
                  </a:cubicBezTo>
                  <a:cubicBezTo>
                    <a:pt x="17476" y="7402"/>
                    <a:pt x="17207" y="8058"/>
                    <a:pt x="16710" y="8553"/>
                  </a:cubicBezTo>
                  <a:cubicBezTo>
                    <a:pt x="16710" y="8553"/>
                    <a:pt x="16710" y="8553"/>
                    <a:pt x="16710" y="8553"/>
                  </a:cubicBezTo>
                  <a:close/>
                  <a:moveTo>
                    <a:pt x="6798" y="18334"/>
                  </a:moveTo>
                  <a:lnTo>
                    <a:pt x="4289" y="19109"/>
                  </a:lnTo>
                  <a:cubicBezTo>
                    <a:pt x="4144" y="18677"/>
                    <a:pt x="3917" y="18297"/>
                    <a:pt x="3605" y="17985"/>
                  </a:cubicBezTo>
                  <a:cubicBezTo>
                    <a:pt x="3335" y="17714"/>
                    <a:pt x="3023" y="17506"/>
                    <a:pt x="2694" y="17336"/>
                  </a:cubicBezTo>
                  <a:lnTo>
                    <a:pt x="3839" y="14175"/>
                  </a:lnTo>
                  <a:lnTo>
                    <a:pt x="5387" y="14175"/>
                  </a:lnTo>
                  <a:lnTo>
                    <a:pt x="5387" y="15522"/>
                  </a:lnTo>
                  <a:cubicBezTo>
                    <a:pt x="5387" y="15898"/>
                    <a:pt x="5690" y="16198"/>
                    <a:pt x="6061" y="16198"/>
                  </a:cubicBezTo>
                  <a:lnTo>
                    <a:pt x="7251" y="16198"/>
                  </a:lnTo>
                  <a:cubicBezTo>
                    <a:pt x="7251" y="16198"/>
                    <a:pt x="6798" y="18334"/>
                    <a:pt x="6798" y="18334"/>
                  </a:cubicBezTo>
                  <a:close/>
                  <a:moveTo>
                    <a:pt x="20394" y="1163"/>
                  </a:moveTo>
                  <a:cubicBezTo>
                    <a:pt x="19646" y="412"/>
                    <a:pt x="18651" y="0"/>
                    <a:pt x="17595" y="0"/>
                  </a:cubicBezTo>
                  <a:cubicBezTo>
                    <a:pt x="16536" y="0"/>
                    <a:pt x="15543" y="412"/>
                    <a:pt x="14796" y="1160"/>
                  </a:cubicBezTo>
                  <a:lnTo>
                    <a:pt x="2895" y="13022"/>
                  </a:lnTo>
                  <a:cubicBezTo>
                    <a:pt x="2823" y="13090"/>
                    <a:pt x="2770" y="13176"/>
                    <a:pt x="2733" y="13268"/>
                  </a:cubicBezTo>
                  <a:lnTo>
                    <a:pt x="40" y="20694"/>
                  </a:lnTo>
                  <a:cubicBezTo>
                    <a:pt x="-46" y="20931"/>
                    <a:pt x="11" y="21205"/>
                    <a:pt x="185" y="21389"/>
                  </a:cubicBezTo>
                  <a:cubicBezTo>
                    <a:pt x="316" y="21524"/>
                    <a:pt x="491" y="21600"/>
                    <a:pt x="675" y="21600"/>
                  </a:cubicBezTo>
                  <a:cubicBezTo>
                    <a:pt x="741" y="21600"/>
                    <a:pt x="806" y="21590"/>
                    <a:pt x="872" y="21571"/>
                  </a:cubicBezTo>
                  <a:lnTo>
                    <a:pt x="7571" y="19511"/>
                  </a:lnTo>
                  <a:cubicBezTo>
                    <a:pt x="7676" y="19478"/>
                    <a:pt x="7771" y="19419"/>
                    <a:pt x="7850" y="19343"/>
                  </a:cubicBezTo>
                  <a:lnTo>
                    <a:pt x="20394" y="6771"/>
                  </a:lnTo>
                  <a:cubicBezTo>
                    <a:pt x="21140" y="6025"/>
                    <a:pt x="21554" y="5026"/>
                    <a:pt x="21554" y="3968"/>
                  </a:cubicBezTo>
                  <a:cubicBezTo>
                    <a:pt x="21551" y="2906"/>
                    <a:pt x="21140" y="1912"/>
                    <a:pt x="20394" y="1163"/>
                  </a:cubicBezTo>
                  <a:cubicBezTo>
                    <a:pt x="20394" y="1163"/>
                    <a:pt x="20394" y="1163"/>
                    <a:pt x="20394" y="1163"/>
                  </a:cubicBezTo>
                  <a:close/>
                </a:path>
              </a:pathLst>
            </a:custGeom>
            <a:solidFill>
              <a:srgbClr val="FFC000"/>
            </a:solidFill>
            <a:ln w="12700" cap="flat">
              <a:noFill/>
              <a:miter lim="400000"/>
            </a:ln>
            <a:effectLst/>
          </p:spPr>
          <p:txBody>
            <a:bodyPr wrap="square" lIns="50800" tIns="50800" rIns="50800" bIns="50800" numCol="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229870" rtl="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4000" b="0" i="0" u="none" strike="noStrike" kern="1200" cap="none" spc="0" normalizeH="0" baseline="0" noProof="0">
                <a:ln>
                  <a:noFill/>
                </a:ln>
                <a:solidFill>
                  <a:srgbClr val="C00000"/>
                </a:solidFill>
                <a:effectLst>
                  <a:outerShdw blurRad="38100" dist="12700" dir="5400000" rotWithShape="0">
                    <a:srgbClr val="000000">
                      <a:alpha val="50000"/>
                    </a:srgbClr>
                  </a:outerShdw>
                </a:effectLst>
                <a:uLnTx/>
                <a:uFillTx/>
                <a:latin typeface="Gill Sans"/>
                <a:ea typeface="Gill Sans"/>
                <a:cs typeface="+mn-ea"/>
                <a:sym typeface="+mn-lt"/>
              </a:endParaRPr>
            </a:p>
          </p:txBody>
        </p:sp>
      </p:grpSp>
      <p:grpSp>
        <p:nvGrpSpPr>
          <p:cNvPr id="12" name="组合 11"/>
          <p:cNvGrpSpPr/>
          <p:nvPr/>
        </p:nvGrpSpPr>
        <p:grpSpPr>
          <a:xfrm>
            <a:off x="1817706" y="4401693"/>
            <a:ext cx="772611" cy="772611"/>
            <a:chOff x="1817706" y="4148550"/>
            <a:chExt cx="772611" cy="772611"/>
          </a:xfrm>
        </p:grpSpPr>
        <p:sp>
          <p:nvSpPr>
            <p:cNvPr id="13" name="矩形 12"/>
            <p:cNvSpPr/>
            <p:nvPr/>
          </p:nvSpPr>
          <p:spPr>
            <a:xfrm>
              <a:off x="1817706" y="4148550"/>
              <a:ext cx="772611" cy="772611"/>
            </a:xfrm>
            <a:prstGeom prst="rect">
              <a:avLst/>
            </a:prstGeom>
            <a:solidFill>
              <a:sysClr val="windowText" lastClr="000000">
                <a:lumMod val="85000"/>
                <a:lumOff val="15000"/>
              </a:sysClr>
            </a:solidFill>
            <a:ln w="25400"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ln>
                  <a:noFill/>
                </a:ln>
                <a:solidFill>
                  <a:srgbClr val="C00000"/>
                </a:solidFill>
                <a:effectLst/>
                <a:uLnTx/>
                <a:uFillTx/>
                <a:latin typeface="Calibri" panose="020F0502020204030204"/>
                <a:ea typeface="微软雅黑" panose="020B0503020204020204" charset="-122"/>
                <a:cs typeface="+mn-ea"/>
                <a:sym typeface="+mn-lt"/>
              </a:endParaRPr>
            </a:p>
          </p:txBody>
        </p:sp>
        <p:sp>
          <p:nvSpPr>
            <p:cNvPr id="14" name="Freeform 6"/>
            <p:cNvSpPr>
              <a:spLocks noEditPoints="1"/>
            </p:cNvSpPr>
            <p:nvPr/>
          </p:nvSpPr>
          <p:spPr bwMode="auto">
            <a:xfrm>
              <a:off x="1980691" y="4363072"/>
              <a:ext cx="426524" cy="268470"/>
            </a:xfrm>
            <a:custGeom>
              <a:avLst/>
              <a:gdLst>
                <a:gd name="T0" fmla="*/ 3132 w 3545"/>
                <a:gd name="T1" fmla="*/ 1485 h 2230"/>
                <a:gd name="T2" fmla="*/ 3354 w 3545"/>
                <a:gd name="T3" fmla="*/ 1626 h 2230"/>
                <a:gd name="T4" fmla="*/ 3495 w 3545"/>
                <a:gd name="T5" fmla="*/ 1875 h 2230"/>
                <a:gd name="T6" fmla="*/ 3545 w 3545"/>
                <a:gd name="T7" fmla="*/ 2230 h 2230"/>
                <a:gd name="T8" fmla="*/ 2292 w 3545"/>
                <a:gd name="T9" fmla="*/ 1938 h 2230"/>
                <a:gd name="T10" fmla="*/ 2416 w 3545"/>
                <a:gd name="T11" fmla="*/ 1667 h 2230"/>
                <a:gd name="T12" fmla="*/ 2622 w 3545"/>
                <a:gd name="T13" fmla="*/ 1505 h 2230"/>
                <a:gd name="T14" fmla="*/ 2903 w 3545"/>
                <a:gd name="T15" fmla="*/ 1449 h 2230"/>
                <a:gd name="T16" fmla="*/ 872 w 3545"/>
                <a:gd name="T17" fmla="*/ 1485 h 2230"/>
                <a:gd name="T18" fmla="*/ 1094 w 3545"/>
                <a:gd name="T19" fmla="*/ 1626 h 2230"/>
                <a:gd name="T20" fmla="*/ 1235 w 3545"/>
                <a:gd name="T21" fmla="*/ 1875 h 2230"/>
                <a:gd name="T22" fmla="*/ 1285 w 3545"/>
                <a:gd name="T23" fmla="*/ 2230 h 2230"/>
                <a:gd name="T24" fmla="*/ 31 w 3545"/>
                <a:gd name="T25" fmla="*/ 1938 h 2230"/>
                <a:gd name="T26" fmla="*/ 154 w 3545"/>
                <a:gd name="T27" fmla="*/ 1667 h 2230"/>
                <a:gd name="T28" fmla="*/ 362 w 3545"/>
                <a:gd name="T29" fmla="*/ 1505 h 2230"/>
                <a:gd name="T30" fmla="*/ 642 w 3545"/>
                <a:gd name="T31" fmla="*/ 1449 h 2230"/>
                <a:gd name="T32" fmla="*/ 1995 w 3545"/>
                <a:gd name="T33" fmla="*/ 1092 h 2230"/>
                <a:gd name="T34" fmla="*/ 2289 w 3545"/>
                <a:gd name="T35" fmla="*/ 1177 h 2230"/>
                <a:gd name="T36" fmla="*/ 2534 w 3545"/>
                <a:gd name="T37" fmla="*/ 1320 h 2230"/>
                <a:gd name="T38" fmla="*/ 2361 w 3545"/>
                <a:gd name="T39" fmla="*/ 1494 h 2230"/>
                <a:gd name="T40" fmla="*/ 2182 w 3545"/>
                <a:gd name="T41" fmla="*/ 1768 h 2230"/>
                <a:gd name="T42" fmla="*/ 2106 w 3545"/>
                <a:gd name="T43" fmla="*/ 2143 h 2230"/>
                <a:gd name="T44" fmla="*/ 1433 w 3545"/>
                <a:gd name="T45" fmla="*/ 1981 h 2230"/>
                <a:gd name="T46" fmla="*/ 1315 w 3545"/>
                <a:gd name="T47" fmla="*/ 1645 h 2230"/>
                <a:gd name="T48" fmla="*/ 1099 w 3545"/>
                <a:gd name="T49" fmla="*/ 1415 h 2230"/>
                <a:gd name="T50" fmla="*/ 1107 w 3545"/>
                <a:gd name="T51" fmla="*/ 1256 h 2230"/>
                <a:gd name="T52" fmla="*/ 1376 w 3545"/>
                <a:gd name="T53" fmla="*/ 1136 h 2230"/>
                <a:gd name="T54" fmla="*/ 1670 w 3545"/>
                <a:gd name="T55" fmla="*/ 1077 h 2230"/>
                <a:gd name="T56" fmla="*/ 2967 w 3545"/>
                <a:gd name="T57" fmla="*/ 741 h 2230"/>
                <a:gd name="T58" fmla="*/ 3137 w 3545"/>
                <a:gd name="T59" fmla="*/ 870 h 2230"/>
                <a:gd name="T60" fmla="*/ 3185 w 3545"/>
                <a:gd name="T61" fmla="*/ 1087 h 2230"/>
                <a:gd name="T62" fmla="*/ 3081 w 3545"/>
                <a:gd name="T63" fmla="*/ 1276 h 2230"/>
                <a:gd name="T64" fmla="*/ 2877 w 3545"/>
                <a:gd name="T65" fmla="*/ 1352 h 2230"/>
                <a:gd name="T66" fmla="*/ 2673 w 3545"/>
                <a:gd name="T67" fmla="*/ 1276 h 2230"/>
                <a:gd name="T68" fmla="*/ 2569 w 3545"/>
                <a:gd name="T69" fmla="*/ 1087 h 2230"/>
                <a:gd name="T70" fmla="*/ 2615 w 3545"/>
                <a:gd name="T71" fmla="*/ 870 h 2230"/>
                <a:gd name="T72" fmla="*/ 2786 w 3545"/>
                <a:gd name="T73" fmla="*/ 741 h 2230"/>
                <a:gd name="T74" fmla="*/ 707 w 3545"/>
                <a:gd name="T75" fmla="*/ 741 h 2230"/>
                <a:gd name="T76" fmla="*/ 877 w 3545"/>
                <a:gd name="T77" fmla="*/ 870 h 2230"/>
                <a:gd name="T78" fmla="*/ 924 w 3545"/>
                <a:gd name="T79" fmla="*/ 1087 h 2230"/>
                <a:gd name="T80" fmla="*/ 820 w 3545"/>
                <a:gd name="T81" fmla="*/ 1276 h 2230"/>
                <a:gd name="T82" fmla="*/ 616 w 3545"/>
                <a:gd name="T83" fmla="*/ 1352 h 2230"/>
                <a:gd name="T84" fmla="*/ 412 w 3545"/>
                <a:gd name="T85" fmla="*/ 1276 h 2230"/>
                <a:gd name="T86" fmla="*/ 308 w 3545"/>
                <a:gd name="T87" fmla="*/ 1087 h 2230"/>
                <a:gd name="T88" fmla="*/ 355 w 3545"/>
                <a:gd name="T89" fmla="*/ 870 h 2230"/>
                <a:gd name="T90" fmla="*/ 526 w 3545"/>
                <a:gd name="T91" fmla="*/ 741 h 2230"/>
                <a:gd name="T92" fmla="*/ 1896 w 3545"/>
                <a:gd name="T93" fmla="*/ 12 h 2230"/>
                <a:gd name="T94" fmla="*/ 2115 w 3545"/>
                <a:gd name="T95" fmla="*/ 135 h 2230"/>
                <a:gd name="T96" fmla="*/ 2237 w 3545"/>
                <a:gd name="T97" fmla="*/ 355 h 2230"/>
                <a:gd name="T98" fmla="*/ 2223 w 3545"/>
                <a:gd name="T99" fmla="*/ 615 h 2230"/>
                <a:gd name="T100" fmla="*/ 2077 w 3545"/>
                <a:gd name="T101" fmla="*/ 819 h 2230"/>
                <a:gd name="T102" fmla="*/ 1844 w 3545"/>
                <a:gd name="T103" fmla="*/ 917 h 2230"/>
                <a:gd name="T104" fmla="*/ 1589 w 3545"/>
                <a:gd name="T105" fmla="*/ 874 h 2230"/>
                <a:gd name="T106" fmla="*/ 1403 w 3545"/>
                <a:gd name="T107" fmla="*/ 707 h 2230"/>
                <a:gd name="T108" fmla="*/ 1331 w 3545"/>
                <a:gd name="T109" fmla="*/ 460 h 2230"/>
                <a:gd name="T110" fmla="*/ 1403 w 3545"/>
                <a:gd name="T111" fmla="*/ 213 h 2230"/>
                <a:gd name="T112" fmla="*/ 1589 w 3545"/>
                <a:gd name="T113" fmla="*/ 46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545" h="2230">
                  <a:moveTo>
                    <a:pt x="2903" y="1449"/>
                  </a:moveTo>
                  <a:lnTo>
                    <a:pt x="2964" y="1453"/>
                  </a:lnTo>
                  <a:lnTo>
                    <a:pt x="3023" y="1459"/>
                  </a:lnTo>
                  <a:lnTo>
                    <a:pt x="3079" y="1470"/>
                  </a:lnTo>
                  <a:lnTo>
                    <a:pt x="3132" y="1485"/>
                  </a:lnTo>
                  <a:lnTo>
                    <a:pt x="3183" y="1505"/>
                  </a:lnTo>
                  <a:lnTo>
                    <a:pt x="3230" y="1528"/>
                  </a:lnTo>
                  <a:lnTo>
                    <a:pt x="3274" y="1557"/>
                  </a:lnTo>
                  <a:lnTo>
                    <a:pt x="3317" y="1589"/>
                  </a:lnTo>
                  <a:lnTo>
                    <a:pt x="3354" y="1626"/>
                  </a:lnTo>
                  <a:lnTo>
                    <a:pt x="3389" y="1667"/>
                  </a:lnTo>
                  <a:lnTo>
                    <a:pt x="3421" y="1713"/>
                  </a:lnTo>
                  <a:lnTo>
                    <a:pt x="3449" y="1762"/>
                  </a:lnTo>
                  <a:lnTo>
                    <a:pt x="3474" y="1816"/>
                  </a:lnTo>
                  <a:lnTo>
                    <a:pt x="3495" y="1875"/>
                  </a:lnTo>
                  <a:lnTo>
                    <a:pt x="3513" y="1938"/>
                  </a:lnTo>
                  <a:lnTo>
                    <a:pt x="3526" y="2004"/>
                  </a:lnTo>
                  <a:lnTo>
                    <a:pt x="3536" y="2075"/>
                  </a:lnTo>
                  <a:lnTo>
                    <a:pt x="3542" y="2151"/>
                  </a:lnTo>
                  <a:lnTo>
                    <a:pt x="3545" y="2230"/>
                  </a:lnTo>
                  <a:lnTo>
                    <a:pt x="2261" y="2230"/>
                  </a:lnTo>
                  <a:lnTo>
                    <a:pt x="2262" y="2151"/>
                  </a:lnTo>
                  <a:lnTo>
                    <a:pt x="2269" y="2075"/>
                  </a:lnTo>
                  <a:lnTo>
                    <a:pt x="2278" y="2004"/>
                  </a:lnTo>
                  <a:lnTo>
                    <a:pt x="2292" y="1938"/>
                  </a:lnTo>
                  <a:lnTo>
                    <a:pt x="2310" y="1875"/>
                  </a:lnTo>
                  <a:lnTo>
                    <a:pt x="2331" y="1816"/>
                  </a:lnTo>
                  <a:lnTo>
                    <a:pt x="2355" y="1762"/>
                  </a:lnTo>
                  <a:lnTo>
                    <a:pt x="2383" y="1713"/>
                  </a:lnTo>
                  <a:lnTo>
                    <a:pt x="2416" y="1667"/>
                  </a:lnTo>
                  <a:lnTo>
                    <a:pt x="2450" y="1626"/>
                  </a:lnTo>
                  <a:lnTo>
                    <a:pt x="2489" y="1589"/>
                  </a:lnTo>
                  <a:lnTo>
                    <a:pt x="2530" y="1557"/>
                  </a:lnTo>
                  <a:lnTo>
                    <a:pt x="2574" y="1528"/>
                  </a:lnTo>
                  <a:lnTo>
                    <a:pt x="2622" y="1505"/>
                  </a:lnTo>
                  <a:lnTo>
                    <a:pt x="2673" y="1485"/>
                  </a:lnTo>
                  <a:lnTo>
                    <a:pt x="2726" y="1470"/>
                  </a:lnTo>
                  <a:lnTo>
                    <a:pt x="2782" y="1459"/>
                  </a:lnTo>
                  <a:lnTo>
                    <a:pt x="2841" y="1453"/>
                  </a:lnTo>
                  <a:lnTo>
                    <a:pt x="2903" y="1449"/>
                  </a:lnTo>
                  <a:close/>
                  <a:moveTo>
                    <a:pt x="642" y="1449"/>
                  </a:moveTo>
                  <a:lnTo>
                    <a:pt x="703" y="1453"/>
                  </a:lnTo>
                  <a:lnTo>
                    <a:pt x="763" y="1459"/>
                  </a:lnTo>
                  <a:lnTo>
                    <a:pt x="819" y="1470"/>
                  </a:lnTo>
                  <a:lnTo>
                    <a:pt x="872" y="1485"/>
                  </a:lnTo>
                  <a:lnTo>
                    <a:pt x="923" y="1505"/>
                  </a:lnTo>
                  <a:lnTo>
                    <a:pt x="970" y="1528"/>
                  </a:lnTo>
                  <a:lnTo>
                    <a:pt x="1014" y="1557"/>
                  </a:lnTo>
                  <a:lnTo>
                    <a:pt x="1055" y="1589"/>
                  </a:lnTo>
                  <a:lnTo>
                    <a:pt x="1094" y="1626"/>
                  </a:lnTo>
                  <a:lnTo>
                    <a:pt x="1129" y="1667"/>
                  </a:lnTo>
                  <a:lnTo>
                    <a:pt x="1161" y="1713"/>
                  </a:lnTo>
                  <a:lnTo>
                    <a:pt x="1189" y="1762"/>
                  </a:lnTo>
                  <a:lnTo>
                    <a:pt x="1214" y="1816"/>
                  </a:lnTo>
                  <a:lnTo>
                    <a:pt x="1235" y="1875"/>
                  </a:lnTo>
                  <a:lnTo>
                    <a:pt x="1252" y="1938"/>
                  </a:lnTo>
                  <a:lnTo>
                    <a:pt x="1266" y="2004"/>
                  </a:lnTo>
                  <a:lnTo>
                    <a:pt x="1276" y="2075"/>
                  </a:lnTo>
                  <a:lnTo>
                    <a:pt x="1282" y="2151"/>
                  </a:lnTo>
                  <a:lnTo>
                    <a:pt x="1285" y="2230"/>
                  </a:lnTo>
                  <a:lnTo>
                    <a:pt x="0" y="2230"/>
                  </a:lnTo>
                  <a:lnTo>
                    <a:pt x="2" y="2151"/>
                  </a:lnTo>
                  <a:lnTo>
                    <a:pt x="8" y="2075"/>
                  </a:lnTo>
                  <a:lnTo>
                    <a:pt x="18" y="2004"/>
                  </a:lnTo>
                  <a:lnTo>
                    <a:pt x="31" y="1938"/>
                  </a:lnTo>
                  <a:lnTo>
                    <a:pt x="49" y="1875"/>
                  </a:lnTo>
                  <a:lnTo>
                    <a:pt x="70" y="1816"/>
                  </a:lnTo>
                  <a:lnTo>
                    <a:pt x="95" y="1762"/>
                  </a:lnTo>
                  <a:lnTo>
                    <a:pt x="123" y="1713"/>
                  </a:lnTo>
                  <a:lnTo>
                    <a:pt x="154" y="1667"/>
                  </a:lnTo>
                  <a:lnTo>
                    <a:pt x="190" y="1626"/>
                  </a:lnTo>
                  <a:lnTo>
                    <a:pt x="228" y="1589"/>
                  </a:lnTo>
                  <a:lnTo>
                    <a:pt x="270" y="1557"/>
                  </a:lnTo>
                  <a:lnTo>
                    <a:pt x="314" y="1528"/>
                  </a:lnTo>
                  <a:lnTo>
                    <a:pt x="362" y="1505"/>
                  </a:lnTo>
                  <a:lnTo>
                    <a:pt x="413" y="1485"/>
                  </a:lnTo>
                  <a:lnTo>
                    <a:pt x="466" y="1470"/>
                  </a:lnTo>
                  <a:lnTo>
                    <a:pt x="522" y="1459"/>
                  </a:lnTo>
                  <a:lnTo>
                    <a:pt x="580" y="1453"/>
                  </a:lnTo>
                  <a:lnTo>
                    <a:pt x="642" y="1449"/>
                  </a:lnTo>
                  <a:close/>
                  <a:moveTo>
                    <a:pt x="1778" y="1072"/>
                  </a:moveTo>
                  <a:lnTo>
                    <a:pt x="1829" y="1073"/>
                  </a:lnTo>
                  <a:lnTo>
                    <a:pt x="1882" y="1077"/>
                  </a:lnTo>
                  <a:lnTo>
                    <a:pt x="1937" y="1084"/>
                  </a:lnTo>
                  <a:lnTo>
                    <a:pt x="1995" y="1092"/>
                  </a:lnTo>
                  <a:lnTo>
                    <a:pt x="2054" y="1104"/>
                  </a:lnTo>
                  <a:lnTo>
                    <a:pt x="2113" y="1118"/>
                  </a:lnTo>
                  <a:lnTo>
                    <a:pt x="2174" y="1136"/>
                  </a:lnTo>
                  <a:lnTo>
                    <a:pt x="2232" y="1155"/>
                  </a:lnTo>
                  <a:lnTo>
                    <a:pt x="2289" y="1177"/>
                  </a:lnTo>
                  <a:lnTo>
                    <a:pt x="2345" y="1200"/>
                  </a:lnTo>
                  <a:lnTo>
                    <a:pt x="2398" y="1226"/>
                  </a:lnTo>
                  <a:lnTo>
                    <a:pt x="2448" y="1256"/>
                  </a:lnTo>
                  <a:lnTo>
                    <a:pt x="2493" y="1287"/>
                  </a:lnTo>
                  <a:lnTo>
                    <a:pt x="2534" y="1320"/>
                  </a:lnTo>
                  <a:lnTo>
                    <a:pt x="2569" y="1355"/>
                  </a:lnTo>
                  <a:lnTo>
                    <a:pt x="2512" y="1383"/>
                  </a:lnTo>
                  <a:lnTo>
                    <a:pt x="2458" y="1415"/>
                  </a:lnTo>
                  <a:lnTo>
                    <a:pt x="2407" y="1452"/>
                  </a:lnTo>
                  <a:lnTo>
                    <a:pt x="2361" y="1494"/>
                  </a:lnTo>
                  <a:lnTo>
                    <a:pt x="2316" y="1539"/>
                  </a:lnTo>
                  <a:lnTo>
                    <a:pt x="2277" y="1590"/>
                  </a:lnTo>
                  <a:lnTo>
                    <a:pt x="2242" y="1645"/>
                  </a:lnTo>
                  <a:lnTo>
                    <a:pt x="2209" y="1704"/>
                  </a:lnTo>
                  <a:lnTo>
                    <a:pt x="2182" y="1768"/>
                  </a:lnTo>
                  <a:lnTo>
                    <a:pt x="2158" y="1835"/>
                  </a:lnTo>
                  <a:lnTo>
                    <a:pt x="2139" y="1906"/>
                  </a:lnTo>
                  <a:lnTo>
                    <a:pt x="2123" y="1981"/>
                  </a:lnTo>
                  <a:lnTo>
                    <a:pt x="2112" y="2060"/>
                  </a:lnTo>
                  <a:lnTo>
                    <a:pt x="2106" y="2143"/>
                  </a:lnTo>
                  <a:lnTo>
                    <a:pt x="2103" y="2230"/>
                  </a:lnTo>
                  <a:lnTo>
                    <a:pt x="1453" y="2230"/>
                  </a:lnTo>
                  <a:lnTo>
                    <a:pt x="1451" y="2143"/>
                  </a:lnTo>
                  <a:lnTo>
                    <a:pt x="1443" y="2060"/>
                  </a:lnTo>
                  <a:lnTo>
                    <a:pt x="1433" y="1981"/>
                  </a:lnTo>
                  <a:lnTo>
                    <a:pt x="1417" y="1906"/>
                  </a:lnTo>
                  <a:lnTo>
                    <a:pt x="1398" y="1835"/>
                  </a:lnTo>
                  <a:lnTo>
                    <a:pt x="1374" y="1768"/>
                  </a:lnTo>
                  <a:lnTo>
                    <a:pt x="1346" y="1704"/>
                  </a:lnTo>
                  <a:lnTo>
                    <a:pt x="1315" y="1645"/>
                  </a:lnTo>
                  <a:lnTo>
                    <a:pt x="1279" y="1590"/>
                  </a:lnTo>
                  <a:lnTo>
                    <a:pt x="1239" y="1539"/>
                  </a:lnTo>
                  <a:lnTo>
                    <a:pt x="1196" y="1494"/>
                  </a:lnTo>
                  <a:lnTo>
                    <a:pt x="1149" y="1452"/>
                  </a:lnTo>
                  <a:lnTo>
                    <a:pt x="1099" y="1415"/>
                  </a:lnTo>
                  <a:lnTo>
                    <a:pt x="1045" y="1383"/>
                  </a:lnTo>
                  <a:lnTo>
                    <a:pt x="986" y="1355"/>
                  </a:lnTo>
                  <a:lnTo>
                    <a:pt x="1022" y="1320"/>
                  </a:lnTo>
                  <a:lnTo>
                    <a:pt x="1062" y="1287"/>
                  </a:lnTo>
                  <a:lnTo>
                    <a:pt x="1107" y="1256"/>
                  </a:lnTo>
                  <a:lnTo>
                    <a:pt x="1155" y="1226"/>
                  </a:lnTo>
                  <a:lnTo>
                    <a:pt x="1207" y="1200"/>
                  </a:lnTo>
                  <a:lnTo>
                    <a:pt x="1262" y="1177"/>
                  </a:lnTo>
                  <a:lnTo>
                    <a:pt x="1318" y="1155"/>
                  </a:lnTo>
                  <a:lnTo>
                    <a:pt x="1376" y="1136"/>
                  </a:lnTo>
                  <a:lnTo>
                    <a:pt x="1436" y="1118"/>
                  </a:lnTo>
                  <a:lnTo>
                    <a:pt x="1495" y="1104"/>
                  </a:lnTo>
                  <a:lnTo>
                    <a:pt x="1555" y="1092"/>
                  </a:lnTo>
                  <a:lnTo>
                    <a:pt x="1613" y="1084"/>
                  </a:lnTo>
                  <a:lnTo>
                    <a:pt x="1670" y="1077"/>
                  </a:lnTo>
                  <a:lnTo>
                    <a:pt x="1725" y="1073"/>
                  </a:lnTo>
                  <a:lnTo>
                    <a:pt x="1778" y="1072"/>
                  </a:lnTo>
                  <a:close/>
                  <a:moveTo>
                    <a:pt x="2877" y="728"/>
                  </a:moveTo>
                  <a:lnTo>
                    <a:pt x="2922" y="732"/>
                  </a:lnTo>
                  <a:lnTo>
                    <a:pt x="2967" y="741"/>
                  </a:lnTo>
                  <a:lnTo>
                    <a:pt x="3008" y="758"/>
                  </a:lnTo>
                  <a:lnTo>
                    <a:pt x="3047" y="779"/>
                  </a:lnTo>
                  <a:lnTo>
                    <a:pt x="3081" y="805"/>
                  </a:lnTo>
                  <a:lnTo>
                    <a:pt x="3111" y="836"/>
                  </a:lnTo>
                  <a:lnTo>
                    <a:pt x="3137" y="870"/>
                  </a:lnTo>
                  <a:lnTo>
                    <a:pt x="3159" y="909"/>
                  </a:lnTo>
                  <a:lnTo>
                    <a:pt x="3175" y="950"/>
                  </a:lnTo>
                  <a:lnTo>
                    <a:pt x="3185" y="995"/>
                  </a:lnTo>
                  <a:lnTo>
                    <a:pt x="3188" y="1040"/>
                  </a:lnTo>
                  <a:lnTo>
                    <a:pt x="3185" y="1087"/>
                  </a:lnTo>
                  <a:lnTo>
                    <a:pt x="3175" y="1130"/>
                  </a:lnTo>
                  <a:lnTo>
                    <a:pt x="3159" y="1172"/>
                  </a:lnTo>
                  <a:lnTo>
                    <a:pt x="3137" y="1210"/>
                  </a:lnTo>
                  <a:lnTo>
                    <a:pt x="3111" y="1245"/>
                  </a:lnTo>
                  <a:lnTo>
                    <a:pt x="3081" y="1276"/>
                  </a:lnTo>
                  <a:lnTo>
                    <a:pt x="3047" y="1302"/>
                  </a:lnTo>
                  <a:lnTo>
                    <a:pt x="3008" y="1324"/>
                  </a:lnTo>
                  <a:lnTo>
                    <a:pt x="2967" y="1339"/>
                  </a:lnTo>
                  <a:lnTo>
                    <a:pt x="2922" y="1349"/>
                  </a:lnTo>
                  <a:lnTo>
                    <a:pt x="2877" y="1352"/>
                  </a:lnTo>
                  <a:lnTo>
                    <a:pt x="2830" y="1349"/>
                  </a:lnTo>
                  <a:lnTo>
                    <a:pt x="2786" y="1339"/>
                  </a:lnTo>
                  <a:lnTo>
                    <a:pt x="2745" y="1324"/>
                  </a:lnTo>
                  <a:lnTo>
                    <a:pt x="2707" y="1302"/>
                  </a:lnTo>
                  <a:lnTo>
                    <a:pt x="2673" y="1276"/>
                  </a:lnTo>
                  <a:lnTo>
                    <a:pt x="2641" y="1245"/>
                  </a:lnTo>
                  <a:lnTo>
                    <a:pt x="2615" y="1210"/>
                  </a:lnTo>
                  <a:lnTo>
                    <a:pt x="2594" y="1172"/>
                  </a:lnTo>
                  <a:lnTo>
                    <a:pt x="2579" y="1130"/>
                  </a:lnTo>
                  <a:lnTo>
                    <a:pt x="2569" y="1087"/>
                  </a:lnTo>
                  <a:lnTo>
                    <a:pt x="2566" y="1040"/>
                  </a:lnTo>
                  <a:lnTo>
                    <a:pt x="2569" y="995"/>
                  </a:lnTo>
                  <a:lnTo>
                    <a:pt x="2579" y="950"/>
                  </a:lnTo>
                  <a:lnTo>
                    <a:pt x="2594" y="909"/>
                  </a:lnTo>
                  <a:lnTo>
                    <a:pt x="2615" y="870"/>
                  </a:lnTo>
                  <a:lnTo>
                    <a:pt x="2641" y="836"/>
                  </a:lnTo>
                  <a:lnTo>
                    <a:pt x="2673" y="805"/>
                  </a:lnTo>
                  <a:lnTo>
                    <a:pt x="2707" y="779"/>
                  </a:lnTo>
                  <a:lnTo>
                    <a:pt x="2745" y="758"/>
                  </a:lnTo>
                  <a:lnTo>
                    <a:pt x="2786" y="741"/>
                  </a:lnTo>
                  <a:lnTo>
                    <a:pt x="2830" y="732"/>
                  </a:lnTo>
                  <a:lnTo>
                    <a:pt x="2877" y="728"/>
                  </a:lnTo>
                  <a:close/>
                  <a:moveTo>
                    <a:pt x="616" y="728"/>
                  </a:moveTo>
                  <a:lnTo>
                    <a:pt x="662" y="732"/>
                  </a:lnTo>
                  <a:lnTo>
                    <a:pt x="707" y="741"/>
                  </a:lnTo>
                  <a:lnTo>
                    <a:pt x="748" y="758"/>
                  </a:lnTo>
                  <a:lnTo>
                    <a:pt x="785" y="779"/>
                  </a:lnTo>
                  <a:lnTo>
                    <a:pt x="820" y="805"/>
                  </a:lnTo>
                  <a:lnTo>
                    <a:pt x="851" y="836"/>
                  </a:lnTo>
                  <a:lnTo>
                    <a:pt x="877" y="870"/>
                  </a:lnTo>
                  <a:lnTo>
                    <a:pt x="899" y="909"/>
                  </a:lnTo>
                  <a:lnTo>
                    <a:pt x="914" y="950"/>
                  </a:lnTo>
                  <a:lnTo>
                    <a:pt x="924" y="995"/>
                  </a:lnTo>
                  <a:lnTo>
                    <a:pt x="928" y="1040"/>
                  </a:lnTo>
                  <a:lnTo>
                    <a:pt x="924" y="1087"/>
                  </a:lnTo>
                  <a:lnTo>
                    <a:pt x="914" y="1130"/>
                  </a:lnTo>
                  <a:lnTo>
                    <a:pt x="899" y="1172"/>
                  </a:lnTo>
                  <a:lnTo>
                    <a:pt x="877" y="1210"/>
                  </a:lnTo>
                  <a:lnTo>
                    <a:pt x="851" y="1245"/>
                  </a:lnTo>
                  <a:lnTo>
                    <a:pt x="820" y="1276"/>
                  </a:lnTo>
                  <a:lnTo>
                    <a:pt x="785" y="1302"/>
                  </a:lnTo>
                  <a:lnTo>
                    <a:pt x="748" y="1324"/>
                  </a:lnTo>
                  <a:lnTo>
                    <a:pt x="707" y="1339"/>
                  </a:lnTo>
                  <a:lnTo>
                    <a:pt x="662" y="1349"/>
                  </a:lnTo>
                  <a:lnTo>
                    <a:pt x="616" y="1352"/>
                  </a:lnTo>
                  <a:lnTo>
                    <a:pt x="570" y="1349"/>
                  </a:lnTo>
                  <a:lnTo>
                    <a:pt x="526" y="1339"/>
                  </a:lnTo>
                  <a:lnTo>
                    <a:pt x="485" y="1324"/>
                  </a:lnTo>
                  <a:lnTo>
                    <a:pt x="447" y="1302"/>
                  </a:lnTo>
                  <a:lnTo>
                    <a:pt x="412" y="1276"/>
                  </a:lnTo>
                  <a:lnTo>
                    <a:pt x="381" y="1245"/>
                  </a:lnTo>
                  <a:lnTo>
                    <a:pt x="355" y="1210"/>
                  </a:lnTo>
                  <a:lnTo>
                    <a:pt x="334" y="1172"/>
                  </a:lnTo>
                  <a:lnTo>
                    <a:pt x="319" y="1130"/>
                  </a:lnTo>
                  <a:lnTo>
                    <a:pt x="308" y="1087"/>
                  </a:lnTo>
                  <a:lnTo>
                    <a:pt x="305" y="1040"/>
                  </a:lnTo>
                  <a:lnTo>
                    <a:pt x="308" y="995"/>
                  </a:lnTo>
                  <a:lnTo>
                    <a:pt x="319" y="950"/>
                  </a:lnTo>
                  <a:lnTo>
                    <a:pt x="334" y="909"/>
                  </a:lnTo>
                  <a:lnTo>
                    <a:pt x="355" y="870"/>
                  </a:lnTo>
                  <a:lnTo>
                    <a:pt x="381" y="836"/>
                  </a:lnTo>
                  <a:lnTo>
                    <a:pt x="412" y="805"/>
                  </a:lnTo>
                  <a:lnTo>
                    <a:pt x="447" y="779"/>
                  </a:lnTo>
                  <a:lnTo>
                    <a:pt x="485" y="758"/>
                  </a:lnTo>
                  <a:lnTo>
                    <a:pt x="526" y="741"/>
                  </a:lnTo>
                  <a:lnTo>
                    <a:pt x="570" y="732"/>
                  </a:lnTo>
                  <a:lnTo>
                    <a:pt x="616" y="728"/>
                  </a:lnTo>
                  <a:close/>
                  <a:moveTo>
                    <a:pt x="1790" y="0"/>
                  </a:moveTo>
                  <a:lnTo>
                    <a:pt x="1844" y="3"/>
                  </a:lnTo>
                  <a:lnTo>
                    <a:pt x="1896" y="12"/>
                  </a:lnTo>
                  <a:lnTo>
                    <a:pt x="1946" y="27"/>
                  </a:lnTo>
                  <a:lnTo>
                    <a:pt x="1992" y="46"/>
                  </a:lnTo>
                  <a:lnTo>
                    <a:pt x="2036" y="71"/>
                  </a:lnTo>
                  <a:lnTo>
                    <a:pt x="2077" y="101"/>
                  </a:lnTo>
                  <a:lnTo>
                    <a:pt x="2115" y="135"/>
                  </a:lnTo>
                  <a:lnTo>
                    <a:pt x="2149" y="172"/>
                  </a:lnTo>
                  <a:lnTo>
                    <a:pt x="2178" y="213"/>
                  </a:lnTo>
                  <a:lnTo>
                    <a:pt x="2203" y="258"/>
                  </a:lnTo>
                  <a:lnTo>
                    <a:pt x="2223" y="305"/>
                  </a:lnTo>
                  <a:lnTo>
                    <a:pt x="2237" y="355"/>
                  </a:lnTo>
                  <a:lnTo>
                    <a:pt x="2247" y="406"/>
                  </a:lnTo>
                  <a:lnTo>
                    <a:pt x="2250" y="460"/>
                  </a:lnTo>
                  <a:lnTo>
                    <a:pt x="2247" y="514"/>
                  </a:lnTo>
                  <a:lnTo>
                    <a:pt x="2237" y="565"/>
                  </a:lnTo>
                  <a:lnTo>
                    <a:pt x="2223" y="615"/>
                  </a:lnTo>
                  <a:lnTo>
                    <a:pt x="2203" y="662"/>
                  </a:lnTo>
                  <a:lnTo>
                    <a:pt x="2178" y="707"/>
                  </a:lnTo>
                  <a:lnTo>
                    <a:pt x="2149" y="748"/>
                  </a:lnTo>
                  <a:lnTo>
                    <a:pt x="2115" y="786"/>
                  </a:lnTo>
                  <a:lnTo>
                    <a:pt x="2077" y="819"/>
                  </a:lnTo>
                  <a:lnTo>
                    <a:pt x="2036" y="849"/>
                  </a:lnTo>
                  <a:lnTo>
                    <a:pt x="1992" y="874"/>
                  </a:lnTo>
                  <a:lnTo>
                    <a:pt x="1946" y="893"/>
                  </a:lnTo>
                  <a:lnTo>
                    <a:pt x="1896" y="908"/>
                  </a:lnTo>
                  <a:lnTo>
                    <a:pt x="1844" y="917"/>
                  </a:lnTo>
                  <a:lnTo>
                    <a:pt x="1790" y="920"/>
                  </a:lnTo>
                  <a:lnTo>
                    <a:pt x="1737" y="917"/>
                  </a:lnTo>
                  <a:lnTo>
                    <a:pt x="1685" y="908"/>
                  </a:lnTo>
                  <a:lnTo>
                    <a:pt x="1636" y="893"/>
                  </a:lnTo>
                  <a:lnTo>
                    <a:pt x="1589" y="874"/>
                  </a:lnTo>
                  <a:lnTo>
                    <a:pt x="1545" y="849"/>
                  </a:lnTo>
                  <a:lnTo>
                    <a:pt x="1504" y="819"/>
                  </a:lnTo>
                  <a:lnTo>
                    <a:pt x="1466" y="786"/>
                  </a:lnTo>
                  <a:lnTo>
                    <a:pt x="1433" y="748"/>
                  </a:lnTo>
                  <a:lnTo>
                    <a:pt x="1403" y="707"/>
                  </a:lnTo>
                  <a:lnTo>
                    <a:pt x="1378" y="662"/>
                  </a:lnTo>
                  <a:lnTo>
                    <a:pt x="1358" y="615"/>
                  </a:lnTo>
                  <a:lnTo>
                    <a:pt x="1344" y="565"/>
                  </a:lnTo>
                  <a:lnTo>
                    <a:pt x="1334" y="514"/>
                  </a:lnTo>
                  <a:lnTo>
                    <a:pt x="1331" y="460"/>
                  </a:lnTo>
                  <a:lnTo>
                    <a:pt x="1334" y="406"/>
                  </a:lnTo>
                  <a:lnTo>
                    <a:pt x="1344" y="355"/>
                  </a:lnTo>
                  <a:lnTo>
                    <a:pt x="1358" y="305"/>
                  </a:lnTo>
                  <a:lnTo>
                    <a:pt x="1378" y="258"/>
                  </a:lnTo>
                  <a:lnTo>
                    <a:pt x="1403" y="213"/>
                  </a:lnTo>
                  <a:lnTo>
                    <a:pt x="1433" y="172"/>
                  </a:lnTo>
                  <a:lnTo>
                    <a:pt x="1466" y="135"/>
                  </a:lnTo>
                  <a:lnTo>
                    <a:pt x="1504" y="101"/>
                  </a:lnTo>
                  <a:lnTo>
                    <a:pt x="1545" y="71"/>
                  </a:lnTo>
                  <a:lnTo>
                    <a:pt x="1589" y="46"/>
                  </a:lnTo>
                  <a:lnTo>
                    <a:pt x="1636" y="27"/>
                  </a:lnTo>
                  <a:lnTo>
                    <a:pt x="1685" y="12"/>
                  </a:lnTo>
                  <a:lnTo>
                    <a:pt x="1737" y="3"/>
                  </a:lnTo>
                  <a:lnTo>
                    <a:pt x="1790" y="0"/>
                  </a:lnTo>
                  <a:close/>
                </a:path>
              </a:pathLst>
            </a:custGeom>
            <a:solidFill>
              <a:srgbClr val="FFC000"/>
            </a:solidFill>
            <a:ln w="0">
              <a:noFill/>
              <a:prstDash val="solid"/>
              <a:round/>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srgbClr val="C00000"/>
                </a:solidFill>
                <a:effectLst/>
                <a:uLnTx/>
                <a:uFillTx/>
                <a:latin typeface="Calibri" panose="020F0502020204030204"/>
                <a:ea typeface="微软雅黑" panose="020B0503020204020204" charset="-122"/>
                <a:cs typeface="+mn-ea"/>
                <a:sym typeface="+mn-lt"/>
              </a:endParaRPr>
            </a:p>
          </p:txBody>
        </p:sp>
      </p:grpSp>
      <p:grpSp>
        <p:nvGrpSpPr>
          <p:cNvPr id="15" name="组合 14"/>
          <p:cNvGrpSpPr/>
          <p:nvPr/>
        </p:nvGrpSpPr>
        <p:grpSpPr>
          <a:xfrm>
            <a:off x="8290109" y="2420887"/>
            <a:ext cx="772611" cy="772611"/>
            <a:chOff x="8290109" y="2167744"/>
            <a:chExt cx="772611" cy="772611"/>
          </a:xfrm>
          <a:solidFill>
            <a:srgbClr val="FFC000"/>
          </a:solidFill>
        </p:grpSpPr>
        <p:sp>
          <p:nvSpPr>
            <p:cNvPr id="16" name="矩形 15"/>
            <p:cNvSpPr/>
            <p:nvPr/>
          </p:nvSpPr>
          <p:spPr>
            <a:xfrm>
              <a:off x="8290109" y="2167744"/>
              <a:ext cx="772611" cy="772611"/>
            </a:xfrm>
            <a:prstGeom prst="rect">
              <a:avLst/>
            </a:prstGeom>
            <a:solidFill>
              <a:srgbClr val="C00000"/>
            </a:solidFill>
            <a:ln w="25400"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ln>
                  <a:noFill/>
                </a:ln>
                <a:solidFill>
                  <a:srgbClr val="C00000"/>
                </a:solidFill>
                <a:effectLst/>
                <a:uLnTx/>
                <a:uFillTx/>
                <a:latin typeface="Calibri" panose="020F0502020204030204"/>
                <a:ea typeface="微软雅黑" panose="020B0503020204020204" charset="-122"/>
                <a:cs typeface="+mn-ea"/>
                <a:sym typeface="+mn-lt"/>
              </a:endParaRPr>
            </a:p>
          </p:txBody>
        </p:sp>
        <p:grpSp>
          <p:nvGrpSpPr>
            <p:cNvPr id="17" name="组合 16"/>
            <p:cNvGrpSpPr/>
            <p:nvPr/>
          </p:nvGrpSpPr>
          <p:grpSpPr>
            <a:xfrm>
              <a:off x="8529838" y="2425742"/>
              <a:ext cx="293152" cy="316137"/>
              <a:chOff x="10279063" y="681038"/>
              <a:chExt cx="1397000" cy="1506538"/>
            </a:xfrm>
            <a:grpFill/>
          </p:grpSpPr>
          <p:sp>
            <p:nvSpPr>
              <p:cNvPr id="18" name="Freeform 38"/>
              <p:cNvSpPr>
                <a:spLocks noEditPoints="1"/>
              </p:cNvSpPr>
              <p:nvPr/>
            </p:nvSpPr>
            <p:spPr bwMode="auto">
              <a:xfrm>
                <a:off x="10279063" y="681038"/>
                <a:ext cx="1397000" cy="1038225"/>
              </a:xfrm>
              <a:custGeom>
                <a:avLst/>
                <a:gdLst>
                  <a:gd name="T0" fmla="*/ 83 w 489"/>
                  <a:gd name="T1" fmla="*/ 363 h 363"/>
                  <a:gd name="T2" fmla="*/ 0 w 489"/>
                  <a:gd name="T3" fmla="*/ 280 h 363"/>
                  <a:gd name="T4" fmla="*/ 0 w 489"/>
                  <a:gd name="T5" fmla="*/ 280 h 363"/>
                  <a:gd name="T6" fmla="*/ 0 w 489"/>
                  <a:gd name="T7" fmla="*/ 83 h 363"/>
                  <a:gd name="T8" fmla="*/ 83 w 489"/>
                  <a:gd name="T9" fmla="*/ 0 h 363"/>
                  <a:gd name="T10" fmla="*/ 83 w 489"/>
                  <a:gd name="T11" fmla="*/ 0 h 363"/>
                  <a:gd name="T12" fmla="*/ 406 w 489"/>
                  <a:gd name="T13" fmla="*/ 0 h 363"/>
                  <a:gd name="T14" fmla="*/ 489 w 489"/>
                  <a:gd name="T15" fmla="*/ 83 h 363"/>
                  <a:gd name="T16" fmla="*/ 489 w 489"/>
                  <a:gd name="T17" fmla="*/ 83 h 363"/>
                  <a:gd name="T18" fmla="*/ 489 w 489"/>
                  <a:gd name="T19" fmla="*/ 280 h 363"/>
                  <a:gd name="T20" fmla="*/ 406 w 489"/>
                  <a:gd name="T21" fmla="*/ 363 h 363"/>
                  <a:gd name="T22" fmla="*/ 406 w 489"/>
                  <a:gd name="T23" fmla="*/ 363 h 363"/>
                  <a:gd name="T24" fmla="*/ 83 w 489"/>
                  <a:gd name="T25" fmla="*/ 363 h 363"/>
                  <a:gd name="T26" fmla="*/ 43 w 489"/>
                  <a:gd name="T27" fmla="*/ 83 h 363"/>
                  <a:gd name="T28" fmla="*/ 43 w 489"/>
                  <a:gd name="T29" fmla="*/ 280 h 363"/>
                  <a:gd name="T30" fmla="*/ 83 w 489"/>
                  <a:gd name="T31" fmla="*/ 320 h 363"/>
                  <a:gd name="T32" fmla="*/ 83 w 489"/>
                  <a:gd name="T33" fmla="*/ 320 h 363"/>
                  <a:gd name="T34" fmla="*/ 406 w 489"/>
                  <a:gd name="T35" fmla="*/ 320 h 363"/>
                  <a:gd name="T36" fmla="*/ 446 w 489"/>
                  <a:gd name="T37" fmla="*/ 280 h 363"/>
                  <a:gd name="T38" fmla="*/ 446 w 489"/>
                  <a:gd name="T39" fmla="*/ 280 h 363"/>
                  <a:gd name="T40" fmla="*/ 446 w 489"/>
                  <a:gd name="T41" fmla="*/ 83 h 363"/>
                  <a:gd name="T42" fmla="*/ 406 w 489"/>
                  <a:gd name="T43" fmla="*/ 43 h 363"/>
                  <a:gd name="T44" fmla="*/ 406 w 489"/>
                  <a:gd name="T45" fmla="*/ 43 h 363"/>
                  <a:gd name="T46" fmla="*/ 83 w 489"/>
                  <a:gd name="T47" fmla="*/ 43 h 363"/>
                  <a:gd name="T48" fmla="*/ 43 w 489"/>
                  <a:gd name="T49" fmla="*/ 83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89" h="363">
                    <a:moveTo>
                      <a:pt x="83" y="363"/>
                    </a:moveTo>
                    <a:cubicBezTo>
                      <a:pt x="37" y="363"/>
                      <a:pt x="0" y="326"/>
                      <a:pt x="0" y="280"/>
                    </a:cubicBezTo>
                    <a:cubicBezTo>
                      <a:pt x="0" y="280"/>
                      <a:pt x="0" y="280"/>
                      <a:pt x="0" y="280"/>
                    </a:cubicBezTo>
                    <a:cubicBezTo>
                      <a:pt x="0" y="83"/>
                      <a:pt x="0" y="83"/>
                      <a:pt x="0" y="83"/>
                    </a:cubicBezTo>
                    <a:cubicBezTo>
                      <a:pt x="0" y="38"/>
                      <a:pt x="37" y="0"/>
                      <a:pt x="83" y="0"/>
                    </a:cubicBezTo>
                    <a:cubicBezTo>
                      <a:pt x="83" y="0"/>
                      <a:pt x="83" y="0"/>
                      <a:pt x="83" y="0"/>
                    </a:cubicBezTo>
                    <a:cubicBezTo>
                      <a:pt x="406" y="0"/>
                      <a:pt x="406" y="0"/>
                      <a:pt x="406" y="0"/>
                    </a:cubicBezTo>
                    <a:cubicBezTo>
                      <a:pt x="451" y="0"/>
                      <a:pt x="489" y="38"/>
                      <a:pt x="489" y="83"/>
                    </a:cubicBezTo>
                    <a:cubicBezTo>
                      <a:pt x="489" y="83"/>
                      <a:pt x="489" y="83"/>
                      <a:pt x="489" y="83"/>
                    </a:cubicBezTo>
                    <a:cubicBezTo>
                      <a:pt x="489" y="280"/>
                      <a:pt x="489" y="280"/>
                      <a:pt x="489" y="280"/>
                    </a:cubicBezTo>
                    <a:cubicBezTo>
                      <a:pt x="489" y="326"/>
                      <a:pt x="451" y="363"/>
                      <a:pt x="406" y="363"/>
                    </a:cubicBezTo>
                    <a:cubicBezTo>
                      <a:pt x="406" y="363"/>
                      <a:pt x="406" y="363"/>
                      <a:pt x="406" y="363"/>
                    </a:cubicBezTo>
                    <a:cubicBezTo>
                      <a:pt x="83" y="363"/>
                      <a:pt x="83" y="363"/>
                      <a:pt x="83" y="363"/>
                    </a:cubicBezTo>
                    <a:close/>
                    <a:moveTo>
                      <a:pt x="43" y="83"/>
                    </a:moveTo>
                    <a:cubicBezTo>
                      <a:pt x="43" y="280"/>
                      <a:pt x="43" y="280"/>
                      <a:pt x="43" y="280"/>
                    </a:cubicBezTo>
                    <a:cubicBezTo>
                      <a:pt x="43" y="302"/>
                      <a:pt x="61" y="320"/>
                      <a:pt x="83" y="320"/>
                    </a:cubicBezTo>
                    <a:cubicBezTo>
                      <a:pt x="83" y="320"/>
                      <a:pt x="83" y="320"/>
                      <a:pt x="83" y="320"/>
                    </a:cubicBezTo>
                    <a:cubicBezTo>
                      <a:pt x="406" y="320"/>
                      <a:pt x="406" y="320"/>
                      <a:pt x="406" y="320"/>
                    </a:cubicBezTo>
                    <a:cubicBezTo>
                      <a:pt x="428" y="320"/>
                      <a:pt x="446" y="302"/>
                      <a:pt x="446" y="280"/>
                    </a:cubicBezTo>
                    <a:cubicBezTo>
                      <a:pt x="446" y="280"/>
                      <a:pt x="446" y="280"/>
                      <a:pt x="446" y="280"/>
                    </a:cubicBezTo>
                    <a:cubicBezTo>
                      <a:pt x="446" y="83"/>
                      <a:pt x="446" y="83"/>
                      <a:pt x="446" y="83"/>
                    </a:cubicBezTo>
                    <a:cubicBezTo>
                      <a:pt x="446" y="61"/>
                      <a:pt x="428" y="43"/>
                      <a:pt x="406" y="43"/>
                    </a:cubicBezTo>
                    <a:cubicBezTo>
                      <a:pt x="406" y="43"/>
                      <a:pt x="406" y="43"/>
                      <a:pt x="406" y="43"/>
                    </a:cubicBezTo>
                    <a:cubicBezTo>
                      <a:pt x="83" y="43"/>
                      <a:pt x="83" y="43"/>
                      <a:pt x="83" y="43"/>
                    </a:cubicBezTo>
                    <a:cubicBezTo>
                      <a:pt x="61" y="43"/>
                      <a:pt x="43" y="61"/>
                      <a:pt x="43" y="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6089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C00000"/>
                  </a:solidFill>
                  <a:effectLst/>
                  <a:uLnTx/>
                  <a:uFillTx/>
                  <a:latin typeface="Calibri" panose="020F0502020204030204"/>
                  <a:ea typeface="微软雅黑" panose="020B0503020204020204" charset="-122"/>
                  <a:cs typeface="+mn-ea"/>
                  <a:sym typeface="+mn-lt"/>
                </a:endParaRPr>
              </a:p>
            </p:txBody>
          </p:sp>
          <p:sp>
            <p:nvSpPr>
              <p:cNvPr id="19" name="Freeform 39"/>
              <p:cNvSpPr/>
              <p:nvPr/>
            </p:nvSpPr>
            <p:spPr bwMode="auto">
              <a:xfrm>
                <a:off x="10655300" y="1741488"/>
                <a:ext cx="639763" cy="446088"/>
              </a:xfrm>
              <a:custGeom>
                <a:avLst/>
                <a:gdLst>
                  <a:gd name="T0" fmla="*/ 219 w 224"/>
                  <a:gd name="T1" fmla="*/ 119 h 156"/>
                  <a:gd name="T2" fmla="*/ 130 w 224"/>
                  <a:gd name="T3" fmla="*/ 15 h 156"/>
                  <a:gd name="T4" fmla="*/ 112 w 224"/>
                  <a:gd name="T5" fmla="*/ 0 h 156"/>
                  <a:gd name="T6" fmla="*/ 95 w 224"/>
                  <a:gd name="T7" fmla="*/ 15 h 156"/>
                  <a:gd name="T8" fmla="*/ 6 w 224"/>
                  <a:gd name="T9" fmla="*/ 119 h 156"/>
                  <a:gd name="T10" fmla="*/ 8 w 224"/>
                  <a:gd name="T11" fmla="*/ 140 h 156"/>
                  <a:gd name="T12" fmla="*/ 30 w 224"/>
                  <a:gd name="T13" fmla="*/ 138 h 156"/>
                  <a:gd name="T14" fmla="*/ 96 w 224"/>
                  <a:gd name="T15" fmla="*/ 64 h 156"/>
                  <a:gd name="T16" fmla="*/ 96 w 224"/>
                  <a:gd name="T17" fmla="*/ 140 h 156"/>
                  <a:gd name="T18" fmla="*/ 112 w 224"/>
                  <a:gd name="T19" fmla="*/ 156 h 156"/>
                  <a:gd name="T20" fmla="*/ 129 w 224"/>
                  <a:gd name="T21" fmla="*/ 140 h 156"/>
                  <a:gd name="T22" fmla="*/ 129 w 224"/>
                  <a:gd name="T23" fmla="*/ 64 h 156"/>
                  <a:gd name="T24" fmla="*/ 195 w 224"/>
                  <a:gd name="T25" fmla="*/ 138 h 156"/>
                  <a:gd name="T26" fmla="*/ 216 w 224"/>
                  <a:gd name="T27" fmla="*/ 140 h 156"/>
                  <a:gd name="T28" fmla="*/ 219 w 224"/>
                  <a:gd name="T29" fmla="*/ 11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4" h="156">
                    <a:moveTo>
                      <a:pt x="219" y="119"/>
                    </a:moveTo>
                    <a:cubicBezTo>
                      <a:pt x="130" y="15"/>
                      <a:pt x="130" y="15"/>
                      <a:pt x="130" y="15"/>
                    </a:cubicBezTo>
                    <a:cubicBezTo>
                      <a:pt x="130" y="15"/>
                      <a:pt x="118" y="0"/>
                      <a:pt x="112" y="0"/>
                    </a:cubicBezTo>
                    <a:cubicBezTo>
                      <a:pt x="107" y="0"/>
                      <a:pt x="95" y="15"/>
                      <a:pt x="95" y="15"/>
                    </a:cubicBezTo>
                    <a:cubicBezTo>
                      <a:pt x="6" y="119"/>
                      <a:pt x="6" y="119"/>
                      <a:pt x="6" y="119"/>
                    </a:cubicBezTo>
                    <a:cubicBezTo>
                      <a:pt x="0" y="126"/>
                      <a:pt x="2" y="135"/>
                      <a:pt x="8" y="140"/>
                    </a:cubicBezTo>
                    <a:cubicBezTo>
                      <a:pt x="15" y="146"/>
                      <a:pt x="25" y="144"/>
                      <a:pt x="30" y="138"/>
                    </a:cubicBezTo>
                    <a:cubicBezTo>
                      <a:pt x="96" y="64"/>
                      <a:pt x="96" y="64"/>
                      <a:pt x="96" y="64"/>
                    </a:cubicBezTo>
                    <a:cubicBezTo>
                      <a:pt x="96" y="140"/>
                      <a:pt x="96" y="140"/>
                      <a:pt x="96" y="140"/>
                    </a:cubicBezTo>
                    <a:cubicBezTo>
                      <a:pt x="96" y="149"/>
                      <a:pt x="103" y="156"/>
                      <a:pt x="112" y="156"/>
                    </a:cubicBezTo>
                    <a:cubicBezTo>
                      <a:pt x="121" y="156"/>
                      <a:pt x="129" y="149"/>
                      <a:pt x="129" y="140"/>
                    </a:cubicBezTo>
                    <a:cubicBezTo>
                      <a:pt x="129" y="64"/>
                      <a:pt x="129" y="64"/>
                      <a:pt x="129" y="64"/>
                    </a:cubicBezTo>
                    <a:cubicBezTo>
                      <a:pt x="195" y="138"/>
                      <a:pt x="195" y="138"/>
                      <a:pt x="195" y="138"/>
                    </a:cubicBezTo>
                    <a:cubicBezTo>
                      <a:pt x="200" y="144"/>
                      <a:pt x="210" y="146"/>
                      <a:pt x="216" y="140"/>
                    </a:cubicBezTo>
                    <a:cubicBezTo>
                      <a:pt x="223" y="135"/>
                      <a:pt x="224" y="126"/>
                      <a:pt x="219" y="1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6089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C00000"/>
                  </a:solidFill>
                  <a:effectLst/>
                  <a:uLnTx/>
                  <a:uFillTx/>
                  <a:latin typeface="Calibri" panose="020F0502020204030204"/>
                  <a:ea typeface="微软雅黑" panose="020B0503020204020204" charset="-122"/>
                  <a:cs typeface="+mn-ea"/>
                  <a:sym typeface="+mn-lt"/>
                </a:endParaRPr>
              </a:p>
            </p:txBody>
          </p:sp>
          <p:sp>
            <p:nvSpPr>
              <p:cNvPr id="20" name="Freeform 40"/>
              <p:cNvSpPr/>
              <p:nvPr/>
            </p:nvSpPr>
            <p:spPr bwMode="auto">
              <a:xfrm>
                <a:off x="10493375" y="952501"/>
                <a:ext cx="968375" cy="503238"/>
              </a:xfrm>
              <a:custGeom>
                <a:avLst/>
                <a:gdLst>
                  <a:gd name="T0" fmla="*/ 3 w 339"/>
                  <a:gd name="T1" fmla="*/ 169 h 176"/>
                  <a:gd name="T2" fmla="*/ 4 w 339"/>
                  <a:gd name="T3" fmla="*/ 155 h 176"/>
                  <a:gd name="T4" fmla="*/ 4 w 339"/>
                  <a:gd name="T5" fmla="*/ 155 h 176"/>
                  <a:gd name="T6" fmla="*/ 57 w 339"/>
                  <a:gd name="T7" fmla="*/ 102 h 176"/>
                  <a:gd name="T8" fmla="*/ 66 w 339"/>
                  <a:gd name="T9" fmla="*/ 99 h 176"/>
                  <a:gd name="T10" fmla="*/ 66 w 339"/>
                  <a:gd name="T11" fmla="*/ 99 h 176"/>
                  <a:gd name="T12" fmla="*/ 72 w 339"/>
                  <a:gd name="T13" fmla="*/ 105 h 176"/>
                  <a:gd name="T14" fmla="*/ 72 w 339"/>
                  <a:gd name="T15" fmla="*/ 105 h 176"/>
                  <a:gd name="T16" fmla="*/ 83 w 339"/>
                  <a:gd name="T17" fmla="*/ 144 h 176"/>
                  <a:gd name="T18" fmla="*/ 166 w 339"/>
                  <a:gd name="T19" fmla="*/ 12 h 176"/>
                  <a:gd name="T20" fmla="*/ 176 w 339"/>
                  <a:gd name="T21" fmla="*/ 7 h 176"/>
                  <a:gd name="T22" fmla="*/ 176 w 339"/>
                  <a:gd name="T23" fmla="*/ 7 h 176"/>
                  <a:gd name="T24" fmla="*/ 182 w 339"/>
                  <a:gd name="T25" fmla="*/ 16 h 176"/>
                  <a:gd name="T26" fmla="*/ 182 w 339"/>
                  <a:gd name="T27" fmla="*/ 16 h 176"/>
                  <a:gd name="T28" fmla="*/ 181 w 339"/>
                  <a:gd name="T29" fmla="*/ 99 h 176"/>
                  <a:gd name="T30" fmla="*/ 221 w 339"/>
                  <a:gd name="T31" fmla="*/ 59 h 176"/>
                  <a:gd name="T32" fmla="*/ 228 w 339"/>
                  <a:gd name="T33" fmla="*/ 57 h 176"/>
                  <a:gd name="T34" fmla="*/ 228 w 339"/>
                  <a:gd name="T35" fmla="*/ 57 h 176"/>
                  <a:gd name="T36" fmla="*/ 234 w 339"/>
                  <a:gd name="T37" fmla="*/ 61 h 176"/>
                  <a:gd name="T38" fmla="*/ 234 w 339"/>
                  <a:gd name="T39" fmla="*/ 61 h 176"/>
                  <a:gd name="T40" fmla="*/ 246 w 339"/>
                  <a:gd name="T41" fmla="*/ 84 h 176"/>
                  <a:gd name="T42" fmla="*/ 322 w 339"/>
                  <a:gd name="T43" fmla="*/ 5 h 176"/>
                  <a:gd name="T44" fmla="*/ 335 w 339"/>
                  <a:gd name="T45" fmla="*/ 4 h 176"/>
                  <a:gd name="T46" fmla="*/ 335 w 339"/>
                  <a:gd name="T47" fmla="*/ 4 h 176"/>
                  <a:gd name="T48" fmla="*/ 335 w 339"/>
                  <a:gd name="T49" fmla="*/ 18 h 176"/>
                  <a:gd name="T50" fmla="*/ 335 w 339"/>
                  <a:gd name="T51" fmla="*/ 18 h 176"/>
                  <a:gd name="T52" fmla="*/ 251 w 339"/>
                  <a:gd name="T53" fmla="*/ 106 h 176"/>
                  <a:gd name="T54" fmla="*/ 243 w 339"/>
                  <a:gd name="T55" fmla="*/ 110 h 176"/>
                  <a:gd name="T56" fmla="*/ 243 w 339"/>
                  <a:gd name="T57" fmla="*/ 110 h 176"/>
                  <a:gd name="T58" fmla="*/ 236 w 339"/>
                  <a:gd name="T59" fmla="*/ 106 h 176"/>
                  <a:gd name="T60" fmla="*/ 236 w 339"/>
                  <a:gd name="T61" fmla="*/ 106 h 176"/>
                  <a:gd name="T62" fmla="*/ 224 w 339"/>
                  <a:gd name="T63" fmla="*/ 81 h 176"/>
                  <a:gd name="T64" fmla="*/ 177 w 339"/>
                  <a:gd name="T65" fmla="*/ 126 h 176"/>
                  <a:gd name="T66" fmla="*/ 168 w 339"/>
                  <a:gd name="T67" fmla="*/ 127 h 176"/>
                  <a:gd name="T68" fmla="*/ 168 w 339"/>
                  <a:gd name="T69" fmla="*/ 127 h 176"/>
                  <a:gd name="T70" fmla="*/ 163 w 339"/>
                  <a:gd name="T71" fmla="*/ 119 h 176"/>
                  <a:gd name="T72" fmla="*/ 163 w 339"/>
                  <a:gd name="T73" fmla="*/ 119 h 176"/>
                  <a:gd name="T74" fmla="*/ 164 w 339"/>
                  <a:gd name="T75" fmla="*/ 49 h 176"/>
                  <a:gd name="T76" fmla="*/ 88 w 339"/>
                  <a:gd name="T77" fmla="*/ 171 h 176"/>
                  <a:gd name="T78" fmla="*/ 79 w 339"/>
                  <a:gd name="T79" fmla="*/ 176 h 176"/>
                  <a:gd name="T80" fmla="*/ 79 w 339"/>
                  <a:gd name="T81" fmla="*/ 176 h 176"/>
                  <a:gd name="T82" fmla="*/ 71 w 339"/>
                  <a:gd name="T83" fmla="*/ 170 h 176"/>
                  <a:gd name="T84" fmla="*/ 71 w 339"/>
                  <a:gd name="T85" fmla="*/ 170 h 176"/>
                  <a:gd name="T86" fmla="*/ 59 w 339"/>
                  <a:gd name="T87" fmla="*/ 126 h 176"/>
                  <a:gd name="T88" fmla="*/ 16 w 339"/>
                  <a:gd name="T89" fmla="*/ 170 h 176"/>
                  <a:gd name="T90" fmla="*/ 16 w 339"/>
                  <a:gd name="T91" fmla="*/ 170 h 176"/>
                  <a:gd name="T92" fmla="*/ 7 w 339"/>
                  <a:gd name="T93" fmla="*/ 172 h 176"/>
                  <a:gd name="T94" fmla="*/ 7 w 339"/>
                  <a:gd name="T95" fmla="*/ 172 h 176"/>
                  <a:gd name="T96" fmla="*/ 3 w 339"/>
                  <a:gd name="T97" fmla="*/ 169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39" h="176">
                    <a:moveTo>
                      <a:pt x="3" y="169"/>
                    </a:moveTo>
                    <a:cubicBezTo>
                      <a:pt x="0" y="166"/>
                      <a:pt x="0" y="159"/>
                      <a:pt x="4" y="155"/>
                    </a:cubicBezTo>
                    <a:cubicBezTo>
                      <a:pt x="4" y="155"/>
                      <a:pt x="4" y="155"/>
                      <a:pt x="4" y="155"/>
                    </a:cubicBezTo>
                    <a:cubicBezTo>
                      <a:pt x="57" y="102"/>
                      <a:pt x="57" y="102"/>
                      <a:pt x="57" y="102"/>
                    </a:cubicBezTo>
                    <a:cubicBezTo>
                      <a:pt x="60" y="99"/>
                      <a:pt x="63" y="98"/>
                      <a:pt x="66" y="99"/>
                    </a:cubicBezTo>
                    <a:cubicBezTo>
                      <a:pt x="66" y="99"/>
                      <a:pt x="66" y="99"/>
                      <a:pt x="66" y="99"/>
                    </a:cubicBezTo>
                    <a:cubicBezTo>
                      <a:pt x="69" y="100"/>
                      <a:pt x="71" y="102"/>
                      <a:pt x="72" y="105"/>
                    </a:cubicBezTo>
                    <a:cubicBezTo>
                      <a:pt x="72" y="105"/>
                      <a:pt x="72" y="105"/>
                      <a:pt x="72" y="105"/>
                    </a:cubicBezTo>
                    <a:cubicBezTo>
                      <a:pt x="83" y="144"/>
                      <a:pt x="83" y="144"/>
                      <a:pt x="83" y="144"/>
                    </a:cubicBezTo>
                    <a:cubicBezTo>
                      <a:pt x="166" y="12"/>
                      <a:pt x="166" y="12"/>
                      <a:pt x="166" y="12"/>
                    </a:cubicBezTo>
                    <a:cubicBezTo>
                      <a:pt x="168" y="8"/>
                      <a:pt x="172" y="6"/>
                      <a:pt x="176" y="7"/>
                    </a:cubicBezTo>
                    <a:cubicBezTo>
                      <a:pt x="176" y="7"/>
                      <a:pt x="176" y="7"/>
                      <a:pt x="176" y="7"/>
                    </a:cubicBezTo>
                    <a:cubicBezTo>
                      <a:pt x="180" y="8"/>
                      <a:pt x="182" y="12"/>
                      <a:pt x="182" y="16"/>
                    </a:cubicBezTo>
                    <a:cubicBezTo>
                      <a:pt x="182" y="16"/>
                      <a:pt x="182" y="16"/>
                      <a:pt x="182" y="16"/>
                    </a:cubicBezTo>
                    <a:cubicBezTo>
                      <a:pt x="181" y="99"/>
                      <a:pt x="181" y="99"/>
                      <a:pt x="181" y="99"/>
                    </a:cubicBezTo>
                    <a:cubicBezTo>
                      <a:pt x="221" y="59"/>
                      <a:pt x="221" y="59"/>
                      <a:pt x="221" y="59"/>
                    </a:cubicBezTo>
                    <a:cubicBezTo>
                      <a:pt x="223" y="57"/>
                      <a:pt x="226" y="57"/>
                      <a:pt x="228" y="57"/>
                    </a:cubicBezTo>
                    <a:cubicBezTo>
                      <a:pt x="228" y="57"/>
                      <a:pt x="228" y="57"/>
                      <a:pt x="228" y="57"/>
                    </a:cubicBezTo>
                    <a:cubicBezTo>
                      <a:pt x="231" y="58"/>
                      <a:pt x="233" y="59"/>
                      <a:pt x="234" y="61"/>
                    </a:cubicBezTo>
                    <a:cubicBezTo>
                      <a:pt x="234" y="61"/>
                      <a:pt x="234" y="61"/>
                      <a:pt x="234" y="61"/>
                    </a:cubicBezTo>
                    <a:cubicBezTo>
                      <a:pt x="246" y="84"/>
                      <a:pt x="246" y="84"/>
                      <a:pt x="246" y="84"/>
                    </a:cubicBezTo>
                    <a:cubicBezTo>
                      <a:pt x="322" y="5"/>
                      <a:pt x="322" y="5"/>
                      <a:pt x="322" y="5"/>
                    </a:cubicBezTo>
                    <a:cubicBezTo>
                      <a:pt x="326" y="1"/>
                      <a:pt x="331" y="0"/>
                      <a:pt x="335" y="4"/>
                    </a:cubicBezTo>
                    <a:cubicBezTo>
                      <a:pt x="335" y="4"/>
                      <a:pt x="335" y="4"/>
                      <a:pt x="335" y="4"/>
                    </a:cubicBezTo>
                    <a:cubicBezTo>
                      <a:pt x="339" y="8"/>
                      <a:pt x="339" y="14"/>
                      <a:pt x="335" y="18"/>
                    </a:cubicBezTo>
                    <a:cubicBezTo>
                      <a:pt x="335" y="18"/>
                      <a:pt x="335" y="18"/>
                      <a:pt x="335" y="18"/>
                    </a:cubicBezTo>
                    <a:cubicBezTo>
                      <a:pt x="251" y="106"/>
                      <a:pt x="251" y="106"/>
                      <a:pt x="251" y="106"/>
                    </a:cubicBezTo>
                    <a:cubicBezTo>
                      <a:pt x="249" y="109"/>
                      <a:pt x="246" y="110"/>
                      <a:pt x="243" y="110"/>
                    </a:cubicBezTo>
                    <a:cubicBezTo>
                      <a:pt x="243" y="110"/>
                      <a:pt x="243" y="110"/>
                      <a:pt x="243" y="110"/>
                    </a:cubicBezTo>
                    <a:cubicBezTo>
                      <a:pt x="240" y="110"/>
                      <a:pt x="238" y="108"/>
                      <a:pt x="236" y="106"/>
                    </a:cubicBezTo>
                    <a:cubicBezTo>
                      <a:pt x="236" y="106"/>
                      <a:pt x="236" y="106"/>
                      <a:pt x="236" y="106"/>
                    </a:cubicBezTo>
                    <a:cubicBezTo>
                      <a:pt x="224" y="81"/>
                      <a:pt x="224" y="81"/>
                      <a:pt x="224" y="81"/>
                    </a:cubicBezTo>
                    <a:cubicBezTo>
                      <a:pt x="177" y="126"/>
                      <a:pt x="177" y="126"/>
                      <a:pt x="177" y="126"/>
                    </a:cubicBezTo>
                    <a:cubicBezTo>
                      <a:pt x="174" y="128"/>
                      <a:pt x="171" y="129"/>
                      <a:pt x="168" y="127"/>
                    </a:cubicBezTo>
                    <a:cubicBezTo>
                      <a:pt x="168" y="127"/>
                      <a:pt x="168" y="127"/>
                      <a:pt x="168" y="127"/>
                    </a:cubicBezTo>
                    <a:cubicBezTo>
                      <a:pt x="165" y="126"/>
                      <a:pt x="163" y="123"/>
                      <a:pt x="163" y="119"/>
                    </a:cubicBezTo>
                    <a:cubicBezTo>
                      <a:pt x="163" y="119"/>
                      <a:pt x="163" y="119"/>
                      <a:pt x="163" y="119"/>
                    </a:cubicBezTo>
                    <a:cubicBezTo>
                      <a:pt x="164" y="49"/>
                      <a:pt x="164" y="49"/>
                      <a:pt x="164" y="49"/>
                    </a:cubicBezTo>
                    <a:cubicBezTo>
                      <a:pt x="88" y="171"/>
                      <a:pt x="88" y="171"/>
                      <a:pt x="88" y="171"/>
                    </a:cubicBezTo>
                    <a:cubicBezTo>
                      <a:pt x="86" y="174"/>
                      <a:pt x="82" y="176"/>
                      <a:pt x="79" y="176"/>
                    </a:cubicBezTo>
                    <a:cubicBezTo>
                      <a:pt x="79" y="176"/>
                      <a:pt x="79" y="176"/>
                      <a:pt x="79" y="176"/>
                    </a:cubicBezTo>
                    <a:cubicBezTo>
                      <a:pt x="75" y="176"/>
                      <a:pt x="72" y="173"/>
                      <a:pt x="71" y="170"/>
                    </a:cubicBezTo>
                    <a:cubicBezTo>
                      <a:pt x="71" y="170"/>
                      <a:pt x="71" y="170"/>
                      <a:pt x="71" y="170"/>
                    </a:cubicBezTo>
                    <a:cubicBezTo>
                      <a:pt x="59" y="126"/>
                      <a:pt x="59" y="126"/>
                      <a:pt x="59" y="126"/>
                    </a:cubicBezTo>
                    <a:cubicBezTo>
                      <a:pt x="16" y="170"/>
                      <a:pt x="16" y="170"/>
                      <a:pt x="16" y="170"/>
                    </a:cubicBezTo>
                    <a:cubicBezTo>
                      <a:pt x="16" y="170"/>
                      <a:pt x="16" y="170"/>
                      <a:pt x="16" y="170"/>
                    </a:cubicBezTo>
                    <a:cubicBezTo>
                      <a:pt x="14" y="172"/>
                      <a:pt x="10" y="173"/>
                      <a:pt x="7" y="172"/>
                    </a:cubicBezTo>
                    <a:cubicBezTo>
                      <a:pt x="7" y="172"/>
                      <a:pt x="7" y="172"/>
                      <a:pt x="7" y="172"/>
                    </a:cubicBezTo>
                    <a:cubicBezTo>
                      <a:pt x="6" y="172"/>
                      <a:pt x="4" y="171"/>
                      <a:pt x="3" y="1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6089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C00000"/>
                  </a:solidFill>
                  <a:effectLst/>
                  <a:uLnTx/>
                  <a:uFillTx/>
                  <a:latin typeface="Calibri" panose="020F0502020204030204"/>
                  <a:ea typeface="微软雅黑" panose="020B0503020204020204" charset="-122"/>
                  <a:cs typeface="+mn-ea"/>
                  <a:sym typeface="+mn-lt"/>
                </a:endParaRPr>
              </a:p>
            </p:txBody>
          </p:sp>
        </p:grpSp>
      </p:grpSp>
      <p:grpSp>
        <p:nvGrpSpPr>
          <p:cNvPr id="21" name="组合 20"/>
          <p:cNvGrpSpPr/>
          <p:nvPr/>
        </p:nvGrpSpPr>
        <p:grpSpPr>
          <a:xfrm>
            <a:off x="5043669" y="2420887"/>
            <a:ext cx="772611" cy="772611"/>
            <a:chOff x="5043669" y="2167744"/>
            <a:chExt cx="772611" cy="772611"/>
          </a:xfrm>
        </p:grpSpPr>
        <p:sp>
          <p:nvSpPr>
            <p:cNvPr id="22" name="矩形 21"/>
            <p:cNvSpPr/>
            <p:nvPr/>
          </p:nvSpPr>
          <p:spPr>
            <a:xfrm>
              <a:off x="5043669" y="2167744"/>
              <a:ext cx="772611" cy="772611"/>
            </a:xfrm>
            <a:prstGeom prst="rect">
              <a:avLst/>
            </a:prstGeom>
            <a:solidFill>
              <a:schemeClr val="tx1">
                <a:lumMod val="85000"/>
                <a:lumOff val="15000"/>
              </a:schemeClr>
            </a:solidFill>
            <a:ln w="25400"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dirty="0">
                <a:ln>
                  <a:noFill/>
                </a:ln>
                <a:solidFill>
                  <a:srgbClr val="C00000"/>
                </a:solidFill>
                <a:effectLst/>
                <a:uLnTx/>
                <a:uFillTx/>
                <a:latin typeface="Calibri" panose="020F0502020204030204"/>
                <a:ea typeface="微软雅黑" panose="020B0503020204020204" charset="-122"/>
                <a:cs typeface="+mn-ea"/>
                <a:sym typeface="+mn-lt"/>
              </a:endParaRPr>
            </a:p>
          </p:txBody>
        </p:sp>
        <p:sp>
          <p:nvSpPr>
            <p:cNvPr id="23" name="Freeform 145"/>
            <p:cNvSpPr>
              <a:spLocks noChangeAspect="1" noEditPoints="1"/>
            </p:cNvSpPr>
            <p:nvPr/>
          </p:nvSpPr>
          <p:spPr bwMode="auto">
            <a:xfrm>
              <a:off x="5257123" y="2311084"/>
              <a:ext cx="358574" cy="482255"/>
            </a:xfrm>
            <a:custGeom>
              <a:avLst/>
              <a:gdLst>
                <a:gd name="T0" fmla="*/ 114 w 146"/>
                <a:gd name="T1" fmla="*/ 118 h 196"/>
                <a:gd name="T2" fmla="*/ 115 w 146"/>
                <a:gd name="T3" fmla="*/ 117 h 196"/>
                <a:gd name="T4" fmla="*/ 122 w 146"/>
                <a:gd name="T5" fmla="*/ 94 h 196"/>
                <a:gd name="T6" fmla="*/ 125 w 146"/>
                <a:gd name="T7" fmla="*/ 84 h 196"/>
                <a:gd name="T8" fmla="*/ 133 w 146"/>
                <a:gd name="T9" fmla="*/ 65 h 196"/>
                <a:gd name="T10" fmla="*/ 120 w 146"/>
                <a:gd name="T11" fmla="*/ 42 h 196"/>
                <a:gd name="T12" fmla="*/ 118 w 146"/>
                <a:gd name="T13" fmla="*/ 40 h 196"/>
                <a:gd name="T14" fmla="*/ 110 w 146"/>
                <a:gd name="T15" fmla="*/ 21 h 196"/>
                <a:gd name="T16" fmla="*/ 92 w 146"/>
                <a:gd name="T17" fmla="*/ 13 h 196"/>
                <a:gd name="T18" fmla="*/ 70 w 146"/>
                <a:gd name="T19" fmla="*/ 0 h 196"/>
                <a:gd name="T20" fmla="*/ 47 w 146"/>
                <a:gd name="T21" fmla="*/ 13 h 196"/>
                <a:gd name="T22" fmla="*/ 19 w 146"/>
                <a:gd name="T23" fmla="*/ 19 h 196"/>
                <a:gd name="T24" fmla="*/ 12 w 146"/>
                <a:gd name="T25" fmla="*/ 46 h 196"/>
                <a:gd name="T26" fmla="*/ 12 w 146"/>
                <a:gd name="T27" fmla="*/ 47 h 196"/>
                <a:gd name="T28" fmla="*/ 0 w 146"/>
                <a:gd name="T29" fmla="*/ 69 h 196"/>
                <a:gd name="T30" fmla="*/ 10 w 146"/>
                <a:gd name="T31" fmla="*/ 89 h 196"/>
                <a:gd name="T32" fmla="*/ 11 w 146"/>
                <a:gd name="T33" fmla="*/ 94 h 196"/>
                <a:gd name="T34" fmla="*/ 19 w 146"/>
                <a:gd name="T35" fmla="*/ 117 h 196"/>
                <a:gd name="T36" fmla="*/ 25 w 146"/>
                <a:gd name="T37" fmla="*/ 121 h 196"/>
                <a:gd name="T38" fmla="*/ 6 w 146"/>
                <a:gd name="T39" fmla="*/ 167 h 196"/>
                <a:gd name="T40" fmla="*/ 32 w 146"/>
                <a:gd name="T41" fmla="*/ 162 h 196"/>
                <a:gd name="T42" fmla="*/ 44 w 146"/>
                <a:gd name="T43" fmla="*/ 182 h 196"/>
                <a:gd name="T44" fmla="*/ 62 w 146"/>
                <a:gd name="T45" fmla="*/ 136 h 196"/>
                <a:gd name="T46" fmla="*/ 68 w 146"/>
                <a:gd name="T47" fmla="*/ 137 h 196"/>
                <a:gd name="T48" fmla="*/ 78 w 146"/>
                <a:gd name="T49" fmla="*/ 135 h 196"/>
                <a:gd name="T50" fmla="*/ 111 w 146"/>
                <a:gd name="T51" fmla="*/ 196 h 196"/>
                <a:gd name="T52" fmla="*/ 122 w 146"/>
                <a:gd name="T53" fmla="*/ 172 h 196"/>
                <a:gd name="T54" fmla="*/ 146 w 146"/>
                <a:gd name="T55" fmla="*/ 177 h 196"/>
                <a:gd name="T56" fmla="*/ 114 w 146"/>
                <a:gd name="T57" fmla="*/ 118 h 196"/>
                <a:gd name="T58" fmla="*/ 67 w 146"/>
                <a:gd name="T59" fmla="*/ 118 h 196"/>
                <a:gd name="T60" fmla="*/ 18 w 146"/>
                <a:gd name="T61" fmla="*/ 70 h 196"/>
                <a:gd name="T62" fmla="*/ 67 w 146"/>
                <a:gd name="T63" fmla="*/ 21 h 196"/>
                <a:gd name="T64" fmla="*/ 116 w 146"/>
                <a:gd name="T65" fmla="*/ 70 h 196"/>
                <a:gd name="T66" fmla="*/ 67 w 146"/>
                <a:gd name="T67" fmla="*/ 118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6" h="196">
                  <a:moveTo>
                    <a:pt x="114" y="118"/>
                  </a:moveTo>
                  <a:cubicBezTo>
                    <a:pt x="114" y="117"/>
                    <a:pt x="115" y="117"/>
                    <a:pt x="115" y="117"/>
                  </a:cubicBezTo>
                  <a:cubicBezTo>
                    <a:pt x="121" y="111"/>
                    <a:pt x="123" y="102"/>
                    <a:pt x="122" y="94"/>
                  </a:cubicBezTo>
                  <a:cubicBezTo>
                    <a:pt x="123" y="91"/>
                    <a:pt x="125" y="88"/>
                    <a:pt x="125" y="84"/>
                  </a:cubicBezTo>
                  <a:cubicBezTo>
                    <a:pt x="130" y="79"/>
                    <a:pt x="133" y="73"/>
                    <a:pt x="133" y="65"/>
                  </a:cubicBezTo>
                  <a:cubicBezTo>
                    <a:pt x="133" y="55"/>
                    <a:pt x="128" y="47"/>
                    <a:pt x="120" y="42"/>
                  </a:cubicBezTo>
                  <a:cubicBezTo>
                    <a:pt x="119" y="41"/>
                    <a:pt x="119" y="40"/>
                    <a:pt x="118" y="40"/>
                  </a:cubicBezTo>
                  <a:cubicBezTo>
                    <a:pt x="118" y="33"/>
                    <a:pt x="115" y="26"/>
                    <a:pt x="110" y="21"/>
                  </a:cubicBezTo>
                  <a:cubicBezTo>
                    <a:pt x="105" y="16"/>
                    <a:pt x="99" y="13"/>
                    <a:pt x="92" y="13"/>
                  </a:cubicBezTo>
                  <a:cubicBezTo>
                    <a:pt x="88" y="5"/>
                    <a:pt x="79" y="0"/>
                    <a:pt x="70" y="0"/>
                  </a:cubicBezTo>
                  <a:cubicBezTo>
                    <a:pt x="60" y="0"/>
                    <a:pt x="51" y="5"/>
                    <a:pt x="47" y="13"/>
                  </a:cubicBezTo>
                  <a:cubicBezTo>
                    <a:pt x="37" y="10"/>
                    <a:pt x="26" y="12"/>
                    <a:pt x="19" y="19"/>
                  </a:cubicBezTo>
                  <a:cubicBezTo>
                    <a:pt x="12" y="26"/>
                    <a:pt x="10" y="37"/>
                    <a:pt x="12" y="46"/>
                  </a:cubicBezTo>
                  <a:cubicBezTo>
                    <a:pt x="12" y="46"/>
                    <a:pt x="12" y="47"/>
                    <a:pt x="12" y="47"/>
                  </a:cubicBezTo>
                  <a:cubicBezTo>
                    <a:pt x="5" y="52"/>
                    <a:pt x="0" y="60"/>
                    <a:pt x="0" y="69"/>
                  </a:cubicBezTo>
                  <a:cubicBezTo>
                    <a:pt x="0" y="77"/>
                    <a:pt x="4" y="84"/>
                    <a:pt x="10" y="89"/>
                  </a:cubicBezTo>
                  <a:cubicBezTo>
                    <a:pt x="10" y="91"/>
                    <a:pt x="11" y="92"/>
                    <a:pt x="11" y="94"/>
                  </a:cubicBezTo>
                  <a:cubicBezTo>
                    <a:pt x="10" y="102"/>
                    <a:pt x="13" y="111"/>
                    <a:pt x="19" y="117"/>
                  </a:cubicBezTo>
                  <a:cubicBezTo>
                    <a:pt x="21" y="119"/>
                    <a:pt x="23" y="120"/>
                    <a:pt x="25" y="121"/>
                  </a:cubicBezTo>
                  <a:cubicBezTo>
                    <a:pt x="6" y="167"/>
                    <a:pt x="6" y="167"/>
                    <a:pt x="6" y="167"/>
                  </a:cubicBezTo>
                  <a:cubicBezTo>
                    <a:pt x="32" y="162"/>
                    <a:pt x="32" y="162"/>
                    <a:pt x="32" y="162"/>
                  </a:cubicBezTo>
                  <a:cubicBezTo>
                    <a:pt x="44" y="182"/>
                    <a:pt x="44" y="182"/>
                    <a:pt x="44" y="182"/>
                  </a:cubicBezTo>
                  <a:cubicBezTo>
                    <a:pt x="62" y="136"/>
                    <a:pt x="62" y="136"/>
                    <a:pt x="62" y="136"/>
                  </a:cubicBezTo>
                  <a:cubicBezTo>
                    <a:pt x="64" y="136"/>
                    <a:pt x="66" y="137"/>
                    <a:pt x="68" y="137"/>
                  </a:cubicBezTo>
                  <a:cubicBezTo>
                    <a:pt x="72" y="137"/>
                    <a:pt x="75" y="136"/>
                    <a:pt x="78" y="135"/>
                  </a:cubicBezTo>
                  <a:cubicBezTo>
                    <a:pt x="111" y="196"/>
                    <a:pt x="111" y="196"/>
                    <a:pt x="111" y="196"/>
                  </a:cubicBezTo>
                  <a:cubicBezTo>
                    <a:pt x="122" y="172"/>
                    <a:pt x="122" y="172"/>
                    <a:pt x="122" y="172"/>
                  </a:cubicBezTo>
                  <a:cubicBezTo>
                    <a:pt x="146" y="177"/>
                    <a:pt x="146" y="177"/>
                    <a:pt x="146" y="177"/>
                  </a:cubicBezTo>
                  <a:lnTo>
                    <a:pt x="114" y="118"/>
                  </a:lnTo>
                  <a:close/>
                  <a:moveTo>
                    <a:pt x="67" y="118"/>
                  </a:moveTo>
                  <a:cubicBezTo>
                    <a:pt x="40" y="118"/>
                    <a:pt x="18" y="97"/>
                    <a:pt x="18" y="70"/>
                  </a:cubicBezTo>
                  <a:cubicBezTo>
                    <a:pt x="18" y="43"/>
                    <a:pt x="40" y="21"/>
                    <a:pt x="67" y="21"/>
                  </a:cubicBezTo>
                  <a:cubicBezTo>
                    <a:pt x="94" y="21"/>
                    <a:pt x="116" y="43"/>
                    <a:pt x="116" y="70"/>
                  </a:cubicBezTo>
                  <a:cubicBezTo>
                    <a:pt x="116" y="97"/>
                    <a:pt x="94" y="118"/>
                    <a:pt x="67" y="118"/>
                  </a:cubicBezTo>
                  <a:close/>
                </a:path>
              </a:pathLst>
            </a:custGeom>
            <a:solidFill>
              <a:srgbClr val="FFC000"/>
            </a:solidFill>
            <a:ln>
              <a:noFill/>
            </a:ln>
          </p:spPr>
          <p:txBody>
            <a:bodyPr vert="horz" wrap="square" lIns="91440" tIns="45720" rIns="91440" bIns="45720" numCol="1" anchor="t" anchorCtr="0" compatLnSpc="1"/>
            <a:lstStyle/>
            <a:p>
              <a:pPr marL="0" marR="0" lvl="0" indent="0" defTabSz="6089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C00000"/>
                </a:solidFill>
                <a:effectLst/>
                <a:uLnTx/>
                <a:uFillTx/>
                <a:latin typeface="Calibri" panose="020F0502020204030204"/>
                <a:ea typeface="微软雅黑" panose="020B0503020204020204" charset="-122"/>
                <a:cs typeface="+mn-ea"/>
                <a:sym typeface="+mn-lt"/>
              </a:endParaRPr>
            </a:p>
          </p:txBody>
        </p:sp>
      </p:grpSp>
      <p:grpSp>
        <p:nvGrpSpPr>
          <p:cNvPr id="24" name="组合 23"/>
          <p:cNvGrpSpPr/>
          <p:nvPr/>
        </p:nvGrpSpPr>
        <p:grpSpPr>
          <a:xfrm>
            <a:off x="2665654" y="2443878"/>
            <a:ext cx="2062627" cy="1154033"/>
            <a:chOff x="2938788" y="2190735"/>
            <a:chExt cx="2062627" cy="1154033"/>
          </a:xfrm>
        </p:grpSpPr>
        <p:sp>
          <p:nvSpPr>
            <p:cNvPr id="25" name="矩形 13"/>
            <p:cNvSpPr>
              <a:spLocks noChangeArrowheads="1"/>
            </p:cNvSpPr>
            <p:nvPr/>
          </p:nvSpPr>
          <p:spPr bwMode="auto">
            <a:xfrm>
              <a:off x="2938788" y="2452216"/>
              <a:ext cx="2062627"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3895" eaLnBrk="0" hangingPunct="0">
                <a:defRPr>
                  <a:solidFill>
                    <a:schemeClr val="tx1"/>
                  </a:solidFill>
                  <a:latin typeface="Calibri" panose="020F0502020204030204" pitchFamily="34" charset="0"/>
                  <a:ea typeface="宋体" panose="02010600030101010101" pitchFamily="2" charset="-122"/>
                </a:defRPr>
              </a:lvl1pPr>
              <a:lvl2pPr defTabSz="683895" eaLnBrk="0" hangingPunct="0">
                <a:defRPr>
                  <a:solidFill>
                    <a:schemeClr val="tx1"/>
                  </a:solidFill>
                  <a:latin typeface="Calibri" panose="020F0502020204030204" pitchFamily="34" charset="0"/>
                  <a:ea typeface="宋体" panose="02010600030101010101" pitchFamily="2" charset="-122"/>
                </a:defRPr>
              </a:lvl2pPr>
              <a:lvl3pPr defTabSz="683895" eaLnBrk="0" hangingPunct="0">
                <a:defRPr>
                  <a:solidFill>
                    <a:schemeClr val="tx1"/>
                  </a:solidFill>
                  <a:latin typeface="Calibri" panose="020F0502020204030204" pitchFamily="34" charset="0"/>
                  <a:ea typeface="宋体" panose="02010600030101010101" pitchFamily="2" charset="-122"/>
                </a:defRPr>
              </a:lvl3pPr>
              <a:lvl4pPr defTabSz="683895" eaLnBrk="0" hangingPunct="0">
                <a:defRPr>
                  <a:solidFill>
                    <a:schemeClr val="tx1"/>
                  </a:solidFill>
                  <a:latin typeface="Calibri" panose="020F0502020204030204" pitchFamily="34" charset="0"/>
                  <a:ea typeface="宋体" panose="02010600030101010101" pitchFamily="2" charset="-122"/>
                </a:defRPr>
              </a:lvl4pPr>
              <a:lvl5pPr defTabSz="683895" eaLnBrk="0" hangingPunct="0">
                <a:defRPr>
                  <a:solidFill>
                    <a:schemeClr val="tx1"/>
                  </a:solidFill>
                  <a:latin typeface="Calibri" panose="020F0502020204030204" pitchFamily="34" charset="0"/>
                  <a:ea typeface="宋体" panose="02010600030101010101" pitchFamily="2" charset="-122"/>
                </a:defRPr>
              </a:lvl5pPr>
              <a:lvl6pPr marL="22847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lvl="0" algn="ctr" eaLnBrk="1" hangingPunct="1">
                <a:lnSpc>
                  <a:spcPct val="130000"/>
                </a:lnSpc>
                <a:defRPr/>
              </a:pPr>
              <a:r>
                <a:rPr lang="zh-CN" altLang="en-US" sz="1000" kern="0" dirty="0">
                  <a:solidFill>
                    <a:prstClr val="black">
                      <a:lumMod val="85000"/>
                      <a:lumOff val="15000"/>
                    </a:prstClr>
                  </a:solidFill>
                  <a:latin typeface="Calibri" panose="020F0502020204030204"/>
                  <a:ea typeface="微软雅黑" panose="020B0503020204020204" charset="-122"/>
                  <a:cs typeface="+mn-ea"/>
                  <a:sym typeface="+mn-lt"/>
                </a:rPr>
                <a:t>点击输入文本内容点击输入文本内容点击输入文本内容点击输入文本内容点击输入文本内容点击输入文本内容</a:t>
              </a:r>
              <a:endParaRPr kumimoji="0" lang="zh-CN" altLang="en-US" sz="1000" b="0" i="0" u="none" strike="noStrike" kern="0" cap="none" spc="0" normalizeH="0" baseline="0" noProof="0" dirty="0">
                <a:ln>
                  <a:noFill/>
                </a:ln>
                <a:solidFill>
                  <a:prstClr val="black">
                    <a:lumMod val="85000"/>
                    <a:lumOff val="15000"/>
                  </a:prstClr>
                </a:solidFill>
                <a:effectLst/>
                <a:uLnTx/>
                <a:uFillTx/>
                <a:latin typeface="Calibri" panose="020F0502020204030204"/>
                <a:ea typeface="微软雅黑" panose="020B0503020204020204" charset="-122"/>
                <a:cs typeface="+mn-ea"/>
                <a:sym typeface="+mn-lt"/>
              </a:endParaRPr>
            </a:p>
          </p:txBody>
        </p:sp>
        <p:grpSp>
          <p:nvGrpSpPr>
            <p:cNvPr id="26" name="组合 25"/>
            <p:cNvGrpSpPr/>
            <p:nvPr/>
          </p:nvGrpSpPr>
          <p:grpSpPr>
            <a:xfrm>
              <a:off x="3098185" y="2190735"/>
              <a:ext cx="1760423" cy="307777"/>
              <a:chOff x="3339348" y="2987446"/>
              <a:chExt cx="981950" cy="307777"/>
            </a:xfrm>
          </p:grpSpPr>
          <p:sp>
            <p:nvSpPr>
              <p:cNvPr id="27" name="文本框 83"/>
              <p:cNvSpPr txBox="1">
                <a:spLocks noChangeArrowheads="1"/>
              </p:cNvSpPr>
              <p:nvPr/>
            </p:nvSpPr>
            <p:spPr bwMode="auto">
              <a:xfrm>
                <a:off x="3339348" y="2987446"/>
                <a:ext cx="9819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512445" eaLnBrk="0" hangingPunct="0">
                  <a:defRPr>
                    <a:solidFill>
                      <a:schemeClr val="tx1"/>
                    </a:solidFill>
                    <a:latin typeface="Calibri" panose="020F0502020204030204" pitchFamily="34" charset="0"/>
                    <a:ea typeface="宋体" panose="02010600030101010101" pitchFamily="2" charset="-122"/>
                  </a:defRPr>
                </a:lvl1pPr>
                <a:lvl2pPr defTabSz="512445" eaLnBrk="0" hangingPunct="0">
                  <a:defRPr>
                    <a:solidFill>
                      <a:schemeClr val="tx1"/>
                    </a:solidFill>
                    <a:latin typeface="Calibri" panose="020F0502020204030204" pitchFamily="34" charset="0"/>
                    <a:ea typeface="宋体" panose="02010600030101010101" pitchFamily="2" charset="-122"/>
                  </a:defRPr>
                </a:lvl2pPr>
                <a:lvl3pPr defTabSz="512445" eaLnBrk="0" hangingPunct="0">
                  <a:defRPr>
                    <a:solidFill>
                      <a:schemeClr val="tx1"/>
                    </a:solidFill>
                    <a:latin typeface="Calibri" panose="020F0502020204030204" pitchFamily="34" charset="0"/>
                    <a:ea typeface="宋体" panose="02010600030101010101" pitchFamily="2" charset="-122"/>
                  </a:defRPr>
                </a:lvl3pPr>
                <a:lvl4pPr defTabSz="512445" eaLnBrk="0" hangingPunct="0">
                  <a:defRPr>
                    <a:solidFill>
                      <a:schemeClr val="tx1"/>
                    </a:solidFill>
                    <a:latin typeface="Calibri" panose="020F0502020204030204" pitchFamily="34" charset="0"/>
                    <a:ea typeface="宋体" panose="02010600030101010101" pitchFamily="2" charset="-122"/>
                  </a:defRPr>
                </a:lvl4pPr>
                <a:lvl5pPr defTabSz="512445" eaLnBrk="0" hangingPunct="0">
                  <a:defRPr>
                    <a:solidFill>
                      <a:schemeClr val="tx1"/>
                    </a:solidFill>
                    <a:latin typeface="Calibri" panose="020F0502020204030204" pitchFamily="34" charset="0"/>
                    <a:ea typeface="宋体" panose="02010600030101010101" pitchFamily="2" charset="-122"/>
                  </a:defRPr>
                </a:lvl5pPr>
                <a:lvl6pPr marL="22847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defTabSz="512445" eaLnBrk="1" fontAlgn="auto" latinLnBrk="0" hangingPunct="1">
                  <a:lnSpc>
                    <a:spcPct val="100000"/>
                  </a:lnSpc>
                  <a:spcBef>
                    <a:spcPts val="0"/>
                  </a:spcBef>
                  <a:spcAft>
                    <a:spcPts val="0"/>
                  </a:spcAft>
                  <a:buClrTx/>
                  <a:buSzTx/>
                  <a:buFontTx/>
                  <a:buNone/>
                  <a:defRPr/>
                </a:pPr>
                <a:r>
                  <a:rPr kumimoji="0" lang="en-US" altLang="zh-CN" sz="1400" b="0" i="0" u="none" strike="noStrike" kern="0" cap="none" spc="0" normalizeH="0" baseline="0" noProof="0" dirty="0">
                    <a:ln>
                      <a:noFill/>
                    </a:ln>
                    <a:solidFill>
                      <a:srgbClr val="C00000"/>
                    </a:solidFill>
                    <a:effectLst/>
                    <a:uLnTx/>
                    <a:uFillTx/>
                    <a:latin typeface="Calibri" panose="020F0502020204030204"/>
                    <a:ea typeface="微软雅黑" panose="020B0503020204020204" charset="-122"/>
                    <a:cs typeface="+mn-ea"/>
                    <a:sym typeface="+mn-lt"/>
                  </a:rPr>
                  <a:t>TEXT HERE</a:t>
                </a:r>
                <a:endParaRPr kumimoji="0" lang="zh-CN" altLang="en-US" sz="1400" b="0" i="0" u="none" strike="noStrike" kern="0" cap="none" spc="0" normalizeH="0" baseline="0" noProof="0" dirty="0">
                  <a:ln>
                    <a:noFill/>
                  </a:ln>
                  <a:solidFill>
                    <a:srgbClr val="C00000"/>
                  </a:solidFill>
                  <a:effectLst/>
                  <a:uLnTx/>
                  <a:uFillTx/>
                  <a:latin typeface="Calibri" panose="020F0502020204030204"/>
                  <a:ea typeface="微软雅黑" panose="020B0503020204020204" charset="-122"/>
                  <a:cs typeface="+mn-ea"/>
                  <a:sym typeface="+mn-lt"/>
                </a:endParaRPr>
              </a:p>
            </p:txBody>
          </p:sp>
          <p:cxnSp>
            <p:nvCxnSpPr>
              <p:cNvPr id="28" name="直接连接符 120"/>
              <p:cNvCxnSpPr>
                <a:cxnSpLocks noChangeShapeType="1"/>
              </p:cNvCxnSpPr>
              <p:nvPr/>
            </p:nvCxnSpPr>
            <p:spPr bwMode="auto">
              <a:xfrm>
                <a:off x="3339348" y="3033115"/>
                <a:ext cx="0" cy="170144"/>
              </a:xfrm>
              <a:prstGeom prst="line">
                <a:avLst/>
              </a:prstGeom>
              <a:noFill/>
              <a:ln w="9525">
                <a:solidFill>
                  <a:sysClr val="windowText" lastClr="000000">
                    <a:lumMod val="65000"/>
                    <a:lumOff val="35000"/>
                  </a:sysClr>
                </a:solidFill>
                <a:round/>
              </a:ln>
              <a:extLst>
                <a:ext uri="{909E8E84-426E-40DD-AFC4-6F175D3DCCD1}">
                  <a14:hiddenFill xmlns:a14="http://schemas.microsoft.com/office/drawing/2010/main">
                    <a:noFill/>
                  </a14:hiddenFill>
                </a:ext>
              </a:extLst>
            </p:spPr>
          </p:cxnSp>
        </p:grpSp>
      </p:grpSp>
      <p:grpSp>
        <p:nvGrpSpPr>
          <p:cNvPr id="29" name="组合 28"/>
          <p:cNvGrpSpPr/>
          <p:nvPr/>
        </p:nvGrpSpPr>
        <p:grpSpPr>
          <a:xfrm>
            <a:off x="2665654" y="4444128"/>
            <a:ext cx="2062627" cy="1154033"/>
            <a:chOff x="2938788" y="2190735"/>
            <a:chExt cx="2062627" cy="1154033"/>
          </a:xfrm>
        </p:grpSpPr>
        <p:sp>
          <p:nvSpPr>
            <p:cNvPr id="30" name="矩形 13"/>
            <p:cNvSpPr>
              <a:spLocks noChangeArrowheads="1"/>
            </p:cNvSpPr>
            <p:nvPr/>
          </p:nvSpPr>
          <p:spPr bwMode="auto">
            <a:xfrm>
              <a:off x="2938788" y="2452216"/>
              <a:ext cx="2062627"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3895" eaLnBrk="0" hangingPunct="0">
                <a:defRPr>
                  <a:solidFill>
                    <a:schemeClr val="tx1"/>
                  </a:solidFill>
                  <a:latin typeface="Calibri" panose="020F0502020204030204" pitchFamily="34" charset="0"/>
                  <a:ea typeface="宋体" panose="02010600030101010101" pitchFamily="2" charset="-122"/>
                </a:defRPr>
              </a:lvl1pPr>
              <a:lvl2pPr defTabSz="683895" eaLnBrk="0" hangingPunct="0">
                <a:defRPr>
                  <a:solidFill>
                    <a:schemeClr val="tx1"/>
                  </a:solidFill>
                  <a:latin typeface="Calibri" panose="020F0502020204030204" pitchFamily="34" charset="0"/>
                  <a:ea typeface="宋体" panose="02010600030101010101" pitchFamily="2" charset="-122"/>
                </a:defRPr>
              </a:lvl2pPr>
              <a:lvl3pPr defTabSz="683895" eaLnBrk="0" hangingPunct="0">
                <a:defRPr>
                  <a:solidFill>
                    <a:schemeClr val="tx1"/>
                  </a:solidFill>
                  <a:latin typeface="Calibri" panose="020F0502020204030204" pitchFamily="34" charset="0"/>
                  <a:ea typeface="宋体" panose="02010600030101010101" pitchFamily="2" charset="-122"/>
                </a:defRPr>
              </a:lvl3pPr>
              <a:lvl4pPr defTabSz="683895" eaLnBrk="0" hangingPunct="0">
                <a:defRPr>
                  <a:solidFill>
                    <a:schemeClr val="tx1"/>
                  </a:solidFill>
                  <a:latin typeface="Calibri" panose="020F0502020204030204" pitchFamily="34" charset="0"/>
                  <a:ea typeface="宋体" panose="02010600030101010101" pitchFamily="2" charset="-122"/>
                </a:defRPr>
              </a:lvl4pPr>
              <a:lvl5pPr defTabSz="683895" eaLnBrk="0" hangingPunct="0">
                <a:defRPr>
                  <a:solidFill>
                    <a:schemeClr val="tx1"/>
                  </a:solidFill>
                  <a:latin typeface="Calibri" panose="020F0502020204030204" pitchFamily="34" charset="0"/>
                  <a:ea typeface="宋体" panose="02010600030101010101" pitchFamily="2" charset="-122"/>
                </a:defRPr>
              </a:lvl5pPr>
              <a:lvl6pPr marL="22847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lvl="0" algn="ctr" eaLnBrk="1" hangingPunct="1">
                <a:lnSpc>
                  <a:spcPct val="130000"/>
                </a:lnSpc>
                <a:defRPr/>
              </a:pPr>
              <a:r>
                <a:rPr lang="zh-CN" altLang="en-US" sz="1000" kern="0" dirty="0">
                  <a:solidFill>
                    <a:prstClr val="black">
                      <a:lumMod val="85000"/>
                      <a:lumOff val="15000"/>
                    </a:prstClr>
                  </a:solidFill>
                  <a:latin typeface="Calibri" panose="020F0502020204030204"/>
                  <a:ea typeface="微软雅黑" panose="020B0503020204020204" charset="-122"/>
                  <a:cs typeface="+mn-ea"/>
                  <a:sym typeface="+mn-lt"/>
                </a:rPr>
                <a:t>点击输入文本内容点击输入文本内容点击输入文本内容点击输入文本内容点击输入文本内容点击输入文本内容</a:t>
              </a:r>
              <a:endParaRPr kumimoji="0" lang="zh-CN" altLang="en-US" sz="1000" b="0" i="0" u="none" strike="noStrike" kern="0" cap="none" spc="0" normalizeH="0" baseline="0" noProof="0" dirty="0">
                <a:ln>
                  <a:noFill/>
                </a:ln>
                <a:solidFill>
                  <a:prstClr val="black">
                    <a:lumMod val="85000"/>
                    <a:lumOff val="15000"/>
                  </a:prstClr>
                </a:solidFill>
                <a:effectLst/>
                <a:uLnTx/>
                <a:uFillTx/>
                <a:latin typeface="Calibri" panose="020F0502020204030204"/>
                <a:ea typeface="微软雅黑" panose="020B0503020204020204" charset="-122"/>
                <a:cs typeface="+mn-ea"/>
                <a:sym typeface="+mn-lt"/>
              </a:endParaRPr>
            </a:p>
          </p:txBody>
        </p:sp>
        <p:grpSp>
          <p:nvGrpSpPr>
            <p:cNvPr id="31" name="组合 30"/>
            <p:cNvGrpSpPr/>
            <p:nvPr/>
          </p:nvGrpSpPr>
          <p:grpSpPr>
            <a:xfrm>
              <a:off x="3098185" y="2190735"/>
              <a:ext cx="1760423" cy="307777"/>
              <a:chOff x="3339348" y="2987446"/>
              <a:chExt cx="981950" cy="307777"/>
            </a:xfrm>
          </p:grpSpPr>
          <p:sp>
            <p:nvSpPr>
              <p:cNvPr id="32" name="文本框 83"/>
              <p:cNvSpPr txBox="1">
                <a:spLocks noChangeArrowheads="1"/>
              </p:cNvSpPr>
              <p:nvPr/>
            </p:nvSpPr>
            <p:spPr bwMode="auto">
              <a:xfrm>
                <a:off x="3339348" y="2987446"/>
                <a:ext cx="9819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512445" eaLnBrk="0" hangingPunct="0">
                  <a:defRPr>
                    <a:solidFill>
                      <a:schemeClr val="tx1"/>
                    </a:solidFill>
                    <a:latin typeface="Calibri" panose="020F0502020204030204" pitchFamily="34" charset="0"/>
                    <a:ea typeface="宋体" panose="02010600030101010101" pitchFamily="2" charset="-122"/>
                  </a:defRPr>
                </a:lvl1pPr>
                <a:lvl2pPr defTabSz="512445" eaLnBrk="0" hangingPunct="0">
                  <a:defRPr>
                    <a:solidFill>
                      <a:schemeClr val="tx1"/>
                    </a:solidFill>
                    <a:latin typeface="Calibri" panose="020F0502020204030204" pitchFamily="34" charset="0"/>
                    <a:ea typeface="宋体" panose="02010600030101010101" pitchFamily="2" charset="-122"/>
                  </a:defRPr>
                </a:lvl2pPr>
                <a:lvl3pPr defTabSz="512445" eaLnBrk="0" hangingPunct="0">
                  <a:defRPr>
                    <a:solidFill>
                      <a:schemeClr val="tx1"/>
                    </a:solidFill>
                    <a:latin typeface="Calibri" panose="020F0502020204030204" pitchFamily="34" charset="0"/>
                    <a:ea typeface="宋体" panose="02010600030101010101" pitchFamily="2" charset="-122"/>
                  </a:defRPr>
                </a:lvl3pPr>
                <a:lvl4pPr defTabSz="512445" eaLnBrk="0" hangingPunct="0">
                  <a:defRPr>
                    <a:solidFill>
                      <a:schemeClr val="tx1"/>
                    </a:solidFill>
                    <a:latin typeface="Calibri" panose="020F0502020204030204" pitchFamily="34" charset="0"/>
                    <a:ea typeface="宋体" panose="02010600030101010101" pitchFamily="2" charset="-122"/>
                  </a:defRPr>
                </a:lvl4pPr>
                <a:lvl5pPr defTabSz="512445" eaLnBrk="0" hangingPunct="0">
                  <a:defRPr>
                    <a:solidFill>
                      <a:schemeClr val="tx1"/>
                    </a:solidFill>
                    <a:latin typeface="Calibri" panose="020F0502020204030204" pitchFamily="34" charset="0"/>
                    <a:ea typeface="宋体" panose="02010600030101010101" pitchFamily="2" charset="-122"/>
                  </a:defRPr>
                </a:lvl5pPr>
                <a:lvl6pPr marL="22847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defTabSz="512445" eaLnBrk="1" fontAlgn="auto" latinLnBrk="0" hangingPunct="1">
                  <a:lnSpc>
                    <a:spcPct val="100000"/>
                  </a:lnSpc>
                  <a:spcBef>
                    <a:spcPts val="0"/>
                  </a:spcBef>
                  <a:spcAft>
                    <a:spcPts val="0"/>
                  </a:spcAft>
                  <a:buClrTx/>
                  <a:buSzTx/>
                  <a:buFontTx/>
                  <a:buNone/>
                  <a:defRPr/>
                </a:pPr>
                <a:r>
                  <a:rPr kumimoji="0" lang="en-US" altLang="zh-CN" sz="1400" b="0" i="0" u="none" strike="noStrike" kern="0" cap="none" spc="0" normalizeH="0" baseline="0" noProof="0" dirty="0">
                    <a:ln>
                      <a:noFill/>
                    </a:ln>
                    <a:solidFill>
                      <a:srgbClr val="C00000"/>
                    </a:solidFill>
                    <a:effectLst/>
                    <a:uLnTx/>
                    <a:uFillTx/>
                    <a:latin typeface="Calibri" panose="020F0502020204030204"/>
                    <a:ea typeface="微软雅黑" panose="020B0503020204020204" charset="-122"/>
                    <a:cs typeface="+mn-ea"/>
                    <a:sym typeface="+mn-lt"/>
                  </a:rPr>
                  <a:t>TEXT HERE</a:t>
                </a:r>
                <a:endParaRPr kumimoji="0" lang="zh-CN" altLang="en-US" sz="1400" b="0" i="0" u="none" strike="noStrike" kern="0" cap="none" spc="0" normalizeH="0" baseline="0" noProof="0" dirty="0">
                  <a:ln>
                    <a:noFill/>
                  </a:ln>
                  <a:solidFill>
                    <a:srgbClr val="C00000"/>
                  </a:solidFill>
                  <a:effectLst/>
                  <a:uLnTx/>
                  <a:uFillTx/>
                  <a:latin typeface="Calibri" panose="020F0502020204030204"/>
                  <a:ea typeface="微软雅黑" panose="020B0503020204020204" charset="-122"/>
                  <a:cs typeface="+mn-ea"/>
                  <a:sym typeface="+mn-lt"/>
                </a:endParaRPr>
              </a:p>
            </p:txBody>
          </p:sp>
          <p:cxnSp>
            <p:nvCxnSpPr>
              <p:cNvPr id="33" name="直接连接符 120"/>
              <p:cNvCxnSpPr>
                <a:cxnSpLocks noChangeShapeType="1"/>
              </p:cNvCxnSpPr>
              <p:nvPr/>
            </p:nvCxnSpPr>
            <p:spPr bwMode="auto">
              <a:xfrm>
                <a:off x="3339348" y="3033115"/>
                <a:ext cx="0" cy="170144"/>
              </a:xfrm>
              <a:prstGeom prst="line">
                <a:avLst/>
              </a:prstGeom>
              <a:noFill/>
              <a:ln w="9525">
                <a:solidFill>
                  <a:sysClr val="windowText" lastClr="000000">
                    <a:lumMod val="65000"/>
                    <a:lumOff val="35000"/>
                  </a:sysClr>
                </a:solidFill>
                <a:round/>
              </a:ln>
              <a:extLst>
                <a:ext uri="{909E8E84-426E-40DD-AFC4-6F175D3DCCD1}">
                  <a14:hiddenFill xmlns:a14="http://schemas.microsoft.com/office/drawing/2010/main">
                    <a:noFill/>
                  </a14:hiddenFill>
                </a:ext>
              </a:extLst>
            </p:spPr>
          </p:cxnSp>
        </p:grpSp>
      </p:grpSp>
      <p:grpSp>
        <p:nvGrpSpPr>
          <p:cNvPr id="34" name="组合 33"/>
          <p:cNvGrpSpPr/>
          <p:nvPr/>
        </p:nvGrpSpPr>
        <p:grpSpPr>
          <a:xfrm>
            <a:off x="5820729" y="2443878"/>
            <a:ext cx="2062627" cy="1154033"/>
            <a:chOff x="2938788" y="2190735"/>
            <a:chExt cx="2062627" cy="1154033"/>
          </a:xfrm>
        </p:grpSpPr>
        <p:sp>
          <p:nvSpPr>
            <p:cNvPr id="35" name="矩形 13"/>
            <p:cNvSpPr>
              <a:spLocks noChangeArrowheads="1"/>
            </p:cNvSpPr>
            <p:nvPr/>
          </p:nvSpPr>
          <p:spPr bwMode="auto">
            <a:xfrm>
              <a:off x="2938788" y="2452216"/>
              <a:ext cx="2062627"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3895" eaLnBrk="0" hangingPunct="0">
                <a:defRPr>
                  <a:solidFill>
                    <a:schemeClr val="tx1"/>
                  </a:solidFill>
                  <a:latin typeface="Calibri" panose="020F0502020204030204" pitchFamily="34" charset="0"/>
                  <a:ea typeface="宋体" panose="02010600030101010101" pitchFamily="2" charset="-122"/>
                </a:defRPr>
              </a:lvl1pPr>
              <a:lvl2pPr defTabSz="683895" eaLnBrk="0" hangingPunct="0">
                <a:defRPr>
                  <a:solidFill>
                    <a:schemeClr val="tx1"/>
                  </a:solidFill>
                  <a:latin typeface="Calibri" panose="020F0502020204030204" pitchFamily="34" charset="0"/>
                  <a:ea typeface="宋体" panose="02010600030101010101" pitchFamily="2" charset="-122"/>
                </a:defRPr>
              </a:lvl2pPr>
              <a:lvl3pPr defTabSz="683895" eaLnBrk="0" hangingPunct="0">
                <a:defRPr>
                  <a:solidFill>
                    <a:schemeClr val="tx1"/>
                  </a:solidFill>
                  <a:latin typeface="Calibri" panose="020F0502020204030204" pitchFamily="34" charset="0"/>
                  <a:ea typeface="宋体" panose="02010600030101010101" pitchFamily="2" charset="-122"/>
                </a:defRPr>
              </a:lvl3pPr>
              <a:lvl4pPr defTabSz="683895" eaLnBrk="0" hangingPunct="0">
                <a:defRPr>
                  <a:solidFill>
                    <a:schemeClr val="tx1"/>
                  </a:solidFill>
                  <a:latin typeface="Calibri" panose="020F0502020204030204" pitchFamily="34" charset="0"/>
                  <a:ea typeface="宋体" panose="02010600030101010101" pitchFamily="2" charset="-122"/>
                </a:defRPr>
              </a:lvl4pPr>
              <a:lvl5pPr defTabSz="683895" eaLnBrk="0" hangingPunct="0">
                <a:defRPr>
                  <a:solidFill>
                    <a:schemeClr val="tx1"/>
                  </a:solidFill>
                  <a:latin typeface="Calibri" panose="020F0502020204030204" pitchFamily="34" charset="0"/>
                  <a:ea typeface="宋体" panose="02010600030101010101" pitchFamily="2" charset="-122"/>
                </a:defRPr>
              </a:lvl5pPr>
              <a:lvl6pPr marL="22847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lvl="0" algn="ctr" eaLnBrk="1" hangingPunct="1">
                <a:lnSpc>
                  <a:spcPct val="130000"/>
                </a:lnSpc>
                <a:defRPr/>
              </a:pPr>
              <a:r>
                <a:rPr lang="zh-CN" altLang="en-US" sz="1000" kern="0" dirty="0">
                  <a:solidFill>
                    <a:prstClr val="black">
                      <a:lumMod val="85000"/>
                      <a:lumOff val="15000"/>
                    </a:prstClr>
                  </a:solidFill>
                  <a:latin typeface="Calibri" panose="020F0502020204030204"/>
                  <a:ea typeface="微软雅黑" panose="020B0503020204020204" charset="-122"/>
                  <a:cs typeface="+mn-ea"/>
                  <a:sym typeface="+mn-lt"/>
                </a:rPr>
                <a:t>点击输入文本内容点击输入文本内容点击输入文本内容点击输入文本内容点击输入文本内容点击输入文本内容</a:t>
              </a:r>
              <a:endParaRPr kumimoji="0" lang="zh-CN" altLang="en-US" sz="1000" b="0" i="0" u="none" strike="noStrike" kern="0" cap="none" spc="0" normalizeH="0" baseline="0" noProof="0" dirty="0">
                <a:ln>
                  <a:noFill/>
                </a:ln>
                <a:solidFill>
                  <a:prstClr val="black">
                    <a:lumMod val="85000"/>
                    <a:lumOff val="15000"/>
                  </a:prstClr>
                </a:solidFill>
                <a:effectLst/>
                <a:uLnTx/>
                <a:uFillTx/>
                <a:latin typeface="Calibri" panose="020F0502020204030204"/>
                <a:ea typeface="微软雅黑" panose="020B0503020204020204" charset="-122"/>
                <a:cs typeface="+mn-ea"/>
                <a:sym typeface="+mn-lt"/>
              </a:endParaRPr>
            </a:p>
          </p:txBody>
        </p:sp>
        <p:grpSp>
          <p:nvGrpSpPr>
            <p:cNvPr id="36" name="组合 35"/>
            <p:cNvGrpSpPr/>
            <p:nvPr/>
          </p:nvGrpSpPr>
          <p:grpSpPr>
            <a:xfrm>
              <a:off x="3098185" y="2190735"/>
              <a:ext cx="1760423" cy="307777"/>
              <a:chOff x="3339348" y="2987446"/>
              <a:chExt cx="981950" cy="307777"/>
            </a:xfrm>
          </p:grpSpPr>
          <p:sp>
            <p:nvSpPr>
              <p:cNvPr id="37" name="文本框 83"/>
              <p:cNvSpPr txBox="1">
                <a:spLocks noChangeArrowheads="1"/>
              </p:cNvSpPr>
              <p:nvPr/>
            </p:nvSpPr>
            <p:spPr bwMode="auto">
              <a:xfrm>
                <a:off x="3339348" y="2987446"/>
                <a:ext cx="9819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512445" eaLnBrk="0" hangingPunct="0">
                  <a:defRPr>
                    <a:solidFill>
                      <a:schemeClr val="tx1"/>
                    </a:solidFill>
                    <a:latin typeface="Calibri" panose="020F0502020204030204" pitchFamily="34" charset="0"/>
                    <a:ea typeface="宋体" panose="02010600030101010101" pitchFamily="2" charset="-122"/>
                  </a:defRPr>
                </a:lvl1pPr>
                <a:lvl2pPr defTabSz="512445" eaLnBrk="0" hangingPunct="0">
                  <a:defRPr>
                    <a:solidFill>
                      <a:schemeClr val="tx1"/>
                    </a:solidFill>
                    <a:latin typeface="Calibri" panose="020F0502020204030204" pitchFamily="34" charset="0"/>
                    <a:ea typeface="宋体" panose="02010600030101010101" pitchFamily="2" charset="-122"/>
                  </a:defRPr>
                </a:lvl2pPr>
                <a:lvl3pPr defTabSz="512445" eaLnBrk="0" hangingPunct="0">
                  <a:defRPr>
                    <a:solidFill>
                      <a:schemeClr val="tx1"/>
                    </a:solidFill>
                    <a:latin typeface="Calibri" panose="020F0502020204030204" pitchFamily="34" charset="0"/>
                    <a:ea typeface="宋体" panose="02010600030101010101" pitchFamily="2" charset="-122"/>
                  </a:defRPr>
                </a:lvl3pPr>
                <a:lvl4pPr defTabSz="512445" eaLnBrk="0" hangingPunct="0">
                  <a:defRPr>
                    <a:solidFill>
                      <a:schemeClr val="tx1"/>
                    </a:solidFill>
                    <a:latin typeface="Calibri" panose="020F0502020204030204" pitchFamily="34" charset="0"/>
                    <a:ea typeface="宋体" panose="02010600030101010101" pitchFamily="2" charset="-122"/>
                  </a:defRPr>
                </a:lvl4pPr>
                <a:lvl5pPr defTabSz="512445" eaLnBrk="0" hangingPunct="0">
                  <a:defRPr>
                    <a:solidFill>
                      <a:schemeClr val="tx1"/>
                    </a:solidFill>
                    <a:latin typeface="Calibri" panose="020F0502020204030204" pitchFamily="34" charset="0"/>
                    <a:ea typeface="宋体" panose="02010600030101010101" pitchFamily="2" charset="-122"/>
                  </a:defRPr>
                </a:lvl5pPr>
                <a:lvl6pPr marL="22847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defTabSz="512445" eaLnBrk="1" fontAlgn="auto" latinLnBrk="0" hangingPunct="1">
                  <a:lnSpc>
                    <a:spcPct val="100000"/>
                  </a:lnSpc>
                  <a:spcBef>
                    <a:spcPts val="0"/>
                  </a:spcBef>
                  <a:spcAft>
                    <a:spcPts val="0"/>
                  </a:spcAft>
                  <a:buClrTx/>
                  <a:buSzTx/>
                  <a:buFontTx/>
                  <a:buNone/>
                  <a:defRPr/>
                </a:pPr>
                <a:r>
                  <a:rPr kumimoji="0" lang="en-US" altLang="zh-CN" sz="1400" b="0" i="0" u="none" strike="noStrike" kern="0" cap="none" spc="0" normalizeH="0" baseline="0" noProof="0" dirty="0">
                    <a:ln>
                      <a:noFill/>
                    </a:ln>
                    <a:solidFill>
                      <a:srgbClr val="C00000"/>
                    </a:solidFill>
                    <a:effectLst/>
                    <a:uLnTx/>
                    <a:uFillTx/>
                    <a:latin typeface="Calibri" panose="020F0502020204030204"/>
                    <a:ea typeface="微软雅黑" panose="020B0503020204020204" charset="-122"/>
                    <a:cs typeface="+mn-ea"/>
                    <a:sym typeface="+mn-lt"/>
                  </a:rPr>
                  <a:t>TEXT HERE</a:t>
                </a:r>
                <a:endParaRPr kumimoji="0" lang="zh-CN" altLang="en-US" sz="1400" b="0" i="0" u="none" strike="noStrike" kern="0" cap="none" spc="0" normalizeH="0" baseline="0" noProof="0" dirty="0">
                  <a:ln>
                    <a:noFill/>
                  </a:ln>
                  <a:solidFill>
                    <a:srgbClr val="C00000"/>
                  </a:solidFill>
                  <a:effectLst/>
                  <a:uLnTx/>
                  <a:uFillTx/>
                  <a:latin typeface="Calibri" panose="020F0502020204030204"/>
                  <a:ea typeface="微软雅黑" panose="020B0503020204020204" charset="-122"/>
                  <a:cs typeface="+mn-ea"/>
                  <a:sym typeface="+mn-lt"/>
                </a:endParaRPr>
              </a:p>
            </p:txBody>
          </p:sp>
          <p:cxnSp>
            <p:nvCxnSpPr>
              <p:cNvPr id="38" name="直接连接符 120"/>
              <p:cNvCxnSpPr>
                <a:cxnSpLocks noChangeShapeType="1"/>
              </p:cNvCxnSpPr>
              <p:nvPr/>
            </p:nvCxnSpPr>
            <p:spPr bwMode="auto">
              <a:xfrm>
                <a:off x="3339348" y="3033115"/>
                <a:ext cx="0" cy="170144"/>
              </a:xfrm>
              <a:prstGeom prst="line">
                <a:avLst/>
              </a:prstGeom>
              <a:noFill/>
              <a:ln w="9525">
                <a:solidFill>
                  <a:sysClr val="windowText" lastClr="000000">
                    <a:lumMod val="65000"/>
                    <a:lumOff val="35000"/>
                  </a:sysClr>
                </a:solidFill>
                <a:round/>
              </a:ln>
              <a:extLst>
                <a:ext uri="{909E8E84-426E-40DD-AFC4-6F175D3DCCD1}">
                  <a14:hiddenFill xmlns:a14="http://schemas.microsoft.com/office/drawing/2010/main">
                    <a:noFill/>
                  </a14:hiddenFill>
                </a:ext>
              </a:extLst>
            </p:spPr>
          </p:cxnSp>
        </p:grpSp>
      </p:grpSp>
      <p:grpSp>
        <p:nvGrpSpPr>
          <p:cNvPr id="39" name="组合 38"/>
          <p:cNvGrpSpPr/>
          <p:nvPr/>
        </p:nvGrpSpPr>
        <p:grpSpPr>
          <a:xfrm>
            <a:off x="5820729" y="4444128"/>
            <a:ext cx="2062627" cy="1154033"/>
            <a:chOff x="2938788" y="2190735"/>
            <a:chExt cx="2062627" cy="1154033"/>
          </a:xfrm>
        </p:grpSpPr>
        <p:sp>
          <p:nvSpPr>
            <p:cNvPr id="40" name="矩形 13"/>
            <p:cNvSpPr>
              <a:spLocks noChangeArrowheads="1"/>
            </p:cNvSpPr>
            <p:nvPr/>
          </p:nvSpPr>
          <p:spPr bwMode="auto">
            <a:xfrm>
              <a:off x="2938788" y="2452216"/>
              <a:ext cx="2062627"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3895" eaLnBrk="0" hangingPunct="0">
                <a:defRPr>
                  <a:solidFill>
                    <a:schemeClr val="tx1"/>
                  </a:solidFill>
                  <a:latin typeface="Calibri" panose="020F0502020204030204" pitchFamily="34" charset="0"/>
                  <a:ea typeface="宋体" panose="02010600030101010101" pitchFamily="2" charset="-122"/>
                </a:defRPr>
              </a:lvl1pPr>
              <a:lvl2pPr defTabSz="683895" eaLnBrk="0" hangingPunct="0">
                <a:defRPr>
                  <a:solidFill>
                    <a:schemeClr val="tx1"/>
                  </a:solidFill>
                  <a:latin typeface="Calibri" panose="020F0502020204030204" pitchFamily="34" charset="0"/>
                  <a:ea typeface="宋体" panose="02010600030101010101" pitchFamily="2" charset="-122"/>
                </a:defRPr>
              </a:lvl2pPr>
              <a:lvl3pPr defTabSz="683895" eaLnBrk="0" hangingPunct="0">
                <a:defRPr>
                  <a:solidFill>
                    <a:schemeClr val="tx1"/>
                  </a:solidFill>
                  <a:latin typeface="Calibri" panose="020F0502020204030204" pitchFamily="34" charset="0"/>
                  <a:ea typeface="宋体" panose="02010600030101010101" pitchFamily="2" charset="-122"/>
                </a:defRPr>
              </a:lvl3pPr>
              <a:lvl4pPr defTabSz="683895" eaLnBrk="0" hangingPunct="0">
                <a:defRPr>
                  <a:solidFill>
                    <a:schemeClr val="tx1"/>
                  </a:solidFill>
                  <a:latin typeface="Calibri" panose="020F0502020204030204" pitchFamily="34" charset="0"/>
                  <a:ea typeface="宋体" panose="02010600030101010101" pitchFamily="2" charset="-122"/>
                </a:defRPr>
              </a:lvl4pPr>
              <a:lvl5pPr defTabSz="683895" eaLnBrk="0" hangingPunct="0">
                <a:defRPr>
                  <a:solidFill>
                    <a:schemeClr val="tx1"/>
                  </a:solidFill>
                  <a:latin typeface="Calibri" panose="020F0502020204030204" pitchFamily="34" charset="0"/>
                  <a:ea typeface="宋体" panose="02010600030101010101" pitchFamily="2" charset="-122"/>
                </a:defRPr>
              </a:lvl5pPr>
              <a:lvl6pPr marL="22847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lvl="0" algn="ctr" eaLnBrk="1" hangingPunct="1">
                <a:lnSpc>
                  <a:spcPct val="130000"/>
                </a:lnSpc>
                <a:defRPr/>
              </a:pPr>
              <a:r>
                <a:rPr lang="zh-CN" altLang="en-US" sz="1000" kern="0" dirty="0">
                  <a:solidFill>
                    <a:prstClr val="black">
                      <a:lumMod val="85000"/>
                      <a:lumOff val="15000"/>
                    </a:prstClr>
                  </a:solidFill>
                  <a:latin typeface="Calibri" panose="020F0502020204030204"/>
                  <a:ea typeface="微软雅黑" panose="020B0503020204020204" charset="-122"/>
                  <a:cs typeface="+mn-ea"/>
                  <a:sym typeface="+mn-lt"/>
                </a:rPr>
                <a:t>点击输入文本内容点击输入文本内容点击输入文本内容点击输入文本内容点击输入文本内容点击输入文本内容</a:t>
              </a:r>
              <a:endParaRPr kumimoji="0" lang="zh-CN" altLang="en-US" sz="1000" b="0" i="0" u="none" strike="noStrike" kern="0" cap="none" spc="0" normalizeH="0" baseline="0" noProof="0" dirty="0">
                <a:ln>
                  <a:noFill/>
                </a:ln>
                <a:solidFill>
                  <a:prstClr val="black">
                    <a:lumMod val="85000"/>
                    <a:lumOff val="15000"/>
                  </a:prstClr>
                </a:solidFill>
                <a:effectLst/>
                <a:uLnTx/>
                <a:uFillTx/>
                <a:latin typeface="Calibri" panose="020F0502020204030204"/>
                <a:ea typeface="微软雅黑" panose="020B0503020204020204" charset="-122"/>
                <a:cs typeface="+mn-ea"/>
                <a:sym typeface="+mn-lt"/>
              </a:endParaRPr>
            </a:p>
          </p:txBody>
        </p:sp>
        <p:grpSp>
          <p:nvGrpSpPr>
            <p:cNvPr id="41" name="组合 40"/>
            <p:cNvGrpSpPr/>
            <p:nvPr/>
          </p:nvGrpSpPr>
          <p:grpSpPr>
            <a:xfrm>
              <a:off x="3098185" y="2190735"/>
              <a:ext cx="1760423" cy="307777"/>
              <a:chOff x="3339348" y="2987446"/>
              <a:chExt cx="981950" cy="307777"/>
            </a:xfrm>
          </p:grpSpPr>
          <p:sp>
            <p:nvSpPr>
              <p:cNvPr id="42" name="文本框 83"/>
              <p:cNvSpPr txBox="1">
                <a:spLocks noChangeArrowheads="1"/>
              </p:cNvSpPr>
              <p:nvPr/>
            </p:nvSpPr>
            <p:spPr bwMode="auto">
              <a:xfrm>
                <a:off x="3339348" y="2987446"/>
                <a:ext cx="9819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512445" eaLnBrk="0" hangingPunct="0">
                  <a:defRPr>
                    <a:solidFill>
                      <a:schemeClr val="tx1"/>
                    </a:solidFill>
                    <a:latin typeface="Calibri" panose="020F0502020204030204" pitchFamily="34" charset="0"/>
                    <a:ea typeface="宋体" panose="02010600030101010101" pitchFamily="2" charset="-122"/>
                  </a:defRPr>
                </a:lvl1pPr>
                <a:lvl2pPr defTabSz="512445" eaLnBrk="0" hangingPunct="0">
                  <a:defRPr>
                    <a:solidFill>
                      <a:schemeClr val="tx1"/>
                    </a:solidFill>
                    <a:latin typeface="Calibri" panose="020F0502020204030204" pitchFamily="34" charset="0"/>
                    <a:ea typeface="宋体" panose="02010600030101010101" pitchFamily="2" charset="-122"/>
                  </a:defRPr>
                </a:lvl2pPr>
                <a:lvl3pPr defTabSz="512445" eaLnBrk="0" hangingPunct="0">
                  <a:defRPr>
                    <a:solidFill>
                      <a:schemeClr val="tx1"/>
                    </a:solidFill>
                    <a:latin typeface="Calibri" panose="020F0502020204030204" pitchFamily="34" charset="0"/>
                    <a:ea typeface="宋体" panose="02010600030101010101" pitchFamily="2" charset="-122"/>
                  </a:defRPr>
                </a:lvl3pPr>
                <a:lvl4pPr defTabSz="512445" eaLnBrk="0" hangingPunct="0">
                  <a:defRPr>
                    <a:solidFill>
                      <a:schemeClr val="tx1"/>
                    </a:solidFill>
                    <a:latin typeface="Calibri" panose="020F0502020204030204" pitchFamily="34" charset="0"/>
                    <a:ea typeface="宋体" panose="02010600030101010101" pitchFamily="2" charset="-122"/>
                  </a:defRPr>
                </a:lvl4pPr>
                <a:lvl5pPr defTabSz="512445" eaLnBrk="0" hangingPunct="0">
                  <a:defRPr>
                    <a:solidFill>
                      <a:schemeClr val="tx1"/>
                    </a:solidFill>
                    <a:latin typeface="Calibri" panose="020F0502020204030204" pitchFamily="34" charset="0"/>
                    <a:ea typeface="宋体" panose="02010600030101010101" pitchFamily="2" charset="-122"/>
                  </a:defRPr>
                </a:lvl5pPr>
                <a:lvl6pPr marL="22847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defTabSz="512445" eaLnBrk="1" fontAlgn="auto" latinLnBrk="0" hangingPunct="1">
                  <a:lnSpc>
                    <a:spcPct val="100000"/>
                  </a:lnSpc>
                  <a:spcBef>
                    <a:spcPts val="0"/>
                  </a:spcBef>
                  <a:spcAft>
                    <a:spcPts val="0"/>
                  </a:spcAft>
                  <a:buClrTx/>
                  <a:buSzTx/>
                  <a:buFontTx/>
                  <a:buNone/>
                  <a:defRPr/>
                </a:pPr>
                <a:r>
                  <a:rPr kumimoji="0" lang="en-US" altLang="zh-CN" sz="1400" b="0" i="0" u="none" strike="noStrike" kern="0" cap="none" spc="0" normalizeH="0" baseline="0" noProof="0" dirty="0">
                    <a:ln>
                      <a:noFill/>
                    </a:ln>
                    <a:solidFill>
                      <a:srgbClr val="C00000"/>
                    </a:solidFill>
                    <a:effectLst/>
                    <a:uLnTx/>
                    <a:uFillTx/>
                    <a:latin typeface="Calibri" panose="020F0502020204030204"/>
                    <a:ea typeface="微软雅黑" panose="020B0503020204020204" charset="-122"/>
                    <a:cs typeface="+mn-ea"/>
                    <a:sym typeface="+mn-lt"/>
                  </a:rPr>
                  <a:t>TEXT HERE</a:t>
                </a:r>
                <a:endParaRPr kumimoji="0" lang="zh-CN" altLang="en-US" sz="1400" b="0" i="0" u="none" strike="noStrike" kern="0" cap="none" spc="0" normalizeH="0" baseline="0" noProof="0" dirty="0">
                  <a:ln>
                    <a:noFill/>
                  </a:ln>
                  <a:solidFill>
                    <a:srgbClr val="C00000"/>
                  </a:solidFill>
                  <a:effectLst/>
                  <a:uLnTx/>
                  <a:uFillTx/>
                  <a:latin typeface="Calibri" panose="020F0502020204030204"/>
                  <a:ea typeface="微软雅黑" panose="020B0503020204020204" charset="-122"/>
                  <a:cs typeface="+mn-ea"/>
                  <a:sym typeface="+mn-lt"/>
                </a:endParaRPr>
              </a:p>
            </p:txBody>
          </p:sp>
          <p:cxnSp>
            <p:nvCxnSpPr>
              <p:cNvPr id="43" name="直接连接符 120"/>
              <p:cNvCxnSpPr>
                <a:cxnSpLocks noChangeShapeType="1"/>
              </p:cNvCxnSpPr>
              <p:nvPr/>
            </p:nvCxnSpPr>
            <p:spPr bwMode="auto">
              <a:xfrm>
                <a:off x="3339348" y="3033115"/>
                <a:ext cx="0" cy="170144"/>
              </a:xfrm>
              <a:prstGeom prst="line">
                <a:avLst/>
              </a:prstGeom>
              <a:noFill/>
              <a:ln w="9525">
                <a:solidFill>
                  <a:sysClr val="windowText" lastClr="000000">
                    <a:lumMod val="65000"/>
                    <a:lumOff val="35000"/>
                  </a:sysClr>
                </a:solidFill>
                <a:round/>
              </a:ln>
              <a:extLst>
                <a:ext uri="{909E8E84-426E-40DD-AFC4-6F175D3DCCD1}">
                  <a14:hiddenFill xmlns:a14="http://schemas.microsoft.com/office/drawing/2010/main">
                    <a:noFill/>
                  </a14:hiddenFill>
                </a:ext>
              </a:extLst>
            </p:spPr>
          </p:cxnSp>
        </p:grpSp>
      </p:grpSp>
      <p:grpSp>
        <p:nvGrpSpPr>
          <p:cNvPr id="44" name="组合 43"/>
          <p:cNvGrpSpPr/>
          <p:nvPr/>
        </p:nvGrpSpPr>
        <p:grpSpPr>
          <a:xfrm>
            <a:off x="9044313" y="2443878"/>
            <a:ext cx="2062627" cy="1154033"/>
            <a:chOff x="2938788" y="2190735"/>
            <a:chExt cx="2062627" cy="1154033"/>
          </a:xfrm>
        </p:grpSpPr>
        <p:sp>
          <p:nvSpPr>
            <p:cNvPr id="45" name="矩形 13"/>
            <p:cNvSpPr>
              <a:spLocks noChangeArrowheads="1"/>
            </p:cNvSpPr>
            <p:nvPr/>
          </p:nvSpPr>
          <p:spPr bwMode="auto">
            <a:xfrm>
              <a:off x="2938788" y="2452216"/>
              <a:ext cx="2062627"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3895" eaLnBrk="0" hangingPunct="0">
                <a:defRPr>
                  <a:solidFill>
                    <a:schemeClr val="tx1"/>
                  </a:solidFill>
                  <a:latin typeface="Calibri" panose="020F0502020204030204" pitchFamily="34" charset="0"/>
                  <a:ea typeface="宋体" panose="02010600030101010101" pitchFamily="2" charset="-122"/>
                </a:defRPr>
              </a:lvl1pPr>
              <a:lvl2pPr defTabSz="683895" eaLnBrk="0" hangingPunct="0">
                <a:defRPr>
                  <a:solidFill>
                    <a:schemeClr val="tx1"/>
                  </a:solidFill>
                  <a:latin typeface="Calibri" panose="020F0502020204030204" pitchFamily="34" charset="0"/>
                  <a:ea typeface="宋体" panose="02010600030101010101" pitchFamily="2" charset="-122"/>
                </a:defRPr>
              </a:lvl2pPr>
              <a:lvl3pPr defTabSz="683895" eaLnBrk="0" hangingPunct="0">
                <a:defRPr>
                  <a:solidFill>
                    <a:schemeClr val="tx1"/>
                  </a:solidFill>
                  <a:latin typeface="Calibri" panose="020F0502020204030204" pitchFamily="34" charset="0"/>
                  <a:ea typeface="宋体" panose="02010600030101010101" pitchFamily="2" charset="-122"/>
                </a:defRPr>
              </a:lvl3pPr>
              <a:lvl4pPr defTabSz="683895" eaLnBrk="0" hangingPunct="0">
                <a:defRPr>
                  <a:solidFill>
                    <a:schemeClr val="tx1"/>
                  </a:solidFill>
                  <a:latin typeface="Calibri" panose="020F0502020204030204" pitchFamily="34" charset="0"/>
                  <a:ea typeface="宋体" panose="02010600030101010101" pitchFamily="2" charset="-122"/>
                </a:defRPr>
              </a:lvl4pPr>
              <a:lvl5pPr defTabSz="683895" eaLnBrk="0" hangingPunct="0">
                <a:defRPr>
                  <a:solidFill>
                    <a:schemeClr val="tx1"/>
                  </a:solidFill>
                  <a:latin typeface="Calibri" panose="020F0502020204030204" pitchFamily="34" charset="0"/>
                  <a:ea typeface="宋体" panose="02010600030101010101" pitchFamily="2" charset="-122"/>
                </a:defRPr>
              </a:lvl5pPr>
              <a:lvl6pPr marL="22847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lvl="0" algn="ctr" eaLnBrk="1" hangingPunct="1">
                <a:lnSpc>
                  <a:spcPct val="130000"/>
                </a:lnSpc>
                <a:defRPr/>
              </a:pPr>
              <a:r>
                <a:rPr lang="zh-CN" altLang="en-US" sz="1000" kern="0" dirty="0">
                  <a:solidFill>
                    <a:prstClr val="black">
                      <a:lumMod val="85000"/>
                      <a:lumOff val="15000"/>
                    </a:prstClr>
                  </a:solidFill>
                  <a:latin typeface="Calibri" panose="020F0502020204030204"/>
                  <a:ea typeface="微软雅黑" panose="020B0503020204020204" charset="-122"/>
                  <a:cs typeface="+mn-ea"/>
                  <a:sym typeface="+mn-lt"/>
                </a:rPr>
                <a:t>点击输入文本内容点击输入文本内容点击输入文本内容点击输入文本内容点击输入文本内容点击输入文本内容</a:t>
              </a:r>
              <a:endParaRPr kumimoji="0" lang="zh-CN" altLang="en-US" sz="1000" b="0" i="0" u="none" strike="noStrike" kern="0" cap="none" spc="0" normalizeH="0" baseline="0" noProof="0" dirty="0">
                <a:ln>
                  <a:noFill/>
                </a:ln>
                <a:solidFill>
                  <a:prstClr val="black">
                    <a:lumMod val="85000"/>
                    <a:lumOff val="15000"/>
                  </a:prstClr>
                </a:solidFill>
                <a:effectLst/>
                <a:uLnTx/>
                <a:uFillTx/>
                <a:latin typeface="Calibri" panose="020F0502020204030204"/>
                <a:ea typeface="微软雅黑" panose="020B0503020204020204" charset="-122"/>
                <a:cs typeface="+mn-ea"/>
                <a:sym typeface="+mn-lt"/>
              </a:endParaRPr>
            </a:p>
          </p:txBody>
        </p:sp>
        <p:grpSp>
          <p:nvGrpSpPr>
            <p:cNvPr id="46" name="组合 45"/>
            <p:cNvGrpSpPr/>
            <p:nvPr/>
          </p:nvGrpSpPr>
          <p:grpSpPr>
            <a:xfrm>
              <a:off x="3098185" y="2190735"/>
              <a:ext cx="1760423" cy="307777"/>
              <a:chOff x="3339348" y="2987446"/>
              <a:chExt cx="981950" cy="307777"/>
            </a:xfrm>
          </p:grpSpPr>
          <p:sp>
            <p:nvSpPr>
              <p:cNvPr id="47" name="文本框 83"/>
              <p:cNvSpPr txBox="1">
                <a:spLocks noChangeArrowheads="1"/>
              </p:cNvSpPr>
              <p:nvPr/>
            </p:nvSpPr>
            <p:spPr bwMode="auto">
              <a:xfrm>
                <a:off x="3339348" y="2987446"/>
                <a:ext cx="9819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512445" eaLnBrk="0" hangingPunct="0">
                  <a:defRPr>
                    <a:solidFill>
                      <a:schemeClr val="tx1"/>
                    </a:solidFill>
                    <a:latin typeface="Calibri" panose="020F0502020204030204" pitchFamily="34" charset="0"/>
                    <a:ea typeface="宋体" panose="02010600030101010101" pitchFamily="2" charset="-122"/>
                  </a:defRPr>
                </a:lvl1pPr>
                <a:lvl2pPr defTabSz="512445" eaLnBrk="0" hangingPunct="0">
                  <a:defRPr>
                    <a:solidFill>
                      <a:schemeClr val="tx1"/>
                    </a:solidFill>
                    <a:latin typeface="Calibri" panose="020F0502020204030204" pitchFamily="34" charset="0"/>
                    <a:ea typeface="宋体" panose="02010600030101010101" pitchFamily="2" charset="-122"/>
                  </a:defRPr>
                </a:lvl2pPr>
                <a:lvl3pPr defTabSz="512445" eaLnBrk="0" hangingPunct="0">
                  <a:defRPr>
                    <a:solidFill>
                      <a:schemeClr val="tx1"/>
                    </a:solidFill>
                    <a:latin typeface="Calibri" panose="020F0502020204030204" pitchFamily="34" charset="0"/>
                    <a:ea typeface="宋体" panose="02010600030101010101" pitchFamily="2" charset="-122"/>
                  </a:defRPr>
                </a:lvl3pPr>
                <a:lvl4pPr defTabSz="512445" eaLnBrk="0" hangingPunct="0">
                  <a:defRPr>
                    <a:solidFill>
                      <a:schemeClr val="tx1"/>
                    </a:solidFill>
                    <a:latin typeface="Calibri" panose="020F0502020204030204" pitchFamily="34" charset="0"/>
                    <a:ea typeface="宋体" panose="02010600030101010101" pitchFamily="2" charset="-122"/>
                  </a:defRPr>
                </a:lvl4pPr>
                <a:lvl5pPr defTabSz="512445" eaLnBrk="0" hangingPunct="0">
                  <a:defRPr>
                    <a:solidFill>
                      <a:schemeClr val="tx1"/>
                    </a:solidFill>
                    <a:latin typeface="Calibri" panose="020F0502020204030204" pitchFamily="34" charset="0"/>
                    <a:ea typeface="宋体" panose="02010600030101010101" pitchFamily="2" charset="-122"/>
                  </a:defRPr>
                </a:lvl5pPr>
                <a:lvl6pPr marL="22847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defTabSz="512445" eaLnBrk="1" fontAlgn="auto" latinLnBrk="0" hangingPunct="1">
                  <a:lnSpc>
                    <a:spcPct val="100000"/>
                  </a:lnSpc>
                  <a:spcBef>
                    <a:spcPts val="0"/>
                  </a:spcBef>
                  <a:spcAft>
                    <a:spcPts val="0"/>
                  </a:spcAft>
                  <a:buClrTx/>
                  <a:buSzTx/>
                  <a:buFontTx/>
                  <a:buNone/>
                  <a:defRPr/>
                </a:pPr>
                <a:r>
                  <a:rPr kumimoji="0" lang="en-US" altLang="zh-CN" sz="1400" b="0" i="0" u="none" strike="noStrike" kern="0" cap="none" spc="0" normalizeH="0" baseline="0" noProof="0" dirty="0">
                    <a:ln>
                      <a:noFill/>
                    </a:ln>
                    <a:solidFill>
                      <a:srgbClr val="C00000"/>
                    </a:solidFill>
                    <a:effectLst/>
                    <a:uLnTx/>
                    <a:uFillTx/>
                    <a:latin typeface="Calibri" panose="020F0502020204030204"/>
                    <a:ea typeface="微软雅黑" panose="020B0503020204020204" charset="-122"/>
                    <a:cs typeface="+mn-ea"/>
                    <a:sym typeface="+mn-lt"/>
                  </a:rPr>
                  <a:t>TEXT HERE</a:t>
                </a:r>
                <a:endParaRPr kumimoji="0" lang="zh-CN" altLang="en-US" sz="1400" b="0" i="0" u="none" strike="noStrike" kern="0" cap="none" spc="0" normalizeH="0" baseline="0" noProof="0" dirty="0">
                  <a:ln>
                    <a:noFill/>
                  </a:ln>
                  <a:solidFill>
                    <a:srgbClr val="C00000"/>
                  </a:solidFill>
                  <a:effectLst/>
                  <a:uLnTx/>
                  <a:uFillTx/>
                  <a:latin typeface="Calibri" panose="020F0502020204030204"/>
                  <a:ea typeface="微软雅黑" panose="020B0503020204020204" charset="-122"/>
                  <a:cs typeface="+mn-ea"/>
                  <a:sym typeface="+mn-lt"/>
                </a:endParaRPr>
              </a:p>
            </p:txBody>
          </p:sp>
          <p:cxnSp>
            <p:nvCxnSpPr>
              <p:cNvPr id="48" name="直接连接符 120"/>
              <p:cNvCxnSpPr>
                <a:cxnSpLocks noChangeShapeType="1"/>
              </p:cNvCxnSpPr>
              <p:nvPr/>
            </p:nvCxnSpPr>
            <p:spPr bwMode="auto">
              <a:xfrm>
                <a:off x="3339348" y="3033115"/>
                <a:ext cx="0" cy="170144"/>
              </a:xfrm>
              <a:prstGeom prst="line">
                <a:avLst/>
              </a:prstGeom>
              <a:noFill/>
              <a:ln w="9525">
                <a:solidFill>
                  <a:sysClr val="windowText" lastClr="000000">
                    <a:lumMod val="65000"/>
                    <a:lumOff val="35000"/>
                  </a:sysClr>
                </a:solidFill>
                <a:round/>
              </a:ln>
              <a:extLst>
                <a:ext uri="{909E8E84-426E-40DD-AFC4-6F175D3DCCD1}">
                  <a14:hiddenFill xmlns:a14="http://schemas.microsoft.com/office/drawing/2010/main">
                    <a:noFill/>
                  </a14:hiddenFill>
                </a:ext>
              </a:extLst>
            </p:spPr>
          </p:cxnSp>
        </p:grpSp>
      </p:grpSp>
      <p:grpSp>
        <p:nvGrpSpPr>
          <p:cNvPr id="49" name="组合 48"/>
          <p:cNvGrpSpPr/>
          <p:nvPr/>
        </p:nvGrpSpPr>
        <p:grpSpPr>
          <a:xfrm>
            <a:off x="9044313" y="4444128"/>
            <a:ext cx="2062627" cy="1154033"/>
            <a:chOff x="2938788" y="2190735"/>
            <a:chExt cx="2062627" cy="1154033"/>
          </a:xfrm>
        </p:grpSpPr>
        <p:sp>
          <p:nvSpPr>
            <p:cNvPr id="50" name="矩形 13"/>
            <p:cNvSpPr>
              <a:spLocks noChangeArrowheads="1"/>
            </p:cNvSpPr>
            <p:nvPr/>
          </p:nvSpPr>
          <p:spPr bwMode="auto">
            <a:xfrm>
              <a:off x="2938788" y="2452216"/>
              <a:ext cx="2062627"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3895" eaLnBrk="0" hangingPunct="0">
                <a:defRPr>
                  <a:solidFill>
                    <a:schemeClr val="tx1"/>
                  </a:solidFill>
                  <a:latin typeface="Calibri" panose="020F0502020204030204" pitchFamily="34" charset="0"/>
                  <a:ea typeface="宋体" panose="02010600030101010101" pitchFamily="2" charset="-122"/>
                </a:defRPr>
              </a:lvl1pPr>
              <a:lvl2pPr defTabSz="683895" eaLnBrk="0" hangingPunct="0">
                <a:defRPr>
                  <a:solidFill>
                    <a:schemeClr val="tx1"/>
                  </a:solidFill>
                  <a:latin typeface="Calibri" panose="020F0502020204030204" pitchFamily="34" charset="0"/>
                  <a:ea typeface="宋体" panose="02010600030101010101" pitchFamily="2" charset="-122"/>
                </a:defRPr>
              </a:lvl2pPr>
              <a:lvl3pPr defTabSz="683895" eaLnBrk="0" hangingPunct="0">
                <a:defRPr>
                  <a:solidFill>
                    <a:schemeClr val="tx1"/>
                  </a:solidFill>
                  <a:latin typeface="Calibri" panose="020F0502020204030204" pitchFamily="34" charset="0"/>
                  <a:ea typeface="宋体" panose="02010600030101010101" pitchFamily="2" charset="-122"/>
                </a:defRPr>
              </a:lvl3pPr>
              <a:lvl4pPr defTabSz="683895" eaLnBrk="0" hangingPunct="0">
                <a:defRPr>
                  <a:solidFill>
                    <a:schemeClr val="tx1"/>
                  </a:solidFill>
                  <a:latin typeface="Calibri" panose="020F0502020204030204" pitchFamily="34" charset="0"/>
                  <a:ea typeface="宋体" panose="02010600030101010101" pitchFamily="2" charset="-122"/>
                </a:defRPr>
              </a:lvl4pPr>
              <a:lvl5pPr defTabSz="683895" eaLnBrk="0" hangingPunct="0">
                <a:defRPr>
                  <a:solidFill>
                    <a:schemeClr val="tx1"/>
                  </a:solidFill>
                  <a:latin typeface="Calibri" panose="020F0502020204030204" pitchFamily="34" charset="0"/>
                  <a:ea typeface="宋体" panose="02010600030101010101" pitchFamily="2" charset="-122"/>
                </a:defRPr>
              </a:lvl5pPr>
              <a:lvl6pPr marL="22847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lvl="0" algn="ctr" eaLnBrk="1" hangingPunct="1">
                <a:lnSpc>
                  <a:spcPct val="130000"/>
                </a:lnSpc>
                <a:defRPr/>
              </a:pPr>
              <a:r>
                <a:rPr lang="zh-CN" altLang="en-US" sz="1000" kern="0" dirty="0">
                  <a:solidFill>
                    <a:prstClr val="black">
                      <a:lumMod val="85000"/>
                      <a:lumOff val="15000"/>
                    </a:prstClr>
                  </a:solidFill>
                  <a:latin typeface="Calibri" panose="020F0502020204030204"/>
                  <a:ea typeface="微软雅黑" panose="020B0503020204020204" charset="-122"/>
                  <a:cs typeface="+mn-ea"/>
                  <a:sym typeface="+mn-lt"/>
                </a:rPr>
                <a:t>点击输入文本内容点击输入文本内容点击输入文本内容点击输入文本内容点击输入文本内容点击输入文本内容</a:t>
              </a:r>
              <a:endParaRPr kumimoji="0" lang="zh-CN" altLang="en-US" sz="1000" b="0" i="0" u="none" strike="noStrike" kern="0" cap="none" spc="0" normalizeH="0" baseline="0" noProof="0" dirty="0">
                <a:ln>
                  <a:noFill/>
                </a:ln>
                <a:solidFill>
                  <a:prstClr val="black">
                    <a:lumMod val="85000"/>
                    <a:lumOff val="15000"/>
                  </a:prstClr>
                </a:solidFill>
                <a:effectLst/>
                <a:uLnTx/>
                <a:uFillTx/>
                <a:latin typeface="Calibri" panose="020F0502020204030204"/>
                <a:ea typeface="微软雅黑" panose="020B0503020204020204" charset="-122"/>
                <a:cs typeface="+mn-ea"/>
                <a:sym typeface="+mn-lt"/>
              </a:endParaRPr>
            </a:p>
          </p:txBody>
        </p:sp>
        <p:grpSp>
          <p:nvGrpSpPr>
            <p:cNvPr id="51" name="组合 50"/>
            <p:cNvGrpSpPr/>
            <p:nvPr/>
          </p:nvGrpSpPr>
          <p:grpSpPr>
            <a:xfrm>
              <a:off x="3098185" y="2190735"/>
              <a:ext cx="1760423" cy="307777"/>
              <a:chOff x="3339348" y="2987446"/>
              <a:chExt cx="981950" cy="307777"/>
            </a:xfrm>
          </p:grpSpPr>
          <p:sp>
            <p:nvSpPr>
              <p:cNvPr id="52" name="文本框 83"/>
              <p:cNvSpPr txBox="1">
                <a:spLocks noChangeArrowheads="1"/>
              </p:cNvSpPr>
              <p:nvPr/>
            </p:nvSpPr>
            <p:spPr bwMode="auto">
              <a:xfrm>
                <a:off x="3339348" y="2987446"/>
                <a:ext cx="9819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512445" eaLnBrk="0" hangingPunct="0">
                  <a:defRPr>
                    <a:solidFill>
                      <a:schemeClr val="tx1"/>
                    </a:solidFill>
                    <a:latin typeface="Calibri" panose="020F0502020204030204" pitchFamily="34" charset="0"/>
                    <a:ea typeface="宋体" panose="02010600030101010101" pitchFamily="2" charset="-122"/>
                  </a:defRPr>
                </a:lvl1pPr>
                <a:lvl2pPr defTabSz="512445" eaLnBrk="0" hangingPunct="0">
                  <a:defRPr>
                    <a:solidFill>
                      <a:schemeClr val="tx1"/>
                    </a:solidFill>
                    <a:latin typeface="Calibri" panose="020F0502020204030204" pitchFamily="34" charset="0"/>
                    <a:ea typeface="宋体" panose="02010600030101010101" pitchFamily="2" charset="-122"/>
                  </a:defRPr>
                </a:lvl2pPr>
                <a:lvl3pPr defTabSz="512445" eaLnBrk="0" hangingPunct="0">
                  <a:defRPr>
                    <a:solidFill>
                      <a:schemeClr val="tx1"/>
                    </a:solidFill>
                    <a:latin typeface="Calibri" panose="020F0502020204030204" pitchFamily="34" charset="0"/>
                    <a:ea typeface="宋体" panose="02010600030101010101" pitchFamily="2" charset="-122"/>
                  </a:defRPr>
                </a:lvl3pPr>
                <a:lvl4pPr defTabSz="512445" eaLnBrk="0" hangingPunct="0">
                  <a:defRPr>
                    <a:solidFill>
                      <a:schemeClr val="tx1"/>
                    </a:solidFill>
                    <a:latin typeface="Calibri" panose="020F0502020204030204" pitchFamily="34" charset="0"/>
                    <a:ea typeface="宋体" panose="02010600030101010101" pitchFamily="2" charset="-122"/>
                  </a:defRPr>
                </a:lvl4pPr>
                <a:lvl5pPr defTabSz="512445" eaLnBrk="0" hangingPunct="0">
                  <a:defRPr>
                    <a:solidFill>
                      <a:schemeClr val="tx1"/>
                    </a:solidFill>
                    <a:latin typeface="Calibri" panose="020F0502020204030204" pitchFamily="34" charset="0"/>
                    <a:ea typeface="宋体" panose="02010600030101010101" pitchFamily="2" charset="-122"/>
                  </a:defRPr>
                </a:lvl5pPr>
                <a:lvl6pPr marL="22847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defTabSz="512445" eaLnBrk="1" fontAlgn="auto" latinLnBrk="0" hangingPunct="1">
                  <a:lnSpc>
                    <a:spcPct val="100000"/>
                  </a:lnSpc>
                  <a:spcBef>
                    <a:spcPts val="0"/>
                  </a:spcBef>
                  <a:spcAft>
                    <a:spcPts val="0"/>
                  </a:spcAft>
                  <a:buClrTx/>
                  <a:buSzTx/>
                  <a:buFontTx/>
                  <a:buNone/>
                  <a:defRPr/>
                </a:pPr>
                <a:r>
                  <a:rPr kumimoji="0" lang="en-US" altLang="zh-CN" sz="1400" b="0" i="0" u="none" strike="noStrike" kern="0" cap="none" spc="0" normalizeH="0" baseline="0" noProof="0" dirty="0">
                    <a:ln>
                      <a:noFill/>
                    </a:ln>
                    <a:solidFill>
                      <a:srgbClr val="C00000"/>
                    </a:solidFill>
                    <a:effectLst/>
                    <a:uLnTx/>
                    <a:uFillTx/>
                    <a:latin typeface="Calibri" panose="020F0502020204030204"/>
                    <a:ea typeface="微软雅黑" panose="020B0503020204020204" charset="-122"/>
                    <a:cs typeface="+mn-ea"/>
                    <a:sym typeface="+mn-lt"/>
                  </a:rPr>
                  <a:t>TEXT HERE</a:t>
                </a:r>
                <a:endParaRPr kumimoji="0" lang="zh-CN" altLang="en-US" sz="1400" b="0" i="0" u="none" strike="noStrike" kern="0" cap="none" spc="0" normalizeH="0" baseline="0" noProof="0" dirty="0">
                  <a:ln>
                    <a:noFill/>
                  </a:ln>
                  <a:solidFill>
                    <a:srgbClr val="C00000"/>
                  </a:solidFill>
                  <a:effectLst/>
                  <a:uLnTx/>
                  <a:uFillTx/>
                  <a:latin typeface="Calibri" panose="020F0502020204030204"/>
                  <a:ea typeface="微软雅黑" panose="020B0503020204020204" charset="-122"/>
                  <a:cs typeface="+mn-ea"/>
                  <a:sym typeface="+mn-lt"/>
                </a:endParaRPr>
              </a:p>
            </p:txBody>
          </p:sp>
          <p:cxnSp>
            <p:nvCxnSpPr>
              <p:cNvPr id="53" name="直接连接符 120"/>
              <p:cNvCxnSpPr>
                <a:cxnSpLocks noChangeShapeType="1"/>
              </p:cNvCxnSpPr>
              <p:nvPr/>
            </p:nvCxnSpPr>
            <p:spPr bwMode="auto">
              <a:xfrm>
                <a:off x="3339348" y="3033115"/>
                <a:ext cx="0" cy="170144"/>
              </a:xfrm>
              <a:prstGeom prst="line">
                <a:avLst/>
              </a:prstGeom>
              <a:noFill/>
              <a:ln w="9525">
                <a:solidFill>
                  <a:sysClr val="windowText" lastClr="000000">
                    <a:lumMod val="65000"/>
                    <a:lumOff val="35000"/>
                  </a:sysClr>
                </a:solidFill>
                <a:round/>
              </a:ln>
              <a:extLst>
                <a:ext uri="{909E8E84-426E-40DD-AFC4-6F175D3DCCD1}">
                  <a14:hiddenFill xmlns:a14="http://schemas.microsoft.com/office/drawing/2010/main">
                    <a:noFill/>
                  </a14:hiddenFill>
                </a:ext>
              </a:extLst>
            </p:spPr>
          </p:cxnSp>
        </p:grpSp>
      </p:grpSp>
    </p:spTree>
  </p:cSld>
  <p:clrMapOvr>
    <a:masterClrMapping/>
  </p:clrMapOvr>
  <mc:AlternateContent xmlns:mc="http://schemas.openxmlformats.org/markup-compatibility/2006" xmlns:p14="http://schemas.microsoft.com/office/powerpoint/2010/main">
    <mc:Choice Requires="p14">
      <p:transition spd="slow" p14:dur="1500" advTm="1000">
        <p:random/>
      </p:transition>
    </mc:Choice>
    <mc:Fallback xmlns="">
      <p:transition spd="slow"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par>
                                <p:cTn id="14" presetID="53" presetClass="entr" presetSubtype="16" fill="hold" nodeType="withEffect">
                                  <p:stCondLst>
                                    <p:cond delay="10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par>
                                <p:cTn id="19" presetID="53" presetClass="entr" presetSubtype="16" fill="hold" nodeType="withEffect">
                                  <p:stCondLst>
                                    <p:cond delay="200"/>
                                  </p:stCondLst>
                                  <p:childTnLst>
                                    <p:set>
                                      <p:cBhvr>
                                        <p:cTn id="20" dur="1" fill="hold">
                                          <p:stCondLst>
                                            <p:cond delay="0"/>
                                          </p:stCondLst>
                                        </p:cTn>
                                        <p:tgtEl>
                                          <p:spTgt spid="21"/>
                                        </p:tgtEl>
                                        <p:attrNameLst>
                                          <p:attrName>style.visibility</p:attrName>
                                        </p:attrNameLst>
                                      </p:cBhvr>
                                      <p:to>
                                        <p:strVal val="visible"/>
                                      </p:to>
                                    </p:set>
                                    <p:anim calcmode="lin" valueType="num">
                                      <p:cBhvr>
                                        <p:cTn id="21" dur="500" fill="hold"/>
                                        <p:tgtEl>
                                          <p:spTgt spid="21"/>
                                        </p:tgtEl>
                                        <p:attrNameLst>
                                          <p:attrName>ppt_w</p:attrName>
                                        </p:attrNameLst>
                                      </p:cBhvr>
                                      <p:tavLst>
                                        <p:tav tm="0">
                                          <p:val>
                                            <p:fltVal val="0"/>
                                          </p:val>
                                        </p:tav>
                                        <p:tav tm="100000">
                                          <p:val>
                                            <p:strVal val="#ppt_w"/>
                                          </p:val>
                                        </p:tav>
                                      </p:tavLst>
                                    </p:anim>
                                    <p:anim calcmode="lin" valueType="num">
                                      <p:cBhvr>
                                        <p:cTn id="22" dur="500" fill="hold"/>
                                        <p:tgtEl>
                                          <p:spTgt spid="21"/>
                                        </p:tgtEl>
                                        <p:attrNameLst>
                                          <p:attrName>ppt_h</p:attrName>
                                        </p:attrNameLst>
                                      </p:cBhvr>
                                      <p:tavLst>
                                        <p:tav tm="0">
                                          <p:val>
                                            <p:fltVal val="0"/>
                                          </p:val>
                                        </p:tav>
                                        <p:tav tm="100000">
                                          <p:val>
                                            <p:strVal val="#ppt_h"/>
                                          </p:val>
                                        </p:tav>
                                      </p:tavLst>
                                    </p:anim>
                                    <p:animEffect transition="in" filter="fade">
                                      <p:cBhvr>
                                        <p:cTn id="23" dur="500"/>
                                        <p:tgtEl>
                                          <p:spTgt spid="21"/>
                                        </p:tgtEl>
                                      </p:cBhvr>
                                    </p:animEffect>
                                  </p:childTnLst>
                                </p:cTn>
                              </p:par>
                              <p:par>
                                <p:cTn id="24" presetID="53" presetClass="entr" presetSubtype="16" fill="hold" nodeType="withEffect">
                                  <p:stCondLst>
                                    <p:cond delay="300"/>
                                  </p:stCondLst>
                                  <p:childTnLst>
                                    <p:set>
                                      <p:cBhvr>
                                        <p:cTn id="25" dur="1" fill="hold">
                                          <p:stCondLst>
                                            <p:cond delay="0"/>
                                          </p:stCondLst>
                                        </p:cTn>
                                        <p:tgtEl>
                                          <p:spTgt spid="9"/>
                                        </p:tgtEl>
                                        <p:attrNameLst>
                                          <p:attrName>style.visibility</p:attrName>
                                        </p:attrNameLst>
                                      </p:cBhvr>
                                      <p:to>
                                        <p:strVal val="visible"/>
                                      </p:to>
                                    </p:set>
                                    <p:anim calcmode="lin" valueType="num">
                                      <p:cBhvr>
                                        <p:cTn id="26" dur="500" fill="hold"/>
                                        <p:tgtEl>
                                          <p:spTgt spid="9"/>
                                        </p:tgtEl>
                                        <p:attrNameLst>
                                          <p:attrName>ppt_w</p:attrName>
                                        </p:attrNameLst>
                                      </p:cBhvr>
                                      <p:tavLst>
                                        <p:tav tm="0">
                                          <p:val>
                                            <p:fltVal val="0"/>
                                          </p:val>
                                        </p:tav>
                                        <p:tav tm="100000">
                                          <p:val>
                                            <p:strVal val="#ppt_w"/>
                                          </p:val>
                                        </p:tav>
                                      </p:tavLst>
                                    </p:anim>
                                    <p:anim calcmode="lin" valueType="num">
                                      <p:cBhvr>
                                        <p:cTn id="27" dur="500" fill="hold"/>
                                        <p:tgtEl>
                                          <p:spTgt spid="9"/>
                                        </p:tgtEl>
                                        <p:attrNameLst>
                                          <p:attrName>ppt_h</p:attrName>
                                        </p:attrNameLst>
                                      </p:cBhvr>
                                      <p:tavLst>
                                        <p:tav tm="0">
                                          <p:val>
                                            <p:fltVal val="0"/>
                                          </p:val>
                                        </p:tav>
                                        <p:tav tm="100000">
                                          <p:val>
                                            <p:strVal val="#ppt_h"/>
                                          </p:val>
                                        </p:tav>
                                      </p:tavLst>
                                    </p:anim>
                                    <p:animEffect transition="in" filter="fade">
                                      <p:cBhvr>
                                        <p:cTn id="28" dur="500"/>
                                        <p:tgtEl>
                                          <p:spTgt spid="9"/>
                                        </p:tgtEl>
                                      </p:cBhvr>
                                    </p:animEffect>
                                  </p:childTnLst>
                                </p:cTn>
                              </p:par>
                              <p:par>
                                <p:cTn id="29" presetID="53" presetClass="entr" presetSubtype="16" fill="hold" nodeType="withEffect">
                                  <p:stCondLst>
                                    <p:cond delay="40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par>
                                <p:cTn id="34" presetID="53" presetClass="entr" presetSubtype="16" fill="hold" nodeType="withEffect">
                                  <p:stCondLst>
                                    <p:cond delay="50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1000"/>
                            </p:stCondLst>
                            <p:childTnLst>
                              <p:par>
                                <p:cTn id="40" presetID="22" presetClass="entr" presetSubtype="1"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up)">
                                      <p:cBhvr>
                                        <p:cTn id="42" dur="500"/>
                                        <p:tgtEl>
                                          <p:spTgt spid="24"/>
                                        </p:tgtEl>
                                      </p:cBhvr>
                                    </p:animEffect>
                                  </p:childTnLst>
                                </p:cTn>
                              </p:par>
                              <p:par>
                                <p:cTn id="43" presetID="22" presetClass="entr" presetSubtype="1" fill="hold" nodeType="with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wipe(up)">
                                      <p:cBhvr>
                                        <p:cTn id="45" dur="500"/>
                                        <p:tgtEl>
                                          <p:spTgt spid="29"/>
                                        </p:tgtEl>
                                      </p:cBhvr>
                                    </p:animEffect>
                                  </p:childTnLst>
                                </p:cTn>
                              </p:par>
                              <p:par>
                                <p:cTn id="46" presetID="22" presetClass="entr" presetSubtype="1" fill="hold" nodeType="with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wipe(up)">
                                      <p:cBhvr>
                                        <p:cTn id="48" dur="500"/>
                                        <p:tgtEl>
                                          <p:spTgt spid="34"/>
                                        </p:tgtEl>
                                      </p:cBhvr>
                                    </p:animEffect>
                                  </p:childTnLst>
                                </p:cTn>
                              </p:par>
                              <p:par>
                                <p:cTn id="49" presetID="22" presetClass="entr" presetSubtype="1" fill="hold" nodeType="with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wipe(up)">
                                      <p:cBhvr>
                                        <p:cTn id="51" dur="500"/>
                                        <p:tgtEl>
                                          <p:spTgt spid="39"/>
                                        </p:tgtEl>
                                      </p:cBhvr>
                                    </p:animEffect>
                                  </p:childTnLst>
                                </p:cTn>
                              </p:par>
                              <p:par>
                                <p:cTn id="52" presetID="22" presetClass="entr" presetSubtype="1" fill="hold"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wipe(up)">
                                      <p:cBhvr>
                                        <p:cTn id="54" dur="500"/>
                                        <p:tgtEl>
                                          <p:spTgt spid="44"/>
                                        </p:tgtEl>
                                      </p:cBhvr>
                                    </p:animEffect>
                                  </p:childTnLst>
                                </p:cTn>
                              </p:par>
                              <p:par>
                                <p:cTn id="55" presetID="22" presetClass="entr" presetSubtype="1" fill="hold" nodeType="with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up)">
                                      <p:cBhvr>
                                        <p:cTn id="57"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5"/>
          <p:cNvSpPr txBox="1">
            <a:spLocks noChangeArrowheads="1"/>
          </p:cNvSpPr>
          <p:nvPr/>
        </p:nvSpPr>
        <p:spPr bwMode="auto">
          <a:xfrm>
            <a:off x="1980372" y="353192"/>
            <a:ext cx="3999324" cy="553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21892" tIns="60945" rIns="121892" bIns="60945">
            <a:spAutoFit/>
          </a:bodyPr>
          <a:lstStyle>
            <a:defPPr>
              <a:defRPr lang="zh-CN"/>
            </a:defPPr>
            <a:lvl1pPr eaLnBrk="1" hangingPunct="1">
              <a:defRPr sz="3465" i="0" spc="-150">
                <a:solidFill>
                  <a:schemeClr val="tx1">
                    <a:lumMod val="75000"/>
                    <a:lumOff val="25000"/>
                  </a:schemeClr>
                </a:solidFill>
                <a:latin typeface="+mn-lt"/>
                <a:ea typeface="+mn-ea"/>
                <a:cs typeface="+mn-ea"/>
              </a:defRPr>
            </a:lvl1pPr>
            <a:lvl2pPr marL="742950" indent="-285750" eaLnBrk="0" hangingPunct="0">
              <a:defRPr i="1">
                <a:latin typeface="Arial" panose="020B0604020202020204" pitchFamily="34" charset="0"/>
                <a:ea typeface="宋体" panose="02010600030101010101" pitchFamily="2" charset="-122"/>
              </a:defRPr>
            </a:lvl2pPr>
            <a:lvl3pPr marL="1143000" indent="-228600" eaLnBrk="0" hangingPunct="0">
              <a:defRPr i="1">
                <a:latin typeface="Arial" panose="020B0604020202020204" pitchFamily="34" charset="0"/>
                <a:ea typeface="宋体" panose="02010600030101010101" pitchFamily="2" charset="-122"/>
              </a:defRPr>
            </a:lvl3pPr>
            <a:lvl4pPr marL="1600200" indent="-228600" eaLnBrk="0" hangingPunct="0">
              <a:defRPr i="1">
                <a:latin typeface="Arial" panose="020B0604020202020204" pitchFamily="34" charset="0"/>
                <a:ea typeface="宋体" panose="02010600030101010101" pitchFamily="2" charset="-122"/>
              </a:defRPr>
            </a:lvl4pPr>
            <a:lvl5pPr marL="2057400" indent="-228600" eaLnBrk="0" hangingPunct="0">
              <a:defRPr i="1">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9pPr>
          </a:lstStyle>
          <a:p>
            <a:r>
              <a:rPr lang="zh-CN" altLang="en-US" sz="2800" b="1" spc="0" dirty="0">
                <a:solidFill>
                  <a:srgbClr val="FFE100"/>
                </a:solidFill>
                <a:sym typeface="+mn-lt"/>
              </a:rPr>
              <a:t>修改相关主题文字</a:t>
            </a:r>
          </a:p>
        </p:txBody>
      </p:sp>
      <p:sp>
        <p:nvSpPr>
          <p:cNvPr id="3" name="TextBox 49"/>
          <p:cNvSpPr txBox="1"/>
          <p:nvPr/>
        </p:nvSpPr>
        <p:spPr>
          <a:xfrm>
            <a:off x="1160024" y="2676910"/>
            <a:ext cx="1261884" cy="307777"/>
          </a:xfrm>
          <a:prstGeom prst="rect">
            <a:avLst/>
          </a:prstGeom>
          <a:noFill/>
        </p:spPr>
        <p:txBody>
          <a:bodyPr wrap="none" rtlCol="0">
            <a:spAutoFit/>
          </a:bodyPr>
          <a:lstStyle/>
          <a:p>
            <a:r>
              <a:rPr lang="zh-CN" altLang="en-US" sz="1400" b="0" dirty="0">
                <a:solidFill>
                  <a:schemeClr val="tx1">
                    <a:lumMod val="85000"/>
                    <a:lumOff val="15000"/>
                  </a:schemeClr>
                </a:solidFill>
                <a:latin typeface="+mj-ea"/>
                <a:ea typeface="+mj-ea"/>
                <a:cs typeface="+mn-ea"/>
                <a:sym typeface="+mn-lt"/>
              </a:rPr>
              <a:t>添加文字标题</a:t>
            </a:r>
          </a:p>
        </p:txBody>
      </p:sp>
      <p:sp>
        <p:nvSpPr>
          <p:cNvPr id="4" name="TextBox 50"/>
          <p:cNvSpPr txBox="1"/>
          <p:nvPr/>
        </p:nvSpPr>
        <p:spPr>
          <a:xfrm>
            <a:off x="1615389" y="3570619"/>
            <a:ext cx="1261884" cy="307777"/>
          </a:xfrm>
          <a:prstGeom prst="rect">
            <a:avLst/>
          </a:prstGeom>
          <a:noFill/>
        </p:spPr>
        <p:txBody>
          <a:bodyPr wrap="none" rtlCol="0">
            <a:spAutoFit/>
          </a:bodyPr>
          <a:lstStyle/>
          <a:p>
            <a:r>
              <a:rPr lang="zh-CN" altLang="en-US" sz="1400" b="0" dirty="0">
                <a:solidFill>
                  <a:schemeClr val="tx1">
                    <a:lumMod val="85000"/>
                    <a:lumOff val="15000"/>
                  </a:schemeClr>
                </a:solidFill>
                <a:latin typeface="+mj-ea"/>
                <a:ea typeface="+mj-ea"/>
                <a:cs typeface="+mn-ea"/>
                <a:sym typeface="+mn-lt"/>
              </a:rPr>
              <a:t>添加文字标题</a:t>
            </a:r>
          </a:p>
        </p:txBody>
      </p:sp>
      <p:sp>
        <p:nvSpPr>
          <p:cNvPr id="5" name="TextBox 51"/>
          <p:cNvSpPr txBox="1"/>
          <p:nvPr/>
        </p:nvSpPr>
        <p:spPr>
          <a:xfrm>
            <a:off x="2368975" y="4079095"/>
            <a:ext cx="1261884" cy="307777"/>
          </a:xfrm>
          <a:prstGeom prst="rect">
            <a:avLst/>
          </a:prstGeom>
          <a:noFill/>
        </p:spPr>
        <p:txBody>
          <a:bodyPr wrap="none" rtlCol="0">
            <a:spAutoFit/>
          </a:bodyPr>
          <a:lstStyle/>
          <a:p>
            <a:r>
              <a:rPr lang="zh-CN" altLang="en-US" sz="1400" b="0" dirty="0">
                <a:solidFill>
                  <a:schemeClr val="tx1">
                    <a:lumMod val="85000"/>
                    <a:lumOff val="15000"/>
                  </a:schemeClr>
                </a:solidFill>
                <a:latin typeface="+mj-ea"/>
                <a:ea typeface="+mj-ea"/>
                <a:cs typeface="+mn-ea"/>
                <a:sym typeface="+mn-lt"/>
              </a:rPr>
              <a:t>添加文字标题</a:t>
            </a:r>
          </a:p>
        </p:txBody>
      </p:sp>
      <p:sp>
        <p:nvSpPr>
          <p:cNvPr id="6" name="TextBox 52"/>
          <p:cNvSpPr txBox="1"/>
          <p:nvPr/>
        </p:nvSpPr>
        <p:spPr>
          <a:xfrm>
            <a:off x="4021737" y="4446139"/>
            <a:ext cx="1261884" cy="307777"/>
          </a:xfrm>
          <a:prstGeom prst="rect">
            <a:avLst/>
          </a:prstGeom>
          <a:noFill/>
        </p:spPr>
        <p:txBody>
          <a:bodyPr wrap="none" rtlCol="0">
            <a:spAutoFit/>
          </a:bodyPr>
          <a:lstStyle/>
          <a:p>
            <a:r>
              <a:rPr lang="zh-CN" altLang="en-US" sz="1400" b="0" dirty="0">
                <a:solidFill>
                  <a:schemeClr val="tx1">
                    <a:lumMod val="85000"/>
                    <a:lumOff val="15000"/>
                  </a:schemeClr>
                </a:solidFill>
                <a:latin typeface="+mj-ea"/>
                <a:ea typeface="+mj-ea"/>
                <a:cs typeface="+mn-ea"/>
                <a:sym typeface="+mn-lt"/>
              </a:rPr>
              <a:t>添加文字标题</a:t>
            </a:r>
          </a:p>
        </p:txBody>
      </p:sp>
      <p:sp>
        <p:nvSpPr>
          <p:cNvPr id="7" name="TextBox 53"/>
          <p:cNvSpPr txBox="1"/>
          <p:nvPr/>
        </p:nvSpPr>
        <p:spPr>
          <a:xfrm>
            <a:off x="9721129" y="3647758"/>
            <a:ext cx="1261884" cy="307777"/>
          </a:xfrm>
          <a:prstGeom prst="rect">
            <a:avLst/>
          </a:prstGeom>
          <a:noFill/>
        </p:spPr>
        <p:txBody>
          <a:bodyPr wrap="none" rtlCol="0">
            <a:spAutoFit/>
          </a:bodyPr>
          <a:lstStyle/>
          <a:p>
            <a:r>
              <a:rPr lang="zh-CN" altLang="en-US" sz="1400" b="0" dirty="0">
                <a:solidFill>
                  <a:schemeClr val="tx1">
                    <a:lumMod val="85000"/>
                    <a:lumOff val="15000"/>
                  </a:schemeClr>
                </a:solidFill>
                <a:latin typeface="+mj-ea"/>
                <a:ea typeface="+mj-ea"/>
                <a:cs typeface="+mn-ea"/>
                <a:sym typeface="+mn-lt"/>
              </a:rPr>
              <a:t>添加文字标题</a:t>
            </a:r>
          </a:p>
        </p:txBody>
      </p:sp>
      <p:sp>
        <p:nvSpPr>
          <p:cNvPr id="8" name="TextBox 54"/>
          <p:cNvSpPr txBox="1"/>
          <p:nvPr/>
        </p:nvSpPr>
        <p:spPr>
          <a:xfrm>
            <a:off x="9298181" y="2836220"/>
            <a:ext cx="1261884" cy="307777"/>
          </a:xfrm>
          <a:prstGeom prst="rect">
            <a:avLst/>
          </a:prstGeom>
          <a:noFill/>
        </p:spPr>
        <p:txBody>
          <a:bodyPr wrap="none" rtlCol="0">
            <a:spAutoFit/>
          </a:bodyPr>
          <a:lstStyle/>
          <a:p>
            <a:r>
              <a:rPr lang="zh-CN" altLang="en-US" sz="1400" b="0" dirty="0">
                <a:solidFill>
                  <a:schemeClr val="tx1">
                    <a:lumMod val="85000"/>
                    <a:lumOff val="15000"/>
                  </a:schemeClr>
                </a:solidFill>
                <a:latin typeface="+mj-ea"/>
                <a:ea typeface="+mj-ea"/>
                <a:cs typeface="+mn-ea"/>
                <a:sym typeface="+mn-lt"/>
              </a:rPr>
              <a:t>添加文字标题</a:t>
            </a:r>
          </a:p>
        </p:txBody>
      </p:sp>
      <p:sp>
        <p:nvSpPr>
          <p:cNvPr id="9" name="TextBox 55"/>
          <p:cNvSpPr txBox="1"/>
          <p:nvPr/>
        </p:nvSpPr>
        <p:spPr>
          <a:xfrm>
            <a:off x="8599709" y="2293035"/>
            <a:ext cx="1261884" cy="307777"/>
          </a:xfrm>
          <a:prstGeom prst="rect">
            <a:avLst/>
          </a:prstGeom>
          <a:noFill/>
        </p:spPr>
        <p:txBody>
          <a:bodyPr wrap="none" rtlCol="0">
            <a:spAutoFit/>
          </a:bodyPr>
          <a:lstStyle/>
          <a:p>
            <a:r>
              <a:rPr lang="zh-CN" altLang="en-US" sz="1400" b="0" dirty="0">
                <a:solidFill>
                  <a:schemeClr val="tx1">
                    <a:lumMod val="85000"/>
                    <a:lumOff val="15000"/>
                  </a:schemeClr>
                </a:solidFill>
                <a:latin typeface="+mj-ea"/>
                <a:ea typeface="+mj-ea"/>
                <a:cs typeface="+mn-ea"/>
                <a:sym typeface="+mn-lt"/>
              </a:rPr>
              <a:t>添加文字标题</a:t>
            </a:r>
          </a:p>
        </p:txBody>
      </p:sp>
      <p:sp>
        <p:nvSpPr>
          <p:cNvPr id="10" name="TextBox 56"/>
          <p:cNvSpPr txBox="1"/>
          <p:nvPr/>
        </p:nvSpPr>
        <p:spPr>
          <a:xfrm>
            <a:off x="6946093" y="1905716"/>
            <a:ext cx="1261884" cy="307777"/>
          </a:xfrm>
          <a:prstGeom prst="rect">
            <a:avLst/>
          </a:prstGeom>
          <a:noFill/>
        </p:spPr>
        <p:txBody>
          <a:bodyPr wrap="none" rtlCol="0">
            <a:spAutoFit/>
          </a:bodyPr>
          <a:lstStyle/>
          <a:p>
            <a:r>
              <a:rPr lang="zh-CN" altLang="en-US" sz="1400" b="0" dirty="0">
                <a:solidFill>
                  <a:schemeClr val="tx1">
                    <a:lumMod val="85000"/>
                    <a:lumOff val="15000"/>
                  </a:schemeClr>
                </a:solidFill>
                <a:latin typeface="+mj-ea"/>
                <a:ea typeface="+mj-ea"/>
                <a:cs typeface="+mn-ea"/>
                <a:sym typeface="+mn-lt"/>
              </a:rPr>
              <a:t>添加文字标题</a:t>
            </a:r>
          </a:p>
        </p:txBody>
      </p:sp>
      <p:sp>
        <p:nvSpPr>
          <p:cNvPr id="11" name="TextBox 57"/>
          <p:cNvSpPr txBox="1"/>
          <p:nvPr/>
        </p:nvSpPr>
        <p:spPr>
          <a:xfrm>
            <a:off x="5476329" y="2396624"/>
            <a:ext cx="1261884" cy="307777"/>
          </a:xfrm>
          <a:prstGeom prst="rect">
            <a:avLst/>
          </a:prstGeom>
          <a:noFill/>
        </p:spPr>
        <p:txBody>
          <a:bodyPr wrap="none" rtlCol="0">
            <a:spAutoFit/>
          </a:bodyPr>
          <a:lstStyle/>
          <a:p>
            <a:r>
              <a:rPr lang="zh-CN" altLang="en-US" sz="1400" b="0" dirty="0">
                <a:solidFill>
                  <a:schemeClr val="tx1">
                    <a:lumMod val="85000"/>
                    <a:lumOff val="15000"/>
                  </a:schemeClr>
                </a:solidFill>
                <a:latin typeface="+mj-ea"/>
                <a:ea typeface="+mj-ea"/>
                <a:cs typeface="+mn-ea"/>
                <a:sym typeface="+mn-lt"/>
              </a:rPr>
              <a:t>添加文字标题</a:t>
            </a:r>
          </a:p>
        </p:txBody>
      </p:sp>
      <p:sp>
        <p:nvSpPr>
          <p:cNvPr id="12" name="TextBox 58"/>
          <p:cNvSpPr txBox="1"/>
          <p:nvPr/>
        </p:nvSpPr>
        <p:spPr>
          <a:xfrm>
            <a:off x="5077713" y="2735850"/>
            <a:ext cx="1261884" cy="307777"/>
          </a:xfrm>
          <a:prstGeom prst="rect">
            <a:avLst/>
          </a:prstGeom>
          <a:noFill/>
        </p:spPr>
        <p:txBody>
          <a:bodyPr wrap="none" rtlCol="0">
            <a:spAutoFit/>
          </a:bodyPr>
          <a:lstStyle/>
          <a:p>
            <a:r>
              <a:rPr lang="zh-CN" altLang="en-US" sz="1400" b="0" dirty="0">
                <a:solidFill>
                  <a:schemeClr val="tx1">
                    <a:lumMod val="85000"/>
                    <a:lumOff val="15000"/>
                  </a:schemeClr>
                </a:solidFill>
                <a:latin typeface="+mj-ea"/>
                <a:ea typeface="+mj-ea"/>
                <a:cs typeface="+mn-ea"/>
                <a:sym typeface="+mn-lt"/>
              </a:rPr>
              <a:t>添加文字标题</a:t>
            </a:r>
          </a:p>
        </p:txBody>
      </p:sp>
      <p:sp>
        <p:nvSpPr>
          <p:cNvPr id="13" name="TextBox 59"/>
          <p:cNvSpPr txBox="1"/>
          <p:nvPr/>
        </p:nvSpPr>
        <p:spPr>
          <a:xfrm>
            <a:off x="4832544" y="3045159"/>
            <a:ext cx="1261884" cy="307777"/>
          </a:xfrm>
          <a:prstGeom prst="rect">
            <a:avLst/>
          </a:prstGeom>
          <a:noFill/>
        </p:spPr>
        <p:txBody>
          <a:bodyPr wrap="none" rtlCol="0">
            <a:spAutoFit/>
          </a:bodyPr>
          <a:lstStyle/>
          <a:p>
            <a:r>
              <a:rPr lang="zh-CN" altLang="en-US" sz="1400" b="0" dirty="0">
                <a:solidFill>
                  <a:schemeClr val="tx1">
                    <a:lumMod val="85000"/>
                    <a:lumOff val="15000"/>
                  </a:schemeClr>
                </a:solidFill>
                <a:latin typeface="+mj-ea"/>
                <a:ea typeface="+mj-ea"/>
                <a:cs typeface="+mn-ea"/>
                <a:sym typeface="+mn-lt"/>
              </a:rPr>
              <a:t>添加文字标题</a:t>
            </a:r>
          </a:p>
        </p:txBody>
      </p:sp>
      <p:sp>
        <p:nvSpPr>
          <p:cNvPr id="14" name="TextBox 60"/>
          <p:cNvSpPr txBox="1"/>
          <p:nvPr/>
        </p:nvSpPr>
        <p:spPr>
          <a:xfrm>
            <a:off x="6074516" y="3377459"/>
            <a:ext cx="1261884" cy="307777"/>
          </a:xfrm>
          <a:prstGeom prst="rect">
            <a:avLst/>
          </a:prstGeom>
          <a:noFill/>
        </p:spPr>
        <p:txBody>
          <a:bodyPr wrap="none" rtlCol="0">
            <a:spAutoFit/>
          </a:bodyPr>
          <a:lstStyle/>
          <a:p>
            <a:r>
              <a:rPr lang="zh-CN" altLang="en-US" sz="1400" b="0" dirty="0">
                <a:solidFill>
                  <a:schemeClr val="tx1">
                    <a:lumMod val="85000"/>
                    <a:lumOff val="15000"/>
                  </a:schemeClr>
                </a:solidFill>
                <a:latin typeface="+mj-ea"/>
                <a:ea typeface="+mj-ea"/>
                <a:cs typeface="+mn-ea"/>
                <a:sym typeface="+mn-lt"/>
              </a:rPr>
              <a:t>添加文字标题</a:t>
            </a:r>
          </a:p>
        </p:txBody>
      </p:sp>
      <p:sp>
        <p:nvSpPr>
          <p:cNvPr id="15" name="TextBox 61"/>
          <p:cNvSpPr txBox="1"/>
          <p:nvPr/>
        </p:nvSpPr>
        <p:spPr>
          <a:xfrm>
            <a:off x="5837483" y="3716684"/>
            <a:ext cx="1261884" cy="307777"/>
          </a:xfrm>
          <a:prstGeom prst="rect">
            <a:avLst/>
          </a:prstGeom>
          <a:noFill/>
        </p:spPr>
        <p:txBody>
          <a:bodyPr wrap="none" rtlCol="0">
            <a:spAutoFit/>
          </a:bodyPr>
          <a:lstStyle/>
          <a:p>
            <a:r>
              <a:rPr lang="zh-CN" altLang="en-US" sz="1400" b="0" dirty="0">
                <a:solidFill>
                  <a:schemeClr val="tx1">
                    <a:lumMod val="85000"/>
                    <a:lumOff val="15000"/>
                  </a:schemeClr>
                </a:solidFill>
                <a:latin typeface="+mj-ea"/>
                <a:ea typeface="+mj-ea"/>
                <a:cs typeface="+mn-ea"/>
                <a:sym typeface="+mn-lt"/>
              </a:rPr>
              <a:t>添加文字标题</a:t>
            </a:r>
          </a:p>
        </p:txBody>
      </p:sp>
      <p:sp>
        <p:nvSpPr>
          <p:cNvPr id="16" name="TextBox 62"/>
          <p:cNvSpPr txBox="1"/>
          <p:nvPr/>
        </p:nvSpPr>
        <p:spPr>
          <a:xfrm>
            <a:off x="5430731" y="4025994"/>
            <a:ext cx="1261884" cy="307777"/>
          </a:xfrm>
          <a:prstGeom prst="rect">
            <a:avLst/>
          </a:prstGeom>
          <a:noFill/>
        </p:spPr>
        <p:txBody>
          <a:bodyPr wrap="none" rtlCol="0">
            <a:spAutoFit/>
          </a:bodyPr>
          <a:lstStyle/>
          <a:p>
            <a:r>
              <a:rPr lang="zh-CN" altLang="en-US" sz="1400" b="0" dirty="0">
                <a:solidFill>
                  <a:schemeClr val="tx1">
                    <a:lumMod val="85000"/>
                    <a:lumOff val="15000"/>
                  </a:schemeClr>
                </a:solidFill>
                <a:latin typeface="+mj-ea"/>
                <a:ea typeface="+mj-ea"/>
                <a:cs typeface="+mn-ea"/>
                <a:sym typeface="+mn-lt"/>
              </a:rPr>
              <a:t>添加文字标题</a:t>
            </a:r>
          </a:p>
        </p:txBody>
      </p:sp>
      <p:sp>
        <p:nvSpPr>
          <p:cNvPr id="17" name="TextBox 134"/>
          <p:cNvSpPr txBox="1"/>
          <p:nvPr/>
        </p:nvSpPr>
        <p:spPr>
          <a:xfrm>
            <a:off x="738473" y="5257254"/>
            <a:ext cx="10317454" cy="861774"/>
          </a:xfrm>
          <a:prstGeom prst="rect">
            <a:avLst/>
          </a:prstGeom>
          <a:noFill/>
        </p:spPr>
        <p:txBody>
          <a:bodyPr wrap="square" rtlCol="0">
            <a:spAutoFit/>
          </a:bodyPr>
          <a:lstStyle/>
          <a:p>
            <a:pPr marL="285750" indent="-285750">
              <a:lnSpc>
                <a:spcPts val="1960"/>
              </a:lnSpc>
              <a:buFont typeface="Arial" panose="020B0604020202020204" pitchFamily="34" charset="0"/>
              <a:buChar char="•"/>
            </a:pPr>
            <a:r>
              <a:rPr lang="zh-CN" altLang="en-US" sz="1200" b="0" dirty="0">
                <a:solidFill>
                  <a:schemeClr val="tx1">
                    <a:lumMod val="85000"/>
                    <a:lumOff val="15000"/>
                  </a:schemeClr>
                </a:solidFill>
                <a:latin typeface="+mj-ea"/>
                <a:ea typeface="+mj-ea"/>
                <a:cs typeface="+mn-ea"/>
                <a:sym typeface="+mn-lt"/>
              </a:rPr>
              <a:t>请您添加文字内容，内容详尽简要清晰足够表达标题，准确无误。添加文字内容，内容详尽简要清晰。请您添加文字内容，内容详尽简要清晰足够表达标题，准确无误。添加文字内容，内容详尽简要清晰。请您添加文字内容，内容详尽简要清晰足够表达标题，准确无误。添加文字内容，内容详尽简要清晰。</a:t>
            </a:r>
            <a:endParaRPr lang="en-US" altLang="zh-CN" sz="1200" b="0" dirty="0">
              <a:solidFill>
                <a:schemeClr val="tx1">
                  <a:lumMod val="85000"/>
                  <a:lumOff val="15000"/>
                </a:schemeClr>
              </a:solidFill>
              <a:latin typeface="+mj-ea"/>
              <a:ea typeface="+mj-ea"/>
              <a:cs typeface="+mn-ea"/>
              <a:sym typeface="+mn-lt"/>
            </a:endParaRPr>
          </a:p>
        </p:txBody>
      </p:sp>
      <p:sp>
        <p:nvSpPr>
          <p:cNvPr id="18" name="椭圆 17"/>
          <p:cNvSpPr/>
          <p:nvPr/>
        </p:nvSpPr>
        <p:spPr>
          <a:xfrm>
            <a:off x="2533651" y="2450116"/>
            <a:ext cx="778933" cy="778933"/>
          </a:xfrm>
          <a:prstGeom prst="ellipse">
            <a:avLst/>
          </a:prstGeom>
          <a:solidFill>
            <a:srgbClr val="C00000"/>
          </a:solidFill>
          <a:ln>
            <a:noFill/>
          </a:ln>
          <a:effectLst>
            <a:outerShdw blurRad="254000" dist="190500" dir="8100000" algn="tr" rotWithShape="0">
              <a:prstClr val="black">
                <a:alpha val="5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b="0">
              <a:solidFill>
                <a:schemeClr val="tx1">
                  <a:lumMod val="85000"/>
                  <a:lumOff val="15000"/>
                </a:schemeClr>
              </a:solidFill>
              <a:latin typeface="+mj-ea"/>
              <a:ea typeface="+mj-ea"/>
              <a:cs typeface="+mn-ea"/>
              <a:sym typeface="+mn-lt"/>
            </a:endParaRPr>
          </a:p>
        </p:txBody>
      </p:sp>
      <p:sp>
        <p:nvSpPr>
          <p:cNvPr id="19" name="椭圆 18"/>
          <p:cNvSpPr/>
          <p:nvPr/>
        </p:nvSpPr>
        <p:spPr>
          <a:xfrm>
            <a:off x="8626792" y="2682238"/>
            <a:ext cx="700769" cy="700769"/>
          </a:xfrm>
          <a:prstGeom prst="ellipse">
            <a:avLst/>
          </a:prstGeom>
          <a:solidFill>
            <a:srgbClr val="C00000"/>
          </a:solidFill>
          <a:ln>
            <a:noFill/>
          </a:ln>
          <a:effectLst>
            <a:outerShdw blurRad="254000" dist="190500" dir="8100000" algn="tr" rotWithShape="0">
              <a:prstClr val="black">
                <a:alpha val="5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b="0">
              <a:solidFill>
                <a:schemeClr val="tx1">
                  <a:lumMod val="85000"/>
                  <a:lumOff val="15000"/>
                </a:schemeClr>
              </a:solidFill>
              <a:latin typeface="+mj-ea"/>
              <a:ea typeface="+mj-ea"/>
              <a:cs typeface="+mn-ea"/>
              <a:sym typeface="+mn-lt"/>
            </a:endParaRPr>
          </a:p>
        </p:txBody>
      </p:sp>
      <p:grpSp>
        <p:nvGrpSpPr>
          <p:cNvPr id="20" name="组合 19"/>
          <p:cNvGrpSpPr/>
          <p:nvPr/>
        </p:nvGrpSpPr>
        <p:grpSpPr>
          <a:xfrm>
            <a:off x="2918885" y="3301995"/>
            <a:ext cx="691524" cy="691524"/>
            <a:chOff x="304800" y="673100"/>
            <a:chExt cx="4000500" cy="4000500"/>
          </a:xfrm>
          <a:solidFill>
            <a:schemeClr val="tx1">
              <a:lumMod val="85000"/>
              <a:lumOff val="15000"/>
            </a:schemeClr>
          </a:solidFill>
          <a:effectLst>
            <a:outerShdw blurRad="444500" dist="254000" dir="8100000" algn="tr" rotWithShape="0">
              <a:prstClr val="black">
                <a:alpha val="50000"/>
              </a:prstClr>
            </a:outerShdw>
          </a:effectLst>
        </p:grpSpPr>
        <p:sp>
          <p:nvSpPr>
            <p:cNvPr id="21" name="同心圆 20"/>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b="0">
                <a:solidFill>
                  <a:schemeClr val="tx1">
                    <a:lumMod val="85000"/>
                    <a:lumOff val="15000"/>
                  </a:schemeClr>
                </a:solidFill>
                <a:latin typeface="+mj-ea"/>
                <a:ea typeface="+mj-ea"/>
                <a:cs typeface="+mn-ea"/>
                <a:sym typeface="+mn-lt"/>
              </a:endParaRPr>
            </a:p>
          </p:txBody>
        </p:sp>
        <p:sp>
          <p:nvSpPr>
            <p:cNvPr id="22" name="椭圆 21"/>
            <p:cNvSpPr/>
            <p:nvPr/>
          </p:nvSpPr>
          <p:spPr>
            <a:xfrm>
              <a:off x="392112" y="760412"/>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b="0">
                <a:solidFill>
                  <a:schemeClr val="tx1">
                    <a:lumMod val="85000"/>
                    <a:lumOff val="15000"/>
                  </a:schemeClr>
                </a:solidFill>
                <a:latin typeface="+mj-ea"/>
                <a:ea typeface="+mj-ea"/>
                <a:cs typeface="+mn-ea"/>
                <a:sym typeface="+mn-lt"/>
              </a:endParaRPr>
            </a:p>
          </p:txBody>
        </p:sp>
      </p:grpSp>
      <p:sp>
        <p:nvSpPr>
          <p:cNvPr id="23" name="椭圆 22"/>
          <p:cNvSpPr>
            <a:spLocks noChangeAspect="1"/>
          </p:cNvSpPr>
          <p:nvPr/>
        </p:nvSpPr>
        <p:spPr>
          <a:xfrm>
            <a:off x="3628687" y="3778835"/>
            <a:ext cx="624000" cy="624000"/>
          </a:xfrm>
          <a:prstGeom prst="ellipse">
            <a:avLst/>
          </a:prstGeom>
          <a:solidFill>
            <a:srgbClr val="C00000"/>
          </a:solidFill>
          <a:ln>
            <a:noFill/>
          </a:ln>
          <a:effectLst>
            <a:outerShdw blurRad="254000" dist="190500" dir="8100000" algn="tr" rotWithShape="0">
              <a:prstClr val="black">
                <a:alpha val="5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b="0">
              <a:solidFill>
                <a:schemeClr val="tx1">
                  <a:lumMod val="85000"/>
                  <a:lumOff val="15000"/>
                </a:schemeClr>
              </a:solidFill>
              <a:latin typeface="+mj-ea"/>
              <a:ea typeface="+mj-ea"/>
              <a:cs typeface="+mn-ea"/>
              <a:sym typeface="+mn-lt"/>
            </a:endParaRPr>
          </a:p>
        </p:txBody>
      </p:sp>
      <p:sp>
        <p:nvSpPr>
          <p:cNvPr id="24" name="椭圆 23"/>
          <p:cNvSpPr>
            <a:spLocks noChangeAspect="1"/>
          </p:cNvSpPr>
          <p:nvPr/>
        </p:nvSpPr>
        <p:spPr>
          <a:xfrm>
            <a:off x="7332584" y="2249463"/>
            <a:ext cx="528000" cy="528000"/>
          </a:xfrm>
          <a:prstGeom prst="ellipse">
            <a:avLst/>
          </a:prstGeom>
          <a:solidFill>
            <a:srgbClr val="C00000"/>
          </a:solidFill>
          <a:ln>
            <a:noFill/>
          </a:ln>
          <a:effectLst>
            <a:outerShdw blurRad="254000" dist="190500" dir="8100000" algn="tr" rotWithShape="0">
              <a:prstClr val="black">
                <a:alpha val="5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b="0">
              <a:solidFill>
                <a:schemeClr val="tx1">
                  <a:lumMod val="85000"/>
                  <a:lumOff val="15000"/>
                </a:schemeClr>
              </a:solidFill>
              <a:latin typeface="+mj-ea"/>
              <a:ea typeface="+mj-ea"/>
              <a:cs typeface="+mn-ea"/>
              <a:sym typeface="+mn-lt"/>
            </a:endParaRPr>
          </a:p>
        </p:txBody>
      </p:sp>
      <p:sp>
        <p:nvSpPr>
          <p:cNvPr id="25" name="椭圆 24"/>
          <p:cNvSpPr>
            <a:spLocks noChangeAspect="1"/>
          </p:cNvSpPr>
          <p:nvPr/>
        </p:nvSpPr>
        <p:spPr>
          <a:xfrm>
            <a:off x="5029657" y="3821716"/>
            <a:ext cx="456000" cy="456000"/>
          </a:xfrm>
          <a:prstGeom prst="ellipse">
            <a:avLst/>
          </a:prstGeom>
          <a:solidFill>
            <a:srgbClr val="C00000"/>
          </a:solidFill>
          <a:ln>
            <a:noFill/>
          </a:ln>
          <a:effectLst>
            <a:outerShdw blurRad="254000" dist="190500" dir="8100000" algn="tr" rotWithShape="0">
              <a:prstClr val="black">
                <a:alpha val="5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b="0">
              <a:solidFill>
                <a:schemeClr val="tx1">
                  <a:lumMod val="85000"/>
                  <a:lumOff val="15000"/>
                </a:schemeClr>
              </a:solidFill>
              <a:latin typeface="+mj-ea"/>
              <a:ea typeface="+mj-ea"/>
              <a:cs typeface="+mn-ea"/>
              <a:sym typeface="+mn-lt"/>
            </a:endParaRPr>
          </a:p>
        </p:txBody>
      </p:sp>
      <p:sp>
        <p:nvSpPr>
          <p:cNvPr id="26" name="椭圆 25"/>
          <p:cNvSpPr>
            <a:spLocks noChangeAspect="1"/>
          </p:cNvSpPr>
          <p:nvPr/>
        </p:nvSpPr>
        <p:spPr>
          <a:xfrm>
            <a:off x="6375917" y="2713756"/>
            <a:ext cx="369600" cy="369600"/>
          </a:xfrm>
          <a:prstGeom prst="ellipse">
            <a:avLst/>
          </a:prstGeom>
          <a:solidFill>
            <a:srgbClr val="C00000"/>
          </a:solidFill>
          <a:ln>
            <a:noFill/>
          </a:ln>
          <a:effectLst>
            <a:outerShdw blurRad="190500" dist="127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b="0">
              <a:solidFill>
                <a:schemeClr val="tx1">
                  <a:lumMod val="85000"/>
                  <a:lumOff val="15000"/>
                </a:schemeClr>
              </a:solidFill>
              <a:latin typeface="+mj-ea"/>
              <a:ea typeface="+mj-ea"/>
              <a:cs typeface="+mn-ea"/>
              <a:sym typeface="+mn-lt"/>
            </a:endParaRPr>
          </a:p>
        </p:txBody>
      </p:sp>
      <p:sp>
        <p:nvSpPr>
          <p:cNvPr id="27" name="椭圆 26"/>
          <p:cNvSpPr>
            <a:spLocks noChangeAspect="1"/>
          </p:cNvSpPr>
          <p:nvPr/>
        </p:nvSpPr>
        <p:spPr>
          <a:xfrm>
            <a:off x="5852724" y="3333645"/>
            <a:ext cx="288000" cy="288000"/>
          </a:xfrm>
          <a:prstGeom prst="ellipse">
            <a:avLst/>
          </a:prstGeom>
          <a:solidFill>
            <a:srgbClr val="C00000"/>
          </a:solidFill>
          <a:ln>
            <a:noFill/>
          </a:ln>
          <a:effectLst>
            <a:outerShdw blurRad="190500" dist="127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b="0">
              <a:solidFill>
                <a:schemeClr val="tx1">
                  <a:lumMod val="85000"/>
                  <a:lumOff val="15000"/>
                </a:schemeClr>
              </a:solidFill>
              <a:latin typeface="+mj-ea"/>
              <a:ea typeface="+mj-ea"/>
              <a:cs typeface="+mn-ea"/>
              <a:sym typeface="+mn-lt"/>
            </a:endParaRPr>
          </a:p>
        </p:txBody>
      </p:sp>
      <p:grpSp>
        <p:nvGrpSpPr>
          <p:cNvPr id="28" name="组合 27"/>
          <p:cNvGrpSpPr/>
          <p:nvPr/>
        </p:nvGrpSpPr>
        <p:grpSpPr>
          <a:xfrm>
            <a:off x="8989586" y="3405915"/>
            <a:ext cx="778111" cy="778111"/>
            <a:chOff x="304800" y="673100"/>
            <a:chExt cx="4000500" cy="4000500"/>
          </a:xfrm>
          <a:solidFill>
            <a:schemeClr val="tx1">
              <a:lumMod val="85000"/>
              <a:lumOff val="15000"/>
            </a:schemeClr>
          </a:solidFill>
          <a:effectLst>
            <a:outerShdw blurRad="444500" dist="254000" dir="8100000" algn="tr" rotWithShape="0">
              <a:prstClr val="black">
                <a:alpha val="50000"/>
              </a:prstClr>
            </a:outerShdw>
          </a:effectLst>
        </p:grpSpPr>
        <p:sp>
          <p:nvSpPr>
            <p:cNvPr id="29" name="同心圆 28"/>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b="0">
                <a:solidFill>
                  <a:schemeClr val="tx1">
                    <a:lumMod val="85000"/>
                    <a:lumOff val="15000"/>
                  </a:schemeClr>
                </a:solidFill>
                <a:latin typeface="+mj-ea"/>
                <a:ea typeface="+mj-ea"/>
                <a:cs typeface="+mn-ea"/>
                <a:sym typeface="+mn-lt"/>
              </a:endParaRPr>
            </a:p>
          </p:txBody>
        </p:sp>
        <p:sp>
          <p:nvSpPr>
            <p:cNvPr id="30" name="椭圆 29"/>
            <p:cNvSpPr/>
            <p:nvPr/>
          </p:nvSpPr>
          <p:spPr>
            <a:xfrm>
              <a:off x="392112" y="760412"/>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b="0">
                <a:solidFill>
                  <a:schemeClr val="tx1">
                    <a:lumMod val="85000"/>
                    <a:lumOff val="15000"/>
                  </a:schemeClr>
                </a:solidFill>
                <a:latin typeface="+mj-ea"/>
                <a:ea typeface="+mj-ea"/>
                <a:cs typeface="+mn-ea"/>
                <a:sym typeface="+mn-lt"/>
              </a:endParaRPr>
            </a:p>
          </p:txBody>
        </p:sp>
      </p:grpSp>
      <p:grpSp>
        <p:nvGrpSpPr>
          <p:cNvPr id="31" name="组合 30"/>
          <p:cNvGrpSpPr/>
          <p:nvPr/>
        </p:nvGrpSpPr>
        <p:grpSpPr>
          <a:xfrm>
            <a:off x="7983835" y="2250691"/>
            <a:ext cx="646131" cy="646131"/>
            <a:chOff x="304800" y="673100"/>
            <a:chExt cx="4000500" cy="4000500"/>
          </a:xfrm>
          <a:solidFill>
            <a:schemeClr val="tx1">
              <a:lumMod val="85000"/>
              <a:lumOff val="15000"/>
            </a:schemeClr>
          </a:solidFill>
          <a:effectLst>
            <a:outerShdw blurRad="444500" dist="254000" dir="8100000" algn="tr" rotWithShape="0">
              <a:prstClr val="black">
                <a:alpha val="50000"/>
              </a:prstClr>
            </a:outerShdw>
          </a:effectLst>
        </p:grpSpPr>
        <p:sp>
          <p:nvSpPr>
            <p:cNvPr id="32" name="同心圆 31"/>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b="0">
                <a:solidFill>
                  <a:schemeClr val="tx1">
                    <a:lumMod val="85000"/>
                    <a:lumOff val="15000"/>
                  </a:schemeClr>
                </a:solidFill>
                <a:latin typeface="+mj-ea"/>
                <a:ea typeface="+mj-ea"/>
                <a:cs typeface="+mn-ea"/>
                <a:sym typeface="+mn-lt"/>
              </a:endParaRPr>
            </a:p>
          </p:txBody>
        </p:sp>
        <p:sp>
          <p:nvSpPr>
            <p:cNvPr id="33" name="椭圆 32"/>
            <p:cNvSpPr/>
            <p:nvPr/>
          </p:nvSpPr>
          <p:spPr>
            <a:xfrm>
              <a:off x="392112" y="760412"/>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b="0">
                <a:solidFill>
                  <a:schemeClr val="tx1">
                    <a:lumMod val="85000"/>
                    <a:lumOff val="15000"/>
                  </a:schemeClr>
                </a:solidFill>
                <a:latin typeface="+mj-ea"/>
                <a:ea typeface="+mj-ea"/>
                <a:cs typeface="+mn-ea"/>
                <a:sym typeface="+mn-lt"/>
              </a:endParaRPr>
            </a:p>
          </p:txBody>
        </p:sp>
      </p:grpSp>
      <p:grpSp>
        <p:nvGrpSpPr>
          <p:cNvPr id="34" name="组合 33"/>
          <p:cNvGrpSpPr/>
          <p:nvPr/>
        </p:nvGrpSpPr>
        <p:grpSpPr>
          <a:xfrm>
            <a:off x="4374690" y="3898914"/>
            <a:ext cx="532655" cy="532655"/>
            <a:chOff x="304800" y="673100"/>
            <a:chExt cx="4000500" cy="4000500"/>
          </a:xfrm>
          <a:solidFill>
            <a:schemeClr val="tx1">
              <a:lumMod val="85000"/>
              <a:lumOff val="15000"/>
            </a:schemeClr>
          </a:solidFill>
          <a:effectLst>
            <a:outerShdw blurRad="444500" dist="254000" dir="8100000" algn="tr" rotWithShape="0">
              <a:prstClr val="black">
                <a:alpha val="50000"/>
              </a:prstClr>
            </a:outerShdw>
          </a:effectLst>
        </p:grpSpPr>
        <p:sp>
          <p:nvSpPr>
            <p:cNvPr id="35" name="同心圆 34"/>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b="0">
                <a:solidFill>
                  <a:schemeClr val="tx1">
                    <a:lumMod val="85000"/>
                    <a:lumOff val="15000"/>
                  </a:schemeClr>
                </a:solidFill>
                <a:latin typeface="+mj-ea"/>
                <a:ea typeface="+mj-ea"/>
                <a:cs typeface="+mn-ea"/>
                <a:sym typeface="+mn-lt"/>
              </a:endParaRPr>
            </a:p>
          </p:txBody>
        </p:sp>
        <p:sp>
          <p:nvSpPr>
            <p:cNvPr id="36" name="椭圆 35"/>
            <p:cNvSpPr/>
            <p:nvPr/>
          </p:nvSpPr>
          <p:spPr>
            <a:xfrm>
              <a:off x="392112" y="760412"/>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b="0">
                <a:solidFill>
                  <a:schemeClr val="tx1">
                    <a:lumMod val="85000"/>
                    <a:lumOff val="15000"/>
                  </a:schemeClr>
                </a:solidFill>
                <a:latin typeface="+mj-ea"/>
                <a:ea typeface="+mj-ea"/>
                <a:cs typeface="+mn-ea"/>
                <a:sym typeface="+mn-lt"/>
              </a:endParaRPr>
            </a:p>
          </p:txBody>
        </p:sp>
      </p:grpSp>
      <p:grpSp>
        <p:nvGrpSpPr>
          <p:cNvPr id="37" name="组合 36"/>
          <p:cNvGrpSpPr/>
          <p:nvPr/>
        </p:nvGrpSpPr>
        <p:grpSpPr>
          <a:xfrm>
            <a:off x="6779710" y="2445415"/>
            <a:ext cx="453141" cy="453141"/>
            <a:chOff x="304800" y="673100"/>
            <a:chExt cx="4000500" cy="4000500"/>
          </a:xfrm>
          <a:solidFill>
            <a:schemeClr val="tx1">
              <a:lumMod val="85000"/>
              <a:lumOff val="15000"/>
            </a:schemeClr>
          </a:solidFill>
          <a:effectLst>
            <a:outerShdw blurRad="444500" dist="254000" dir="8100000" algn="tr" rotWithShape="0">
              <a:prstClr val="black">
                <a:alpha val="50000"/>
              </a:prstClr>
            </a:outerShdw>
          </a:effectLst>
        </p:grpSpPr>
        <p:sp>
          <p:nvSpPr>
            <p:cNvPr id="38" name="同心圆 37"/>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b="0">
                <a:solidFill>
                  <a:schemeClr val="tx1">
                    <a:lumMod val="85000"/>
                    <a:lumOff val="15000"/>
                  </a:schemeClr>
                </a:solidFill>
                <a:latin typeface="+mj-ea"/>
                <a:ea typeface="+mj-ea"/>
                <a:cs typeface="+mn-ea"/>
                <a:sym typeface="+mn-lt"/>
              </a:endParaRPr>
            </a:p>
          </p:txBody>
        </p:sp>
        <p:sp>
          <p:nvSpPr>
            <p:cNvPr id="39" name="椭圆 38"/>
            <p:cNvSpPr/>
            <p:nvPr/>
          </p:nvSpPr>
          <p:spPr>
            <a:xfrm>
              <a:off x="392112" y="760412"/>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b="0">
                <a:solidFill>
                  <a:schemeClr val="tx1">
                    <a:lumMod val="85000"/>
                    <a:lumOff val="15000"/>
                  </a:schemeClr>
                </a:solidFill>
                <a:latin typeface="+mj-ea"/>
                <a:ea typeface="+mj-ea"/>
                <a:cs typeface="+mn-ea"/>
                <a:sym typeface="+mn-lt"/>
              </a:endParaRPr>
            </a:p>
          </p:txBody>
        </p:sp>
      </p:grpSp>
      <p:grpSp>
        <p:nvGrpSpPr>
          <p:cNvPr id="40" name="组合 39"/>
          <p:cNvGrpSpPr/>
          <p:nvPr/>
        </p:nvGrpSpPr>
        <p:grpSpPr>
          <a:xfrm>
            <a:off x="5487213" y="3573794"/>
            <a:ext cx="365511" cy="365511"/>
            <a:chOff x="304800" y="673100"/>
            <a:chExt cx="4000500" cy="4000500"/>
          </a:xfrm>
          <a:solidFill>
            <a:schemeClr val="tx1">
              <a:lumMod val="85000"/>
              <a:lumOff val="15000"/>
            </a:schemeClr>
          </a:solidFill>
          <a:effectLst>
            <a:outerShdw blurRad="127000" dist="127000" dir="8100000" algn="tr" rotWithShape="0">
              <a:prstClr val="black">
                <a:alpha val="40000"/>
              </a:prstClr>
            </a:outerShdw>
          </a:effectLst>
        </p:grpSpPr>
        <p:sp>
          <p:nvSpPr>
            <p:cNvPr id="41" name="同心圆 40"/>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b="0">
                <a:solidFill>
                  <a:schemeClr val="tx1">
                    <a:lumMod val="85000"/>
                    <a:lumOff val="15000"/>
                  </a:schemeClr>
                </a:solidFill>
                <a:latin typeface="+mj-ea"/>
                <a:ea typeface="+mj-ea"/>
                <a:cs typeface="+mn-ea"/>
                <a:sym typeface="+mn-lt"/>
              </a:endParaRPr>
            </a:p>
          </p:txBody>
        </p:sp>
        <p:sp>
          <p:nvSpPr>
            <p:cNvPr id="42" name="椭圆 41"/>
            <p:cNvSpPr/>
            <p:nvPr/>
          </p:nvSpPr>
          <p:spPr>
            <a:xfrm>
              <a:off x="392112" y="760412"/>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b="0">
                <a:solidFill>
                  <a:schemeClr val="tx1">
                    <a:lumMod val="85000"/>
                    <a:lumOff val="15000"/>
                  </a:schemeClr>
                </a:solidFill>
                <a:latin typeface="+mj-ea"/>
                <a:ea typeface="+mj-ea"/>
                <a:cs typeface="+mn-ea"/>
                <a:sym typeface="+mn-lt"/>
              </a:endParaRPr>
            </a:p>
          </p:txBody>
        </p:sp>
      </p:grpSp>
      <p:grpSp>
        <p:nvGrpSpPr>
          <p:cNvPr id="43" name="组合 42"/>
          <p:cNvGrpSpPr/>
          <p:nvPr/>
        </p:nvGrpSpPr>
        <p:grpSpPr>
          <a:xfrm>
            <a:off x="6103149" y="3048731"/>
            <a:ext cx="302100" cy="302100"/>
            <a:chOff x="304800" y="673100"/>
            <a:chExt cx="4000500" cy="4000500"/>
          </a:xfrm>
          <a:solidFill>
            <a:schemeClr val="tx1">
              <a:lumMod val="85000"/>
              <a:lumOff val="15000"/>
            </a:schemeClr>
          </a:solidFill>
          <a:effectLst>
            <a:outerShdw blurRad="127000" dist="127000" dir="8100000" algn="tr" rotWithShape="0">
              <a:prstClr val="black">
                <a:alpha val="40000"/>
              </a:prstClr>
            </a:outerShdw>
          </a:effectLst>
        </p:grpSpPr>
        <p:sp>
          <p:nvSpPr>
            <p:cNvPr id="44" name="同心圆 43"/>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b="0">
                <a:solidFill>
                  <a:schemeClr val="tx1">
                    <a:lumMod val="85000"/>
                    <a:lumOff val="15000"/>
                  </a:schemeClr>
                </a:solidFill>
                <a:latin typeface="+mj-ea"/>
                <a:ea typeface="+mj-ea"/>
                <a:cs typeface="+mn-ea"/>
                <a:sym typeface="+mn-lt"/>
              </a:endParaRPr>
            </a:p>
          </p:txBody>
        </p:sp>
        <p:sp>
          <p:nvSpPr>
            <p:cNvPr id="45" name="椭圆 44"/>
            <p:cNvSpPr/>
            <p:nvPr/>
          </p:nvSpPr>
          <p:spPr>
            <a:xfrm>
              <a:off x="392112" y="760412"/>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b="0">
                <a:solidFill>
                  <a:schemeClr val="tx1">
                    <a:lumMod val="85000"/>
                    <a:lumOff val="15000"/>
                  </a:schemeClr>
                </a:solidFill>
                <a:latin typeface="+mj-ea"/>
                <a:ea typeface="+mj-ea"/>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1000">
        <p:random/>
      </p:transition>
    </mc:Choice>
    <mc:Fallback xmlns="">
      <p:transition spd="slow"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par>
                                <p:cTn id="11" presetID="53" presetClass="entr" presetSubtype="16" fill="hold" nodeType="with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1000" fill="hold"/>
                                        <p:tgtEl>
                                          <p:spTgt spid="43"/>
                                        </p:tgtEl>
                                        <p:attrNameLst>
                                          <p:attrName>ppt_w</p:attrName>
                                        </p:attrNameLst>
                                      </p:cBhvr>
                                      <p:tavLst>
                                        <p:tav tm="0">
                                          <p:val>
                                            <p:fltVal val="0"/>
                                          </p:val>
                                        </p:tav>
                                        <p:tav tm="100000">
                                          <p:val>
                                            <p:strVal val="#ppt_w"/>
                                          </p:val>
                                        </p:tav>
                                      </p:tavLst>
                                    </p:anim>
                                    <p:anim calcmode="lin" valueType="num">
                                      <p:cBhvr>
                                        <p:cTn id="14" dur="1000" fill="hold"/>
                                        <p:tgtEl>
                                          <p:spTgt spid="43"/>
                                        </p:tgtEl>
                                        <p:attrNameLst>
                                          <p:attrName>ppt_h</p:attrName>
                                        </p:attrNameLst>
                                      </p:cBhvr>
                                      <p:tavLst>
                                        <p:tav tm="0">
                                          <p:val>
                                            <p:fltVal val="0"/>
                                          </p:val>
                                        </p:tav>
                                        <p:tav tm="100000">
                                          <p:val>
                                            <p:strVal val="#ppt_h"/>
                                          </p:val>
                                        </p:tav>
                                      </p:tavLst>
                                    </p:anim>
                                    <p:animEffect transition="in" filter="fade">
                                      <p:cBhvr>
                                        <p:cTn id="15" dur="1000"/>
                                        <p:tgtEl>
                                          <p:spTgt spid="43"/>
                                        </p:tgtEl>
                                      </p:cBhvr>
                                    </p:animEffect>
                                  </p:childTnLst>
                                </p:cTn>
                              </p:par>
                              <p:par>
                                <p:cTn id="16" presetID="42" presetClass="path" presetSubtype="0" accel="50000" decel="50000" fill="hold" nodeType="withEffect">
                                  <p:stCondLst>
                                    <p:cond delay="0"/>
                                  </p:stCondLst>
                                  <p:childTnLst>
                                    <p:animMotion origin="layout" path="M 2.77778E-6 1.97531E-6 L 0.55781 1.97531E-6 " pathEditMode="relative" rAng="0" ptsTypes="AA">
                                      <p:cBhvr>
                                        <p:cTn id="17" dur="1000" spd="-100000" fill="hold"/>
                                        <p:tgtEl>
                                          <p:spTgt spid="43"/>
                                        </p:tgtEl>
                                        <p:attrNameLst>
                                          <p:attrName>ppt_x</p:attrName>
                                          <p:attrName>ppt_y</p:attrName>
                                        </p:attrNameLst>
                                      </p:cBhvr>
                                      <p:rCtr x="27882" y="0"/>
                                    </p:animMotion>
                                  </p:childTnLst>
                                </p:cTn>
                              </p:par>
                              <p:par>
                                <p:cTn id="18" presetID="1" presetClass="entr" presetSubtype="0" fill="hold" grpId="0" nodeType="withEffect">
                                  <p:stCondLst>
                                    <p:cond delay="0"/>
                                  </p:stCondLst>
                                  <p:childTnLst>
                                    <p:set>
                                      <p:cBhvr>
                                        <p:cTn id="19" dur="1" fill="hold">
                                          <p:stCondLst>
                                            <p:cond delay="0"/>
                                          </p:stCondLst>
                                        </p:cTn>
                                        <p:tgtEl>
                                          <p:spTgt spid="27"/>
                                        </p:tgtEl>
                                        <p:attrNameLst>
                                          <p:attrName>style.visibility</p:attrName>
                                        </p:attrNameLst>
                                      </p:cBhvr>
                                      <p:to>
                                        <p:strVal val="visible"/>
                                      </p:to>
                                    </p:set>
                                  </p:childTnLst>
                                </p:cTn>
                              </p:par>
                              <p:par>
                                <p:cTn id="20" presetID="42" presetClass="path" presetSubtype="0" accel="50000" decel="50000" fill="hold" grpId="2" nodeType="withEffect">
                                  <p:stCondLst>
                                    <p:cond delay="0"/>
                                  </p:stCondLst>
                                  <p:childTnLst>
                                    <p:animMotion origin="layout" path="M -2.77778E-7 1.23457E-6 L -0.56719 0.00278 " pathEditMode="relative" rAng="0" ptsTypes="AA">
                                      <p:cBhvr>
                                        <p:cTn id="21" dur="1000" spd="-100000" fill="hold"/>
                                        <p:tgtEl>
                                          <p:spTgt spid="27"/>
                                        </p:tgtEl>
                                        <p:attrNameLst>
                                          <p:attrName>ppt_x</p:attrName>
                                          <p:attrName>ppt_y</p:attrName>
                                        </p:attrNameLst>
                                      </p:cBhvr>
                                      <p:rCtr x="-28368" y="123"/>
                                    </p:animMotion>
                                  </p:childTnLst>
                                </p:cTn>
                              </p:par>
                              <p:par>
                                <p:cTn id="22" presetID="53" presetClass="entr" presetSubtype="16" fill="hold" grpId="1" nodeType="with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1" presetClass="entr" presetSubtype="0" fill="hold" grpId="0" nodeType="withEffect">
                                  <p:stCondLst>
                                    <p:cond delay="300"/>
                                  </p:stCondLst>
                                  <p:childTnLst>
                                    <p:set>
                                      <p:cBhvr>
                                        <p:cTn id="28" dur="1" fill="hold">
                                          <p:stCondLst>
                                            <p:cond delay="0"/>
                                          </p:stCondLst>
                                        </p:cTn>
                                        <p:tgtEl>
                                          <p:spTgt spid="26"/>
                                        </p:tgtEl>
                                        <p:attrNameLst>
                                          <p:attrName>style.visibility</p:attrName>
                                        </p:attrNameLst>
                                      </p:cBhvr>
                                      <p:to>
                                        <p:strVal val="visible"/>
                                      </p:to>
                                    </p:set>
                                  </p:childTnLst>
                                </p:cTn>
                              </p:par>
                              <p:par>
                                <p:cTn id="29" presetID="42" presetClass="path" presetSubtype="0" accel="50000" decel="50000" fill="hold" grpId="2" nodeType="withEffect">
                                  <p:stCondLst>
                                    <p:cond delay="300"/>
                                  </p:stCondLst>
                                  <p:childTnLst>
                                    <p:animMotion origin="layout" path="M -8.33333E-7 -8.64198E-7 L 0.225 0.76111 " pathEditMode="relative" rAng="0" ptsTypes="AA">
                                      <p:cBhvr>
                                        <p:cTn id="30" dur="1000" spd="-100000" fill="hold"/>
                                        <p:tgtEl>
                                          <p:spTgt spid="26"/>
                                        </p:tgtEl>
                                        <p:attrNameLst>
                                          <p:attrName>ppt_x</p:attrName>
                                          <p:attrName>ppt_y</p:attrName>
                                        </p:attrNameLst>
                                      </p:cBhvr>
                                      <p:rCtr x="11250" y="38056"/>
                                    </p:animMotion>
                                  </p:childTnLst>
                                </p:cTn>
                              </p:par>
                              <p:par>
                                <p:cTn id="31" presetID="53" presetClass="entr" presetSubtype="16" fill="hold" grpId="1" nodeType="withEffect">
                                  <p:stCondLst>
                                    <p:cond delay="300"/>
                                  </p:stCondLst>
                                  <p:childTnLst>
                                    <p:set>
                                      <p:cBhvr>
                                        <p:cTn id="32" dur="1" fill="hold">
                                          <p:stCondLst>
                                            <p:cond delay="0"/>
                                          </p:stCondLst>
                                        </p:cTn>
                                        <p:tgtEl>
                                          <p:spTgt spid="26"/>
                                        </p:tgtEl>
                                        <p:attrNameLst>
                                          <p:attrName>style.visibility</p:attrName>
                                        </p:attrNameLst>
                                      </p:cBhvr>
                                      <p:to>
                                        <p:strVal val="visible"/>
                                      </p:to>
                                    </p:set>
                                    <p:anim calcmode="lin" valueType="num">
                                      <p:cBhvr>
                                        <p:cTn id="33" dur="1000" fill="hold"/>
                                        <p:tgtEl>
                                          <p:spTgt spid="26"/>
                                        </p:tgtEl>
                                        <p:attrNameLst>
                                          <p:attrName>ppt_w</p:attrName>
                                        </p:attrNameLst>
                                      </p:cBhvr>
                                      <p:tavLst>
                                        <p:tav tm="0">
                                          <p:val>
                                            <p:fltVal val="0"/>
                                          </p:val>
                                        </p:tav>
                                        <p:tav tm="100000">
                                          <p:val>
                                            <p:strVal val="#ppt_w"/>
                                          </p:val>
                                        </p:tav>
                                      </p:tavLst>
                                    </p:anim>
                                    <p:anim calcmode="lin" valueType="num">
                                      <p:cBhvr>
                                        <p:cTn id="34" dur="1000" fill="hold"/>
                                        <p:tgtEl>
                                          <p:spTgt spid="26"/>
                                        </p:tgtEl>
                                        <p:attrNameLst>
                                          <p:attrName>ppt_h</p:attrName>
                                        </p:attrNameLst>
                                      </p:cBhvr>
                                      <p:tavLst>
                                        <p:tav tm="0">
                                          <p:val>
                                            <p:fltVal val="0"/>
                                          </p:val>
                                        </p:tav>
                                        <p:tav tm="100000">
                                          <p:val>
                                            <p:strVal val="#ppt_h"/>
                                          </p:val>
                                        </p:tav>
                                      </p:tavLst>
                                    </p:anim>
                                    <p:animEffect transition="in" filter="fade">
                                      <p:cBhvr>
                                        <p:cTn id="35" dur="1000"/>
                                        <p:tgtEl>
                                          <p:spTgt spid="26"/>
                                        </p:tgtEl>
                                      </p:cBhvr>
                                    </p:animEffect>
                                  </p:childTnLst>
                                </p:cTn>
                              </p:par>
                              <p:par>
                                <p:cTn id="36" presetID="1" presetClass="entr" presetSubtype="0" fill="hold" nodeType="withEffect">
                                  <p:stCondLst>
                                    <p:cond delay="300"/>
                                  </p:stCondLst>
                                  <p:childTnLst>
                                    <p:set>
                                      <p:cBhvr>
                                        <p:cTn id="37" dur="1" fill="hold">
                                          <p:stCondLst>
                                            <p:cond delay="0"/>
                                          </p:stCondLst>
                                        </p:cTn>
                                        <p:tgtEl>
                                          <p:spTgt spid="40"/>
                                        </p:tgtEl>
                                        <p:attrNameLst>
                                          <p:attrName>style.visibility</p:attrName>
                                        </p:attrNameLst>
                                      </p:cBhvr>
                                      <p:to>
                                        <p:strVal val="visible"/>
                                      </p:to>
                                    </p:set>
                                  </p:childTnLst>
                                </p:cTn>
                              </p:par>
                              <p:par>
                                <p:cTn id="38" presetID="42" presetClass="path" presetSubtype="0" accel="50000" decel="50000" fill="hold" nodeType="withEffect">
                                  <p:stCondLst>
                                    <p:cond delay="300"/>
                                  </p:stCondLst>
                                  <p:childTnLst>
                                    <p:animMotion origin="layout" path="M -5.55556E-7 -8.64198E-7 L -0.25 -0.67778 " pathEditMode="relative" rAng="0" ptsTypes="AA">
                                      <p:cBhvr>
                                        <p:cTn id="39" dur="1000" spd="-100000" fill="hold"/>
                                        <p:tgtEl>
                                          <p:spTgt spid="40"/>
                                        </p:tgtEl>
                                        <p:attrNameLst>
                                          <p:attrName>ppt_x</p:attrName>
                                          <p:attrName>ppt_y</p:attrName>
                                        </p:attrNameLst>
                                      </p:cBhvr>
                                      <p:rCtr x="-12500" y="-33889"/>
                                    </p:animMotion>
                                  </p:childTnLst>
                                </p:cTn>
                              </p:par>
                              <p:par>
                                <p:cTn id="40" presetID="53" presetClass="entr" presetSubtype="16" fill="hold" nodeType="withEffect">
                                  <p:stCondLst>
                                    <p:cond delay="300"/>
                                  </p:stCondLst>
                                  <p:childTnLst>
                                    <p:set>
                                      <p:cBhvr>
                                        <p:cTn id="41" dur="1" fill="hold">
                                          <p:stCondLst>
                                            <p:cond delay="0"/>
                                          </p:stCondLst>
                                        </p:cTn>
                                        <p:tgtEl>
                                          <p:spTgt spid="40"/>
                                        </p:tgtEl>
                                        <p:attrNameLst>
                                          <p:attrName>style.visibility</p:attrName>
                                        </p:attrNameLst>
                                      </p:cBhvr>
                                      <p:to>
                                        <p:strVal val="visible"/>
                                      </p:to>
                                    </p:set>
                                    <p:anim calcmode="lin" valueType="num">
                                      <p:cBhvr>
                                        <p:cTn id="42" dur="1000" fill="hold"/>
                                        <p:tgtEl>
                                          <p:spTgt spid="40"/>
                                        </p:tgtEl>
                                        <p:attrNameLst>
                                          <p:attrName>ppt_w</p:attrName>
                                        </p:attrNameLst>
                                      </p:cBhvr>
                                      <p:tavLst>
                                        <p:tav tm="0">
                                          <p:val>
                                            <p:fltVal val="0"/>
                                          </p:val>
                                        </p:tav>
                                        <p:tav tm="100000">
                                          <p:val>
                                            <p:strVal val="#ppt_w"/>
                                          </p:val>
                                        </p:tav>
                                      </p:tavLst>
                                    </p:anim>
                                    <p:anim calcmode="lin" valueType="num">
                                      <p:cBhvr>
                                        <p:cTn id="43" dur="1000" fill="hold"/>
                                        <p:tgtEl>
                                          <p:spTgt spid="40"/>
                                        </p:tgtEl>
                                        <p:attrNameLst>
                                          <p:attrName>ppt_h</p:attrName>
                                        </p:attrNameLst>
                                      </p:cBhvr>
                                      <p:tavLst>
                                        <p:tav tm="0">
                                          <p:val>
                                            <p:fltVal val="0"/>
                                          </p:val>
                                        </p:tav>
                                        <p:tav tm="100000">
                                          <p:val>
                                            <p:strVal val="#ppt_h"/>
                                          </p:val>
                                        </p:tav>
                                      </p:tavLst>
                                    </p:anim>
                                    <p:animEffect transition="in" filter="fade">
                                      <p:cBhvr>
                                        <p:cTn id="44" dur="1000"/>
                                        <p:tgtEl>
                                          <p:spTgt spid="40"/>
                                        </p:tgtEl>
                                      </p:cBhvr>
                                    </p:animEffect>
                                  </p:childTnLst>
                                </p:cTn>
                              </p:par>
                              <p:par>
                                <p:cTn id="45" presetID="1" presetClass="entr" presetSubtype="0" fill="hold" grpId="0" nodeType="withEffect">
                                  <p:stCondLst>
                                    <p:cond delay="600"/>
                                  </p:stCondLst>
                                  <p:childTnLst>
                                    <p:set>
                                      <p:cBhvr>
                                        <p:cTn id="46" dur="1" fill="hold">
                                          <p:stCondLst>
                                            <p:cond delay="0"/>
                                          </p:stCondLst>
                                        </p:cTn>
                                        <p:tgtEl>
                                          <p:spTgt spid="25"/>
                                        </p:tgtEl>
                                        <p:attrNameLst>
                                          <p:attrName>style.visibility</p:attrName>
                                        </p:attrNameLst>
                                      </p:cBhvr>
                                      <p:to>
                                        <p:strVal val="visible"/>
                                      </p:to>
                                    </p:set>
                                  </p:childTnLst>
                                </p:cTn>
                              </p:par>
                              <p:par>
                                <p:cTn id="47" presetID="42" presetClass="path" presetSubtype="0" accel="50000" decel="50000" fill="hold" grpId="2" nodeType="withEffect">
                                  <p:stCondLst>
                                    <p:cond delay="600"/>
                                  </p:stCondLst>
                                  <p:childTnLst>
                                    <p:animMotion origin="layout" path="M 0 -2.09877E-6 L -0.00937 0.58056 " pathEditMode="relative" rAng="0" ptsTypes="AA">
                                      <p:cBhvr>
                                        <p:cTn id="48" dur="1000" spd="-100000" fill="hold"/>
                                        <p:tgtEl>
                                          <p:spTgt spid="25"/>
                                        </p:tgtEl>
                                        <p:attrNameLst>
                                          <p:attrName>ppt_x</p:attrName>
                                          <p:attrName>ppt_y</p:attrName>
                                        </p:attrNameLst>
                                      </p:cBhvr>
                                      <p:rCtr x="-469" y="29012"/>
                                    </p:animMotion>
                                  </p:childTnLst>
                                </p:cTn>
                              </p:par>
                              <p:par>
                                <p:cTn id="49" presetID="53" presetClass="entr" presetSubtype="16" fill="hold" grpId="1" nodeType="withEffect">
                                  <p:stCondLst>
                                    <p:cond delay="600"/>
                                  </p:stCondLst>
                                  <p:childTnLst>
                                    <p:set>
                                      <p:cBhvr>
                                        <p:cTn id="50" dur="1" fill="hold">
                                          <p:stCondLst>
                                            <p:cond delay="0"/>
                                          </p:stCondLst>
                                        </p:cTn>
                                        <p:tgtEl>
                                          <p:spTgt spid="25"/>
                                        </p:tgtEl>
                                        <p:attrNameLst>
                                          <p:attrName>style.visibility</p:attrName>
                                        </p:attrNameLst>
                                      </p:cBhvr>
                                      <p:to>
                                        <p:strVal val="visible"/>
                                      </p:to>
                                    </p:set>
                                    <p:anim calcmode="lin" valueType="num">
                                      <p:cBhvr>
                                        <p:cTn id="51" dur="1000" fill="hold"/>
                                        <p:tgtEl>
                                          <p:spTgt spid="25"/>
                                        </p:tgtEl>
                                        <p:attrNameLst>
                                          <p:attrName>ppt_w</p:attrName>
                                        </p:attrNameLst>
                                      </p:cBhvr>
                                      <p:tavLst>
                                        <p:tav tm="0">
                                          <p:val>
                                            <p:fltVal val="0"/>
                                          </p:val>
                                        </p:tav>
                                        <p:tav tm="100000">
                                          <p:val>
                                            <p:strVal val="#ppt_w"/>
                                          </p:val>
                                        </p:tav>
                                      </p:tavLst>
                                    </p:anim>
                                    <p:anim calcmode="lin" valueType="num">
                                      <p:cBhvr>
                                        <p:cTn id="52" dur="1000" fill="hold"/>
                                        <p:tgtEl>
                                          <p:spTgt spid="25"/>
                                        </p:tgtEl>
                                        <p:attrNameLst>
                                          <p:attrName>ppt_h</p:attrName>
                                        </p:attrNameLst>
                                      </p:cBhvr>
                                      <p:tavLst>
                                        <p:tav tm="0">
                                          <p:val>
                                            <p:fltVal val="0"/>
                                          </p:val>
                                        </p:tav>
                                        <p:tav tm="100000">
                                          <p:val>
                                            <p:strVal val="#ppt_h"/>
                                          </p:val>
                                        </p:tav>
                                      </p:tavLst>
                                    </p:anim>
                                    <p:animEffect transition="in" filter="fade">
                                      <p:cBhvr>
                                        <p:cTn id="53" dur="1000"/>
                                        <p:tgtEl>
                                          <p:spTgt spid="25"/>
                                        </p:tgtEl>
                                      </p:cBhvr>
                                    </p:animEffect>
                                  </p:childTnLst>
                                </p:cTn>
                              </p:par>
                              <p:par>
                                <p:cTn id="54" presetID="1" presetClass="entr" presetSubtype="0" fill="hold" nodeType="withEffect">
                                  <p:stCondLst>
                                    <p:cond delay="600"/>
                                  </p:stCondLst>
                                  <p:childTnLst>
                                    <p:set>
                                      <p:cBhvr>
                                        <p:cTn id="55" dur="1" fill="hold">
                                          <p:stCondLst>
                                            <p:cond delay="0"/>
                                          </p:stCondLst>
                                        </p:cTn>
                                        <p:tgtEl>
                                          <p:spTgt spid="37"/>
                                        </p:tgtEl>
                                        <p:attrNameLst>
                                          <p:attrName>style.visibility</p:attrName>
                                        </p:attrNameLst>
                                      </p:cBhvr>
                                      <p:to>
                                        <p:strVal val="visible"/>
                                      </p:to>
                                    </p:set>
                                  </p:childTnLst>
                                </p:cTn>
                              </p:par>
                              <p:par>
                                <p:cTn id="56" presetID="53" presetClass="entr" presetSubtype="16" fill="hold" nodeType="withEffect">
                                  <p:stCondLst>
                                    <p:cond delay="600"/>
                                  </p:stCondLst>
                                  <p:childTnLst>
                                    <p:set>
                                      <p:cBhvr>
                                        <p:cTn id="57" dur="1" fill="hold">
                                          <p:stCondLst>
                                            <p:cond delay="0"/>
                                          </p:stCondLst>
                                        </p:cTn>
                                        <p:tgtEl>
                                          <p:spTgt spid="37"/>
                                        </p:tgtEl>
                                        <p:attrNameLst>
                                          <p:attrName>style.visibility</p:attrName>
                                        </p:attrNameLst>
                                      </p:cBhvr>
                                      <p:to>
                                        <p:strVal val="visible"/>
                                      </p:to>
                                    </p:set>
                                    <p:anim calcmode="lin" valueType="num">
                                      <p:cBhvr>
                                        <p:cTn id="58" dur="1000" fill="hold"/>
                                        <p:tgtEl>
                                          <p:spTgt spid="37"/>
                                        </p:tgtEl>
                                        <p:attrNameLst>
                                          <p:attrName>ppt_w</p:attrName>
                                        </p:attrNameLst>
                                      </p:cBhvr>
                                      <p:tavLst>
                                        <p:tav tm="0">
                                          <p:val>
                                            <p:fltVal val="0"/>
                                          </p:val>
                                        </p:tav>
                                        <p:tav tm="100000">
                                          <p:val>
                                            <p:strVal val="#ppt_w"/>
                                          </p:val>
                                        </p:tav>
                                      </p:tavLst>
                                    </p:anim>
                                    <p:anim calcmode="lin" valueType="num">
                                      <p:cBhvr>
                                        <p:cTn id="59" dur="1000" fill="hold"/>
                                        <p:tgtEl>
                                          <p:spTgt spid="37"/>
                                        </p:tgtEl>
                                        <p:attrNameLst>
                                          <p:attrName>ppt_h</p:attrName>
                                        </p:attrNameLst>
                                      </p:cBhvr>
                                      <p:tavLst>
                                        <p:tav tm="0">
                                          <p:val>
                                            <p:fltVal val="0"/>
                                          </p:val>
                                        </p:tav>
                                        <p:tav tm="100000">
                                          <p:val>
                                            <p:strVal val="#ppt_h"/>
                                          </p:val>
                                        </p:tav>
                                      </p:tavLst>
                                    </p:anim>
                                    <p:animEffect transition="in" filter="fade">
                                      <p:cBhvr>
                                        <p:cTn id="60" dur="1000"/>
                                        <p:tgtEl>
                                          <p:spTgt spid="37"/>
                                        </p:tgtEl>
                                      </p:cBhvr>
                                    </p:animEffect>
                                  </p:childTnLst>
                                </p:cTn>
                              </p:par>
                              <p:par>
                                <p:cTn id="61" presetID="42" presetClass="path" presetSubtype="0" accel="50000" decel="50000" fill="hold" nodeType="withEffect">
                                  <p:stCondLst>
                                    <p:cond delay="600"/>
                                  </p:stCondLst>
                                  <p:childTnLst>
                                    <p:animMotion origin="layout" path="M -2.77778E-6 3.82716E-6 L 0.00157 -0.53056 " pathEditMode="relative" rAng="0" ptsTypes="AA">
                                      <p:cBhvr>
                                        <p:cTn id="62" dur="1000" spd="-100000" fill="hold"/>
                                        <p:tgtEl>
                                          <p:spTgt spid="37"/>
                                        </p:tgtEl>
                                        <p:attrNameLst>
                                          <p:attrName>ppt_x</p:attrName>
                                          <p:attrName>ppt_y</p:attrName>
                                        </p:attrNameLst>
                                      </p:cBhvr>
                                      <p:rCtr x="69" y="-26543"/>
                                    </p:animMotion>
                                  </p:childTnLst>
                                </p:cTn>
                              </p:par>
                              <p:par>
                                <p:cTn id="63" presetID="1" presetClass="entr" presetSubtype="0" fill="hold" nodeType="withEffect">
                                  <p:stCondLst>
                                    <p:cond delay="900"/>
                                  </p:stCondLst>
                                  <p:childTnLst>
                                    <p:set>
                                      <p:cBhvr>
                                        <p:cTn id="64" dur="1" fill="hold">
                                          <p:stCondLst>
                                            <p:cond delay="0"/>
                                          </p:stCondLst>
                                        </p:cTn>
                                        <p:tgtEl>
                                          <p:spTgt spid="34"/>
                                        </p:tgtEl>
                                        <p:attrNameLst>
                                          <p:attrName>style.visibility</p:attrName>
                                        </p:attrNameLst>
                                      </p:cBhvr>
                                      <p:to>
                                        <p:strVal val="visible"/>
                                      </p:to>
                                    </p:set>
                                  </p:childTnLst>
                                </p:cTn>
                              </p:par>
                              <p:par>
                                <p:cTn id="65" presetID="42" presetClass="path" presetSubtype="0" accel="50000" decel="50000" fill="hold" nodeType="withEffect">
                                  <p:stCondLst>
                                    <p:cond delay="900"/>
                                  </p:stCondLst>
                                  <p:childTnLst>
                                    <p:animMotion origin="layout" path="M 4.44444E-6 2.59259E-6 L -0.29844 0.54166 " pathEditMode="relative" rAng="0" ptsTypes="AA">
                                      <p:cBhvr>
                                        <p:cTn id="66" dur="1000" spd="-100000" fill="hold"/>
                                        <p:tgtEl>
                                          <p:spTgt spid="34"/>
                                        </p:tgtEl>
                                        <p:attrNameLst>
                                          <p:attrName>ppt_x</p:attrName>
                                          <p:attrName>ppt_y</p:attrName>
                                        </p:attrNameLst>
                                      </p:cBhvr>
                                      <p:rCtr x="-14931" y="27068"/>
                                    </p:animMotion>
                                  </p:childTnLst>
                                </p:cTn>
                              </p:par>
                              <p:par>
                                <p:cTn id="67" presetID="53" presetClass="entr" presetSubtype="16" fill="hold" nodeType="withEffect">
                                  <p:stCondLst>
                                    <p:cond delay="900"/>
                                  </p:stCondLst>
                                  <p:childTnLst>
                                    <p:set>
                                      <p:cBhvr>
                                        <p:cTn id="68" dur="1" fill="hold">
                                          <p:stCondLst>
                                            <p:cond delay="0"/>
                                          </p:stCondLst>
                                        </p:cTn>
                                        <p:tgtEl>
                                          <p:spTgt spid="34"/>
                                        </p:tgtEl>
                                        <p:attrNameLst>
                                          <p:attrName>style.visibility</p:attrName>
                                        </p:attrNameLst>
                                      </p:cBhvr>
                                      <p:to>
                                        <p:strVal val="visible"/>
                                      </p:to>
                                    </p:set>
                                    <p:anim calcmode="lin" valueType="num">
                                      <p:cBhvr>
                                        <p:cTn id="69" dur="1000" fill="hold"/>
                                        <p:tgtEl>
                                          <p:spTgt spid="34"/>
                                        </p:tgtEl>
                                        <p:attrNameLst>
                                          <p:attrName>ppt_w</p:attrName>
                                        </p:attrNameLst>
                                      </p:cBhvr>
                                      <p:tavLst>
                                        <p:tav tm="0">
                                          <p:val>
                                            <p:fltVal val="0"/>
                                          </p:val>
                                        </p:tav>
                                        <p:tav tm="100000">
                                          <p:val>
                                            <p:strVal val="#ppt_w"/>
                                          </p:val>
                                        </p:tav>
                                      </p:tavLst>
                                    </p:anim>
                                    <p:anim calcmode="lin" valueType="num">
                                      <p:cBhvr>
                                        <p:cTn id="70" dur="1000" fill="hold"/>
                                        <p:tgtEl>
                                          <p:spTgt spid="34"/>
                                        </p:tgtEl>
                                        <p:attrNameLst>
                                          <p:attrName>ppt_h</p:attrName>
                                        </p:attrNameLst>
                                      </p:cBhvr>
                                      <p:tavLst>
                                        <p:tav tm="0">
                                          <p:val>
                                            <p:fltVal val="0"/>
                                          </p:val>
                                        </p:tav>
                                        <p:tav tm="100000">
                                          <p:val>
                                            <p:strVal val="#ppt_h"/>
                                          </p:val>
                                        </p:tav>
                                      </p:tavLst>
                                    </p:anim>
                                    <p:animEffect transition="in" filter="fade">
                                      <p:cBhvr>
                                        <p:cTn id="71" dur="1000"/>
                                        <p:tgtEl>
                                          <p:spTgt spid="34"/>
                                        </p:tgtEl>
                                      </p:cBhvr>
                                    </p:animEffect>
                                  </p:childTnLst>
                                </p:cTn>
                              </p:par>
                              <p:par>
                                <p:cTn id="72" presetID="1" presetClass="entr" presetSubtype="0" fill="hold" grpId="0" nodeType="withEffect">
                                  <p:stCondLst>
                                    <p:cond delay="900"/>
                                  </p:stCondLst>
                                  <p:childTnLst>
                                    <p:set>
                                      <p:cBhvr>
                                        <p:cTn id="73" dur="1" fill="hold">
                                          <p:stCondLst>
                                            <p:cond delay="0"/>
                                          </p:stCondLst>
                                        </p:cTn>
                                        <p:tgtEl>
                                          <p:spTgt spid="24"/>
                                        </p:tgtEl>
                                        <p:attrNameLst>
                                          <p:attrName>style.visibility</p:attrName>
                                        </p:attrNameLst>
                                      </p:cBhvr>
                                      <p:to>
                                        <p:strVal val="visible"/>
                                      </p:to>
                                    </p:set>
                                  </p:childTnLst>
                                </p:cTn>
                              </p:par>
                              <p:par>
                                <p:cTn id="74" presetID="42" presetClass="path" presetSubtype="0" accel="50000" decel="50000" fill="hold" grpId="2" nodeType="withEffect">
                                  <p:stCondLst>
                                    <p:cond delay="900"/>
                                  </p:stCondLst>
                                  <p:childTnLst>
                                    <p:animMotion origin="layout" path="M -2.77778E-7 1.97531E-6 L 0.32656 -0.51111 " pathEditMode="relative" rAng="0" ptsTypes="AA">
                                      <p:cBhvr>
                                        <p:cTn id="75" dur="1000" spd="-100000" fill="hold"/>
                                        <p:tgtEl>
                                          <p:spTgt spid="24"/>
                                        </p:tgtEl>
                                        <p:attrNameLst>
                                          <p:attrName>ppt_x</p:attrName>
                                          <p:attrName>ppt_y</p:attrName>
                                        </p:attrNameLst>
                                      </p:cBhvr>
                                      <p:rCtr x="16319" y="-25556"/>
                                    </p:animMotion>
                                  </p:childTnLst>
                                </p:cTn>
                              </p:par>
                              <p:par>
                                <p:cTn id="76" presetID="53" presetClass="entr" presetSubtype="16" fill="hold" grpId="1" nodeType="withEffect">
                                  <p:stCondLst>
                                    <p:cond delay="900"/>
                                  </p:stCondLst>
                                  <p:childTnLst>
                                    <p:set>
                                      <p:cBhvr>
                                        <p:cTn id="77" dur="1" fill="hold">
                                          <p:stCondLst>
                                            <p:cond delay="0"/>
                                          </p:stCondLst>
                                        </p:cTn>
                                        <p:tgtEl>
                                          <p:spTgt spid="24"/>
                                        </p:tgtEl>
                                        <p:attrNameLst>
                                          <p:attrName>style.visibility</p:attrName>
                                        </p:attrNameLst>
                                      </p:cBhvr>
                                      <p:to>
                                        <p:strVal val="visible"/>
                                      </p:to>
                                    </p:set>
                                    <p:anim calcmode="lin" valueType="num">
                                      <p:cBhvr>
                                        <p:cTn id="78" dur="1000" fill="hold"/>
                                        <p:tgtEl>
                                          <p:spTgt spid="24"/>
                                        </p:tgtEl>
                                        <p:attrNameLst>
                                          <p:attrName>ppt_w</p:attrName>
                                        </p:attrNameLst>
                                      </p:cBhvr>
                                      <p:tavLst>
                                        <p:tav tm="0">
                                          <p:val>
                                            <p:fltVal val="0"/>
                                          </p:val>
                                        </p:tav>
                                        <p:tav tm="100000">
                                          <p:val>
                                            <p:strVal val="#ppt_w"/>
                                          </p:val>
                                        </p:tav>
                                      </p:tavLst>
                                    </p:anim>
                                    <p:anim calcmode="lin" valueType="num">
                                      <p:cBhvr>
                                        <p:cTn id="79" dur="1000" fill="hold"/>
                                        <p:tgtEl>
                                          <p:spTgt spid="24"/>
                                        </p:tgtEl>
                                        <p:attrNameLst>
                                          <p:attrName>ppt_h</p:attrName>
                                        </p:attrNameLst>
                                      </p:cBhvr>
                                      <p:tavLst>
                                        <p:tav tm="0">
                                          <p:val>
                                            <p:fltVal val="0"/>
                                          </p:val>
                                        </p:tav>
                                        <p:tav tm="100000">
                                          <p:val>
                                            <p:strVal val="#ppt_h"/>
                                          </p:val>
                                        </p:tav>
                                      </p:tavLst>
                                    </p:anim>
                                    <p:animEffect transition="in" filter="fade">
                                      <p:cBhvr>
                                        <p:cTn id="80" dur="1000"/>
                                        <p:tgtEl>
                                          <p:spTgt spid="24"/>
                                        </p:tgtEl>
                                      </p:cBhvr>
                                    </p:animEffect>
                                  </p:childTnLst>
                                </p:cTn>
                              </p:par>
                              <p:par>
                                <p:cTn id="81" presetID="1" presetClass="entr" presetSubtype="0" fill="hold" nodeType="withEffect">
                                  <p:stCondLst>
                                    <p:cond delay="1200"/>
                                  </p:stCondLst>
                                  <p:childTnLst>
                                    <p:set>
                                      <p:cBhvr>
                                        <p:cTn id="82" dur="1" fill="hold">
                                          <p:stCondLst>
                                            <p:cond delay="0"/>
                                          </p:stCondLst>
                                        </p:cTn>
                                        <p:tgtEl>
                                          <p:spTgt spid="31"/>
                                        </p:tgtEl>
                                        <p:attrNameLst>
                                          <p:attrName>style.visibility</p:attrName>
                                        </p:attrNameLst>
                                      </p:cBhvr>
                                      <p:to>
                                        <p:strVal val="visible"/>
                                      </p:to>
                                    </p:set>
                                  </p:childTnLst>
                                </p:cTn>
                              </p:par>
                              <p:par>
                                <p:cTn id="83" presetID="42" presetClass="path" presetSubtype="0" accel="50000" decel="50000" fill="hold" nodeType="withEffect">
                                  <p:stCondLst>
                                    <p:cond delay="1200"/>
                                  </p:stCondLst>
                                  <p:childTnLst>
                                    <p:animMotion origin="layout" path="M 1.11022E-16 1.35802E-6 L 0.1125 0.80278 " pathEditMode="relative" rAng="0" ptsTypes="AA">
                                      <p:cBhvr>
                                        <p:cTn id="84" dur="1000" spd="-100000" fill="hold"/>
                                        <p:tgtEl>
                                          <p:spTgt spid="31"/>
                                        </p:tgtEl>
                                        <p:attrNameLst>
                                          <p:attrName>ppt_x</p:attrName>
                                          <p:attrName>ppt_y</p:attrName>
                                        </p:attrNameLst>
                                      </p:cBhvr>
                                      <p:rCtr x="5625" y="40123"/>
                                    </p:animMotion>
                                  </p:childTnLst>
                                </p:cTn>
                              </p:par>
                              <p:par>
                                <p:cTn id="85" presetID="53" presetClass="entr" presetSubtype="16" fill="hold" nodeType="withEffect">
                                  <p:stCondLst>
                                    <p:cond delay="1200"/>
                                  </p:stCondLst>
                                  <p:childTnLst>
                                    <p:set>
                                      <p:cBhvr>
                                        <p:cTn id="86" dur="1" fill="hold">
                                          <p:stCondLst>
                                            <p:cond delay="0"/>
                                          </p:stCondLst>
                                        </p:cTn>
                                        <p:tgtEl>
                                          <p:spTgt spid="31"/>
                                        </p:tgtEl>
                                        <p:attrNameLst>
                                          <p:attrName>style.visibility</p:attrName>
                                        </p:attrNameLst>
                                      </p:cBhvr>
                                      <p:to>
                                        <p:strVal val="visible"/>
                                      </p:to>
                                    </p:set>
                                    <p:anim calcmode="lin" valueType="num">
                                      <p:cBhvr>
                                        <p:cTn id="87" dur="1000" fill="hold"/>
                                        <p:tgtEl>
                                          <p:spTgt spid="31"/>
                                        </p:tgtEl>
                                        <p:attrNameLst>
                                          <p:attrName>ppt_w</p:attrName>
                                        </p:attrNameLst>
                                      </p:cBhvr>
                                      <p:tavLst>
                                        <p:tav tm="0">
                                          <p:val>
                                            <p:fltVal val="0"/>
                                          </p:val>
                                        </p:tav>
                                        <p:tav tm="100000">
                                          <p:val>
                                            <p:strVal val="#ppt_w"/>
                                          </p:val>
                                        </p:tav>
                                      </p:tavLst>
                                    </p:anim>
                                    <p:anim calcmode="lin" valueType="num">
                                      <p:cBhvr>
                                        <p:cTn id="88" dur="1000" fill="hold"/>
                                        <p:tgtEl>
                                          <p:spTgt spid="31"/>
                                        </p:tgtEl>
                                        <p:attrNameLst>
                                          <p:attrName>ppt_h</p:attrName>
                                        </p:attrNameLst>
                                      </p:cBhvr>
                                      <p:tavLst>
                                        <p:tav tm="0">
                                          <p:val>
                                            <p:fltVal val="0"/>
                                          </p:val>
                                        </p:tav>
                                        <p:tav tm="100000">
                                          <p:val>
                                            <p:strVal val="#ppt_h"/>
                                          </p:val>
                                        </p:tav>
                                      </p:tavLst>
                                    </p:anim>
                                    <p:animEffect transition="in" filter="fade">
                                      <p:cBhvr>
                                        <p:cTn id="89" dur="1000"/>
                                        <p:tgtEl>
                                          <p:spTgt spid="31"/>
                                        </p:tgtEl>
                                      </p:cBhvr>
                                    </p:animEffect>
                                  </p:childTnLst>
                                </p:cTn>
                              </p:par>
                              <p:par>
                                <p:cTn id="90" presetID="1" presetClass="entr" presetSubtype="0" fill="hold" grpId="0" nodeType="withEffect">
                                  <p:stCondLst>
                                    <p:cond delay="1200"/>
                                  </p:stCondLst>
                                  <p:childTnLst>
                                    <p:set>
                                      <p:cBhvr>
                                        <p:cTn id="91" dur="1" fill="hold">
                                          <p:stCondLst>
                                            <p:cond delay="0"/>
                                          </p:stCondLst>
                                        </p:cTn>
                                        <p:tgtEl>
                                          <p:spTgt spid="23"/>
                                        </p:tgtEl>
                                        <p:attrNameLst>
                                          <p:attrName>style.visibility</p:attrName>
                                        </p:attrNameLst>
                                      </p:cBhvr>
                                      <p:to>
                                        <p:strVal val="visible"/>
                                      </p:to>
                                    </p:set>
                                  </p:childTnLst>
                                </p:cTn>
                              </p:par>
                              <p:par>
                                <p:cTn id="92" presetID="53" presetClass="entr" presetSubtype="16" fill="hold" grpId="1" nodeType="withEffect">
                                  <p:stCondLst>
                                    <p:cond delay="1200"/>
                                  </p:stCondLst>
                                  <p:childTnLst>
                                    <p:set>
                                      <p:cBhvr>
                                        <p:cTn id="93" dur="1" fill="hold">
                                          <p:stCondLst>
                                            <p:cond delay="0"/>
                                          </p:stCondLst>
                                        </p:cTn>
                                        <p:tgtEl>
                                          <p:spTgt spid="23"/>
                                        </p:tgtEl>
                                        <p:attrNameLst>
                                          <p:attrName>style.visibility</p:attrName>
                                        </p:attrNameLst>
                                      </p:cBhvr>
                                      <p:to>
                                        <p:strVal val="visible"/>
                                      </p:to>
                                    </p:set>
                                    <p:anim calcmode="lin" valueType="num">
                                      <p:cBhvr>
                                        <p:cTn id="94" dur="1000" fill="hold"/>
                                        <p:tgtEl>
                                          <p:spTgt spid="23"/>
                                        </p:tgtEl>
                                        <p:attrNameLst>
                                          <p:attrName>ppt_w</p:attrName>
                                        </p:attrNameLst>
                                      </p:cBhvr>
                                      <p:tavLst>
                                        <p:tav tm="0">
                                          <p:val>
                                            <p:fltVal val="0"/>
                                          </p:val>
                                        </p:tav>
                                        <p:tav tm="100000">
                                          <p:val>
                                            <p:strVal val="#ppt_w"/>
                                          </p:val>
                                        </p:tav>
                                      </p:tavLst>
                                    </p:anim>
                                    <p:anim calcmode="lin" valueType="num">
                                      <p:cBhvr>
                                        <p:cTn id="95" dur="1000" fill="hold"/>
                                        <p:tgtEl>
                                          <p:spTgt spid="23"/>
                                        </p:tgtEl>
                                        <p:attrNameLst>
                                          <p:attrName>ppt_h</p:attrName>
                                        </p:attrNameLst>
                                      </p:cBhvr>
                                      <p:tavLst>
                                        <p:tav tm="0">
                                          <p:val>
                                            <p:fltVal val="0"/>
                                          </p:val>
                                        </p:tav>
                                        <p:tav tm="100000">
                                          <p:val>
                                            <p:strVal val="#ppt_h"/>
                                          </p:val>
                                        </p:tav>
                                      </p:tavLst>
                                    </p:anim>
                                    <p:animEffect transition="in" filter="fade">
                                      <p:cBhvr>
                                        <p:cTn id="96" dur="1000"/>
                                        <p:tgtEl>
                                          <p:spTgt spid="23"/>
                                        </p:tgtEl>
                                      </p:cBhvr>
                                    </p:animEffect>
                                  </p:childTnLst>
                                </p:cTn>
                              </p:par>
                              <p:par>
                                <p:cTn id="97" presetID="42" presetClass="path" presetSubtype="0" accel="50000" decel="50000" fill="hold" grpId="2" nodeType="withEffect">
                                  <p:stCondLst>
                                    <p:cond delay="1200"/>
                                  </p:stCondLst>
                                  <p:childTnLst>
                                    <p:animMotion origin="layout" path="M -2.77778E-7 3.7037E-6 L -0.125 -0.68889 " pathEditMode="relative" rAng="0" ptsTypes="AA">
                                      <p:cBhvr>
                                        <p:cTn id="98" dur="1000" spd="-100000" fill="hold"/>
                                        <p:tgtEl>
                                          <p:spTgt spid="23"/>
                                        </p:tgtEl>
                                        <p:attrNameLst>
                                          <p:attrName>ppt_x</p:attrName>
                                          <p:attrName>ppt_y</p:attrName>
                                        </p:attrNameLst>
                                      </p:cBhvr>
                                      <p:rCtr x="-6250" y="-34444"/>
                                    </p:animMotion>
                                  </p:childTnLst>
                                </p:cTn>
                              </p:par>
                              <p:par>
                                <p:cTn id="99" presetID="1" presetClass="entr" presetSubtype="0" fill="hold" nodeType="withEffect">
                                  <p:stCondLst>
                                    <p:cond delay="1500"/>
                                  </p:stCondLst>
                                  <p:childTnLst>
                                    <p:set>
                                      <p:cBhvr>
                                        <p:cTn id="100" dur="1" fill="hold">
                                          <p:stCondLst>
                                            <p:cond delay="0"/>
                                          </p:stCondLst>
                                        </p:cTn>
                                        <p:tgtEl>
                                          <p:spTgt spid="20"/>
                                        </p:tgtEl>
                                        <p:attrNameLst>
                                          <p:attrName>style.visibility</p:attrName>
                                        </p:attrNameLst>
                                      </p:cBhvr>
                                      <p:to>
                                        <p:strVal val="visible"/>
                                      </p:to>
                                    </p:set>
                                  </p:childTnLst>
                                </p:cTn>
                              </p:par>
                              <p:par>
                                <p:cTn id="101" presetID="42" presetClass="path" presetSubtype="0" accel="50000" decel="50000" fill="hold" nodeType="withEffect">
                                  <p:stCondLst>
                                    <p:cond delay="1500"/>
                                  </p:stCondLst>
                                  <p:childTnLst>
                                    <p:animMotion origin="layout" path="M 1.66667E-6 -1.23457E-7 L 0.4875 0.71111 " pathEditMode="relative" rAng="0" ptsTypes="AA">
                                      <p:cBhvr>
                                        <p:cTn id="102" dur="1000" spd="-100000" fill="hold"/>
                                        <p:tgtEl>
                                          <p:spTgt spid="20"/>
                                        </p:tgtEl>
                                        <p:attrNameLst>
                                          <p:attrName>ppt_x</p:attrName>
                                          <p:attrName>ppt_y</p:attrName>
                                        </p:attrNameLst>
                                      </p:cBhvr>
                                      <p:rCtr x="24375" y="35556"/>
                                    </p:animMotion>
                                  </p:childTnLst>
                                </p:cTn>
                              </p:par>
                              <p:par>
                                <p:cTn id="103" presetID="53" presetClass="entr" presetSubtype="16" fill="hold" nodeType="withEffect">
                                  <p:stCondLst>
                                    <p:cond delay="1500"/>
                                  </p:stCondLst>
                                  <p:childTnLst>
                                    <p:set>
                                      <p:cBhvr>
                                        <p:cTn id="104" dur="1" fill="hold">
                                          <p:stCondLst>
                                            <p:cond delay="0"/>
                                          </p:stCondLst>
                                        </p:cTn>
                                        <p:tgtEl>
                                          <p:spTgt spid="20"/>
                                        </p:tgtEl>
                                        <p:attrNameLst>
                                          <p:attrName>style.visibility</p:attrName>
                                        </p:attrNameLst>
                                      </p:cBhvr>
                                      <p:to>
                                        <p:strVal val="visible"/>
                                      </p:to>
                                    </p:set>
                                    <p:anim calcmode="lin" valueType="num">
                                      <p:cBhvr>
                                        <p:cTn id="105" dur="1000" fill="hold"/>
                                        <p:tgtEl>
                                          <p:spTgt spid="20"/>
                                        </p:tgtEl>
                                        <p:attrNameLst>
                                          <p:attrName>ppt_w</p:attrName>
                                        </p:attrNameLst>
                                      </p:cBhvr>
                                      <p:tavLst>
                                        <p:tav tm="0">
                                          <p:val>
                                            <p:fltVal val="0"/>
                                          </p:val>
                                        </p:tav>
                                        <p:tav tm="100000">
                                          <p:val>
                                            <p:strVal val="#ppt_w"/>
                                          </p:val>
                                        </p:tav>
                                      </p:tavLst>
                                    </p:anim>
                                    <p:anim calcmode="lin" valueType="num">
                                      <p:cBhvr>
                                        <p:cTn id="106" dur="1000" fill="hold"/>
                                        <p:tgtEl>
                                          <p:spTgt spid="20"/>
                                        </p:tgtEl>
                                        <p:attrNameLst>
                                          <p:attrName>ppt_h</p:attrName>
                                        </p:attrNameLst>
                                      </p:cBhvr>
                                      <p:tavLst>
                                        <p:tav tm="0">
                                          <p:val>
                                            <p:fltVal val="0"/>
                                          </p:val>
                                        </p:tav>
                                        <p:tav tm="100000">
                                          <p:val>
                                            <p:strVal val="#ppt_h"/>
                                          </p:val>
                                        </p:tav>
                                      </p:tavLst>
                                    </p:anim>
                                    <p:animEffect transition="in" filter="fade">
                                      <p:cBhvr>
                                        <p:cTn id="107" dur="1000"/>
                                        <p:tgtEl>
                                          <p:spTgt spid="20"/>
                                        </p:tgtEl>
                                      </p:cBhvr>
                                    </p:animEffect>
                                  </p:childTnLst>
                                </p:cTn>
                              </p:par>
                              <p:par>
                                <p:cTn id="108" presetID="1" presetClass="entr" presetSubtype="0" fill="hold" grpId="0" nodeType="withEffect">
                                  <p:stCondLst>
                                    <p:cond delay="1500"/>
                                  </p:stCondLst>
                                  <p:childTnLst>
                                    <p:set>
                                      <p:cBhvr>
                                        <p:cTn id="109" dur="1" fill="hold">
                                          <p:stCondLst>
                                            <p:cond delay="0"/>
                                          </p:stCondLst>
                                        </p:cTn>
                                        <p:tgtEl>
                                          <p:spTgt spid="19"/>
                                        </p:tgtEl>
                                        <p:attrNameLst>
                                          <p:attrName>style.visibility</p:attrName>
                                        </p:attrNameLst>
                                      </p:cBhvr>
                                      <p:to>
                                        <p:strVal val="visible"/>
                                      </p:to>
                                    </p:set>
                                  </p:childTnLst>
                                </p:cTn>
                              </p:par>
                              <p:par>
                                <p:cTn id="110" presetID="42" presetClass="path" presetSubtype="0" accel="50000" decel="50000" fill="hold" grpId="2" nodeType="withEffect">
                                  <p:stCondLst>
                                    <p:cond delay="1500"/>
                                  </p:stCondLst>
                                  <p:childTnLst>
                                    <p:animMotion origin="layout" path="M -4.72222E-6 4.69136E-6 L -0.51406 -0.62778 " pathEditMode="relative" rAng="0" ptsTypes="AA">
                                      <p:cBhvr>
                                        <p:cTn id="111" dur="1000" spd="-100000" fill="hold"/>
                                        <p:tgtEl>
                                          <p:spTgt spid="19"/>
                                        </p:tgtEl>
                                        <p:attrNameLst>
                                          <p:attrName>ppt_x</p:attrName>
                                          <p:attrName>ppt_y</p:attrName>
                                        </p:attrNameLst>
                                      </p:cBhvr>
                                      <p:rCtr x="-25712" y="-31389"/>
                                    </p:animMotion>
                                  </p:childTnLst>
                                </p:cTn>
                              </p:par>
                              <p:par>
                                <p:cTn id="112" presetID="53" presetClass="entr" presetSubtype="16" fill="hold" grpId="1" nodeType="withEffect">
                                  <p:stCondLst>
                                    <p:cond delay="1500"/>
                                  </p:stCondLst>
                                  <p:childTnLst>
                                    <p:set>
                                      <p:cBhvr>
                                        <p:cTn id="113" dur="1" fill="hold">
                                          <p:stCondLst>
                                            <p:cond delay="0"/>
                                          </p:stCondLst>
                                        </p:cTn>
                                        <p:tgtEl>
                                          <p:spTgt spid="19"/>
                                        </p:tgtEl>
                                        <p:attrNameLst>
                                          <p:attrName>style.visibility</p:attrName>
                                        </p:attrNameLst>
                                      </p:cBhvr>
                                      <p:to>
                                        <p:strVal val="visible"/>
                                      </p:to>
                                    </p:set>
                                    <p:anim calcmode="lin" valueType="num">
                                      <p:cBhvr>
                                        <p:cTn id="114" dur="1000" fill="hold"/>
                                        <p:tgtEl>
                                          <p:spTgt spid="19"/>
                                        </p:tgtEl>
                                        <p:attrNameLst>
                                          <p:attrName>ppt_w</p:attrName>
                                        </p:attrNameLst>
                                      </p:cBhvr>
                                      <p:tavLst>
                                        <p:tav tm="0">
                                          <p:val>
                                            <p:fltVal val="0"/>
                                          </p:val>
                                        </p:tav>
                                        <p:tav tm="100000">
                                          <p:val>
                                            <p:strVal val="#ppt_w"/>
                                          </p:val>
                                        </p:tav>
                                      </p:tavLst>
                                    </p:anim>
                                    <p:anim calcmode="lin" valueType="num">
                                      <p:cBhvr>
                                        <p:cTn id="115" dur="1000" fill="hold"/>
                                        <p:tgtEl>
                                          <p:spTgt spid="19"/>
                                        </p:tgtEl>
                                        <p:attrNameLst>
                                          <p:attrName>ppt_h</p:attrName>
                                        </p:attrNameLst>
                                      </p:cBhvr>
                                      <p:tavLst>
                                        <p:tav tm="0">
                                          <p:val>
                                            <p:fltVal val="0"/>
                                          </p:val>
                                        </p:tav>
                                        <p:tav tm="100000">
                                          <p:val>
                                            <p:strVal val="#ppt_h"/>
                                          </p:val>
                                        </p:tav>
                                      </p:tavLst>
                                    </p:anim>
                                    <p:animEffect transition="in" filter="fade">
                                      <p:cBhvr>
                                        <p:cTn id="116" dur="1000"/>
                                        <p:tgtEl>
                                          <p:spTgt spid="19"/>
                                        </p:tgtEl>
                                      </p:cBhvr>
                                    </p:animEffect>
                                  </p:childTnLst>
                                </p:cTn>
                              </p:par>
                              <p:par>
                                <p:cTn id="117" presetID="1" presetClass="entr" presetSubtype="0" fill="hold" grpId="0" nodeType="withEffect">
                                  <p:stCondLst>
                                    <p:cond delay="1800"/>
                                  </p:stCondLst>
                                  <p:childTnLst>
                                    <p:set>
                                      <p:cBhvr>
                                        <p:cTn id="118" dur="1" fill="hold">
                                          <p:stCondLst>
                                            <p:cond delay="0"/>
                                          </p:stCondLst>
                                        </p:cTn>
                                        <p:tgtEl>
                                          <p:spTgt spid="18"/>
                                        </p:tgtEl>
                                        <p:attrNameLst>
                                          <p:attrName>style.visibility</p:attrName>
                                        </p:attrNameLst>
                                      </p:cBhvr>
                                      <p:to>
                                        <p:strVal val="visible"/>
                                      </p:to>
                                    </p:set>
                                  </p:childTnLst>
                                </p:cTn>
                              </p:par>
                              <p:par>
                                <p:cTn id="119" presetID="53" presetClass="entr" presetSubtype="16" fill="hold" grpId="1" nodeType="withEffect">
                                  <p:stCondLst>
                                    <p:cond delay="180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1000" fill="hold"/>
                                        <p:tgtEl>
                                          <p:spTgt spid="18"/>
                                        </p:tgtEl>
                                        <p:attrNameLst>
                                          <p:attrName>ppt_w</p:attrName>
                                        </p:attrNameLst>
                                      </p:cBhvr>
                                      <p:tavLst>
                                        <p:tav tm="0">
                                          <p:val>
                                            <p:fltVal val="0"/>
                                          </p:val>
                                        </p:tav>
                                        <p:tav tm="100000">
                                          <p:val>
                                            <p:strVal val="#ppt_w"/>
                                          </p:val>
                                        </p:tav>
                                      </p:tavLst>
                                    </p:anim>
                                    <p:anim calcmode="lin" valueType="num">
                                      <p:cBhvr>
                                        <p:cTn id="122" dur="1000" fill="hold"/>
                                        <p:tgtEl>
                                          <p:spTgt spid="18"/>
                                        </p:tgtEl>
                                        <p:attrNameLst>
                                          <p:attrName>ppt_h</p:attrName>
                                        </p:attrNameLst>
                                      </p:cBhvr>
                                      <p:tavLst>
                                        <p:tav tm="0">
                                          <p:val>
                                            <p:fltVal val="0"/>
                                          </p:val>
                                        </p:tav>
                                        <p:tav tm="100000">
                                          <p:val>
                                            <p:strVal val="#ppt_h"/>
                                          </p:val>
                                        </p:tav>
                                      </p:tavLst>
                                    </p:anim>
                                    <p:animEffect transition="in" filter="fade">
                                      <p:cBhvr>
                                        <p:cTn id="123" dur="1000"/>
                                        <p:tgtEl>
                                          <p:spTgt spid="18"/>
                                        </p:tgtEl>
                                      </p:cBhvr>
                                    </p:animEffect>
                                  </p:childTnLst>
                                </p:cTn>
                              </p:par>
                              <p:par>
                                <p:cTn id="124" presetID="42" presetClass="path" presetSubtype="0" accel="50000" decel="50000" fill="hold" grpId="2" nodeType="withEffect">
                                  <p:stCondLst>
                                    <p:cond delay="1800"/>
                                  </p:stCondLst>
                                  <p:childTnLst>
                                    <p:animMotion origin="layout" path="M 3.05556E-6 2.46914E-6 L 0.59531 -0.52222 " pathEditMode="relative" rAng="0" ptsTypes="AA">
                                      <p:cBhvr>
                                        <p:cTn id="125" dur="1000" spd="-100000" fill="hold"/>
                                        <p:tgtEl>
                                          <p:spTgt spid="18"/>
                                        </p:tgtEl>
                                        <p:attrNameLst>
                                          <p:attrName>ppt_x</p:attrName>
                                          <p:attrName>ppt_y</p:attrName>
                                        </p:attrNameLst>
                                      </p:cBhvr>
                                      <p:rCtr x="29757" y="-26111"/>
                                    </p:animMotion>
                                  </p:childTnLst>
                                </p:cTn>
                              </p:par>
                              <p:par>
                                <p:cTn id="126" presetID="1" presetClass="entr" presetSubtype="0" fill="hold" nodeType="withEffect">
                                  <p:stCondLst>
                                    <p:cond delay="1800"/>
                                  </p:stCondLst>
                                  <p:childTnLst>
                                    <p:set>
                                      <p:cBhvr>
                                        <p:cTn id="127" dur="1" fill="hold">
                                          <p:stCondLst>
                                            <p:cond delay="0"/>
                                          </p:stCondLst>
                                        </p:cTn>
                                        <p:tgtEl>
                                          <p:spTgt spid="28"/>
                                        </p:tgtEl>
                                        <p:attrNameLst>
                                          <p:attrName>style.visibility</p:attrName>
                                        </p:attrNameLst>
                                      </p:cBhvr>
                                      <p:to>
                                        <p:strVal val="visible"/>
                                      </p:to>
                                    </p:set>
                                  </p:childTnLst>
                                </p:cTn>
                              </p:par>
                              <p:par>
                                <p:cTn id="128" presetID="53" presetClass="entr" presetSubtype="16" fill="hold" nodeType="withEffect">
                                  <p:stCondLst>
                                    <p:cond delay="1800"/>
                                  </p:stCondLst>
                                  <p:childTnLst>
                                    <p:set>
                                      <p:cBhvr>
                                        <p:cTn id="129" dur="1" fill="hold">
                                          <p:stCondLst>
                                            <p:cond delay="0"/>
                                          </p:stCondLst>
                                        </p:cTn>
                                        <p:tgtEl>
                                          <p:spTgt spid="28"/>
                                        </p:tgtEl>
                                        <p:attrNameLst>
                                          <p:attrName>style.visibility</p:attrName>
                                        </p:attrNameLst>
                                      </p:cBhvr>
                                      <p:to>
                                        <p:strVal val="visible"/>
                                      </p:to>
                                    </p:set>
                                    <p:anim calcmode="lin" valueType="num">
                                      <p:cBhvr>
                                        <p:cTn id="130" dur="1000" fill="hold"/>
                                        <p:tgtEl>
                                          <p:spTgt spid="28"/>
                                        </p:tgtEl>
                                        <p:attrNameLst>
                                          <p:attrName>ppt_w</p:attrName>
                                        </p:attrNameLst>
                                      </p:cBhvr>
                                      <p:tavLst>
                                        <p:tav tm="0">
                                          <p:val>
                                            <p:fltVal val="0"/>
                                          </p:val>
                                        </p:tav>
                                        <p:tav tm="100000">
                                          <p:val>
                                            <p:strVal val="#ppt_w"/>
                                          </p:val>
                                        </p:tav>
                                      </p:tavLst>
                                    </p:anim>
                                    <p:anim calcmode="lin" valueType="num">
                                      <p:cBhvr>
                                        <p:cTn id="131" dur="1000" fill="hold"/>
                                        <p:tgtEl>
                                          <p:spTgt spid="28"/>
                                        </p:tgtEl>
                                        <p:attrNameLst>
                                          <p:attrName>ppt_h</p:attrName>
                                        </p:attrNameLst>
                                      </p:cBhvr>
                                      <p:tavLst>
                                        <p:tav tm="0">
                                          <p:val>
                                            <p:fltVal val="0"/>
                                          </p:val>
                                        </p:tav>
                                        <p:tav tm="100000">
                                          <p:val>
                                            <p:strVal val="#ppt_h"/>
                                          </p:val>
                                        </p:tav>
                                      </p:tavLst>
                                    </p:anim>
                                    <p:animEffect transition="in" filter="fade">
                                      <p:cBhvr>
                                        <p:cTn id="132" dur="1000"/>
                                        <p:tgtEl>
                                          <p:spTgt spid="28"/>
                                        </p:tgtEl>
                                      </p:cBhvr>
                                    </p:animEffect>
                                  </p:childTnLst>
                                </p:cTn>
                              </p:par>
                              <p:par>
                                <p:cTn id="133" presetID="42" presetClass="path" presetSubtype="0" accel="50000" decel="50000" fill="hold" nodeType="withEffect">
                                  <p:stCondLst>
                                    <p:cond delay="1800"/>
                                  </p:stCondLst>
                                  <p:childTnLst>
                                    <p:animMotion origin="layout" path="M -8.33333E-7 4.93827E-6 L -0.69375 0.72777 " pathEditMode="relative" rAng="0" ptsTypes="AA">
                                      <p:cBhvr>
                                        <p:cTn id="134" dur="1000" spd="-100000" fill="hold"/>
                                        <p:tgtEl>
                                          <p:spTgt spid="28"/>
                                        </p:tgtEl>
                                        <p:attrNameLst>
                                          <p:attrName>ppt_x</p:attrName>
                                          <p:attrName>ppt_y</p:attrName>
                                        </p:attrNameLst>
                                      </p:cBhvr>
                                      <p:rCtr x="-34688" y="36389"/>
                                    </p:animMotion>
                                  </p:childTnLst>
                                </p:cTn>
                              </p:par>
                            </p:childTnLst>
                          </p:cTn>
                        </p:par>
                        <p:par>
                          <p:cTn id="135" fill="hold">
                            <p:stCondLst>
                              <p:cond delay="500"/>
                            </p:stCondLst>
                            <p:childTnLst>
                              <p:par>
                                <p:cTn id="136" presetID="12" presetClass="entr" presetSubtype="8" fill="hold" grpId="0" nodeType="afterEffect">
                                  <p:stCondLst>
                                    <p:cond delay="0"/>
                                  </p:stCondLst>
                                  <p:childTnLst>
                                    <p:set>
                                      <p:cBhvr>
                                        <p:cTn id="137" dur="1" fill="hold">
                                          <p:stCondLst>
                                            <p:cond delay="0"/>
                                          </p:stCondLst>
                                        </p:cTn>
                                        <p:tgtEl>
                                          <p:spTgt spid="14"/>
                                        </p:tgtEl>
                                        <p:attrNameLst>
                                          <p:attrName>style.visibility</p:attrName>
                                        </p:attrNameLst>
                                      </p:cBhvr>
                                      <p:to>
                                        <p:strVal val="visible"/>
                                      </p:to>
                                    </p:set>
                                    <p:anim calcmode="lin" valueType="num">
                                      <p:cBhvr additive="base">
                                        <p:cTn id="138" dur="500"/>
                                        <p:tgtEl>
                                          <p:spTgt spid="14"/>
                                        </p:tgtEl>
                                        <p:attrNameLst>
                                          <p:attrName>ppt_x</p:attrName>
                                        </p:attrNameLst>
                                      </p:cBhvr>
                                      <p:tavLst>
                                        <p:tav tm="0">
                                          <p:val>
                                            <p:strVal val="#ppt_x-#ppt_w*1.125000"/>
                                          </p:val>
                                        </p:tav>
                                        <p:tav tm="100000">
                                          <p:val>
                                            <p:strVal val="#ppt_x"/>
                                          </p:val>
                                        </p:tav>
                                      </p:tavLst>
                                    </p:anim>
                                    <p:animEffect transition="in" filter="wipe(right)">
                                      <p:cBhvr>
                                        <p:cTn id="139" dur="500"/>
                                        <p:tgtEl>
                                          <p:spTgt spid="14"/>
                                        </p:tgtEl>
                                      </p:cBhvr>
                                    </p:animEffect>
                                  </p:childTnLst>
                                </p:cTn>
                              </p:par>
                              <p:par>
                                <p:cTn id="140" presetID="12" presetClass="entr" presetSubtype="8" fill="hold" grpId="0" nodeType="withEffect">
                                  <p:stCondLst>
                                    <p:cond delay="0"/>
                                  </p:stCondLst>
                                  <p:childTnLst>
                                    <p:set>
                                      <p:cBhvr>
                                        <p:cTn id="141" dur="1" fill="hold">
                                          <p:stCondLst>
                                            <p:cond delay="0"/>
                                          </p:stCondLst>
                                        </p:cTn>
                                        <p:tgtEl>
                                          <p:spTgt spid="15"/>
                                        </p:tgtEl>
                                        <p:attrNameLst>
                                          <p:attrName>style.visibility</p:attrName>
                                        </p:attrNameLst>
                                      </p:cBhvr>
                                      <p:to>
                                        <p:strVal val="visible"/>
                                      </p:to>
                                    </p:set>
                                    <p:anim calcmode="lin" valueType="num">
                                      <p:cBhvr additive="base">
                                        <p:cTn id="142" dur="500"/>
                                        <p:tgtEl>
                                          <p:spTgt spid="15"/>
                                        </p:tgtEl>
                                        <p:attrNameLst>
                                          <p:attrName>ppt_x</p:attrName>
                                        </p:attrNameLst>
                                      </p:cBhvr>
                                      <p:tavLst>
                                        <p:tav tm="0">
                                          <p:val>
                                            <p:strVal val="#ppt_x-#ppt_w*1.125000"/>
                                          </p:val>
                                        </p:tav>
                                        <p:tav tm="100000">
                                          <p:val>
                                            <p:strVal val="#ppt_x"/>
                                          </p:val>
                                        </p:tav>
                                      </p:tavLst>
                                    </p:anim>
                                    <p:animEffect transition="in" filter="wipe(right)">
                                      <p:cBhvr>
                                        <p:cTn id="143" dur="500"/>
                                        <p:tgtEl>
                                          <p:spTgt spid="15"/>
                                        </p:tgtEl>
                                      </p:cBhvr>
                                    </p:animEffect>
                                  </p:childTnLst>
                                </p:cTn>
                              </p:par>
                              <p:par>
                                <p:cTn id="144" presetID="12" presetClass="entr" presetSubtype="8" fill="hold" grpId="0" nodeType="withEffect">
                                  <p:stCondLst>
                                    <p:cond delay="0"/>
                                  </p:stCondLst>
                                  <p:childTnLst>
                                    <p:set>
                                      <p:cBhvr>
                                        <p:cTn id="145" dur="1" fill="hold">
                                          <p:stCondLst>
                                            <p:cond delay="0"/>
                                          </p:stCondLst>
                                        </p:cTn>
                                        <p:tgtEl>
                                          <p:spTgt spid="16"/>
                                        </p:tgtEl>
                                        <p:attrNameLst>
                                          <p:attrName>style.visibility</p:attrName>
                                        </p:attrNameLst>
                                      </p:cBhvr>
                                      <p:to>
                                        <p:strVal val="visible"/>
                                      </p:to>
                                    </p:set>
                                    <p:anim calcmode="lin" valueType="num">
                                      <p:cBhvr additive="base">
                                        <p:cTn id="146" dur="500"/>
                                        <p:tgtEl>
                                          <p:spTgt spid="16"/>
                                        </p:tgtEl>
                                        <p:attrNameLst>
                                          <p:attrName>ppt_x</p:attrName>
                                        </p:attrNameLst>
                                      </p:cBhvr>
                                      <p:tavLst>
                                        <p:tav tm="0">
                                          <p:val>
                                            <p:strVal val="#ppt_x-#ppt_w*1.125000"/>
                                          </p:val>
                                        </p:tav>
                                        <p:tav tm="100000">
                                          <p:val>
                                            <p:strVal val="#ppt_x"/>
                                          </p:val>
                                        </p:tav>
                                      </p:tavLst>
                                    </p:anim>
                                    <p:animEffect transition="in" filter="wipe(right)">
                                      <p:cBhvr>
                                        <p:cTn id="147" dur="500"/>
                                        <p:tgtEl>
                                          <p:spTgt spid="16"/>
                                        </p:tgtEl>
                                      </p:cBhvr>
                                    </p:animEffect>
                                  </p:childTnLst>
                                </p:cTn>
                              </p:par>
                              <p:par>
                                <p:cTn id="148" presetID="12" presetClass="entr" presetSubtype="2" fill="hold" grpId="0" nodeType="withEffect">
                                  <p:stCondLst>
                                    <p:cond delay="0"/>
                                  </p:stCondLst>
                                  <p:childTnLst>
                                    <p:set>
                                      <p:cBhvr>
                                        <p:cTn id="149" dur="1" fill="hold">
                                          <p:stCondLst>
                                            <p:cond delay="0"/>
                                          </p:stCondLst>
                                        </p:cTn>
                                        <p:tgtEl>
                                          <p:spTgt spid="13"/>
                                        </p:tgtEl>
                                        <p:attrNameLst>
                                          <p:attrName>style.visibility</p:attrName>
                                        </p:attrNameLst>
                                      </p:cBhvr>
                                      <p:to>
                                        <p:strVal val="visible"/>
                                      </p:to>
                                    </p:set>
                                    <p:anim calcmode="lin" valueType="num">
                                      <p:cBhvr additive="base">
                                        <p:cTn id="150" dur="500"/>
                                        <p:tgtEl>
                                          <p:spTgt spid="13"/>
                                        </p:tgtEl>
                                        <p:attrNameLst>
                                          <p:attrName>ppt_x</p:attrName>
                                        </p:attrNameLst>
                                      </p:cBhvr>
                                      <p:tavLst>
                                        <p:tav tm="0">
                                          <p:val>
                                            <p:strVal val="#ppt_x+#ppt_w*1.125000"/>
                                          </p:val>
                                        </p:tav>
                                        <p:tav tm="100000">
                                          <p:val>
                                            <p:strVal val="#ppt_x"/>
                                          </p:val>
                                        </p:tav>
                                      </p:tavLst>
                                    </p:anim>
                                    <p:animEffect transition="in" filter="wipe(left)">
                                      <p:cBhvr>
                                        <p:cTn id="151" dur="500"/>
                                        <p:tgtEl>
                                          <p:spTgt spid="13"/>
                                        </p:tgtEl>
                                      </p:cBhvr>
                                    </p:animEffect>
                                  </p:childTnLst>
                                </p:cTn>
                              </p:par>
                              <p:par>
                                <p:cTn id="152" presetID="12" presetClass="entr" presetSubtype="2" fill="hold" grpId="0" nodeType="withEffect">
                                  <p:stCondLst>
                                    <p:cond delay="0"/>
                                  </p:stCondLst>
                                  <p:childTnLst>
                                    <p:set>
                                      <p:cBhvr>
                                        <p:cTn id="153" dur="1" fill="hold">
                                          <p:stCondLst>
                                            <p:cond delay="0"/>
                                          </p:stCondLst>
                                        </p:cTn>
                                        <p:tgtEl>
                                          <p:spTgt spid="12"/>
                                        </p:tgtEl>
                                        <p:attrNameLst>
                                          <p:attrName>style.visibility</p:attrName>
                                        </p:attrNameLst>
                                      </p:cBhvr>
                                      <p:to>
                                        <p:strVal val="visible"/>
                                      </p:to>
                                    </p:set>
                                    <p:anim calcmode="lin" valueType="num">
                                      <p:cBhvr additive="base">
                                        <p:cTn id="154" dur="500"/>
                                        <p:tgtEl>
                                          <p:spTgt spid="12"/>
                                        </p:tgtEl>
                                        <p:attrNameLst>
                                          <p:attrName>ppt_x</p:attrName>
                                        </p:attrNameLst>
                                      </p:cBhvr>
                                      <p:tavLst>
                                        <p:tav tm="0">
                                          <p:val>
                                            <p:strVal val="#ppt_x+#ppt_w*1.125000"/>
                                          </p:val>
                                        </p:tav>
                                        <p:tav tm="100000">
                                          <p:val>
                                            <p:strVal val="#ppt_x"/>
                                          </p:val>
                                        </p:tav>
                                      </p:tavLst>
                                    </p:anim>
                                    <p:animEffect transition="in" filter="wipe(left)">
                                      <p:cBhvr>
                                        <p:cTn id="155" dur="500"/>
                                        <p:tgtEl>
                                          <p:spTgt spid="12"/>
                                        </p:tgtEl>
                                      </p:cBhvr>
                                    </p:animEffect>
                                  </p:childTnLst>
                                </p:cTn>
                              </p:par>
                              <p:par>
                                <p:cTn id="156" presetID="12" presetClass="entr" presetSubtype="2" fill="hold" grpId="0" nodeType="withEffect">
                                  <p:stCondLst>
                                    <p:cond delay="0"/>
                                  </p:stCondLst>
                                  <p:childTnLst>
                                    <p:set>
                                      <p:cBhvr>
                                        <p:cTn id="157" dur="1" fill="hold">
                                          <p:stCondLst>
                                            <p:cond delay="0"/>
                                          </p:stCondLst>
                                        </p:cTn>
                                        <p:tgtEl>
                                          <p:spTgt spid="11"/>
                                        </p:tgtEl>
                                        <p:attrNameLst>
                                          <p:attrName>style.visibility</p:attrName>
                                        </p:attrNameLst>
                                      </p:cBhvr>
                                      <p:to>
                                        <p:strVal val="visible"/>
                                      </p:to>
                                    </p:set>
                                    <p:anim calcmode="lin" valueType="num">
                                      <p:cBhvr additive="base">
                                        <p:cTn id="158" dur="500"/>
                                        <p:tgtEl>
                                          <p:spTgt spid="11"/>
                                        </p:tgtEl>
                                        <p:attrNameLst>
                                          <p:attrName>ppt_x</p:attrName>
                                        </p:attrNameLst>
                                      </p:cBhvr>
                                      <p:tavLst>
                                        <p:tav tm="0">
                                          <p:val>
                                            <p:strVal val="#ppt_x+#ppt_w*1.125000"/>
                                          </p:val>
                                        </p:tav>
                                        <p:tav tm="100000">
                                          <p:val>
                                            <p:strVal val="#ppt_x"/>
                                          </p:val>
                                        </p:tav>
                                      </p:tavLst>
                                    </p:anim>
                                    <p:animEffect transition="in" filter="wipe(left)">
                                      <p:cBhvr>
                                        <p:cTn id="159" dur="500"/>
                                        <p:tgtEl>
                                          <p:spTgt spid="11"/>
                                        </p:tgtEl>
                                      </p:cBhvr>
                                    </p:animEffect>
                                  </p:childTnLst>
                                </p:cTn>
                              </p:par>
                              <p:par>
                                <p:cTn id="160" presetID="12" presetClass="entr" presetSubtype="4" fill="hold" grpId="0" nodeType="withEffect">
                                  <p:stCondLst>
                                    <p:cond delay="0"/>
                                  </p:stCondLst>
                                  <p:childTnLst>
                                    <p:set>
                                      <p:cBhvr>
                                        <p:cTn id="161" dur="1" fill="hold">
                                          <p:stCondLst>
                                            <p:cond delay="0"/>
                                          </p:stCondLst>
                                        </p:cTn>
                                        <p:tgtEl>
                                          <p:spTgt spid="10"/>
                                        </p:tgtEl>
                                        <p:attrNameLst>
                                          <p:attrName>style.visibility</p:attrName>
                                        </p:attrNameLst>
                                      </p:cBhvr>
                                      <p:to>
                                        <p:strVal val="visible"/>
                                      </p:to>
                                    </p:set>
                                    <p:anim calcmode="lin" valueType="num">
                                      <p:cBhvr additive="base">
                                        <p:cTn id="162" dur="500"/>
                                        <p:tgtEl>
                                          <p:spTgt spid="10"/>
                                        </p:tgtEl>
                                        <p:attrNameLst>
                                          <p:attrName>ppt_y</p:attrName>
                                        </p:attrNameLst>
                                      </p:cBhvr>
                                      <p:tavLst>
                                        <p:tav tm="0">
                                          <p:val>
                                            <p:strVal val="#ppt_y+#ppt_h*1.125000"/>
                                          </p:val>
                                        </p:tav>
                                        <p:tav tm="100000">
                                          <p:val>
                                            <p:strVal val="#ppt_y"/>
                                          </p:val>
                                        </p:tav>
                                      </p:tavLst>
                                    </p:anim>
                                    <p:animEffect transition="in" filter="wipe(up)">
                                      <p:cBhvr>
                                        <p:cTn id="163" dur="500"/>
                                        <p:tgtEl>
                                          <p:spTgt spid="10"/>
                                        </p:tgtEl>
                                      </p:cBhvr>
                                    </p:animEffect>
                                  </p:childTnLst>
                                </p:cTn>
                              </p:par>
                              <p:par>
                                <p:cTn id="164" presetID="12" presetClass="entr" presetSubtype="1" fill="hold" grpId="0" nodeType="withEffect">
                                  <p:stCondLst>
                                    <p:cond delay="0"/>
                                  </p:stCondLst>
                                  <p:childTnLst>
                                    <p:set>
                                      <p:cBhvr>
                                        <p:cTn id="165" dur="1" fill="hold">
                                          <p:stCondLst>
                                            <p:cond delay="0"/>
                                          </p:stCondLst>
                                        </p:cTn>
                                        <p:tgtEl>
                                          <p:spTgt spid="6"/>
                                        </p:tgtEl>
                                        <p:attrNameLst>
                                          <p:attrName>style.visibility</p:attrName>
                                        </p:attrNameLst>
                                      </p:cBhvr>
                                      <p:to>
                                        <p:strVal val="visible"/>
                                      </p:to>
                                    </p:set>
                                    <p:anim calcmode="lin" valueType="num">
                                      <p:cBhvr additive="base">
                                        <p:cTn id="166" dur="500"/>
                                        <p:tgtEl>
                                          <p:spTgt spid="6"/>
                                        </p:tgtEl>
                                        <p:attrNameLst>
                                          <p:attrName>ppt_y</p:attrName>
                                        </p:attrNameLst>
                                      </p:cBhvr>
                                      <p:tavLst>
                                        <p:tav tm="0">
                                          <p:val>
                                            <p:strVal val="#ppt_y-#ppt_h*1.125000"/>
                                          </p:val>
                                        </p:tav>
                                        <p:tav tm="100000">
                                          <p:val>
                                            <p:strVal val="#ppt_y"/>
                                          </p:val>
                                        </p:tav>
                                      </p:tavLst>
                                    </p:anim>
                                    <p:animEffect transition="in" filter="wipe(down)">
                                      <p:cBhvr>
                                        <p:cTn id="167" dur="500"/>
                                        <p:tgtEl>
                                          <p:spTgt spid="6"/>
                                        </p:tgtEl>
                                      </p:cBhvr>
                                    </p:animEffect>
                                  </p:childTnLst>
                                </p:cTn>
                              </p:par>
                              <p:par>
                                <p:cTn id="168" presetID="12" presetClass="entr" presetSubtype="2" fill="hold" grpId="0" nodeType="withEffect">
                                  <p:stCondLst>
                                    <p:cond delay="0"/>
                                  </p:stCondLst>
                                  <p:childTnLst>
                                    <p:set>
                                      <p:cBhvr>
                                        <p:cTn id="169" dur="1" fill="hold">
                                          <p:stCondLst>
                                            <p:cond delay="0"/>
                                          </p:stCondLst>
                                        </p:cTn>
                                        <p:tgtEl>
                                          <p:spTgt spid="5"/>
                                        </p:tgtEl>
                                        <p:attrNameLst>
                                          <p:attrName>style.visibility</p:attrName>
                                        </p:attrNameLst>
                                      </p:cBhvr>
                                      <p:to>
                                        <p:strVal val="visible"/>
                                      </p:to>
                                    </p:set>
                                    <p:anim calcmode="lin" valueType="num">
                                      <p:cBhvr additive="base">
                                        <p:cTn id="170" dur="500"/>
                                        <p:tgtEl>
                                          <p:spTgt spid="5"/>
                                        </p:tgtEl>
                                        <p:attrNameLst>
                                          <p:attrName>ppt_x</p:attrName>
                                        </p:attrNameLst>
                                      </p:cBhvr>
                                      <p:tavLst>
                                        <p:tav tm="0">
                                          <p:val>
                                            <p:strVal val="#ppt_x+#ppt_w*1.125000"/>
                                          </p:val>
                                        </p:tav>
                                        <p:tav tm="100000">
                                          <p:val>
                                            <p:strVal val="#ppt_x"/>
                                          </p:val>
                                        </p:tav>
                                      </p:tavLst>
                                    </p:anim>
                                    <p:animEffect transition="in" filter="wipe(left)">
                                      <p:cBhvr>
                                        <p:cTn id="171" dur="500"/>
                                        <p:tgtEl>
                                          <p:spTgt spid="5"/>
                                        </p:tgtEl>
                                      </p:cBhvr>
                                    </p:animEffect>
                                  </p:childTnLst>
                                </p:cTn>
                              </p:par>
                              <p:par>
                                <p:cTn id="172" presetID="12" presetClass="entr" presetSubtype="8" fill="hold" grpId="0" nodeType="withEffect">
                                  <p:stCondLst>
                                    <p:cond delay="0"/>
                                  </p:stCondLst>
                                  <p:childTnLst>
                                    <p:set>
                                      <p:cBhvr>
                                        <p:cTn id="173" dur="1" fill="hold">
                                          <p:stCondLst>
                                            <p:cond delay="0"/>
                                          </p:stCondLst>
                                        </p:cTn>
                                        <p:tgtEl>
                                          <p:spTgt spid="9"/>
                                        </p:tgtEl>
                                        <p:attrNameLst>
                                          <p:attrName>style.visibility</p:attrName>
                                        </p:attrNameLst>
                                      </p:cBhvr>
                                      <p:to>
                                        <p:strVal val="visible"/>
                                      </p:to>
                                    </p:set>
                                    <p:anim calcmode="lin" valueType="num">
                                      <p:cBhvr additive="base">
                                        <p:cTn id="174" dur="500"/>
                                        <p:tgtEl>
                                          <p:spTgt spid="9"/>
                                        </p:tgtEl>
                                        <p:attrNameLst>
                                          <p:attrName>ppt_x</p:attrName>
                                        </p:attrNameLst>
                                      </p:cBhvr>
                                      <p:tavLst>
                                        <p:tav tm="0">
                                          <p:val>
                                            <p:strVal val="#ppt_x-#ppt_w*1.125000"/>
                                          </p:val>
                                        </p:tav>
                                        <p:tav tm="100000">
                                          <p:val>
                                            <p:strVal val="#ppt_x"/>
                                          </p:val>
                                        </p:tav>
                                      </p:tavLst>
                                    </p:anim>
                                    <p:animEffect transition="in" filter="wipe(right)">
                                      <p:cBhvr>
                                        <p:cTn id="175" dur="500"/>
                                        <p:tgtEl>
                                          <p:spTgt spid="9"/>
                                        </p:tgtEl>
                                      </p:cBhvr>
                                    </p:animEffect>
                                  </p:childTnLst>
                                </p:cTn>
                              </p:par>
                              <p:par>
                                <p:cTn id="176" presetID="12" presetClass="entr" presetSubtype="8" fill="hold" grpId="0" nodeType="withEffect">
                                  <p:stCondLst>
                                    <p:cond delay="0"/>
                                  </p:stCondLst>
                                  <p:childTnLst>
                                    <p:set>
                                      <p:cBhvr>
                                        <p:cTn id="177" dur="1" fill="hold">
                                          <p:stCondLst>
                                            <p:cond delay="0"/>
                                          </p:stCondLst>
                                        </p:cTn>
                                        <p:tgtEl>
                                          <p:spTgt spid="8"/>
                                        </p:tgtEl>
                                        <p:attrNameLst>
                                          <p:attrName>style.visibility</p:attrName>
                                        </p:attrNameLst>
                                      </p:cBhvr>
                                      <p:to>
                                        <p:strVal val="visible"/>
                                      </p:to>
                                    </p:set>
                                    <p:anim calcmode="lin" valueType="num">
                                      <p:cBhvr additive="base">
                                        <p:cTn id="178" dur="500"/>
                                        <p:tgtEl>
                                          <p:spTgt spid="8"/>
                                        </p:tgtEl>
                                        <p:attrNameLst>
                                          <p:attrName>ppt_x</p:attrName>
                                        </p:attrNameLst>
                                      </p:cBhvr>
                                      <p:tavLst>
                                        <p:tav tm="0">
                                          <p:val>
                                            <p:strVal val="#ppt_x-#ppt_w*1.125000"/>
                                          </p:val>
                                        </p:tav>
                                        <p:tav tm="100000">
                                          <p:val>
                                            <p:strVal val="#ppt_x"/>
                                          </p:val>
                                        </p:tav>
                                      </p:tavLst>
                                    </p:anim>
                                    <p:animEffect transition="in" filter="wipe(right)">
                                      <p:cBhvr>
                                        <p:cTn id="179" dur="500"/>
                                        <p:tgtEl>
                                          <p:spTgt spid="8"/>
                                        </p:tgtEl>
                                      </p:cBhvr>
                                    </p:animEffect>
                                  </p:childTnLst>
                                </p:cTn>
                              </p:par>
                              <p:par>
                                <p:cTn id="180" presetID="12" presetClass="entr" presetSubtype="8" fill="hold" grpId="0" nodeType="withEffect">
                                  <p:stCondLst>
                                    <p:cond delay="0"/>
                                  </p:stCondLst>
                                  <p:childTnLst>
                                    <p:set>
                                      <p:cBhvr>
                                        <p:cTn id="181" dur="1" fill="hold">
                                          <p:stCondLst>
                                            <p:cond delay="0"/>
                                          </p:stCondLst>
                                        </p:cTn>
                                        <p:tgtEl>
                                          <p:spTgt spid="7"/>
                                        </p:tgtEl>
                                        <p:attrNameLst>
                                          <p:attrName>style.visibility</p:attrName>
                                        </p:attrNameLst>
                                      </p:cBhvr>
                                      <p:to>
                                        <p:strVal val="visible"/>
                                      </p:to>
                                    </p:set>
                                    <p:anim calcmode="lin" valueType="num">
                                      <p:cBhvr additive="base">
                                        <p:cTn id="182" dur="500"/>
                                        <p:tgtEl>
                                          <p:spTgt spid="7"/>
                                        </p:tgtEl>
                                        <p:attrNameLst>
                                          <p:attrName>ppt_x</p:attrName>
                                        </p:attrNameLst>
                                      </p:cBhvr>
                                      <p:tavLst>
                                        <p:tav tm="0">
                                          <p:val>
                                            <p:strVal val="#ppt_x-#ppt_w*1.125000"/>
                                          </p:val>
                                        </p:tav>
                                        <p:tav tm="100000">
                                          <p:val>
                                            <p:strVal val="#ppt_x"/>
                                          </p:val>
                                        </p:tav>
                                      </p:tavLst>
                                    </p:anim>
                                    <p:animEffect transition="in" filter="wipe(right)">
                                      <p:cBhvr>
                                        <p:cTn id="183" dur="500"/>
                                        <p:tgtEl>
                                          <p:spTgt spid="7"/>
                                        </p:tgtEl>
                                      </p:cBhvr>
                                    </p:animEffect>
                                  </p:childTnLst>
                                </p:cTn>
                              </p:par>
                              <p:par>
                                <p:cTn id="184" presetID="12" presetClass="entr" presetSubtype="2" fill="hold" grpId="0" nodeType="withEffect">
                                  <p:stCondLst>
                                    <p:cond delay="0"/>
                                  </p:stCondLst>
                                  <p:childTnLst>
                                    <p:set>
                                      <p:cBhvr>
                                        <p:cTn id="185" dur="1" fill="hold">
                                          <p:stCondLst>
                                            <p:cond delay="0"/>
                                          </p:stCondLst>
                                        </p:cTn>
                                        <p:tgtEl>
                                          <p:spTgt spid="4"/>
                                        </p:tgtEl>
                                        <p:attrNameLst>
                                          <p:attrName>style.visibility</p:attrName>
                                        </p:attrNameLst>
                                      </p:cBhvr>
                                      <p:to>
                                        <p:strVal val="visible"/>
                                      </p:to>
                                    </p:set>
                                    <p:anim calcmode="lin" valueType="num">
                                      <p:cBhvr additive="base">
                                        <p:cTn id="186" dur="500"/>
                                        <p:tgtEl>
                                          <p:spTgt spid="4"/>
                                        </p:tgtEl>
                                        <p:attrNameLst>
                                          <p:attrName>ppt_x</p:attrName>
                                        </p:attrNameLst>
                                      </p:cBhvr>
                                      <p:tavLst>
                                        <p:tav tm="0">
                                          <p:val>
                                            <p:strVal val="#ppt_x+#ppt_w*1.125000"/>
                                          </p:val>
                                        </p:tav>
                                        <p:tav tm="100000">
                                          <p:val>
                                            <p:strVal val="#ppt_x"/>
                                          </p:val>
                                        </p:tav>
                                      </p:tavLst>
                                    </p:anim>
                                    <p:animEffect transition="in" filter="wipe(left)">
                                      <p:cBhvr>
                                        <p:cTn id="187" dur="500"/>
                                        <p:tgtEl>
                                          <p:spTgt spid="4"/>
                                        </p:tgtEl>
                                      </p:cBhvr>
                                    </p:animEffect>
                                  </p:childTnLst>
                                </p:cTn>
                              </p:par>
                              <p:par>
                                <p:cTn id="188" presetID="12" presetClass="entr" presetSubtype="2" fill="hold" grpId="0" nodeType="withEffect">
                                  <p:stCondLst>
                                    <p:cond delay="0"/>
                                  </p:stCondLst>
                                  <p:childTnLst>
                                    <p:set>
                                      <p:cBhvr>
                                        <p:cTn id="189" dur="1" fill="hold">
                                          <p:stCondLst>
                                            <p:cond delay="0"/>
                                          </p:stCondLst>
                                        </p:cTn>
                                        <p:tgtEl>
                                          <p:spTgt spid="3"/>
                                        </p:tgtEl>
                                        <p:attrNameLst>
                                          <p:attrName>style.visibility</p:attrName>
                                        </p:attrNameLst>
                                      </p:cBhvr>
                                      <p:to>
                                        <p:strVal val="visible"/>
                                      </p:to>
                                    </p:set>
                                    <p:anim calcmode="lin" valueType="num">
                                      <p:cBhvr additive="base">
                                        <p:cTn id="190" dur="500"/>
                                        <p:tgtEl>
                                          <p:spTgt spid="3"/>
                                        </p:tgtEl>
                                        <p:attrNameLst>
                                          <p:attrName>ppt_x</p:attrName>
                                        </p:attrNameLst>
                                      </p:cBhvr>
                                      <p:tavLst>
                                        <p:tav tm="0">
                                          <p:val>
                                            <p:strVal val="#ppt_x+#ppt_w*1.125000"/>
                                          </p:val>
                                        </p:tav>
                                        <p:tav tm="100000">
                                          <p:val>
                                            <p:strVal val="#ppt_x"/>
                                          </p:val>
                                        </p:tav>
                                      </p:tavLst>
                                    </p:anim>
                                    <p:animEffect transition="in" filter="wipe(left)">
                                      <p:cBhvr>
                                        <p:cTn id="191" dur="500"/>
                                        <p:tgtEl>
                                          <p:spTgt spid="3"/>
                                        </p:tgtEl>
                                      </p:cBhvr>
                                    </p:animEffect>
                                  </p:childTnLst>
                                </p:cTn>
                              </p:par>
                            </p:childTnLst>
                          </p:cTn>
                        </p:par>
                        <p:par>
                          <p:cTn id="192" fill="hold">
                            <p:stCondLst>
                              <p:cond delay="1000"/>
                            </p:stCondLst>
                            <p:childTnLst>
                              <p:par>
                                <p:cTn id="193" presetID="18" presetClass="entr" presetSubtype="12" fill="hold" grpId="0" nodeType="afterEffect">
                                  <p:stCondLst>
                                    <p:cond delay="0"/>
                                  </p:stCondLst>
                                  <p:childTnLst>
                                    <p:set>
                                      <p:cBhvr>
                                        <p:cTn id="194" dur="1" fill="hold">
                                          <p:stCondLst>
                                            <p:cond delay="0"/>
                                          </p:stCondLst>
                                        </p:cTn>
                                        <p:tgtEl>
                                          <p:spTgt spid="17"/>
                                        </p:tgtEl>
                                        <p:attrNameLst>
                                          <p:attrName>style.visibility</p:attrName>
                                        </p:attrNameLst>
                                      </p:cBhvr>
                                      <p:to>
                                        <p:strVal val="visible"/>
                                      </p:to>
                                    </p:set>
                                    <p:animEffect transition="in" filter="strips(downLeft)">
                                      <p:cBhvr>
                                        <p:cTn id="19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P spid="10" grpId="0"/>
      <p:bldP spid="11" grpId="0"/>
      <p:bldP spid="12" grpId="0"/>
      <p:bldP spid="13" grpId="0"/>
      <p:bldP spid="14" grpId="0"/>
      <p:bldP spid="15" grpId="0"/>
      <p:bldP spid="16" grpId="0"/>
      <p:bldP spid="17" grpId="0"/>
      <p:bldP spid="18" grpId="0" animBg="1"/>
      <p:bldP spid="18" grpId="1" animBg="1"/>
      <p:bldP spid="18" grpId="2" animBg="1"/>
      <p:bldP spid="19" grpId="0" animBg="1"/>
      <p:bldP spid="19" grpId="1" animBg="1"/>
      <p:bldP spid="19" grpId="2" animBg="1"/>
      <p:bldP spid="23" grpId="0" animBg="1"/>
      <p:bldP spid="23" grpId="1" animBg="1"/>
      <p:bldP spid="23" grpId="2" animBg="1"/>
      <p:bldP spid="24" grpId="0" animBg="1"/>
      <p:bldP spid="24" grpId="1" animBg="1"/>
      <p:bldP spid="24" grpId="2" animBg="1"/>
      <p:bldP spid="25" grpId="0" animBg="1"/>
      <p:bldP spid="25" grpId="1" animBg="1"/>
      <p:bldP spid="25" grpId="2" animBg="1"/>
      <p:bldP spid="26" grpId="0" animBg="1"/>
      <p:bldP spid="26" grpId="1" animBg="1"/>
      <p:bldP spid="26" grpId="2" animBg="1"/>
      <p:bldP spid="27" grpId="0" animBg="1"/>
      <p:bldP spid="27" grpId="1" animBg="1"/>
      <p:bldP spid="27" grpId="2"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5"/>
          <p:cNvSpPr txBox="1">
            <a:spLocks noChangeArrowheads="1"/>
          </p:cNvSpPr>
          <p:nvPr/>
        </p:nvSpPr>
        <p:spPr bwMode="auto">
          <a:xfrm>
            <a:off x="1980372" y="353192"/>
            <a:ext cx="3999324" cy="553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21892" tIns="60945" rIns="121892" bIns="60945">
            <a:spAutoFit/>
          </a:bodyPr>
          <a:lstStyle>
            <a:defPPr>
              <a:defRPr lang="zh-CN"/>
            </a:defPPr>
            <a:lvl1pPr eaLnBrk="1" hangingPunct="1">
              <a:defRPr sz="3465" i="0" spc="-150">
                <a:solidFill>
                  <a:schemeClr val="tx1">
                    <a:lumMod val="75000"/>
                    <a:lumOff val="25000"/>
                  </a:schemeClr>
                </a:solidFill>
                <a:latin typeface="+mn-lt"/>
                <a:ea typeface="+mn-ea"/>
                <a:cs typeface="+mn-ea"/>
              </a:defRPr>
            </a:lvl1pPr>
            <a:lvl2pPr marL="742950" indent="-285750" eaLnBrk="0" hangingPunct="0">
              <a:defRPr i="1">
                <a:latin typeface="Arial" panose="020B0604020202020204" pitchFamily="34" charset="0"/>
                <a:ea typeface="宋体" panose="02010600030101010101" pitchFamily="2" charset="-122"/>
              </a:defRPr>
            </a:lvl2pPr>
            <a:lvl3pPr marL="1143000" indent="-228600" eaLnBrk="0" hangingPunct="0">
              <a:defRPr i="1">
                <a:latin typeface="Arial" panose="020B0604020202020204" pitchFamily="34" charset="0"/>
                <a:ea typeface="宋体" panose="02010600030101010101" pitchFamily="2" charset="-122"/>
              </a:defRPr>
            </a:lvl3pPr>
            <a:lvl4pPr marL="1600200" indent="-228600" eaLnBrk="0" hangingPunct="0">
              <a:defRPr i="1">
                <a:latin typeface="Arial" panose="020B0604020202020204" pitchFamily="34" charset="0"/>
                <a:ea typeface="宋体" panose="02010600030101010101" pitchFamily="2" charset="-122"/>
              </a:defRPr>
            </a:lvl4pPr>
            <a:lvl5pPr marL="2057400" indent="-228600" eaLnBrk="0" hangingPunct="0">
              <a:defRPr i="1">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9pPr>
          </a:lstStyle>
          <a:p>
            <a:r>
              <a:rPr lang="zh-CN" altLang="en-US" sz="2800" b="1" spc="0" dirty="0">
                <a:solidFill>
                  <a:srgbClr val="FFE100"/>
                </a:solidFill>
                <a:sym typeface="+mn-lt"/>
              </a:rPr>
              <a:t>修改相关主题文字</a:t>
            </a:r>
          </a:p>
        </p:txBody>
      </p:sp>
      <p:sp>
        <p:nvSpPr>
          <p:cNvPr id="3" name="平行四边形 9"/>
          <p:cNvSpPr/>
          <p:nvPr/>
        </p:nvSpPr>
        <p:spPr>
          <a:xfrm>
            <a:off x="1829756" y="2691770"/>
            <a:ext cx="4060249" cy="437213"/>
          </a:xfrm>
          <a:custGeom>
            <a:avLst/>
            <a:gdLst>
              <a:gd name="connsiteX0" fmla="*/ 0 w 2287299"/>
              <a:gd name="connsiteY0" fmla="*/ 522296 h 522296"/>
              <a:gd name="connsiteX1" fmla="*/ 953765 w 2287299"/>
              <a:gd name="connsiteY1" fmla="*/ 0 h 522296"/>
              <a:gd name="connsiteX2" fmla="*/ 2287299 w 2287299"/>
              <a:gd name="connsiteY2" fmla="*/ 0 h 522296"/>
              <a:gd name="connsiteX3" fmla="*/ 1333534 w 2287299"/>
              <a:gd name="connsiteY3" fmla="*/ 522296 h 522296"/>
              <a:gd name="connsiteX4" fmla="*/ 0 w 2287299"/>
              <a:gd name="connsiteY4" fmla="*/ 522296 h 522296"/>
              <a:gd name="connsiteX0-1" fmla="*/ 0 w 2396156"/>
              <a:gd name="connsiteY0-2" fmla="*/ 453353 h 522296"/>
              <a:gd name="connsiteX1-3" fmla="*/ 1062622 w 2396156"/>
              <a:gd name="connsiteY1-4" fmla="*/ 0 h 522296"/>
              <a:gd name="connsiteX2-5" fmla="*/ 2396156 w 2396156"/>
              <a:gd name="connsiteY2-6" fmla="*/ 0 h 522296"/>
              <a:gd name="connsiteX3-7" fmla="*/ 1442391 w 2396156"/>
              <a:gd name="connsiteY3-8" fmla="*/ 522296 h 522296"/>
              <a:gd name="connsiteX4-9" fmla="*/ 0 w 2396156"/>
              <a:gd name="connsiteY4-10" fmla="*/ 453353 h 522296"/>
              <a:gd name="connsiteX0-11" fmla="*/ 0 w 2396156"/>
              <a:gd name="connsiteY0-12" fmla="*/ 453353 h 456981"/>
              <a:gd name="connsiteX1-13" fmla="*/ 1062622 w 2396156"/>
              <a:gd name="connsiteY1-14" fmla="*/ 0 h 456981"/>
              <a:gd name="connsiteX2-15" fmla="*/ 2396156 w 2396156"/>
              <a:gd name="connsiteY2-16" fmla="*/ 0 h 456981"/>
              <a:gd name="connsiteX3-17" fmla="*/ 1779848 w 2396156"/>
              <a:gd name="connsiteY3-18" fmla="*/ 456981 h 456981"/>
              <a:gd name="connsiteX4-19" fmla="*/ 0 w 2396156"/>
              <a:gd name="connsiteY4-20" fmla="*/ 453353 h 456981"/>
              <a:gd name="connsiteX0-21" fmla="*/ 0 w 2628384"/>
              <a:gd name="connsiteY0-22" fmla="*/ 453353 h 456981"/>
              <a:gd name="connsiteX1-23" fmla="*/ 1062622 w 2628384"/>
              <a:gd name="connsiteY1-24" fmla="*/ 0 h 456981"/>
              <a:gd name="connsiteX2-25" fmla="*/ 2628384 w 2628384"/>
              <a:gd name="connsiteY2-26" fmla="*/ 159657 h 456981"/>
              <a:gd name="connsiteX3-27" fmla="*/ 1779848 w 2628384"/>
              <a:gd name="connsiteY3-28" fmla="*/ 456981 h 456981"/>
              <a:gd name="connsiteX4-29" fmla="*/ 0 w 2628384"/>
              <a:gd name="connsiteY4-30" fmla="*/ 453353 h 456981"/>
              <a:gd name="connsiteX0-31" fmla="*/ 0 w 2628384"/>
              <a:gd name="connsiteY0-32" fmla="*/ 297324 h 300952"/>
              <a:gd name="connsiteX1-33" fmla="*/ 696136 w 2628384"/>
              <a:gd name="connsiteY1-34" fmla="*/ 0 h 300952"/>
              <a:gd name="connsiteX2-35" fmla="*/ 2628384 w 2628384"/>
              <a:gd name="connsiteY2-36" fmla="*/ 3628 h 300952"/>
              <a:gd name="connsiteX3-37" fmla="*/ 1779848 w 2628384"/>
              <a:gd name="connsiteY3-38" fmla="*/ 300952 h 300952"/>
              <a:gd name="connsiteX4-39" fmla="*/ 0 w 2628384"/>
              <a:gd name="connsiteY4-40" fmla="*/ 297324 h 300952"/>
              <a:gd name="connsiteX0-41" fmla="*/ 0 w 2628384"/>
              <a:gd name="connsiteY0-42" fmla="*/ 293696 h 297324"/>
              <a:gd name="connsiteX1-43" fmla="*/ 721536 w 2628384"/>
              <a:gd name="connsiteY1-44" fmla="*/ 0 h 297324"/>
              <a:gd name="connsiteX2-45" fmla="*/ 2628384 w 2628384"/>
              <a:gd name="connsiteY2-46" fmla="*/ 0 h 297324"/>
              <a:gd name="connsiteX3-47" fmla="*/ 1779848 w 2628384"/>
              <a:gd name="connsiteY3-48" fmla="*/ 297324 h 297324"/>
              <a:gd name="connsiteX4-49" fmla="*/ 0 w 2628384"/>
              <a:gd name="connsiteY4-50" fmla="*/ 293696 h 297324"/>
              <a:gd name="connsiteX0-51" fmla="*/ 0 w 2628384"/>
              <a:gd name="connsiteY0-52" fmla="*/ 293696 h 304581"/>
              <a:gd name="connsiteX1-53" fmla="*/ 721536 w 2628384"/>
              <a:gd name="connsiteY1-54" fmla="*/ 0 h 304581"/>
              <a:gd name="connsiteX2-55" fmla="*/ 2628384 w 2628384"/>
              <a:gd name="connsiteY2-56" fmla="*/ 0 h 304581"/>
              <a:gd name="connsiteX3-57" fmla="*/ 1750820 w 2628384"/>
              <a:gd name="connsiteY3-58" fmla="*/ 304581 h 304581"/>
              <a:gd name="connsiteX4-59" fmla="*/ 0 w 2628384"/>
              <a:gd name="connsiteY4-60" fmla="*/ 293696 h 304581"/>
              <a:gd name="connsiteX0-61" fmla="*/ 0 w 2628384"/>
              <a:gd name="connsiteY0-62" fmla="*/ 293696 h 297324"/>
              <a:gd name="connsiteX1-63" fmla="*/ 721536 w 2628384"/>
              <a:gd name="connsiteY1-64" fmla="*/ 0 h 297324"/>
              <a:gd name="connsiteX2-65" fmla="*/ 2628384 w 2628384"/>
              <a:gd name="connsiteY2-66" fmla="*/ 0 h 297324"/>
              <a:gd name="connsiteX3-67" fmla="*/ 1750820 w 2628384"/>
              <a:gd name="connsiteY3-68" fmla="*/ 297324 h 297324"/>
              <a:gd name="connsiteX4-69" fmla="*/ 0 w 2628384"/>
              <a:gd name="connsiteY4-70" fmla="*/ 293696 h 29732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628384" h="297324">
                <a:moveTo>
                  <a:pt x="0" y="293696"/>
                </a:moveTo>
                <a:lnTo>
                  <a:pt x="721536" y="0"/>
                </a:lnTo>
                <a:lnTo>
                  <a:pt x="2628384" y="0"/>
                </a:lnTo>
                <a:lnTo>
                  <a:pt x="1750820" y="297324"/>
                </a:lnTo>
                <a:lnTo>
                  <a:pt x="0" y="293696"/>
                </a:lnTo>
                <a:close/>
              </a:path>
            </a:pathLst>
          </a:custGeom>
          <a:gradFill>
            <a:gsLst>
              <a:gs pos="0">
                <a:sysClr val="windowText" lastClr="000000">
                  <a:lumMod val="50000"/>
                  <a:lumOff val="50000"/>
                </a:sysClr>
              </a:gs>
              <a:gs pos="100000">
                <a:srgbClr val="969696"/>
              </a:gs>
              <a:gs pos="47000">
                <a:sysClr val="window" lastClr="FFFFFF">
                  <a:lumMod val="75000"/>
                </a:sysClr>
              </a:gs>
            </a:gsLst>
            <a:lin ang="21594000" scaled="0"/>
          </a:gradFill>
          <a:ln w="25400" cap="flat" cmpd="sng" algn="ctr">
            <a:noFill/>
            <a:prstDash val="solid"/>
          </a:ln>
          <a:effectLst/>
        </p:spPr>
        <p:txBody>
          <a:bodyPr rtlCol="0" anchor="ctr"/>
          <a:lstStyle/>
          <a:p>
            <a:pPr algn="ctr" defTabSz="1218565" fontAlgn="auto">
              <a:spcBef>
                <a:spcPts val="0"/>
              </a:spcBef>
              <a:spcAft>
                <a:spcPts val="0"/>
              </a:spcAft>
              <a:defRPr/>
            </a:pPr>
            <a:endParaRPr lang="zh-CN" altLang="en-US" sz="2400" kern="0">
              <a:solidFill>
                <a:sysClr val="window" lastClr="FFFFFF"/>
              </a:solidFill>
              <a:latin typeface="Calibri" panose="020F0502020204030204"/>
              <a:ea typeface="宋体" panose="02010600030101010101" pitchFamily="2" charset="-122"/>
            </a:endParaRPr>
          </a:p>
        </p:txBody>
      </p:sp>
      <p:sp>
        <p:nvSpPr>
          <p:cNvPr id="4" name="平行四边形 9"/>
          <p:cNvSpPr/>
          <p:nvPr/>
        </p:nvSpPr>
        <p:spPr>
          <a:xfrm>
            <a:off x="1615206" y="5124474"/>
            <a:ext cx="4060249" cy="431609"/>
          </a:xfrm>
          <a:custGeom>
            <a:avLst/>
            <a:gdLst>
              <a:gd name="connsiteX0" fmla="*/ 0 w 2287299"/>
              <a:gd name="connsiteY0" fmla="*/ 522296 h 522296"/>
              <a:gd name="connsiteX1" fmla="*/ 953765 w 2287299"/>
              <a:gd name="connsiteY1" fmla="*/ 0 h 522296"/>
              <a:gd name="connsiteX2" fmla="*/ 2287299 w 2287299"/>
              <a:gd name="connsiteY2" fmla="*/ 0 h 522296"/>
              <a:gd name="connsiteX3" fmla="*/ 1333534 w 2287299"/>
              <a:gd name="connsiteY3" fmla="*/ 522296 h 522296"/>
              <a:gd name="connsiteX4" fmla="*/ 0 w 2287299"/>
              <a:gd name="connsiteY4" fmla="*/ 522296 h 522296"/>
              <a:gd name="connsiteX0-1" fmla="*/ 0 w 2396156"/>
              <a:gd name="connsiteY0-2" fmla="*/ 453353 h 522296"/>
              <a:gd name="connsiteX1-3" fmla="*/ 1062622 w 2396156"/>
              <a:gd name="connsiteY1-4" fmla="*/ 0 h 522296"/>
              <a:gd name="connsiteX2-5" fmla="*/ 2396156 w 2396156"/>
              <a:gd name="connsiteY2-6" fmla="*/ 0 h 522296"/>
              <a:gd name="connsiteX3-7" fmla="*/ 1442391 w 2396156"/>
              <a:gd name="connsiteY3-8" fmla="*/ 522296 h 522296"/>
              <a:gd name="connsiteX4-9" fmla="*/ 0 w 2396156"/>
              <a:gd name="connsiteY4-10" fmla="*/ 453353 h 522296"/>
              <a:gd name="connsiteX0-11" fmla="*/ 0 w 2396156"/>
              <a:gd name="connsiteY0-12" fmla="*/ 453353 h 456981"/>
              <a:gd name="connsiteX1-13" fmla="*/ 1062622 w 2396156"/>
              <a:gd name="connsiteY1-14" fmla="*/ 0 h 456981"/>
              <a:gd name="connsiteX2-15" fmla="*/ 2396156 w 2396156"/>
              <a:gd name="connsiteY2-16" fmla="*/ 0 h 456981"/>
              <a:gd name="connsiteX3-17" fmla="*/ 1779848 w 2396156"/>
              <a:gd name="connsiteY3-18" fmla="*/ 456981 h 456981"/>
              <a:gd name="connsiteX4-19" fmla="*/ 0 w 2396156"/>
              <a:gd name="connsiteY4-20" fmla="*/ 453353 h 456981"/>
              <a:gd name="connsiteX0-21" fmla="*/ 0 w 2628384"/>
              <a:gd name="connsiteY0-22" fmla="*/ 453353 h 456981"/>
              <a:gd name="connsiteX1-23" fmla="*/ 1062622 w 2628384"/>
              <a:gd name="connsiteY1-24" fmla="*/ 0 h 456981"/>
              <a:gd name="connsiteX2-25" fmla="*/ 2628384 w 2628384"/>
              <a:gd name="connsiteY2-26" fmla="*/ 159657 h 456981"/>
              <a:gd name="connsiteX3-27" fmla="*/ 1779848 w 2628384"/>
              <a:gd name="connsiteY3-28" fmla="*/ 456981 h 456981"/>
              <a:gd name="connsiteX4-29" fmla="*/ 0 w 2628384"/>
              <a:gd name="connsiteY4-30" fmla="*/ 453353 h 456981"/>
              <a:gd name="connsiteX0-31" fmla="*/ 0 w 2628384"/>
              <a:gd name="connsiteY0-32" fmla="*/ 297324 h 300952"/>
              <a:gd name="connsiteX1-33" fmla="*/ 696136 w 2628384"/>
              <a:gd name="connsiteY1-34" fmla="*/ 0 h 300952"/>
              <a:gd name="connsiteX2-35" fmla="*/ 2628384 w 2628384"/>
              <a:gd name="connsiteY2-36" fmla="*/ 3628 h 300952"/>
              <a:gd name="connsiteX3-37" fmla="*/ 1779848 w 2628384"/>
              <a:gd name="connsiteY3-38" fmla="*/ 300952 h 300952"/>
              <a:gd name="connsiteX4-39" fmla="*/ 0 w 2628384"/>
              <a:gd name="connsiteY4-40" fmla="*/ 297324 h 300952"/>
              <a:gd name="connsiteX0-41" fmla="*/ 0 w 2628384"/>
              <a:gd name="connsiteY0-42" fmla="*/ 293696 h 297324"/>
              <a:gd name="connsiteX1-43" fmla="*/ 721536 w 2628384"/>
              <a:gd name="connsiteY1-44" fmla="*/ 0 h 297324"/>
              <a:gd name="connsiteX2-45" fmla="*/ 2628384 w 2628384"/>
              <a:gd name="connsiteY2-46" fmla="*/ 0 h 297324"/>
              <a:gd name="connsiteX3-47" fmla="*/ 1779848 w 2628384"/>
              <a:gd name="connsiteY3-48" fmla="*/ 297324 h 297324"/>
              <a:gd name="connsiteX4-49" fmla="*/ 0 w 2628384"/>
              <a:gd name="connsiteY4-50" fmla="*/ 293696 h 297324"/>
              <a:gd name="connsiteX0-51" fmla="*/ 0 w 2628384"/>
              <a:gd name="connsiteY0-52" fmla="*/ 293696 h 304581"/>
              <a:gd name="connsiteX1-53" fmla="*/ 721536 w 2628384"/>
              <a:gd name="connsiteY1-54" fmla="*/ 0 h 304581"/>
              <a:gd name="connsiteX2-55" fmla="*/ 2628384 w 2628384"/>
              <a:gd name="connsiteY2-56" fmla="*/ 0 h 304581"/>
              <a:gd name="connsiteX3-57" fmla="*/ 1750820 w 2628384"/>
              <a:gd name="connsiteY3-58" fmla="*/ 304581 h 304581"/>
              <a:gd name="connsiteX4-59" fmla="*/ 0 w 2628384"/>
              <a:gd name="connsiteY4-60" fmla="*/ 293696 h 304581"/>
              <a:gd name="connsiteX0-61" fmla="*/ 0 w 2628384"/>
              <a:gd name="connsiteY0-62" fmla="*/ 293696 h 297324"/>
              <a:gd name="connsiteX1-63" fmla="*/ 721536 w 2628384"/>
              <a:gd name="connsiteY1-64" fmla="*/ 0 h 297324"/>
              <a:gd name="connsiteX2-65" fmla="*/ 2628384 w 2628384"/>
              <a:gd name="connsiteY2-66" fmla="*/ 0 h 297324"/>
              <a:gd name="connsiteX3-67" fmla="*/ 1750820 w 2628384"/>
              <a:gd name="connsiteY3-68" fmla="*/ 297324 h 297324"/>
              <a:gd name="connsiteX4-69" fmla="*/ 0 w 2628384"/>
              <a:gd name="connsiteY4-70" fmla="*/ 293696 h 29732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628384" h="297324">
                <a:moveTo>
                  <a:pt x="0" y="293696"/>
                </a:moveTo>
                <a:lnTo>
                  <a:pt x="721536" y="0"/>
                </a:lnTo>
                <a:lnTo>
                  <a:pt x="2628384" y="0"/>
                </a:lnTo>
                <a:lnTo>
                  <a:pt x="1750820" y="297324"/>
                </a:lnTo>
                <a:lnTo>
                  <a:pt x="0" y="293696"/>
                </a:lnTo>
                <a:close/>
              </a:path>
            </a:pathLst>
          </a:custGeom>
          <a:gradFill>
            <a:gsLst>
              <a:gs pos="0">
                <a:sysClr val="windowText" lastClr="000000">
                  <a:lumMod val="50000"/>
                  <a:lumOff val="50000"/>
                </a:sysClr>
              </a:gs>
              <a:gs pos="100000">
                <a:srgbClr val="969696"/>
              </a:gs>
              <a:gs pos="47000">
                <a:sysClr val="window" lastClr="FFFFFF">
                  <a:lumMod val="75000"/>
                </a:sysClr>
              </a:gs>
            </a:gsLst>
            <a:lin ang="21594000" scaled="0"/>
          </a:gradFill>
          <a:ln w="25400" cap="flat" cmpd="sng" algn="ctr">
            <a:noFill/>
            <a:prstDash val="solid"/>
          </a:ln>
          <a:effectLst/>
        </p:spPr>
        <p:txBody>
          <a:bodyPr rtlCol="0" anchor="ctr"/>
          <a:lstStyle/>
          <a:p>
            <a:pPr algn="ctr" defTabSz="1218565" fontAlgn="auto">
              <a:spcBef>
                <a:spcPts val="0"/>
              </a:spcBef>
              <a:spcAft>
                <a:spcPts val="0"/>
              </a:spcAft>
              <a:defRPr/>
            </a:pPr>
            <a:endParaRPr lang="zh-CN" altLang="en-US" sz="2400" kern="0">
              <a:solidFill>
                <a:sysClr val="window" lastClr="FFFFFF"/>
              </a:solidFill>
              <a:latin typeface="Calibri" panose="020F0502020204030204"/>
              <a:ea typeface="宋体" panose="02010600030101010101" pitchFamily="2" charset="-122"/>
            </a:endParaRPr>
          </a:p>
        </p:txBody>
      </p:sp>
      <p:sp>
        <p:nvSpPr>
          <p:cNvPr id="5" name="平行四边形 9"/>
          <p:cNvSpPr/>
          <p:nvPr/>
        </p:nvSpPr>
        <p:spPr>
          <a:xfrm>
            <a:off x="1829400" y="3918348"/>
            <a:ext cx="3846053" cy="431609"/>
          </a:xfrm>
          <a:custGeom>
            <a:avLst/>
            <a:gdLst>
              <a:gd name="connsiteX0" fmla="*/ 0 w 2287299"/>
              <a:gd name="connsiteY0" fmla="*/ 522296 h 522296"/>
              <a:gd name="connsiteX1" fmla="*/ 953765 w 2287299"/>
              <a:gd name="connsiteY1" fmla="*/ 0 h 522296"/>
              <a:gd name="connsiteX2" fmla="*/ 2287299 w 2287299"/>
              <a:gd name="connsiteY2" fmla="*/ 0 h 522296"/>
              <a:gd name="connsiteX3" fmla="*/ 1333534 w 2287299"/>
              <a:gd name="connsiteY3" fmla="*/ 522296 h 522296"/>
              <a:gd name="connsiteX4" fmla="*/ 0 w 2287299"/>
              <a:gd name="connsiteY4" fmla="*/ 522296 h 522296"/>
              <a:gd name="connsiteX0-1" fmla="*/ 0 w 2396156"/>
              <a:gd name="connsiteY0-2" fmla="*/ 453353 h 522296"/>
              <a:gd name="connsiteX1-3" fmla="*/ 1062622 w 2396156"/>
              <a:gd name="connsiteY1-4" fmla="*/ 0 h 522296"/>
              <a:gd name="connsiteX2-5" fmla="*/ 2396156 w 2396156"/>
              <a:gd name="connsiteY2-6" fmla="*/ 0 h 522296"/>
              <a:gd name="connsiteX3-7" fmla="*/ 1442391 w 2396156"/>
              <a:gd name="connsiteY3-8" fmla="*/ 522296 h 522296"/>
              <a:gd name="connsiteX4-9" fmla="*/ 0 w 2396156"/>
              <a:gd name="connsiteY4-10" fmla="*/ 453353 h 522296"/>
              <a:gd name="connsiteX0-11" fmla="*/ 0 w 2396156"/>
              <a:gd name="connsiteY0-12" fmla="*/ 453353 h 456981"/>
              <a:gd name="connsiteX1-13" fmla="*/ 1062622 w 2396156"/>
              <a:gd name="connsiteY1-14" fmla="*/ 0 h 456981"/>
              <a:gd name="connsiteX2-15" fmla="*/ 2396156 w 2396156"/>
              <a:gd name="connsiteY2-16" fmla="*/ 0 h 456981"/>
              <a:gd name="connsiteX3-17" fmla="*/ 1779848 w 2396156"/>
              <a:gd name="connsiteY3-18" fmla="*/ 456981 h 456981"/>
              <a:gd name="connsiteX4-19" fmla="*/ 0 w 2396156"/>
              <a:gd name="connsiteY4-20" fmla="*/ 453353 h 456981"/>
              <a:gd name="connsiteX0-21" fmla="*/ 0 w 2628384"/>
              <a:gd name="connsiteY0-22" fmla="*/ 453353 h 456981"/>
              <a:gd name="connsiteX1-23" fmla="*/ 1062622 w 2628384"/>
              <a:gd name="connsiteY1-24" fmla="*/ 0 h 456981"/>
              <a:gd name="connsiteX2-25" fmla="*/ 2628384 w 2628384"/>
              <a:gd name="connsiteY2-26" fmla="*/ 159657 h 456981"/>
              <a:gd name="connsiteX3-27" fmla="*/ 1779848 w 2628384"/>
              <a:gd name="connsiteY3-28" fmla="*/ 456981 h 456981"/>
              <a:gd name="connsiteX4-29" fmla="*/ 0 w 2628384"/>
              <a:gd name="connsiteY4-30" fmla="*/ 453353 h 456981"/>
              <a:gd name="connsiteX0-31" fmla="*/ 0 w 2628384"/>
              <a:gd name="connsiteY0-32" fmla="*/ 297324 h 300952"/>
              <a:gd name="connsiteX1-33" fmla="*/ 696136 w 2628384"/>
              <a:gd name="connsiteY1-34" fmla="*/ 0 h 300952"/>
              <a:gd name="connsiteX2-35" fmla="*/ 2628384 w 2628384"/>
              <a:gd name="connsiteY2-36" fmla="*/ 3628 h 300952"/>
              <a:gd name="connsiteX3-37" fmla="*/ 1779848 w 2628384"/>
              <a:gd name="connsiteY3-38" fmla="*/ 300952 h 300952"/>
              <a:gd name="connsiteX4-39" fmla="*/ 0 w 2628384"/>
              <a:gd name="connsiteY4-40" fmla="*/ 297324 h 300952"/>
              <a:gd name="connsiteX0-41" fmla="*/ 0 w 2628384"/>
              <a:gd name="connsiteY0-42" fmla="*/ 293696 h 297324"/>
              <a:gd name="connsiteX1-43" fmla="*/ 721536 w 2628384"/>
              <a:gd name="connsiteY1-44" fmla="*/ 0 h 297324"/>
              <a:gd name="connsiteX2-45" fmla="*/ 2628384 w 2628384"/>
              <a:gd name="connsiteY2-46" fmla="*/ 0 h 297324"/>
              <a:gd name="connsiteX3-47" fmla="*/ 1779848 w 2628384"/>
              <a:gd name="connsiteY3-48" fmla="*/ 297324 h 297324"/>
              <a:gd name="connsiteX4-49" fmla="*/ 0 w 2628384"/>
              <a:gd name="connsiteY4-50" fmla="*/ 293696 h 297324"/>
              <a:gd name="connsiteX0-51" fmla="*/ 0 w 2628384"/>
              <a:gd name="connsiteY0-52" fmla="*/ 293696 h 304581"/>
              <a:gd name="connsiteX1-53" fmla="*/ 721536 w 2628384"/>
              <a:gd name="connsiteY1-54" fmla="*/ 0 h 304581"/>
              <a:gd name="connsiteX2-55" fmla="*/ 2628384 w 2628384"/>
              <a:gd name="connsiteY2-56" fmla="*/ 0 h 304581"/>
              <a:gd name="connsiteX3-57" fmla="*/ 1750820 w 2628384"/>
              <a:gd name="connsiteY3-58" fmla="*/ 304581 h 304581"/>
              <a:gd name="connsiteX4-59" fmla="*/ 0 w 2628384"/>
              <a:gd name="connsiteY4-60" fmla="*/ 293696 h 304581"/>
              <a:gd name="connsiteX0-61" fmla="*/ 0 w 2628384"/>
              <a:gd name="connsiteY0-62" fmla="*/ 293696 h 297324"/>
              <a:gd name="connsiteX1-63" fmla="*/ 721536 w 2628384"/>
              <a:gd name="connsiteY1-64" fmla="*/ 0 h 297324"/>
              <a:gd name="connsiteX2-65" fmla="*/ 2628384 w 2628384"/>
              <a:gd name="connsiteY2-66" fmla="*/ 0 h 297324"/>
              <a:gd name="connsiteX3-67" fmla="*/ 1750820 w 2628384"/>
              <a:gd name="connsiteY3-68" fmla="*/ 297324 h 297324"/>
              <a:gd name="connsiteX4-69" fmla="*/ 0 w 2628384"/>
              <a:gd name="connsiteY4-70" fmla="*/ 293696 h 29732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628384" h="297324">
                <a:moveTo>
                  <a:pt x="0" y="293696"/>
                </a:moveTo>
                <a:lnTo>
                  <a:pt x="721536" y="0"/>
                </a:lnTo>
                <a:lnTo>
                  <a:pt x="2628384" y="0"/>
                </a:lnTo>
                <a:lnTo>
                  <a:pt x="1750820" y="297324"/>
                </a:lnTo>
                <a:lnTo>
                  <a:pt x="0" y="293696"/>
                </a:lnTo>
                <a:close/>
              </a:path>
            </a:pathLst>
          </a:custGeom>
          <a:gradFill>
            <a:gsLst>
              <a:gs pos="0">
                <a:sysClr val="windowText" lastClr="000000">
                  <a:lumMod val="50000"/>
                  <a:lumOff val="50000"/>
                </a:sysClr>
              </a:gs>
              <a:gs pos="100000">
                <a:srgbClr val="969696"/>
              </a:gs>
              <a:gs pos="47000">
                <a:sysClr val="window" lastClr="FFFFFF">
                  <a:lumMod val="75000"/>
                </a:sysClr>
              </a:gs>
            </a:gsLst>
            <a:lin ang="21594000" scaled="0"/>
          </a:gradFill>
          <a:ln w="25400" cap="flat" cmpd="sng" algn="ctr">
            <a:noFill/>
            <a:prstDash val="solid"/>
          </a:ln>
          <a:effectLst/>
        </p:spPr>
        <p:txBody>
          <a:bodyPr rtlCol="0" anchor="ctr"/>
          <a:lstStyle/>
          <a:p>
            <a:pPr algn="ctr" defTabSz="1218565" fontAlgn="auto">
              <a:spcBef>
                <a:spcPts val="0"/>
              </a:spcBef>
              <a:spcAft>
                <a:spcPts val="0"/>
              </a:spcAft>
              <a:defRPr/>
            </a:pPr>
            <a:endParaRPr lang="zh-CN" altLang="en-US" sz="2400" kern="0">
              <a:solidFill>
                <a:sysClr val="window" lastClr="FFFFFF"/>
              </a:solidFill>
              <a:latin typeface="Calibri" panose="020F0502020204030204"/>
              <a:ea typeface="宋体" panose="02010600030101010101" pitchFamily="2" charset="-122"/>
            </a:endParaRPr>
          </a:p>
        </p:txBody>
      </p:sp>
      <p:grpSp>
        <p:nvGrpSpPr>
          <p:cNvPr id="6" name="组合 5"/>
          <p:cNvGrpSpPr/>
          <p:nvPr/>
        </p:nvGrpSpPr>
        <p:grpSpPr>
          <a:xfrm>
            <a:off x="1620915" y="5542762"/>
            <a:ext cx="4479784" cy="766559"/>
            <a:chOff x="5589165" y="4040863"/>
            <a:chExt cx="2899968" cy="496228"/>
          </a:xfrm>
          <a:effectLst>
            <a:outerShdw blurRad="63500" dist="63500" dir="2700000" algn="tl" rotWithShape="0">
              <a:prstClr val="black">
                <a:alpha val="40000"/>
              </a:prstClr>
            </a:outerShdw>
          </a:effectLst>
        </p:grpSpPr>
        <p:sp>
          <p:nvSpPr>
            <p:cNvPr id="7" name="五边形 6"/>
            <p:cNvSpPr/>
            <p:nvPr/>
          </p:nvSpPr>
          <p:spPr>
            <a:xfrm>
              <a:off x="5589165" y="4040863"/>
              <a:ext cx="2899968" cy="496228"/>
            </a:xfrm>
            <a:prstGeom prst="homePlate">
              <a:avLst>
                <a:gd name="adj" fmla="val 57298"/>
              </a:avLst>
            </a:prstGeom>
            <a:solidFill>
              <a:srgbClr val="C00000"/>
            </a:solidFill>
            <a:ln w="25400" cap="flat" cmpd="sng" algn="ctr">
              <a:noFill/>
              <a:prstDash val="solid"/>
            </a:ln>
            <a:effectLst/>
          </p:spPr>
          <p:txBody>
            <a:bodyPr rtlCol="0" anchor="ctr"/>
            <a:lstStyle/>
            <a:p>
              <a:pPr algn="ctr" defTabSz="1218565" fontAlgn="auto">
                <a:spcBef>
                  <a:spcPts val="0"/>
                </a:spcBef>
                <a:spcAft>
                  <a:spcPts val="0"/>
                </a:spcAft>
                <a:defRPr/>
              </a:pPr>
              <a:endParaRPr lang="zh-CN" altLang="en-US" sz="2400" kern="0">
                <a:solidFill>
                  <a:sysClr val="window" lastClr="FFFFFF"/>
                </a:solidFill>
                <a:latin typeface="Calibri" panose="020F0502020204030204"/>
                <a:ea typeface="宋体" panose="02010600030101010101" pitchFamily="2" charset="-122"/>
              </a:endParaRPr>
            </a:p>
          </p:txBody>
        </p:sp>
        <p:sp>
          <p:nvSpPr>
            <p:cNvPr id="8" name="五边形 14"/>
            <p:cNvSpPr/>
            <p:nvPr/>
          </p:nvSpPr>
          <p:spPr>
            <a:xfrm>
              <a:off x="5643327" y="4048536"/>
              <a:ext cx="2832225" cy="242318"/>
            </a:xfrm>
            <a:custGeom>
              <a:avLst/>
              <a:gdLst/>
              <a:ahLst/>
              <a:cxnLst/>
              <a:rect l="l" t="t" r="r" b="b"/>
              <a:pathLst>
                <a:path w="2899968" h="248114">
                  <a:moveTo>
                    <a:pt x="0" y="0"/>
                  </a:moveTo>
                  <a:lnTo>
                    <a:pt x="2615639" y="0"/>
                  </a:lnTo>
                  <a:lnTo>
                    <a:pt x="2899968" y="248114"/>
                  </a:lnTo>
                  <a:lnTo>
                    <a:pt x="0" y="248114"/>
                  </a:lnTo>
                  <a:close/>
                </a:path>
              </a:pathLst>
            </a:custGeom>
            <a:gradFill>
              <a:gsLst>
                <a:gs pos="0">
                  <a:sysClr val="window" lastClr="FFFFFF">
                    <a:alpha val="13000"/>
                  </a:sysClr>
                </a:gs>
                <a:gs pos="70000">
                  <a:sysClr val="window" lastClr="FFFFFF">
                    <a:alpha val="0"/>
                  </a:sysClr>
                </a:gs>
              </a:gsLst>
              <a:lin ang="13500000" scaled="0"/>
            </a:gradFill>
            <a:ln w="25400" cap="flat" cmpd="sng" algn="ctr">
              <a:noFill/>
              <a:prstDash val="solid"/>
            </a:ln>
            <a:effectLst/>
          </p:spPr>
          <p:txBody>
            <a:bodyPr rtlCol="0" anchor="ctr"/>
            <a:lstStyle/>
            <a:p>
              <a:pPr algn="ctr" defTabSz="1218565" fontAlgn="auto">
                <a:spcBef>
                  <a:spcPts val="0"/>
                </a:spcBef>
                <a:spcAft>
                  <a:spcPts val="0"/>
                </a:spcAft>
                <a:defRPr/>
              </a:pPr>
              <a:endParaRPr lang="zh-CN" altLang="en-US" sz="2400" kern="0">
                <a:solidFill>
                  <a:sysClr val="window" lastClr="FFFFFF"/>
                </a:solidFill>
                <a:latin typeface="Calibri" panose="020F0502020204030204"/>
                <a:ea typeface="宋体" panose="02010600030101010101" pitchFamily="2" charset="-122"/>
              </a:endParaRPr>
            </a:p>
          </p:txBody>
        </p:sp>
      </p:grpSp>
      <p:grpSp>
        <p:nvGrpSpPr>
          <p:cNvPr id="9" name="组合 8"/>
          <p:cNvGrpSpPr/>
          <p:nvPr/>
        </p:nvGrpSpPr>
        <p:grpSpPr>
          <a:xfrm flipH="1">
            <a:off x="1405437" y="1938491"/>
            <a:ext cx="4479784" cy="766559"/>
            <a:chOff x="5589165" y="4040863"/>
            <a:chExt cx="2899968" cy="496228"/>
          </a:xfrm>
          <a:effectLst>
            <a:outerShdw blurRad="63500" dist="63500" dir="2700000" algn="tl" rotWithShape="0">
              <a:prstClr val="black">
                <a:alpha val="40000"/>
              </a:prstClr>
            </a:outerShdw>
          </a:effectLst>
        </p:grpSpPr>
        <p:sp>
          <p:nvSpPr>
            <p:cNvPr id="10" name="五边形 9"/>
            <p:cNvSpPr/>
            <p:nvPr/>
          </p:nvSpPr>
          <p:spPr>
            <a:xfrm>
              <a:off x="5589165" y="4040863"/>
              <a:ext cx="2899968" cy="496228"/>
            </a:xfrm>
            <a:prstGeom prst="homePlate">
              <a:avLst>
                <a:gd name="adj" fmla="val 57298"/>
              </a:avLst>
            </a:prstGeom>
            <a:solidFill>
              <a:srgbClr val="C00000"/>
            </a:solidFill>
            <a:ln w="25400" cap="flat" cmpd="sng" algn="ctr">
              <a:noFill/>
              <a:prstDash val="solid"/>
            </a:ln>
            <a:effectLst/>
          </p:spPr>
          <p:txBody>
            <a:bodyPr rtlCol="0" anchor="ctr"/>
            <a:lstStyle/>
            <a:p>
              <a:pPr algn="ctr" defTabSz="1218565" fontAlgn="auto">
                <a:spcBef>
                  <a:spcPts val="0"/>
                </a:spcBef>
                <a:spcAft>
                  <a:spcPts val="0"/>
                </a:spcAft>
                <a:defRPr/>
              </a:pPr>
              <a:endParaRPr lang="zh-CN" altLang="en-US" sz="2400" kern="0">
                <a:solidFill>
                  <a:sysClr val="window" lastClr="FFFFFF"/>
                </a:solidFill>
                <a:latin typeface="Calibri" panose="020F0502020204030204"/>
                <a:ea typeface="宋体" panose="02010600030101010101" pitchFamily="2" charset="-122"/>
              </a:endParaRPr>
            </a:p>
          </p:txBody>
        </p:sp>
        <p:sp>
          <p:nvSpPr>
            <p:cNvPr id="11" name="五边形 14"/>
            <p:cNvSpPr/>
            <p:nvPr/>
          </p:nvSpPr>
          <p:spPr>
            <a:xfrm>
              <a:off x="5643327" y="4048536"/>
              <a:ext cx="2832225" cy="242318"/>
            </a:xfrm>
            <a:custGeom>
              <a:avLst/>
              <a:gdLst/>
              <a:ahLst/>
              <a:cxnLst/>
              <a:rect l="l" t="t" r="r" b="b"/>
              <a:pathLst>
                <a:path w="2899968" h="248114">
                  <a:moveTo>
                    <a:pt x="0" y="0"/>
                  </a:moveTo>
                  <a:lnTo>
                    <a:pt x="2615639" y="0"/>
                  </a:lnTo>
                  <a:lnTo>
                    <a:pt x="2899968" y="248114"/>
                  </a:lnTo>
                  <a:lnTo>
                    <a:pt x="0" y="248114"/>
                  </a:lnTo>
                  <a:close/>
                </a:path>
              </a:pathLst>
            </a:custGeom>
            <a:gradFill>
              <a:gsLst>
                <a:gs pos="0">
                  <a:sysClr val="window" lastClr="FFFFFF">
                    <a:alpha val="13000"/>
                  </a:sysClr>
                </a:gs>
                <a:gs pos="70000">
                  <a:sysClr val="window" lastClr="FFFFFF">
                    <a:alpha val="0"/>
                  </a:sysClr>
                </a:gs>
              </a:gsLst>
              <a:lin ang="13500000" scaled="0"/>
            </a:gradFill>
            <a:ln w="25400" cap="flat" cmpd="sng" algn="ctr">
              <a:noFill/>
              <a:prstDash val="solid"/>
            </a:ln>
            <a:effectLst/>
          </p:spPr>
          <p:txBody>
            <a:bodyPr rtlCol="0" anchor="ctr"/>
            <a:lstStyle/>
            <a:p>
              <a:pPr algn="ctr" defTabSz="1218565" fontAlgn="auto">
                <a:spcBef>
                  <a:spcPts val="0"/>
                </a:spcBef>
                <a:spcAft>
                  <a:spcPts val="0"/>
                </a:spcAft>
                <a:defRPr/>
              </a:pPr>
              <a:endParaRPr lang="zh-CN" altLang="en-US" sz="2400" kern="0">
                <a:solidFill>
                  <a:sysClr val="window" lastClr="FFFFFF"/>
                </a:solidFill>
                <a:latin typeface="Calibri" panose="020F0502020204030204"/>
                <a:ea typeface="宋体" panose="02010600030101010101" pitchFamily="2" charset="-122"/>
              </a:endParaRPr>
            </a:p>
          </p:txBody>
        </p:sp>
      </p:grpSp>
      <p:grpSp>
        <p:nvGrpSpPr>
          <p:cNvPr id="12" name="组合 11"/>
          <p:cNvGrpSpPr/>
          <p:nvPr/>
        </p:nvGrpSpPr>
        <p:grpSpPr>
          <a:xfrm>
            <a:off x="1829401" y="3116165"/>
            <a:ext cx="3870379" cy="802183"/>
            <a:chOff x="1303560" y="2406327"/>
            <a:chExt cx="2505472" cy="519289"/>
          </a:xfrm>
          <a:effectLst>
            <a:outerShdw blurRad="63500" dist="63500" dir="2700000" algn="tl" rotWithShape="0">
              <a:prstClr val="black">
                <a:alpha val="40000"/>
              </a:prstClr>
            </a:outerShdw>
          </a:effectLst>
        </p:grpSpPr>
        <p:sp>
          <p:nvSpPr>
            <p:cNvPr id="13" name="矩形 12"/>
            <p:cNvSpPr/>
            <p:nvPr/>
          </p:nvSpPr>
          <p:spPr>
            <a:xfrm>
              <a:off x="1303560" y="2406327"/>
              <a:ext cx="2505472" cy="519289"/>
            </a:xfrm>
            <a:prstGeom prst="rect">
              <a:avLst/>
            </a:prstGeom>
            <a:solidFill>
              <a:srgbClr val="C00000"/>
            </a:solidFill>
            <a:ln w="25400" cap="flat" cmpd="sng" algn="ctr">
              <a:noFill/>
              <a:prstDash val="solid"/>
            </a:ln>
            <a:effectLst/>
          </p:spPr>
          <p:txBody>
            <a:bodyPr rtlCol="0" anchor="ctr"/>
            <a:lstStyle/>
            <a:p>
              <a:pPr algn="ctr" defTabSz="1218565" fontAlgn="auto">
                <a:spcBef>
                  <a:spcPts val="0"/>
                </a:spcBef>
                <a:spcAft>
                  <a:spcPts val="0"/>
                </a:spcAft>
                <a:defRPr/>
              </a:pPr>
              <a:endParaRPr lang="zh-CN" altLang="en-US" sz="2400" kern="0">
                <a:solidFill>
                  <a:sysClr val="window" lastClr="FFFFFF"/>
                </a:solidFill>
                <a:latin typeface="Calibri" panose="020F0502020204030204"/>
                <a:ea typeface="宋体" panose="02010600030101010101" pitchFamily="2" charset="-122"/>
              </a:endParaRPr>
            </a:p>
          </p:txBody>
        </p:sp>
        <p:sp>
          <p:nvSpPr>
            <p:cNvPr id="14" name="矩形 26"/>
            <p:cNvSpPr/>
            <p:nvPr/>
          </p:nvSpPr>
          <p:spPr>
            <a:xfrm>
              <a:off x="1303560" y="2406327"/>
              <a:ext cx="2505472" cy="484941"/>
            </a:xfrm>
            <a:custGeom>
              <a:avLst/>
              <a:gdLst/>
              <a:ahLst/>
              <a:cxnLst/>
              <a:rect l="l" t="t" r="r" b="b"/>
              <a:pathLst>
                <a:path w="2505472" h="484941">
                  <a:moveTo>
                    <a:pt x="0" y="0"/>
                  </a:moveTo>
                  <a:lnTo>
                    <a:pt x="2505472" y="0"/>
                  </a:lnTo>
                  <a:lnTo>
                    <a:pt x="2505472" y="114060"/>
                  </a:lnTo>
                  <a:cubicBezTo>
                    <a:pt x="2252774" y="53470"/>
                    <a:pt x="1976570" y="20647"/>
                    <a:pt x="1687305" y="20647"/>
                  </a:cubicBezTo>
                  <a:cubicBezTo>
                    <a:pt x="1009077" y="20647"/>
                    <a:pt x="402653" y="201086"/>
                    <a:pt x="0" y="484941"/>
                  </a:cubicBezTo>
                  <a:close/>
                </a:path>
              </a:pathLst>
            </a:custGeom>
            <a:gradFill>
              <a:gsLst>
                <a:gs pos="0">
                  <a:sysClr val="window" lastClr="FFFFFF">
                    <a:alpha val="6000"/>
                  </a:sysClr>
                </a:gs>
                <a:gs pos="70000">
                  <a:sysClr val="window" lastClr="FFFFFF">
                    <a:alpha val="15000"/>
                  </a:sysClr>
                </a:gs>
              </a:gsLst>
              <a:lin ang="21594000" scaled="0"/>
            </a:gradFill>
            <a:ln w="25400" cap="flat" cmpd="sng" algn="ctr">
              <a:noFill/>
              <a:prstDash val="solid"/>
            </a:ln>
            <a:effectLst/>
          </p:spPr>
          <p:txBody>
            <a:bodyPr rtlCol="0" anchor="ctr"/>
            <a:lstStyle/>
            <a:p>
              <a:pPr algn="ctr" defTabSz="1218565" fontAlgn="auto">
                <a:spcBef>
                  <a:spcPts val="0"/>
                </a:spcBef>
                <a:spcAft>
                  <a:spcPts val="0"/>
                </a:spcAft>
                <a:defRPr/>
              </a:pPr>
              <a:endParaRPr lang="zh-CN" altLang="en-US" sz="2400" kern="0">
                <a:solidFill>
                  <a:sysClr val="window" lastClr="FFFFFF"/>
                </a:solidFill>
                <a:latin typeface="Calibri" panose="020F0502020204030204"/>
                <a:ea typeface="宋体" panose="02010600030101010101" pitchFamily="2" charset="-122"/>
              </a:endParaRPr>
            </a:p>
          </p:txBody>
        </p:sp>
      </p:grpSp>
      <p:grpSp>
        <p:nvGrpSpPr>
          <p:cNvPr id="15" name="组合 14"/>
          <p:cNvGrpSpPr/>
          <p:nvPr/>
        </p:nvGrpSpPr>
        <p:grpSpPr>
          <a:xfrm>
            <a:off x="1829401" y="4329463"/>
            <a:ext cx="3870379" cy="802183"/>
            <a:chOff x="1303560" y="3191750"/>
            <a:chExt cx="2505472" cy="519289"/>
          </a:xfrm>
          <a:effectLst>
            <a:outerShdw blurRad="63500" dist="63500" dir="2700000" algn="tl" rotWithShape="0">
              <a:prstClr val="black">
                <a:alpha val="40000"/>
              </a:prstClr>
            </a:outerShdw>
          </a:effectLst>
        </p:grpSpPr>
        <p:sp>
          <p:nvSpPr>
            <p:cNvPr id="16" name="矩形 15"/>
            <p:cNvSpPr/>
            <p:nvPr/>
          </p:nvSpPr>
          <p:spPr>
            <a:xfrm>
              <a:off x="1303560" y="3191750"/>
              <a:ext cx="2505472" cy="519289"/>
            </a:xfrm>
            <a:prstGeom prst="rect">
              <a:avLst/>
            </a:prstGeom>
            <a:solidFill>
              <a:srgbClr val="C00000"/>
            </a:solidFill>
            <a:ln w="25400" cap="flat" cmpd="sng" algn="ctr">
              <a:noFill/>
              <a:prstDash val="solid"/>
            </a:ln>
            <a:effectLst/>
          </p:spPr>
          <p:txBody>
            <a:bodyPr rtlCol="0" anchor="ctr"/>
            <a:lstStyle/>
            <a:p>
              <a:pPr algn="ctr" defTabSz="1218565" fontAlgn="auto">
                <a:spcBef>
                  <a:spcPts val="0"/>
                </a:spcBef>
                <a:spcAft>
                  <a:spcPts val="0"/>
                </a:spcAft>
                <a:defRPr/>
              </a:pPr>
              <a:endParaRPr lang="zh-CN" altLang="en-US" sz="2400" kern="0">
                <a:solidFill>
                  <a:sysClr val="window" lastClr="FFFFFF"/>
                </a:solidFill>
                <a:latin typeface="Calibri" panose="020F0502020204030204"/>
                <a:ea typeface="宋体" panose="02010600030101010101" pitchFamily="2" charset="-122"/>
              </a:endParaRPr>
            </a:p>
          </p:txBody>
        </p:sp>
        <p:sp>
          <p:nvSpPr>
            <p:cNvPr id="17" name="矩形 26"/>
            <p:cNvSpPr/>
            <p:nvPr/>
          </p:nvSpPr>
          <p:spPr>
            <a:xfrm>
              <a:off x="1303560" y="3191750"/>
              <a:ext cx="2505472" cy="484941"/>
            </a:xfrm>
            <a:custGeom>
              <a:avLst/>
              <a:gdLst/>
              <a:ahLst/>
              <a:cxnLst/>
              <a:rect l="l" t="t" r="r" b="b"/>
              <a:pathLst>
                <a:path w="2505472" h="484941">
                  <a:moveTo>
                    <a:pt x="0" y="0"/>
                  </a:moveTo>
                  <a:lnTo>
                    <a:pt x="2505472" y="0"/>
                  </a:lnTo>
                  <a:lnTo>
                    <a:pt x="2505472" y="114060"/>
                  </a:lnTo>
                  <a:cubicBezTo>
                    <a:pt x="2252774" y="53470"/>
                    <a:pt x="1976570" y="20647"/>
                    <a:pt x="1687305" y="20647"/>
                  </a:cubicBezTo>
                  <a:cubicBezTo>
                    <a:pt x="1009077" y="20647"/>
                    <a:pt x="402653" y="201086"/>
                    <a:pt x="0" y="484941"/>
                  </a:cubicBezTo>
                  <a:close/>
                </a:path>
              </a:pathLst>
            </a:custGeom>
            <a:gradFill>
              <a:gsLst>
                <a:gs pos="0">
                  <a:sysClr val="window" lastClr="FFFFFF">
                    <a:alpha val="6000"/>
                  </a:sysClr>
                </a:gs>
                <a:gs pos="70000">
                  <a:sysClr val="window" lastClr="FFFFFF">
                    <a:alpha val="15000"/>
                  </a:sysClr>
                </a:gs>
              </a:gsLst>
              <a:lin ang="21594000" scaled="0"/>
            </a:gradFill>
            <a:ln w="25400" cap="flat" cmpd="sng" algn="ctr">
              <a:noFill/>
              <a:prstDash val="solid"/>
            </a:ln>
            <a:effectLst/>
          </p:spPr>
          <p:txBody>
            <a:bodyPr rtlCol="0" anchor="ctr"/>
            <a:lstStyle/>
            <a:p>
              <a:pPr algn="ctr" defTabSz="1218565" fontAlgn="auto">
                <a:spcBef>
                  <a:spcPts val="0"/>
                </a:spcBef>
                <a:spcAft>
                  <a:spcPts val="0"/>
                </a:spcAft>
                <a:defRPr/>
              </a:pPr>
              <a:endParaRPr lang="zh-CN" altLang="en-US" sz="2400" kern="0">
                <a:solidFill>
                  <a:sysClr val="window" lastClr="FFFFFF"/>
                </a:solidFill>
                <a:latin typeface="Calibri" panose="020F0502020204030204"/>
                <a:ea typeface="宋体" panose="02010600030101010101" pitchFamily="2" charset="-122"/>
              </a:endParaRPr>
            </a:p>
          </p:txBody>
        </p:sp>
      </p:grpSp>
      <p:sp>
        <p:nvSpPr>
          <p:cNvPr id="18" name="Freeform 6"/>
          <p:cNvSpPr>
            <a:spLocks noEditPoints="1"/>
          </p:cNvSpPr>
          <p:nvPr/>
        </p:nvSpPr>
        <p:spPr bwMode="auto">
          <a:xfrm>
            <a:off x="4885061" y="2076861"/>
            <a:ext cx="377223" cy="489817"/>
          </a:xfrm>
          <a:custGeom>
            <a:avLst/>
            <a:gdLst>
              <a:gd name="T0" fmla="*/ 33 w 251"/>
              <a:gd name="T1" fmla="*/ 298 h 326"/>
              <a:gd name="T2" fmla="*/ 26 w 251"/>
              <a:gd name="T3" fmla="*/ 180 h 326"/>
              <a:gd name="T4" fmla="*/ 44 w 251"/>
              <a:gd name="T5" fmla="*/ 150 h 326"/>
              <a:gd name="T6" fmla="*/ 77 w 251"/>
              <a:gd name="T7" fmla="*/ 141 h 326"/>
              <a:gd name="T8" fmla="*/ 83 w 251"/>
              <a:gd name="T9" fmla="*/ 170 h 326"/>
              <a:gd name="T10" fmla="*/ 76 w 251"/>
              <a:gd name="T11" fmla="*/ 178 h 326"/>
              <a:gd name="T12" fmla="*/ 54 w 251"/>
              <a:gd name="T13" fmla="*/ 197 h 326"/>
              <a:gd name="T14" fmla="*/ 45 w 251"/>
              <a:gd name="T15" fmla="*/ 298 h 326"/>
              <a:gd name="T16" fmla="*/ 58 w 251"/>
              <a:gd name="T17" fmla="*/ 297 h 326"/>
              <a:gd name="T18" fmla="*/ 198 w 251"/>
              <a:gd name="T19" fmla="*/ 210 h 326"/>
              <a:gd name="T20" fmla="*/ 82 w 251"/>
              <a:gd name="T21" fmla="*/ 92 h 326"/>
              <a:gd name="T22" fmla="*/ 134 w 251"/>
              <a:gd name="T23" fmla="*/ 47 h 326"/>
              <a:gd name="T24" fmla="*/ 164 w 251"/>
              <a:gd name="T25" fmla="*/ 92 h 326"/>
              <a:gd name="T26" fmla="*/ 171 w 251"/>
              <a:gd name="T27" fmla="*/ 25 h 326"/>
              <a:gd name="T28" fmla="*/ 75 w 251"/>
              <a:gd name="T29" fmla="*/ 21 h 326"/>
              <a:gd name="T30" fmla="*/ 82 w 251"/>
              <a:gd name="T31" fmla="*/ 92 h 326"/>
              <a:gd name="T32" fmla="*/ 215 w 251"/>
              <a:gd name="T33" fmla="*/ 311 h 326"/>
              <a:gd name="T34" fmla="*/ 49 w 251"/>
              <a:gd name="T35" fmla="*/ 326 h 326"/>
              <a:gd name="T36" fmla="*/ 225 w 251"/>
              <a:gd name="T37" fmla="*/ 180 h 326"/>
              <a:gd name="T38" fmla="*/ 218 w 251"/>
              <a:gd name="T39" fmla="*/ 298 h 326"/>
              <a:gd name="T40" fmla="*/ 211 w 251"/>
              <a:gd name="T41" fmla="*/ 206 h 326"/>
              <a:gd name="T42" fmla="*/ 167 w 251"/>
              <a:gd name="T43" fmla="*/ 197 h 326"/>
              <a:gd name="T44" fmla="*/ 177 w 251"/>
              <a:gd name="T45" fmla="*/ 177 h 326"/>
              <a:gd name="T46" fmla="*/ 179 w 251"/>
              <a:gd name="T47" fmla="*/ 171 h 326"/>
              <a:gd name="T48" fmla="*/ 208 w 251"/>
              <a:gd name="T49" fmla="*/ 149 h 326"/>
              <a:gd name="T50" fmla="*/ 211 w 251"/>
              <a:gd name="T51" fmla="*/ 152 h 326"/>
              <a:gd name="T52" fmla="*/ 225 w 251"/>
              <a:gd name="T53" fmla="*/ 180 h 326"/>
              <a:gd name="T54" fmla="*/ 172 w 251"/>
              <a:gd name="T55" fmla="*/ 178 h 326"/>
              <a:gd name="T56" fmla="*/ 164 w 251"/>
              <a:gd name="T57" fmla="*/ 165 h 326"/>
              <a:gd name="T58" fmla="*/ 174 w 251"/>
              <a:gd name="T59" fmla="*/ 141 h 326"/>
              <a:gd name="T60" fmla="*/ 155 w 251"/>
              <a:gd name="T61" fmla="*/ 145 h 326"/>
              <a:gd name="T62" fmla="*/ 162 w 251"/>
              <a:gd name="T63" fmla="*/ 197 h 326"/>
              <a:gd name="T64" fmla="*/ 78 w 251"/>
              <a:gd name="T65" fmla="*/ 166 h 326"/>
              <a:gd name="T66" fmla="*/ 90 w 251"/>
              <a:gd name="T67" fmla="*/ 168 h 326"/>
              <a:gd name="T68" fmla="*/ 91 w 251"/>
              <a:gd name="T69" fmla="*/ 197 h 326"/>
              <a:gd name="T70" fmla="*/ 96 w 251"/>
              <a:gd name="T71" fmla="*/ 145 h 326"/>
              <a:gd name="T72" fmla="*/ 79 w 251"/>
              <a:gd name="T73" fmla="*/ 141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1" h="326">
                <a:moveTo>
                  <a:pt x="45" y="298"/>
                </a:moveTo>
                <a:cubicBezTo>
                  <a:pt x="33" y="298"/>
                  <a:pt x="33" y="298"/>
                  <a:pt x="33" y="298"/>
                </a:cubicBezTo>
                <a:cubicBezTo>
                  <a:pt x="4" y="298"/>
                  <a:pt x="0" y="279"/>
                  <a:pt x="7" y="253"/>
                </a:cubicBezTo>
                <a:cubicBezTo>
                  <a:pt x="26" y="180"/>
                  <a:pt x="26" y="180"/>
                  <a:pt x="26" y="180"/>
                </a:cubicBezTo>
                <a:cubicBezTo>
                  <a:pt x="29" y="168"/>
                  <a:pt x="35" y="158"/>
                  <a:pt x="42" y="151"/>
                </a:cubicBezTo>
                <a:cubicBezTo>
                  <a:pt x="44" y="150"/>
                  <a:pt x="44" y="150"/>
                  <a:pt x="44" y="150"/>
                </a:cubicBezTo>
                <a:cubicBezTo>
                  <a:pt x="45" y="149"/>
                  <a:pt x="45" y="149"/>
                  <a:pt x="45" y="149"/>
                </a:cubicBezTo>
                <a:cubicBezTo>
                  <a:pt x="77" y="141"/>
                  <a:pt x="77" y="141"/>
                  <a:pt x="77" y="141"/>
                </a:cubicBezTo>
                <a:cubicBezTo>
                  <a:pt x="74" y="171"/>
                  <a:pt x="74" y="171"/>
                  <a:pt x="74" y="171"/>
                </a:cubicBezTo>
                <a:cubicBezTo>
                  <a:pt x="83" y="170"/>
                  <a:pt x="83" y="170"/>
                  <a:pt x="83" y="170"/>
                </a:cubicBezTo>
                <a:cubicBezTo>
                  <a:pt x="76" y="177"/>
                  <a:pt x="76" y="177"/>
                  <a:pt x="76" y="177"/>
                </a:cubicBezTo>
                <a:cubicBezTo>
                  <a:pt x="76" y="178"/>
                  <a:pt x="76" y="178"/>
                  <a:pt x="76" y="178"/>
                </a:cubicBezTo>
                <a:cubicBezTo>
                  <a:pt x="77" y="178"/>
                  <a:pt x="81" y="186"/>
                  <a:pt x="87" y="197"/>
                </a:cubicBezTo>
                <a:cubicBezTo>
                  <a:pt x="54" y="197"/>
                  <a:pt x="54" y="197"/>
                  <a:pt x="54" y="197"/>
                </a:cubicBezTo>
                <a:cubicBezTo>
                  <a:pt x="45" y="206"/>
                  <a:pt x="45" y="206"/>
                  <a:pt x="45" y="206"/>
                </a:cubicBezTo>
                <a:cubicBezTo>
                  <a:pt x="45" y="298"/>
                  <a:pt x="45" y="298"/>
                  <a:pt x="45" y="298"/>
                </a:cubicBezTo>
                <a:close/>
                <a:moveTo>
                  <a:pt x="58" y="210"/>
                </a:moveTo>
                <a:cubicBezTo>
                  <a:pt x="58" y="297"/>
                  <a:pt x="58" y="297"/>
                  <a:pt x="58" y="297"/>
                </a:cubicBezTo>
                <a:cubicBezTo>
                  <a:pt x="198" y="297"/>
                  <a:pt x="198" y="297"/>
                  <a:pt x="198" y="297"/>
                </a:cubicBezTo>
                <a:cubicBezTo>
                  <a:pt x="198" y="210"/>
                  <a:pt x="198" y="210"/>
                  <a:pt x="198" y="210"/>
                </a:cubicBezTo>
                <a:cubicBezTo>
                  <a:pt x="58" y="210"/>
                  <a:pt x="58" y="210"/>
                  <a:pt x="58" y="210"/>
                </a:cubicBezTo>
                <a:close/>
                <a:moveTo>
                  <a:pt x="82" y="92"/>
                </a:moveTo>
                <a:cubicBezTo>
                  <a:pt x="80" y="74"/>
                  <a:pt x="79" y="66"/>
                  <a:pt x="85" y="48"/>
                </a:cubicBezTo>
                <a:cubicBezTo>
                  <a:pt x="96" y="56"/>
                  <a:pt x="123" y="52"/>
                  <a:pt x="134" y="47"/>
                </a:cubicBezTo>
                <a:cubicBezTo>
                  <a:pt x="140" y="56"/>
                  <a:pt x="151" y="58"/>
                  <a:pt x="161" y="55"/>
                </a:cubicBezTo>
                <a:cubicBezTo>
                  <a:pt x="164" y="70"/>
                  <a:pt x="164" y="72"/>
                  <a:pt x="164" y="92"/>
                </a:cubicBezTo>
                <a:cubicBezTo>
                  <a:pt x="164" y="92"/>
                  <a:pt x="175" y="82"/>
                  <a:pt x="177" y="74"/>
                </a:cubicBezTo>
                <a:cubicBezTo>
                  <a:pt x="179" y="65"/>
                  <a:pt x="175" y="32"/>
                  <a:pt x="171" y="25"/>
                </a:cubicBezTo>
                <a:cubicBezTo>
                  <a:pt x="167" y="14"/>
                  <a:pt x="154" y="6"/>
                  <a:pt x="132" y="9"/>
                </a:cubicBezTo>
                <a:cubicBezTo>
                  <a:pt x="111" y="0"/>
                  <a:pt x="86" y="9"/>
                  <a:pt x="75" y="21"/>
                </a:cubicBezTo>
                <a:cubicBezTo>
                  <a:pt x="71" y="27"/>
                  <a:pt x="65" y="74"/>
                  <a:pt x="70" y="81"/>
                </a:cubicBezTo>
                <a:cubicBezTo>
                  <a:pt x="76" y="88"/>
                  <a:pt x="82" y="92"/>
                  <a:pt x="82" y="92"/>
                </a:cubicBezTo>
                <a:close/>
                <a:moveTo>
                  <a:pt x="40" y="311"/>
                </a:moveTo>
                <a:cubicBezTo>
                  <a:pt x="215" y="311"/>
                  <a:pt x="215" y="311"/>
                  <a:pt x="215" y="311"/>
                </a:cubicBezTo>
                <a:cubicBezTo>
                  <a:pt x="205" y="326"/>
                  <a:pt x="205" y="326"/>
                  <a:pt x="205" y="326"/>
                </a:cubicBezTo>
                <a:cubicBezTo>
                  <a:pt x="49" y="326"/>
                  <a:pt x="49" y="326"/>
                  <a:pt x="49" y="326"/>
                </a:cubicBezTo>
                <a:cubicBezTo>
                  <a:pt x="40" y="311"/>
                  <a:pt x="40" y="311"/>
                  <a:pt x="40" y="311"/>
                </a:cubicBezTo>
                <a:close/>
                <a:moveTo>
                  <a:pt x="225" y="180"/>
                </a:moveTo>
                <a:cubicBezTo>
                  <a:pt x="244" y="253"/>
                  <a:pt x="244" y="253"/>
                  <a:pt x="244" y="253"/>
                </a:cubicBezTo>
                <a:cubicBezTo>
                  <a:pt x="251" y="279"/>
                  <a:pt x="248" y="298"/>
                  <a:pt x="218" y="298"/>
                </a:cubicBezTo>
                <a:cubicBezTo>
                  <a:pt x="211" y="298"/>
                  <a:pt x="211" y="298"/>
                  <a:pt x="211" y="298"/>
                </a:cubicBezTo>
                <a:cubicBezTo>
                  <a:pt x="211" y="206"/>
                  <a:pt x="211" y="206"/>
                  <a:pt x="211" y="206"/>
                </a:cubicBezTo>
                <a:cubicBezTo>
                  <a:pt x="201" y="197"/>
                  <a:pt x="201" y="197"/>
                  <a:pt x="201" y="197"/>
                </a:cubicBezTo>
                <a:cubicBezTo>
                  <a:pt x="167" y="197"/>
                  <a:pt x="167" y="197"/>
                  <a:pt x="167" y="197"/>
                </a:cubicBezTo>
                <a:cubicBezTo>
                  <a:pt x="172" y="186"/>
                  <a:pt x="177" y="178"/>
                  <a:pt x="177" y="178"/>
                </a:cubicBezTo>
                <a:cubicBezTo>
                  <a:pt x="177" y="177"/>
                  <a:pt x="177" y="177"/>
                  <a:pt x="177" y="177"/>
                </a:cubicBezTo>
                <a:cubicBezTo>
                  <a:pt x="170" y="170"/>
                  <a:pt x="170" y="170"/>
                  <a:pt x="170" y="170"/>
                </a:cubicBezTo>
                <a:cubicBezTo>
                  <a:pt x="179" y="171"/>
                  <a:pt x="179" y="171"/>
                  <a:pt x="179" y="171"/>
                </a:cubicBezTo>
                <a:cubicBezTo>
                  <a:pt x="177" y="142"/>
                  <a:pt x="177" y="142"/>
                  <a:pt x="177" y="142"/>
                </a:cubicBezTo>
                <a:cubicBezTo>
                  <a:pt x="208" y="149"/>
                  <a:pt x="208" y="149"/>
                  <a:pt x="208" y="149"/>
                </a:cubicBezTo>
                <a:cubicBezTo>
                  <a:pt x="210" y="150"/>
                  <a:pt x="210" y="150"/>
                  <a:pt x="210" y="150"/>
                </a:cubicBezTo>
                <a:cubicBezTo>
                  <a:pt x="211" y="152"/>
                  <a:pt x="211" y="152"/>
                  <a:pt x="211" y="152"/>
                </a:cubicBezTo>
                <a:cubicBezTo>
                  <a:pt x="218" y="160"/>
                  <a:pt x="222" y="170"/>
                  <a:pt x="224" y="180"/>
                </a:cubicBezTo>
                <a:cubicBezTo>
                  <a:pt x="225" y="180"/>
                  <a:pt x="225" y="180"/>
                  <a:pt x="225" y="180"/>
                </a:cubicBezTo>
                <a:close/>
                <a:moveTo>
                  <a:pt x="162" y="197"/>
                </a:moveTo>
                <a:cubicBezTo>
                  <a:pt x="167" y="188"/>
                  <a:pt x="171" y="181"/>
                  <a:pt x="172" y="178"/>
                </a:cubicBezTo>
                <a:cubicBezTo>
                  <a:pt x="163" y="168"/>
                  <a:pt x="163" y="168"/>
                  <a:pt x="163" y="168"/>
                </a:cubicBezTo>
                <a:cubicBezTo>
                  <a:pt x="164" y="165"/>
                  <a:pt x="164" y="165"/>
                  <a:pt x="164" y="165"/>
                </a:cubicBezTo>
                <a:cubicBezTo>
                  <a:pt x="175" y="166"/>
                  <a:pt x="175" y="166"/>
                  <a:pt x="175" y="166"/>
                </a:cubicBezTo>
                <a:cubicBezTo>
                  <a:pt x="174" y="141"/>
                  <a:pt x="174" y="141"/>
                  <a:pt x="174" y="141"/>
                </a:cubicBezTo>
                <a:cubicBezTo>
                  <a:pt x="164" y="138"/>
                  <a:pt x="164" y="138"/>
                  <a:pt x="164" y="138"/>
                </a:cubicBezTo>
                <a:cubicBezTo>
                  <a:pt x="155" y="145"/>
                  <a:pt x="155" y="145"/>
                  <a:pt x="155" y="145"/>
                </a:cubicBezTo>
                <a:cubicBezTo>
                  <a:pt x="133" y="197"/>
                  <a:pt x="133" y="197"/>
                  <a:pt x="133" y="197"/>
                </a:cubicBezTo>
                <a:cubicBezTo>
                  <a:pt x="162" y="197"/>
                  <a:pt x="162" y="197"/>
                  <a:pt x="162" y="197"/>
                </a:cubicBezTo>
                <a:close/>
                <a:moveTo>
                  <a:pt x="79" y="141"/>
                </a:moveTo>
                <a:cubicBezTo>
                  <a:pt x="78" y="166"/>
                  <a:pt x="78" y="166"/>
                  <a:pt x="78" y="166"/>
                </a:cubicBezTo>
                <a:cubicBezTo>
                  <a:pt x="89" y="165"/>
                  <a:pt x="89" y="165"/>
                  <a:pt x="89" y="165"/>
                </a:cubicBezTo>
                <a:cubicBezTo>
                  <a:pt x="90" y="168"/>
                  <a:pt x="90" y="168"/>
                  <a:pt x="90" y="168"/>
                </a:cubicBezTo>
                <a:cubicBezTo>
                  <a:pt x="81" y="178"/>
                  <a:pt x="81" y="178"/>
                  <a:pt x="81" y="178"/>
                </a:cubicBezTo>
                <a:cubicBezTo>
                  <a:pt x="82" y="181"/>
                  <a:pt x="86" y="188"/>
                  <a:pt x="91" y="197"/>
                </a:cubicBezTo>
                <a:cubicBezTo>
                  <a:pt x="121" y="197"/>
                  <a:pt x="121" y="197"/>
                  <a:pt x="121" y="197"/>
                </a:cubicBezTo>
                <a:cubicBezTo>
                  <a:pt x="96" y="145"/>
                  <a:pt x="96" y="145"/>
                  <a:pt x="96" y="145"/>
                </a:cubicBezTo>
                <a:cubicBezTo>
                  <a:pt x="88" y="138"/>
                  <a:pt x="88" y="138"/>
                  <a:pt x="88" y="138"/>
                </a:cubicBezTo>
                <a:lnTo>
                  <a:pt x="79" y="141"/>
                </a:lnTo>
                <a:close/>
              </a:path>
            </a:pathLst>
          </a:custGeom>
          <a:solidFill>
            <a:srgbClr val="FFC000"/>
          </a:solidFill>
          <a:ln>
            <a:noFill/>
          </a:ln>
        </p:spPr>
        <p:txBody>
          <a:bodyPr vert="horz" wrap="square" lIns="121920" tIns="60960" rIns="121920" bIns="60960" numCol="1" anchor="t" anchorCtr="0" compatLnSpc="1"/>
          <a:lstStyle/>
          <a:p>
            <a:pPr defTabSz="1218565" fontAlgn="auto">
              <a:spcBef>
                <a:spcPts val="0"/>
              </a:spcBef>
              <a:spcAft>
                <a:spcPts val="0"/>
              </a:spcAft>
              <a:defRPr/>
            </a:pPr>
            <a:endParaRPr lang="zh-CN" altLang="en-US" sz="2400" kern="0">
              <a:solidFill>
                <a:sysClr val="windowText" lastClr="000000"/>
              </a:solidFill>
            </a:endParaRPr>
          </a:p>
        </p:txBody>
      </p:sp>
      <p:sp>
        <p:nvSpPr>
          <p:cNvPr id="19" name="Freeform 11"/>
          <p:cNvSpPr>
            <a:spLocks noEditPoints="1"/>
          </p:cNvSpPr>
          <p:nvPr/>
        </p:nvSpPr>
        <p:spPr bwMode="auto">
          <a:xfrm>
            <a:off x="4839694" y="3332427"/>
            <a:ext cx="467956" cy="384751"/>
          </a:xfrm>
          <a:custGeom>
            <a:avLst/>
            <a:gdLst>
              <a:gd name="T0" fmla="*/ 99 w 355"/>
              <a:gd name="T1" fmla="*/ 172 h 292"/>
              <a:gd name="T2" fmla="*/ 58 w 355"/>
              <a:gd name="T3" fmla="*/ 191 h 292"/>
              <a:gd name="T4" fmla="*/ 0 w 355"/>
              <a:gd name="T5" fmla="*/ 155 h 292"/>
              <a:gd name="T6" fmla="*/ 56 w 355"/>
              <a:gd name="T7" fmla="*/ 76 h 292"/>
              <a:gd name="T8" fmla="*/ 65 w 355"/>
              <a:gd name="T9" fmla="*/ 76 h 292"/>
              <a:gd name="T10" fmla="*/ 100 w 355"/>
              <a:gd name="T11" fmla="*/ 73 h 292"/>
              <a:gd name="T12" fmla="*/ 134 w 355"/>
              <a:gd name="T13" fmla="*/ 80 h 292"/>
              <a:gd name="T14" fmla="*/ 321 w 355"/>
              <a:gd name="T15" fmla="*/ 80 h 292"/>
              <a:gd name="T16" fmla="*/ 134 w 355"/>
              <a:gd name="T17" fmla="*/ 132 h 292"/>
              <a:gd name="T18" fmla="*/ 330 w 355"/>
              <a:gd name="T19" fmla="*/ 214 h 292"/>
              <a:gd name="T20" fmla="*/ 355 w 355"/>
              <a:gd name="T21" fmla="*/ 80 h 292"/>
              <a:gd name="T22" fmla="*/ 234 w 355"/>
              <a:gd name="T23" fmla="*/ 162 h 292"/>
              <a:gd name="T24" fmla="*/ 240 w 355"/>
              <a:gd name="T25" fmla="*/ 180 h 292"/>
              <a:gd name="T26" fmla="*/ 226 w 355"/>
              <a:gd name="T27" fmla="*/ 95 h 292"/>
              <a:gd name="T28" fmla="*/ 223 w 355"/>
              <a:gd name="T29" fmla="*/ 114 h 292"/>
              <a:gd name="T30" fmla="*/ 195 w 355"/>
              <a:gd name="T31" fmla="*/ 130 h 292"/>
              <a:gd name="T32" fmla="*/ 176 w 355"/>
              <a:gd name="T33" fmla="*/ 142 h 292"/>
              <a:gd name="T34" fmla="*/ 182 w 355"/>
              <a:gd name="T35" fmla="*/ 165 h 292"/>
              <a:gd name="T36" fmla="*/ 232 w 355"/>
              <a:gd name="T37" fmla="*/ 156 h 292"/>
              <a:gd name="T38" fmla="*/ 254 w 355"/>
              <a:gd name="T39" fmla="*/ 110 h 292"/>
              <a:gd name="T40" fmla="*/ 179 w 355"/>
              <a:gd name="T41" fmla="*/ 172 h 292"/>
              <a:gd name="T42" fmla="*/ 167 w 355"/>
              <a:gd name="T43" fmla="*/ 180 h 292"/>
              <a:gd name="T44" fmla="*/ 173 w 355"/>
              <a:gd name="T45" fmla="*/ 180 h 292"/>
              <a:gd name="T46" fmla="*/ 195 w 355"/>
              <a:gd name="T47" fmla="*/ 171 h 292"/>
              <a:gd name="T48" fmla="*/ 200 w 355"/>
              <a:gd name="T49" fmla="*/ 180 h 292"/>
              <a:gd name="T50" fmla="*/ 207 w 355"/>
              <a:gd name="T51" fmla="*/ 180 h 292"/>
              <a:gd name="T52" fmla="*/ 218 w 355"/>
              <a:gd name="T53" fmla="*/ 165 h 292"/>
              <a:gd name="T54" fmla="*/ 223 w 355"/>
              <a:gd name="T55" fmla="*/ 167 h 292"/>
              <a:gd name="T56" fmla="*/ 285 w 355"/>
              <a:gd name="T57" fmla="*/ 123 h 292"/>
              <a:gd name="T58" fmla="*/ 313 w 355"/>
              <a:gd name="T59" fmla="*/ 162 h 292"/>
              <a:gd name="T60" fmla="*/ 285 w 355"/>
              <a:gd name="T61" fmla="*/ 181 h 292"/>
              <a:gd name="T62" fmla="*/ 256 w 355"/>
              <a:gd name="T63" fmla="*/ 148 h 292"/>
              <a:gd name="T64" fmla="*/ 280 w 355"/>
              <a:gd name="T65" fmla="*/ 126 h 292"/>
              <a:gd name="T66" fmla="*/ 284 w 355"/>
              <a:gd name="T67" fmla="*/ 123 h 292"/>
              <a:gd name="T68" fmla="*/ 306 w 355"/>
              <a:gd name="T69" fmla="*/ 162 h 292"/>
              <a:gd name="T70" fmla="*/ 285 w 355"/>
              <a:gd name="T71" fmla="*/ 176 h 292"/>
              <a:gd name="T72" fmla="*/ 294 w 355"/>
              <a:gd name="T73" fmla="*/ 130 h 292"/>
              <a:gd name="T74" fmla="*/ 301 w 355"/>
              <a:gd name="T75" fmla="*/ 134 h 292"/>
              <a:gd name="T76" fmla="*/ 274 w 355"/>
              <a:gd name="T77" fmla="*/ 173 h 292"/>
              <a:gd name="T78" fmla="*/ 274 w 355"/>
              <a:gd name="T79" fmla="*/ 173 h 292"/>
              <a:gd name="T80" fmla="*/ 309 w 355"/>
              <a:gd name="T81" fmla="*/ 152 h 292"/>
              <a:gd name="T82" fmla="*/ 265 w 355"/>
              <a:gd name="T83" fmla="*/ 165 h 292"/>
              <a:gd name="T84" fmla="*/ 264 w 355"/>
              <a:gd name="T85" fmla="*/ 163 h 292"/>
              <a:gd name="T86" fmla="*/ 264 w 355"/>
              <a:gd name="T87" fmla="*/ 163 h 292"/>
              <a:gd name="T88" fmla="*/ 307 w 355"/>
              <a:gd name="T89" fmla="*/ 143 h 292"/>
              <a:gd name="T90" fmla="*/ 262 w 355"/>
              <a:gd name="T91" fmla="*/ 157 h 292"/>
              <a:gd name="T92" fmla="*/ 288 w 355"/>
              <a:gd name="T93" fmla="*/ 149 h 292"/>
              <a:gd name="T94" fmla="*/ 288 w 355"/>
              <a:gd name="T95" fmla="*/ 149 h 292"/>
              <a:gd name="T96" fmla="*/ 267 w 355"/>
              <a:gd name="T97" fmla="*/ 152 h 292"/>
              <a:gd name="T98" fmla="*/ 303 w 355"/>
              <a:gd name="T99" fmla="*/ 136 h 292"/>
              <a:gd name="T100" fmla="*/ 286 w 355"/>
              <a:gd name="T101" fmla="*/ 128 h 292"/>
              <a:gd name="T102" fmla="*/ 258 w 355"/>
              <a:gd name="T103" fmla="*/ 123 h 292"/>
              <a:gd name="T104" fmla="*/ 278 w 355"/>
              <a:gd name="T105" fmla="*/ 140 h 292"/>
              <a:gd name="T106" fmla="*/ 251 w 355"/>
              <a:gd name="T107" fmla="*/ 137 h 292"/>
              <a:gd name="T108" fmla="*/ 257 w 355"/>
              <a:gd name="T109" fmla="*/ 135 h 292"/>
              <a:gd name="T110" fmla="*/ 282 w 355"/>
              <a:gd name="T111" fmla="*/ 285 h 292"/>
              <a:gd name="T112" fmla="*/ 210 w 355"/>
              <a:gd name="T113" fmla="*/ 253 h 292"/>
              <a:gd name="T114" fmla="*/ 227 w 355"/>
              <a:gd name="T115" fmla="*/ 226 h 292"/>
              <a:gd name="T116" fmla="*/ 227 w 355"/>
              <a:gd name="T117" fmla="*/ 226 h 292"/>
              <a:gd name="T118" fmla="*/ 78 w 355"/>
              <a:gd name="T119" fmla="*/ 45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5" h="292">
                <a:moveTo>
                  <a:pt x="165" y="123"/>
                </a:moveTo>
                <a:cubicBezTo>
                  <a:pt x="159" y="133"/>
                  <a:pt x="159" y="133"/>
                  <a:pt x="159" y="133"/>
                </a:cubicBezTo>
                <a:cubicBezTo>
                  <a:pt x="105" y="116"/>
                  <a:pt x="105" y="116"/>
                  <a:pt x="105" y="116"/>
                </a:cubicBezTo>
                <a:cubicBezTo>
                  <a:pt x="99" y="172"/>
                  <a:pt x="99" y="172"/>
                  <a:pt x="99" y="172"/>
                </a:cubicBezTo>
                <a:cubicBezTo>
                  <a:pt x="101" y="212"/>
                  <a:pt x="97" y="252"/>
                  <a:pt x="99" y="292"/>
                </a:cubicBezTo>
                <a:cubicBezTo>
                  <a:pt x="88" y="292"/>
                  <a:pt x="84" y="292"/>
                  <a:pt x="73" y="292"/>
                </a:cubicBezTo>
                <a:cubicBezTo>
                  <a:pt x="71" y="258"/>
                  <a:pt x="67" y="224"/>
                  <a:pt x="65" y="191"/>
                </a:cubicBezTo>
                <a:cubicBezTo>
                  <a:pt x="60" y="191"/>
                  <a:pt x="63" y="191"/>
                  <a:pt x="58" y="191"/>
                </a:cubicBezTo>
                <a:cubicBezTo>
                  <a:pt x="56" y="224"/>
                  <a:pt x="49" y="258"/>
                  <a:pt x="48" y="292"/>
                </a:cubicBezTo>
                <a:cubicBezTo>
                  <a:pt x="37" y="292"/>
                  <a:pt x="32" y="292"/>
                  <a:pt x="21" y="292"/>
                </a:cubicBezTo>
                <a:cubicBezTo>
                  <a:pt x="24" y="252"/>
                  <a:pt x="20" y="212"/>
                  <a:pt x="22" y="172"/>
                </a:cubicBezTo>
                <a:cubicBezTo>
                  <a:pt x="15" y="167"/>
                  <a:pt x="7" y="161"/>
                  <a:pt x="0" y="155"/>
                </a:cubicBezTo>
                <a:cubicBezTo>
                  <a:pt x="3" y="127"/>
                  <a:pt x="7" y="99"/>
                  <a:pt x="17" y="73"/>
                </a:cubicBezTo>
                <a:cubicBezTo>
                  <a:pt x="23" y="73"/>
                  <a:pt x="29" y="73"/>
                  <a:pt x="35" y="73"/>
                </a:cubicBezTo>
                <a:cubicBezTo>
                  <a:pt x="52" y="101"/>
                  <a:pt x="52" y="101"/>
                  <a:pt x="52" y="101"/>
                </a:cubicBezTo>
                <a:cubicBezTo>
                  <a:pt x="56" y="76"/>
                  <a:pt x="56" y="76"/>
                  <a:pt x="56" y="76"/>
                </a:cubicBezTo>
                <a:cubicBezTo>
                  <a:pt x="55" y="76"/>
                  <a:pt x="55" y="76"/>
                  <a:pt x="55" y="76"/>
                </a:cubicBezTo>
                <a:cubicBezTo>
                  <a:pt x="55" y="69"/>
                  <a:pt x="55" y="69"/>
                  <a:pt x="55" y="69"/>
                </a:cubicBezTo>
                <a:cubicBezTo>
                  <a:pt x="65" y="69"/>
                  <a:pt x="65" y="69"/>
                  <a:pt x="65" y="69"/>
                </a:cubicBezTo>
                <a:cubicBezTo>
                  <a:pt x="65" y="76"/>
                  <a:pt x="65" y="76"/>
                  <a:pt x="65" y="76"/>
                </a:cubicBezTo>
                <a:cubicBezTo>
                  <a:pt x="64" y="76"/>
                  <a:pt x="64" y="76"/>
                  <a:pt x="64" y="76"/>
                </a:cubicBezTo>
                <a:cubicBezTo>
                  <a:pt x="70" y="101"/>
                  <a:pt x="70" y="101"/>
                  <a:pt x="70" y="101"/>
                </a:cubicBezTo>
                <a:cubicBezTo>
                  <a:pt x="85" y="73"/>
                  <a:pt x="85" y="73"/>
                  <a:pt x="85" y="73"/>
                </a:cubicBezTo>
                <a:cubicBezTo>
                  <a:pt x="90" y="73"/>
                  <a:pt x="95" y="73"/>
                  <a:pt x="100" y="73"/>
                </a:cubicBezTo>
                <a:cubicBezTo>
                  <a:pt x="126" y="90"/>
                  <a:pt x="135" y="92"/>
                  <a:pt x="165" y="123"/>
                </a:cubicBezTo>
                <a:close/>
                <a:moveTo>
                  <a:pt x="120" y="46"/>
                </a:moveTo>
                <a:cubicBezTo>
                  <a:pt x="120" y="80"/>
                  <a:pt x="120" y="80"/>
                  <a:pt x="120" y="80"/>
                </a:cubicBezTo>
                <a:cubicBezTo>
                  <a:pt x="134" y="80"/>
                  <a:pt x="134" y="80"/>
                  <a:pt x="134" y="80"/>
                </a:cubicBezTo>
                <a:cubicBezTo>
                  <a:pt x="134" y="87"/>
                  <a:pt x="134" y="87"/>
                  <a:pt x="134" y="87"/>
                </a:cubicBezTo>
                <a:cubicBezTo>
                  <a:pt x="151" y="100"/>
                  <a:pt x="151" y="100"/>
                  <a:pt x="151" y="100"/>
                </a:cubicBezTo>
                <a:cubicBezTo>
                  <a:pt x="151" y="80"/>
                  <a:pt x="151" y="80"/>
                  <a:pt x="151" y="80"/>
                </a:cubicBezTo>
                <a:cubicBezTo>
                  <a:pt x="321" y="80"/>
                  <a:pt x="321" y="80"/>
                  <a:pt x="321" y="80"/>
                </a:cubicBezTo>
                <a:cubicBezTo>
                  <a:pt x="321" y="196"/>
                  <a:pt x="321" y="196"/>
                  <a:pt x="321" y="196"/>
                </a:cubicBezTo>
                <a:cubicBezTo>
                  <a:pt x="151" y="196"/>
                  <a:pt x="151" y="196"/>
                  <a:pt x="151" y="196"/>
                </a:cubicBezTo>
                <a:cubicBezTo>
                  <a:pt x="151" y="137"/>
                  <a:pt x="151" y="137"/>
                  <a:pt x="151" y="137"/>
                </a:cubicBezTo>
                <a:cubicBezTo>
                  <a:pt x="134" y="132"/>
                  <a:pt x="134" y="132"/>
                  <a:pt x="134" y="132"/>
                </a:cubicBezTo>
                <a:cubicBezTo>
                  <a:pt x="134" y="205"/>
                  <a:pt x="134" y="205"/>
                  <a:pt x="134" y="205"/>
                </a:cubicBezTo>
                <a:cubicBezTo>
                  <a:pt x="134" y="214"/>
                  <a:pt x="134" y="214"/>
                  <a:pt x="134" y="214"/>
                </a:cubicBezTo>
                <a:cubicBezTo>
                  <a:pt x="142" y="214"/>
                  <a:pt x="142" y="214"/>
                  <a:pt x="142" y="214"/>
                </a:cubicBezTo>
                <a:cubicBezTo>
                  <a:pt x="330" y="214"/>
                  <a:pt x="330" y="214"/>
                  <a:pt x="330" y="214"/>
                </a:cubicBezTo>
                <a:cubicBezTo>
                  <a:pt x="338" y="214"/>
                  <a:pt x="338" y="214"/>
                  <a:pt x="338" y="214"/>
                </a:cubicBezTo>
                <a:cubicBezTo>
                  <a:pt x="338" y="205"/>
                  <a:pt x="338" y="205"/>
                  <a:pt x="338" y="205"/>
                </a:cubicBezTo>
                <a:cubicBezTo>
                  <a:pt x="338" y="80"/>
                  <a:pt x="338" y="80"/>
                  <a:pt x="338" y="80"/>
                </a:cubicBezTo>
                <a:cubicBezTo>
                  <a:pt x="355" y="80"/>
                  <a:pt x="355" y="80"/>
                  <a:pt x="355" y="80"/>
                </a:cubicBezTo>
                <a:cubicBezTo>
                  <a:pt x="355" y="46"/>
                  <a:pt x="355" y="46"/>
                  <a:pt x="355" y="46"/>
                </a:cubicBezTo>
                <a:cubicBezTo>
                  <a:pt x="120" y="46"/>
                  <a:pt x="120" y="46"/>
                  <a:pt x="120" y="46"/>
                </a:cubicBezTo>
                <a:close/>
                <a:moveTo>
                  <a:pt x="234" y="180"/>
                </a:moveTo>
                <a:cubicBezTo>
                  <a:pt x="234" y="162"/>
                  <a:pt x="234" y="162"/>
                  <a:pt x="234" y="162"/>
                </a:cubicBezTo>
                <a:cubicBezTo>
                  <a:pt x="236" y="161"/>
                  <a:pt x="236" y="161"/>
                  <a:pt x="236" y="161"/>
                </a:cubicBezTo>
                <a:cubicBezTo>
                  <a:pt x="238" y="137"/>
                  <a:pt x="238" y="137"/>
                  <a:pt x="238" y="137"/>
                </a:cubicBezTo>
                <a:cubicBezTo>
                  <a:pt x="240" y="136"/>
                  <a:pt x="240" y="136"/>
                  <a:pt x="240" y="136"/>
                </a:cubicBezTo>
                <a:cubicBezTo>
                  <a:pt x="240" y="180"/>
                  <a:pt x="240" y="180"/>
                  <a:pt x="240" y="180"/>
                </a:cubicBezTo>
                <a:cubicBezTo>
                  <a:pt x="234" y="180"/>
                  <a:pt x="234" y="180"/>
                  <a:pt x="234" y="180"/>
                </a:cubicBezTo>
                <a:close/>
                <a:moveTo>
                  <a:pt x="263" y="94"/>
                </a:moveTo>
                <a:cubicBezTo>
                  <a:pt x="244" y="94"/>
                  <a:pt x="244" y="94"/>
                  <a:pt x="244" y="94"/>
                </a:cubicBezTo>
                <a:cubicBezTo>
                  <a:pt x="226" y="95"/>
                  <a:pt x="226" y="95"/>
                  <a:pt x="226" y="95"/>
                </a:cubicBezTo>
                <a:cubicBezTo>
                  <a:pt x="232" y="105"/>
                  <a:pt x="232" y="105"/>
                  <a:pt x="232" y="105"/>
                </a:cubicBezTo>
                <a:cubicBezTo>
                  <a:pt x="225" y="110"/>
                  <a:pt x="225" y="110"/>
                  <a:pt x="225" y="110"/>
                </a:cubicBezTo>
                <a:cubicBezTo>
                  <a:pt x="223" y="111"/>
                  <a:pt x="223" y="111"/>
                  <a:pt x="223" y="111"/>
                </a:cubicBezTo>
                <a:cubicBezTo>
                  <a:pt x="223" y="114"/>
                  <a:pt x="223" y="114"/>
                  <a:pt x="223" y="114"/>
                </a:cubicBezTo>
                <a:cubicBezTo>
                  <a:pt x="221" y="143"/>
                  <a:pt x="221" y="143"/>
                  <a:pt x="221" y="143"/>
                </a:cubicBezTo>
                <a:cubicBezTo>
                  <a:pt x="205" y="128"/>
                  <a:pt x="205" y="128"/>
                  <a:pt x="205" y="128"/>
                </a:cubicBezTo>
                <a:cubicBezTo>
                  <a:pt x="199" y="122"/>
                  <a:pt x="199" y="122"/>
                  <a:pt x="199" y="122"/>
                </a:cubicBezTo>
                <a:cubicBezTo>
                  <a:pt x="195" y="130"/>
                  <a:pt x="195" y="130"/>
                  <a:pt x="195" y="130"/>
                </a:cubicBezTo>
                <a:cubicBezTo>
                  <a:pt x="186" y="149"/>
                  <a:pt x="186" y="149"/>
                  <a:pt x="186" y="149"/>
                </a:cubicBezTo>
                <a:cubicBezTo>
                  <a:pt x="183" y="145"/>
                  <a:pt x="183" y="145"/>
                  <a:pt x="183" y="145"/>
                </a:cubicBezTo>
                <a:cubicBezTo>
                  <a:pt x="180" y="141"/>
                  <a:pt x="180" y="141"/>
                  <a:pt x="180" y="141"/>
                </a:cubicBezTo>
                <a:cubicBezTo>
                  <a:pt x="176" y="142"/>
                  <a:pt x="176" y="142"/>
                  <a:pt x="176" y="142"/>
                </a:cubicBezTo>
                <a:cubicBezTo>
                  <a:pt x="157" y="148"/>
                  <a:pt x="157" y="148"/>
                  <a:pt x="157" y="148"/>
                </a:cubicBezTo>
                <a:cubicBezTo>
                  <a:pt x="160" y="159"/>
                  <a:pt x="160" y="159"/>
                  <a:pt x="160" y="159"/>
                </a:cubicBezTo>
                <a:cubicBezTo>
                  <a:pt x="175" y="155"/>
                  <a:pt x="175" y="155"/>
                  <a:pt x="175" y="155"/>
                </a:cubicBezTo>
                <a:cubicBezTo>
                  <a:pt x="182" y="165"/>
                  <a:pt x="182" y="165"/>
                  <a:pt x="182" y="165"/>
                </a:cubicBezTo>
                <a:cubicBezTo>
                  <a:pt x="192" y="164"/>
                  <a:pt x="192" y="164"/>
                  <a:pt x="192" y="164"/>
                </a:cubicBezTo>
                <a:cubicBezTo>
                  <a:pt x="203" y="142"/>
                  <a:pt x="203" y="142"/>
                  <a:pt x="203" y="142"/>
                </a:cubicBezTo>
                <a:cubicBezTo>
                  <a:pt x="222" y="160"/>
                  <a:pt x="222" y="160"/>
                  <a:pt x="222" y="160"/>
                </a:cubicBezTo>
                <a:cubicBezTo>
                  <a:pt x="232" y="156"/>
                  <a:pt x="232" y="156"/>
                  <a:pt x="232" y="156"/>
                </a:cubicBezTo>
                <a:cubicBezTo>
                  <a:pt x="234" y="118"/>
                  <a:pt x="234" y="118"/>
                  <a:pt x="234" y="118"/>
                </a:cubicBezTo>
                <a:cubicBezTo>
                  <a:pt x="239" y="115"/>
                  <a:pt x="239" y="115"/>
                  <a:pt x="239" y="115"/>
                </a:cubicBezTo>
                <a:cubicBezTo>
                  <a:pt x="246" y="126"/>
                  <a:pt x="246" y="126"/>
                  <a:pt x="246" y="126"/>
                </a:cubicBezTo>
                <a:cubicBezTo>
                  <a:pt x="254" y="110"/>
                  <a:pt x="254" y="110"/>
                  <a:pt x="254" y="110"/>
                </a:cubicBezTo>
                <a:cubicBezTo>
                  <a:pt x="263" y="94"/>
                  <a:pt x="263" y="94"/>
                  <a:pt x="263" y="94"/>
                </a:cubicBezTo>
                <a:close/>
                <a:moveTo>
                  <a:pt x="178" y="180"/>
                </a:moveTo>
                <a:cubicBezTo>
                  <a:pt x="178" y="171"/>
                  <a:pt x="178" y="171"/>
                  <a:pt x="178" y="171"/>
                </a:cubicBezTo>
                <a:cubicBezTo>
                  <a:pt x="179" y="172"/>
                  <a:pt x="179" y="172"/>
                  <a:pt x="179" y="172"/>
                </a:cubicBezTo>
                <a:cubicBezTo>
                  <a:pt x="184" y="172"/>
                  <a:pt x="184" y="172"/>
                  <a:pt x="184" y="172"/>
                </a:cubicBezTo>
                <a:cubicBezTo>
                  <a:pt x="184" y="180"/>
                  <a:pt x="184" y="180"/>
                  <a:pt x="184" y="180"/>
                </a:cubicBezTo>
                <a:cubicBezTo>
                  <a:pt x="182" y="180"/>
                  <a:pt x="180" y="180"/>
                  <a:pt x="178" y="180"/>
                </a:cubicBezTo>
                <a:close/>
                <a:moveTo>
                  <a:pt x="167" y="180"/>
                </a:moveTo>
                <a:cubicBezTo>
                  <a:pt x="167" y="165"/>
                  <a:pt x="167" y="165"/>
                  <a:pt x="167" y="165"/>
                </a:cubicBezTo>
                <a:cubicBezTo>
                  <a:pt x="173" y="163"/>
                  <a:pt x="173" y="163"/>
                  <a:pt x="173" y="163"/>
                </a:cubicBezTo>
                <a:cubicBezTo>
                  <a:pt x="173" y="163"/>
                  <a:pt x="173" y="163"/>
                  <a:pt x="173" y="163"/>
                </a:cubicBezTo>
                <a:cubicBezTo>
                  <a:pt x="173" y="180"/>
                  <a:pt x="173" y="180"/>
                  <a:pt x="173" y="180"/>
                </a:cubicBezTo>
                <a:cubicBezTo>
                  <a:pt x="167" y="180"/>
                  <a:pt x="167" y="180"/>
                  <a:pt x="167" y="180"/>
                </a:cubicBezTo>
                <a:close/>
                <a:moveTo>
                  <a:pt x="189" y="180"/>
                </a:moveTo>
                <a:cubicBezTo>
                  <a:pt x="189" y="172"/>
                  <a:pt x="189" y="172"/>
                  <a:pt x="189" y="172"/>
                </a:cubicBezTo>
                <a:cubicBezTo>
                  <a:pt x="195" y="171"/>
                  <a:pt x="195" y="171"/>
                  <a:pt x="195" y="171"/>
                </a:cubicBezTo>
                <a:cubicBezTo>
                  <a:pt x="196" y="171"/>
                  <a:pt x="196" y="171"/>
                  <a:pt x="196" y="171"/>
                </a:cubicBezTo>
                <a:cubicBezTo>
                  <a:pt x="196" y="180"/>
                  <a:pt x="196" y="180"/>
                  <a:pt x="196" y="180"/>
                </a:cubicBezTo>
                <a:cubicBezTo>
                  <a:pt x="193" y="180"/>
                  <a:pt x="191" y="180"/>
                  <a:pt x="189" y="180"/>
                </a:cubicBezTo>
                <a:close/>
                <a:moveTo>
                  <a:pt x="200" y="180"/>
                </a:moveTo>
                <a:cubicBezTo>
                  <a:pt x="200" y="160"/>
                  <a:pt x="200" y="160"/>
                  <a:pt x="200" y="160"/>
                </a:cubicBezTo>
                <a:cubicBezTo>
                  <a:pt x="204" y="152"/>
                  <a:pt x="204" y="152"/>
                  <a:pt x="204" y="152"/>
                </a:cubicBezTo>
                <a:cubicBezTo>
                  <a:pt x="207" y="155"/>
                  <a:pt x="207" y="155"/>
                  <a:pt x="207" y="155"/>
                </a:cubicBezTo>
                <a:cubicBezTo>
                  <a:pt x="207" y="180"/>
                  <a:pt x="207" y="180"/>
                  <a:pt x="207" y="180"/>
                </a:cubicBezTo>
                <a:cubicBezTo>
                  <a:pt x="205" y="180"/>
                  <a:pt x="203" y="180"/>
                  <a:pt x="200" y="180"/>
                </a:cubicBezTo>
                <a:close/>
                <a:moveTo>
                  <a:pt x="212" y="180"/>
                </a:moveTo>
                <a:cubicBezTo>
                  <a:pt x="212" y="159"/>
                  <a:pt x="212" y="159"/>
                  <a:pt x="212" y="159"/>
                </a:cubicBezTo>
                <a:cubicBezTo>
                  <a:pt x="218" y="165"/>
                  <a:pt x="218" y="165"/>
                  <a:pt x="218" y="165"/>
                </a:cubicBezTo>
                <a:cubicBezTo>
                  <a:pt x="218" y="180"/>
                  <a:pt x="218" y="180"/>
                  <a:pt x="218" y="180"/>
                </a:cubicBezTo>
                <a:cubicBezTo>
                  <a:pt x="216" y="180"/>
                  <a:pt x="214" y="180"/>
                  <a:pt x="212" y="180"/>
                </a:cubicBezTo>
                <a:close/>
                <a:moveTo>
                  <a:pt x="223" y="180"/>
                </a:moveTo>
                <a:cubicBezTo>
                  <a:pt x="223" y="167"/>
                  <a:pt x="223" y="167"/>
                  <a:pt x="223" y="167"/>
                </a:cubicBezTo>
                <a:cubicBezTo>
                  <a:pt x="229" y="164"/>
                  <a:pt x="229" y="164"/>
                  <a:pt x="229" y="164"/>
                </a:cubicBezTo>
                <a:cubicBezTo>
                  <a:pt x="229" y="180"/>
                  <a:pt x="229" y="180"/>
                  <a:pt x="229" y="180"/>
                </a:cubicBezTo>
                <a:cubicBezTo>
                  <a:pt x="227" y="180"/>
                  <a:pt x="225" y="180"/>
                  <a:pt x="223" y="180"/>
                </a:cubicBezTo>
                <a:close/>
                <a:moveTo>
                  <a:pt x="285" y="123"/>
                </a:moveTo>
                <a:cubicBezTo>
                  <a:pt x="293" y="123"/>
                  <a:pt x="301" y="126"/>
                  <a:pt x="306" y="131"/>
                </a:cubicBezTo>
                <a:cubicBezTo>
                  <a:pt x="311" y="137"/>
                  <a:pt x="314" y="144"/>
                  <a:pt x="314" y="152"/>
                </a:cubicBezTo>
                <a:cubicBezTo>
                  <a:pt x="314" y="156"/>
                  <a:pt x="314" y="159"/>
                  <a:pt x="313" y="162"/>
                </a:cubicBezTo>
                <a:cubicBezTo>
                  <a:pt x="313" y="162"/>
                  <a:pt x="313" y="162"/>
                  <a:pt x="313" y="162"/>
                </a:cubicBezTo>
                <a:cubicBezTo>
                  <a:pt x="313" y="162"/>
                  <a:pt x="313" y="162"/>
                  <a:pt x="313" y="162"/>
                </a:cubicBezTo>
                <a:cubicBezTo>
                  <a:pt x="313" y="162"/>
                  <a:pt x="313" y="162"/>
                  <a:pt x="313" y="162"/>
                </a:cubicBezTo>
                <a:cubicBezTo>
                  <a:pt x="311" y="166"/>
                  <a:pt x="309" y="170"/>
                  <a:pt x="306" y="173"/>
                </a:cubicBezTo>
                <a:cubicBezTo>
                  <a:pt x="301" y="178"/>
                  <a:pt x="293" y="181"/>
                  <a:pt x="285" y="181"/>
                </a:cubicBezTo>
                <a:cubicBezTo>
                  <a:pt x="277" y="181"/>
                  <a:pt x="270" y="178"/>
                  <a:pt x="265" y="173"/>
                </a:cubicBezTo>
                <a:cubicBezTo>
                  <a:pt x="259" y="167"/>
                  <a:pt x="256" y="160"/>
                  <a:pt x="256" y="152"/>
                </a:cubicBezTo>
                <a:cubicBezTo>
                  <a:pt x="256" y="151"/>
                  <a:pt x="256" y="151"/>
                  <a:pt x="256" y="150"/>
                </a:cubicBezTo>
                <a:cubicBezTo>
                  <a:pt x="256" y="149"/>
                  <a:pt x="256" y="149"/>
                  <a:pt x="256" y="148"/>
                </a:cubicBezTo>
                <a:cubicBezTo>
                  <a:pt x="257" y="145"/>
                  <a:pt x="257" y="145"/>
                  <a:pt x="257" y="145"/>
                </a:cubicBezTo>
                <a:cubicBezTo>
                  <a:pt x="259" y="146"/>
                  <a:pt x="259" y="146"/>
                  <a:pt x="259" y="146"/>
                </a:cubicBezTo>
                <a:cubicBezTo>
                  <a:pt x="268" y="147"/>
                  <a:pt x="277" y="148"/>
                  <a:pt x="282" y="149"/>
                </a:cubicBezTo>
                <a:cubicBezTo>
                  <a:pt x="280" y="126"/>
                  <a:pt x="280" y="126"/>
                  <a:pt x="280" y="126"/>
                </a:cubicBezTo>
                <a:cubicBezTo>
                  <a:pt x="280" y="123"/>
                  <a:pt x="280" y="123"/>
                  <a:pt x="280" y="123"/>
                </a:cubicBezTo>
                <a:cubicBezTo>
                  <a:pt x="283" y="123"/>
                  <a:pt x="283" y="123"/>
                  <a:pt x="283" y="123"/>
                </a:cubicBezTo>
                <a:cubicBezTo>
                  <a:pt x="283" y="123"/>
                  <a:pt x="283" y="123"/>
                  <a:pt x="284" y="123"/>
                </a:cubicBezTo>
                <a:cubicBezTo>
                  <a:pt x="284" y="123"/>
                  <a:pt x="284" y="123"/>
                  <a:pt x="284" y="123"/>
                </a:cubicBezTo>
                <a:cubicBezTo>
                  <a:pt x="284" y="123"/>
                  <a:pt x="285" y="123"/>
                  <a:pt x="285" y="123"/>
                </a:cubicBezTo>
                <a:close/>
                <a:moveTo>
                  <a:pt x="281" y="175"/>
                </a:moveTo>
                <a:cubicBezTo>
                  <a:pt x="279" y="175"/>
                  <a:pt x="278" y="175"/>
                  <a:pt x="277" y="174"/>
                </a:cubicBezTo>
                <a:cubicBezTo>
                  <a:pt x="306" y="162"/>
                  <a:pt x="306" y="162"/>
                  <a:pt x="306" y="162"/>
                </a:cubicBezTo>
                <a:cubicBezTo>
                  <a:pt x="306" y="164"/>
                  <a:pt x="305" y="165"/>
                  <a:pt x="305" y="165"/>
                </a:cubicBezTo>
                <a:cubicBezTo>
                  <a:pt x="281" y="175"/>
                  <a:pt x="281" y="175"/>
                  <a:pt x="281" y="175"/>
                </a:cubicBezTo>
                <a:close/>
                <a:moveTo>
                  <a:pt x="302" y="169"/>
                </a:moveTo>
                <a:cubicBezTo>
                  <a:pt x="297" y="173"/>
                  <a:pt x="292" y="176"/>
                  <a:pt x="285" y="176"/>
                </a:cubicBezTo>
                <a:cubicBezTo>
                  <a:pt x="302" y="169"/>
                  <a:pt x="302" y="169"/>
                  <a:pt x="302" y="169"/>
                </a:cubicBezTo>
                <a:close/>
                <a:moveTo>
                  <a:pt x="286" y="135"/>
                </a:moveTo>
                <a:cubicBezTo>
                  <a:pt x="286" y="133"/>
                  <a:pt x="286" y="133"/>
                  <a:pt x="286" y="133"/>
                </a:cubicBezTo>
                <a:cubicBezTo>
                  <a:pt x="294" y="130"/>
                  <a:pt x="294" y="130"/>
                  <a:pt x="294" y="130"/>
                </a:cubicBezTo>
                <a:cubicBezTo>
                  <a:pt x="295" y="130"/>
                  <a:pt x="296" y="131"/>
                  <a:pt x="297" y="131"/>
                </a:cubicBezTo>
                <a:cubicBezTo>
                  <a:pt x="286" y="135"/>
                  <a:pt x="286" y="135"/>
                  <a:pt x="286" y="135"/>
                </a:cubicBezTo>
                <a:close/>
                <a:moveTo>
                  <a:pt x="299" y="133"/>
                </a:moveTo>
                <a:cubicBezTo>
                  <a:pt x="300" y="133"/>
                  <a:pt x="300" y="134"/>
                  <a:pt x="301" y="134"/>
                </a:cubicBezTo>
                <a:cubicBezTo>
                  <a:pt x="287" y="140"/>
                  <a:pt x="287" y="140"/>
                  <a:pt x="287" y="140"/>
                </a:cubicBezTo>
                <a:cubicBezTo>
                  <a:pt x="287" y="138"/>
                  <a:pt x="287" y="138"/>
                  <a:pt x="287" y="138"/>
                </a:cubicBezTo>
                <a:cubicBezTo>
                  <a:pt x="299" y="133"/>
                  <a:pt x="299" y="133"/>
                  <a:pt x="299" y="133"/>
                </a:cubicBezTo>
                <a:close/>
                <a:moveTo>
                  <a:pt x="274" y="173"/>
                </a:moveTo>
                <a:cubicBezTo>
                  <a:pt x="274" y="173"/>
                  <a:pt x="273" y="172"/>
                  <a:pt x="272" y="172"/>
                </a:cubicBezTo>
                <a:cubicBezTo>
                  <a:pt x="308" y="157"/>
                  <a:pt x="308" y="157"/>
                  <a:pt x="308" y="157"/>
                </a:cubicBezTo>
                <a:cubicBezTo>
                  <a:pt x="308" y="158"/>
                  <a:pt x="308" y="159"/>
                  <a:pt x="308" y="160"/>
                </a:cubicBezTo>
                <a:cubicBezTo>
                  <a:pt x="274" y="173"/>
                  <a:pt x="274" y="173"/>
                  <a:pt x="274" y="173"/>
                </a:cubicBezTo>
                <a:close/>
                <a:moveTo>
                  <a:pt x="270" y="170"/>
                </a:moveTo>
                <a:cubicBezTo>
                  <a:pt x="269" y="170"/>
                  <a:pt x="269" y="169"/>
                  <a:pt x="268" y="169"/>
                </a:cubicBezTo>
                <a:cubicBezTo>
                  <a:pt x="268" y="169"/>
                  <a:pt x="268" y="169"/>
                  <a:pt x="268" y="169"/>
                </a:cubicBezTo>
                <a:cubicBezTo>
                  <a:pt x="309" y="152"/>
                  <a:pt x="309" y="152"/>
                  <a:pt x="309" y="152"/>
                </a:cubicBezTo>
                <a:cubicBezTo>
                  <a:pt x="309" y="153"/>
                  <a:pt x="309" y="154"/>
                  <a:pt x="309" y="154"/>
                </a:cubicBezTo>
                <a:cubicBezTo>
                  <a:pt x="270" y="170"/>
                  <a:pt x="270" y="170"/>
                  <a:pt x="270" y="170"/>
                </a:cubicBezTo>
                <a:close/>
                <a:moveTo>
                  <a:pt x="267" y="167"/>
                </a:moveTo>
                <a:cubicBezTo>
                  <a:pt x="266" y="166"/>
                  <a:pt x="266" y="166"/>
                  <a:pt x="265" y="165"/>
                </a:cubicBezTo>
                <a:cubicBezTo>
                  <a:pt x="308" y="148"/>
                  <a:pt x="308" y="148"/>
                  <a:pt x="308" y="148"/>
                </a:cubicBezTo>
                <a:cubicBezTo>
                  <a:pt x="309" y="148"/>
                  <a:pt x="309" y="149"/>
                  <a:pt x="309" y="150"/>
                </a:cubicBezTo>
                <a:cubicBezTo>
                  <a:pt x="267" y="167"/>
                  <a:pt x="267" y="167"/>
                  <a:pt x="267" y="167"/>
                </a:cubicBezTo>
                <a:close/>
                <a:moveTo>
                  <a:pt x="264" y="163"/>
                </a:moveTo>
                <a:cubicBezTo>
                  <a:pt x="264" y="162"/>
                  <a:pt x="264" y="162"/>
                  <a:pt x="263" y="161"/>
                </a:cubicBezTo>
                <a:cubicBezTo>
                  <a:pt x="281" y="154"/>
                  <a:pt x="281" y="154"/>
                  <a:pt x="281" y="154"/>
                </a:cubicBezTo>
                <a:cubicBezTo>
                  <a:pt x="283" y="155"/>
                  <a:pt x="285" y="155"/>
                  <a:pt x="285" y="155"/>
                </a:cubicBezTo>
                <a:cubicBezTo>
                  <a:pt x="264" y="163"/>
                  <a:pt x="264" y="163"/>
                  <a:pt x="264" y="163"/>
                </a:cubicBezTo>
                <a:close/>
                <a:moveTo>
                  <a:pt x="285" y="155"/>
                </a:moveTo>
                <a:cubicBezTo>
                  <a:pt x="288" y="152"/>
                  <a:pt x="288" y="152"/>
                  <a:pt x="288" y="152"/>
                </a:cubicBezTo>
                <a:cubicBezTo>
                  <a:pt x="288" y="151"/>
                  <a:pt x="288" y="151"/>
                  <a:pt x="288" y="151"/>
                </a:cubicBezTo>
                <a:cubicBezTo>
                  <a:pt x="307" y="143"/>
                  <a:pt x="307" y="143"/>
                  <a:pt x="307" y="143"/>
                </a:cubicBezTo>
                <a:cubicBezTo>
                  <a:pt x="308" y="144"/>
                  <a:pt x="308" y="145"/>
                  <a:pt x="308" y="145"/>
                </a:cubicBezTo>
                <a:cubicBezTo>
                  <a:pt x="285" y="155"/>
                  <a:pt x="285" y="155"/>
                  <a:pt x="285" y="155"/>
                </a:cubicBezTo>
                <a:close/>
                <a:moveTo>
                  <a:pt x="263" y="159"/>
                </a:moveTo>
                <a:cubicBezTo>
                  <a:pt x="262" y="158"/>
                  <a:pt x="262" y="158"/>
                  <a:pt x="262" y="157"/>
                </a:cubicBezTo>
                <a:cubicBezTo>
                  <a:pt x="272" y="153"/>
                  <a:pt x="272" y="153"/>
                  <a:pt x="272" y="153"/>
                </a:cubicBezTo>
                <a:cubicBezTo>
                  <a:pt x="273" y="153"/>
                  <a:pt x="275" y="153"/>
                  <a:pt x="276" y="154"/>
                </a:cubicBezTo>
                <a:cubicBezTo>
                  <a:pt x="263" y="159"/>
                  <a:pt x="263" y="159"/>
                  <a:pt x="263" y="159"/>
                </a:cubicBezTo>
                <a:close/>
                <a:moveTo>
                  <a:pt x="288" y="149"/>
                </a:moveTo>
                <a:cubicBezTo>
                  <a:pt x="288" y="147"/>
                  <a:pt x="288" y="147"/>
                  <a:pt x="288" y="147"/>
                </a:cubicBezTo>
                <a:cubicBezTo>
                  <a:pt x="305" y="140"/>
                  <a:pt x="305" y="140"/>
                  <a:pt x="305" y="140"/>
                </a:cubicBezTo>
                <a:cubicBezTo>
                  <a:pt x="306" y="140"/>
                  <a:pt x="306" y="141"/>
                  <a:pt x="306" y="141"/>
                </a:cubicBezTo>
                <a:cubicBezTo>
                  <a:pt x="288" y="149"/>
                  <a:pt x="288" y="149"/>
                  <a:pt x="288" y="149"/>
                </a:cubicBezTo>
                <a:close/>
                <a:moveTo>
                  <a:pt x="262" y="155"/>
                </a:moveTo>
                <a:cubicBezTo>
                  <a:pt x="262" y="154"/>
                  <a:pt x="262" y="153"/>
                  <a:pt x="262" y="153"/>
                </a:cubicBezTo>
                <a:cubicBezTo>
                  <a:pt x="263" y="152"/>
                  <a:pt x="263" y="152"/>
                  <a:pt x="263" y="152"/>
                </a:cubicBezTo>
                <a:cubicBezTo>
                  <a:pt x="265" y="152"/>
                  <a:pt x="266" y="152"/>
                  <a:pt x="267" y="152"/>
                </a:cubicBezTo>
                <a:cubicBezTo>
                  <a:pt x="262" y="155"/>
                  <a:pt x="262" y="155"/>
                  <a:pt x="262" y="155"/>
                </a:cubicBezTo>
                <a:close/>
                <a:moveTo>
                  <a:pt x="287" y="144"/>
                </a:moveTo>
                <a:cubicBezTo>
                  <a:pt x="287" y="142"/>
                  <a:pt x="287" y="142"/>
                  <a:pt x="287" y="142"/>
                </a:cubicBezTo>
                <a:cubicBezTo>
                  <a:pt x="303" y="136"/>
                  <a:pt x="303" y="136"/>
                  <a:pt x="303" y="136"/>
                </a:cubicBezTo>
                <a:cubicBezTo>
                  <a:pt x="303" y="136"/>
                  <a:pt x="304" y="137"/>
                  <a:pt x="304" y="138"/>
                </a:cubicBezTo>
                <a:cubicBezTo>
                  <a:pt x="287" y="144"/>
                  <a:pt x="287" y="144"/>
                  <a:pt x="287" y="144"/>
                </a:cubicBezTo>
                <a:close/>
                <a:moveTo>
                  <a:pt x="286" y="131"/>
                </a:moveTo>
                <a:cubicBezTo>
                  <a:pt x="286" y="128"/>
                  <a:pt x="286" y="128"/>
                  <a:pt x="286" y="128"/>
                </a:cubicBezTo>
                <a:cubicBezTo>
                  <a:pt x="287" y="128"/>
                  <a:pt x="289" y="129"/>
                  <a:pt x="291" y="129"/>
                </a:cubicBezTo>
                <a:cubicBezTo>
                  <a:pt x="286" y="131"/>
                  <a:pt x="286" y="131"/>
                  <a:pt x="286" y="131"/>
                </a:cubicBezTo>
                <a:close/>
                <a:moveTo>
                  <a:pt x="251" y="137"/>
                </a:moveTo>
                <a:cubicBezTo>
                  <a:pt x="252" y="132"/>
                  <a:pt x="255" y="127"/>
                  <a:pt x="258" y="123"/>
                </a:cubicBezTo>
                <a:cubicBezTo>
                  <a:pt x="262" y="119"/>
                  <a:pt x="267" y="117"/>
                  <a:pt x="273" y="116"/>
                </a:cubicBezTo>
                <a:cubicBezTo>
                  <a:pt x="276" y="116"/>
                  <a:pt x="276" y="116"/>
                  <a:pt x="276" y="116"/>
                </a:cubicBezTo>
                <a:cubicBezTo>
                  <a:pt x="276" y="119"/>
                  <a:pt x="276" y="119"/>
                  <a:pt x="276" y="119"/>
                </a:cubicBezTo>
                <a:cubicBezTo>
                  <a:pt x="278" y="140"/>
                  <a:pt x="278" y="140"/>
                  <a:pt x="278" y="140"/>
                </a:cubicBezTo>
                <a:cubicBezTo>
                  <a:pt x="275" y="143"/>
                  <a:pt x="275" y="143"/>
                  <a:pt x="275" y="143"/>
                </a:cubicBezTo>
                <a:cubicBezTo>
                  <a:pt x="275" y="143"/>
                  <a:pt x="263" y="142"/>
                  <a:pt x="254" y="140"/>
                </a:cubicBezTo>
                <a:cubicBezTo>
                  <a:pt x="251" y="140"/>
                  <a:pt x="251" y="140"/>
                  <a:pt x="251" y="140"/>
                </a:cubicBezTo>
                <a:cubicBezTo>
                  <a:pt x="251" y="137"/>
                  <a:pt x="251" y="137"/>
                  <a:pt x="251" y="137"/>
                </a:cubicBezTo>
                <a:close/>
                <a:moveTo>
                  <a:pt x="262" y="127"/>
                </a:moveTo>
                <a:cubicBezTo>
                  <a:pt x="265" y="125"/>
                  <a:pt x="268" y="123"/>
                  <a:pt x="271" y="122"/>
                </a:cubicBezTo>
                <a:cubicBezTo>
                  <a:pt x="272" y="137"/>
                  <a:pt x="272" y="137"/>
                  <a:pt x="272" y="137"/>
                </a:cubicBezTo>
                <a:cubicBezTo>
                  <a:pt x="269" y="137"/>
                  <a:pt x="263" y="136"/>
                  <a:pt x="257" y="135"/>
                </a:cubicBezTo>
                <a:cubicBezTo>
                  <a:pt x="258" y="132"/>
                  <a:pt x="260" y="129"/>
                  <a:pt x="262" y="127"/>
                </a:cubicBezTo>
                <a:close/>
                <a:moveTo>
                  <a:pt x="252" y="253"/>
                </a:moveTo>
                <a:cubicBezTo>
                  <a:pt x="265" y="253"/>
                  <a:pt x="265" y="253"/>
                  <a:pt x="265" y="253"/>
                </a:cubicBezTo>
                <a:cubicBezTo>
                  <a:pt x="282" y="285"/>
                  <a:pt x="282" y="285"/>
                  <a:pt x="282" y="285"/>
                </a:cubicBezTo>
                <a:cubicBezTo>
                  <a:pt x="270" y="285"/>
                  <a:pt x="270" y="285"/>
                  <a:pt x="270" y="285"/>
                </a:cubicBezTo>
                <a:cubicBezTo>
                  <a:pt x="252" y="253"/>
                  <a:pt x="252" y="253"/>
                  <a:pt x="252" y="253"/>
                </a:cubicBezTo>
                <a:close/>
                <a:moveTo>
                  <a:pt x="222" y="253"/>
                </a:moveTo>
                <a:cubicBezTo>
                  <a:pt x="210" y="253"/>
                  <a:pt x="210" y="253"/>
                  <a:pt x="210" y="253"/>
                </a:cubicBezTo>
                <a:cubicBezTo>
                  <a:pt x="193" y="285"/>
                  <a:pt x="193" y="285"/>
                  <a:pt x="193" y="285"/>
                </a:cubicBezTo>
                <a:cubicBezTo>
                  <a:pt x="205" y="285"/>
                  <a:pt x="205" y="285"/>
                  <a:pt x="205" y="285"/>
                </a:cubicBezTo>
                <a:cubicBezTo>
                  <a:pt x="222" y="253"/>
                  <a:pt x="222" y="253"/>
                  <a:pt x="222" y="253"/>
                </a:cubicBezTo>
                <a:close/>
                <a:moveTo>
                  <a:pt x="227" y="226"/>
                </a:moveTo>
                <a:cubicBezTo>
                  <a:pt x="247" y="226"/>
                  <a:pt x="247" y="226"/>
                  <a:pt x="247" y="226"/>
                </a:cubicBezTo>
                <a:cubicBezTo>
                  <a:pt x="247" y="286"/>
                  <a:pt x="247" y="286"/>
                  <a:pt x="247" y="286"/>
                </a:cubicBezTo>
                <a:cubicBezTo>
                  <a:pt x="227" y="286"/>
                  <a:pt x="227" y="286"/>
                  <a:pt x="227" y="286"/>
                </a:cubicBezTo>
                <a:cubicBezTo>
                  <a:pt x="227" y="226"/>
                  <a:pt x="227" y="226"/>
                  <a:pt x="227" y="226"/>
                </a:cubicBezTo>
                <a:close/>
                <a:moveTo>
                  <a:pt x="41" y="45"/>
                </a:moveTo>
                <a:cubicBezTo>
                  <a:pt x="40" y="36"/>
                  <a:pt x="40" y="31"/>
                  <a:pt x="42" y="22"/>
                </a:cubicBezTo>
                <a:cubicBezTo>
                  <a:pt x="52" y="35"/>
                  <a:pt x="66" y="26"/>
                  <a:pt x="77" y="23"/>
                </a:cubicBezTo>
                <a:cubicBezTo>
                  <a:pt x="78" y="30"/>
                  <a:pt x="79" y="35"/>
                  <a:pt x="78" y="45"/>
                </a:cubicBezTo>
                <a:cubicBezTo>
                  <a:pt x="87" y="38"/>
                  <a:pt x="87" y="19"/>
                  <a:pt x="82" y="12"/>
                </a:cubicBezTo>
                <a:cubicBezTo>
                  <a:pt x="74" y="0"/>
                  <a:pt x="46" y="0"/>
                  <a:pt x="38" y="10"/>
                </a:cubicBezTo>
                <a:cubicBezTo>
                  <a:pt x="35" y="14"/>
                  <a:pt x="30" y="39"/>
                  <a:pt x="41" y="45"/>
                </a:cubicBezTo>
                <a:close/>
              </a:path>
            </a:pathLst>
          </a:custGeom>
          <a:solidFill>
            <a:srgbClr val="FFC000"/>
          </a:solidFill>
          <a:ln>
            <a:noFill/>
          </a:ln>
        </p:spPr>
        <p:txBody>
          <a:bodyPr vert="horz" wrap="square" lIns="121920" tIns="60960" rIns="121920" bIns="60960" numCol="1" anchor="t" anchorCtr="0" compatLnSpc="1"/>
          <a:lstStyle/>
          <a:p>
            <a:pPr defTabSz="1218565" fontAlgn="auto">
              <a:spcBef>
                <a:spcPts val="0"/>
              </a:spcBef>
              <a:spcAft>
                <a:spcPts val="0"/>
              </a:spcAft>
              <a:defRPr/>
            </a:pPr>
            <a:endParaRPr lang="zh-CN" altLang="en-US" sz="2400" kern="0">
              <a:solidFill>
                <a:sysClr val="windowText" lastClr="000000"/>
              </a:solidFill>
            </a:endParaRPr>
          </a:p>
        </p:txBody>
      </p:sp>
      <p:sp>
        <p:nvSpPr>
          <p:cNvPr id="20" name="Freeform 16"/>
          <p:cNvSpPr>
            <a:spLocks noEditPoints="1"/>
          </p:cNvSpPr>
          <p:nvPr/>
        </p:nvSpPr>
        <p:spPr bwMode="auto">
          <a:xfrm>
            <a:off x="4825011" y="4524657"/>
            <a:ext cx="497320" cy="411793"/>
          </a:xfrm>
          <a:custGeom>
            <a:avLst/>
            <a:gdLst>
              <a:gd name="T0" fmla="*/ 245 w 332"/>
              <a:gd name="T1" fmla="*/ 23 h 275"/>
              <a:gd name="T2" fmla="*/ 283 w 332"/>
              <a:gd name="T3" fmla="*/ 47 h 275"/>
              <a:gd name="T4" fmla="*/ 241 w 332"/>
              <a:gd name="T5" fmla="*/ 10 h 275"/>
              <a:gd name="T6" fmla="*/ 113 w 332"/>
              <a:gd name="T7" fmla="*/ 203 h 275"/>
              <a:gd name="T8" fmla="*/ 70 w 332"/>
              <a:gd name="T9" fmla="*/ 223 h 275"/>
              <a:gd name="T10" fmla="*/ 90 w 332"/>
              <a:gd name="T11" fmla="*/ 267 h 275"/>
              <a:gd name="T12" fmla="*/ 35 w 332"/>
              <a:gd name="T13" fmla="*/ 275 h 275"/>
              <a:gd name="T14" fmla="*/ 54 w 332"/>
              <a:gd name="T15" fmla="*/ 252 h 275"/>
              <a:gd name="T16" fmla="*/ 15 w 332"/>
              <a:gd name="T17" fmla="*/ 223 h 275"/>
              <a:gd name="T18" fmla="*/ 21 w 332"/>
              <a:gd name="T19" fmla="*/ 199 h 275"/>
              <a:gd name="T20" fmla="*/ 0 w 332"/>
              <a:gd name="T21" fmla="*/ 116 h 275"/>
              <a:gd name="T22" fmla="*/ 43 w 332"/>
              <a:gd name="T23" fmla="*/ 182 h 275"/>
              <a:gd name="T24" fmla="*/ 45 w 332"/>
              <a:gd name="T25" fmla="*/ 198 h 275"/>
              <a:gd name="T26" fmla="*/ 50 w 332"/>
              <a:gd name="T27" fmla="*/ 81 h 275"/>
              <a:gd name="T28" fmla="*/ 52 w 332"/>
              <a:gd name="T29" fmla="*/ 69 h 275"/>
              <a:gd name="T30" fmla="*/ 90 w 332"/>
              <a:gd name="T31" fmla="*/ 26 h 275"/>
              <a:gd name="T32" fmla="*/ 92 w 332"/>
              <a:gd name="T33" fmla="*/ 36 h 275"/>
              <a:gd name="T34" fmla="*/ 92 w 332"/>
              <a:gd name="T35" fmla="*/ 48 h 275"/>
              <a:gd name="T36" fmla="*/ 93 w 332"/>
              <a:gd name="T37" fmla="*/ 61 h 275"/>
              <a:gd name="T38" fmla="*/ 90 w 332"/>
              <a:gd name="T39" fmla="*/ 73 h 275"/>
              <a:gd name="T40" fmla="*/ 80 w 332"/>
              <a:gd name="T41" fmla="*/ 88 h 275"/>
              <a:gd name="T42" fmla="*/ 165 w 332"/>
              <a:gd name="T43" fmla="*/ 108 h 275"/>
              <a:gd name="T44" fmla="*/ 181 w 332"/>
              <a:gd name="T45" fmla="*/ 120 h 275"/>
              <a:gd name="T46" fmla="*/ 208 w 332"/>
              <a:gd name="T47" fmla="*/ 79 h 275"/>
              <a:gd name="T48" fmla="*/ 234 w 332"/>
              <a:gd name="T49" fmla="*/ 88 h 275"/>
              <a:gd name="T50" fmla="*/ 235 w 332"/>
              <a:gd name="T51" fmla="*/ 92 h 275"/>
              <a:gd name="T52" fmla="*/ 249 w 332"/>
              <a:gd name="T53" fmla="*/ 117 h 275"/>
              <a:gd name="T54" fmla="*/ 238 w 332"/>
              <a:gd name="T55" fmla="*/ 92 h 275"/>
              <a:gd name="T56" fmla="*/ 242 w 332"/>
              <a:gd name="T57" fmla="*/ 85 h 275"/>
              <a:gd name="T58" fmla="*/ 237 w 332"/>
              <a:gd name="T59" fmla="*/ 69 h 275"/>
              <a:gd name="T60" fmla="*/ 249 w 332"/>
              <a:gd name="T61" fmla="*/ 62 h 275"/>
              <a:gd name="T62" fmla="*/ 256 w 332"/>
              <a:gd name="T63" fmla="*/ 97 h 275"/>
              <a:gd name="T64" fmla="*/ 258 w 332"/>
              <a:gd name="T65" fmla="*/ 75 h 275"/>
              <a:gd name="T66" fmla="*/ 267 w 332"/>
              <a:gd name="T67" fmla="*/ 70 h 275"/>
              <a:gd name="T68" fmla="*/ 267 w 332"/>
              <a:gd name="T69" fmla="*/ 78 h 275"/>
              <a:gd name="T70" fmla="*/ 278 w 332"/>
              <a:gd name="T71" fmla="*/ 79 h 275"/>
              <a:gd name="T72" fmla="*/ 289 w 332"/>
              <a:gd name="T73" fmla="*/ 69 h 275"/>
              <a:gd name="T74" fmla="*/ 284 w 332"/>
              <a:gd name="T75" fmla="*/ 85 h 275"/>
              <a:gd name="T76" fmla="*/ 288 w 332"/>
              <a:gd name="T77" fmla="*/ 92 h 275"/>
              <a:gd name="T78" fmla="*/ 276 w 332"/>
              <a:gd name="T79" fmla="*/ 115 h 275"/>
              <a:gd name="T80" fmla="*/ 273 w 332"/>
              <a:gd name="T81" fmla="*/ 119 h 275"/>
              <a:gd name="T82" fmla="*/ 290 w 332"/>
              <a:gd name="T83" fmla="*/ 92 h 275"/>
              <a:gd name="T84" fmla="*/ 287 w 332"/>
              <a:gd name="T85" fmla="*/ 88 h 275"/>
              <a:gd name="T86" fmla="*/ 290 w 332"/>
              <a:gd name="T87" fmla="*/ 69 h 275"/>
              <a:gd name="T88" fmla="*/ 322 w 332"/>
              <a:gd name="T89" fmla="*/ 120 h 275"/>
              <a:gd name="T90" fmla="*/ 332 w 332"/>
              <a:gd name="T91" fmla="*/ 139 h 275"/>
              <a:gd name="T92" fmla="*/ 332 w 332"/>
              <a:gd name="T93" fmla="*/ 274 h 275"/>
              <a:gd name="T94" fmla="*/ 190 w 332"/>
              <a:gd name="T95" fmla="*/ 147 h 275"/>
              <a:gd name="T96" fmla="*/ 147 w 332"/>
              <a:gd name="T97" fmla="*/ 124 h 275"/>
              <a:gd name="T98" fmla="*/ 102 w 332"/>
              <a:gd name="T99" fmla="*/ 166 h 275"/>
              <a:gd name="T100" fmla="*/ 131 w 332"/>
              <a:gd name="T101" fmla="*/ 275 h 275"/>
              <a:gd name="T102" fmla="*/ 130 w 332"/>
              <a:gd name="T103" fmla="*/ 204 h 275"/>
              <a:gd name="T104" fmla="*/ 226 w 332"/>
              <a:gd name="T105" fmla="*/ 120 h 275"/>
              <a:gd name="T106" fmla="*/ 227 w 332"/>
              <a:gd name="T107" fmla="*/ 107 h 275"/>
              <a:gd name="T108" fmla="*/ 226 w 332"/>
              <a:gd name="T109" fmla="*/ 120 h 275"/>
              <a:gd name="T110" fmla="*/ 301 w 332"/>
              <a:gd name="T111" fmla="*/ 120 h 275"/>
              <a:gd name="T112" fmla="*/ 300 w 332"/>
              <a:gd name="T113" fmla="*/ 107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32" h="275">
                <a:moveTo>
                  <a:pt x="244" y="46"/>
                </a:moveTo>
                <a:cubicBezTo>
                  <a:pt x="243" y="38"/>
                  <a:pt x="243" y="32"/>
                  <a:pt x="245" y="23"/>
                </a:cubicBezTo>
                <a:cubicBezTo>
                  <a:pt x="255" y="37"/>
                  <a:pt x="270" y="27"/>
                  <a:pt x="281" y="24"/>
                </a:cubicBezTo>
                <a:cubicBezTo>
                  <a:pt x="283" y="31"/>
                  <a:pt x="283" y="37"/>
                  <a:pt x="283" y="47"/>
                </a:cubicBezTo>
                <a:cubicBezTo>
                  <a:pt x="291" y="39"/>
                  <a:pt x="291" y="19"/>
                  <a:pt x="286" y="12"/>
                </a:cubicBezTo>
                <a:cubicBezTo>
                  <a:pt x="278" y="1"/>
                  <a:pt x="249" y="0"/>
                  <a:pt x="241" y="10"/>
                </a:cubicBezTo>
                <a:cubicBezTo>
                  <a:pt x="237" y="14"/>
                  <a:pt x="233" y="41"/>
                  <a:pt x="244" y="46"/>
                </a:cubicBezTo>
                <a:close/>
                <a:moveTo>
                  <a:pt x="113" y="203"/>
                </a:moveTo>
                <a:cubicBezTo>
                  <a:pt x="113" y="211"/>
                  <a:pt x="113" y="211"/>
                  <a:pt x="113" y="211"/>
                </a:cubicBezTo>
                <a:cubicBezTo>
                  <a:pt x="70" y="223"/>
                  <a:pt x="70" y="223"/>
                  <a:pt x="70" y="223"/>
                </a:cubicBezTo>
                <a:cubicBezTo>
                  <a:pt x="70" y="252"/>
                  <a:pt x="70" y="252"/>
                  <a:pt x="70" y="252"/>
                </a:cubicBezTo>
                <a:cubicBezTo>
                  <a:pt x="90" y="267"/>
                  <a:pt x="90" y="267"/>
                  <a:pt x="90" y="267"/>
                </a:cubicBezTo>
                <a:cubicBezTo>
                  <a:pt x="90" y="275"/>
                  <a:pt x="90" y="275"/>
                  <a:pt x="90" y="275"/>
                </a:cubicBezTo>
                <a:cubicBezTo>
                  <a:pt x="35" y="275"/>
                  <a:pt x="35" y="275"/>
                  <a:pt x="35" y="275"/>
                </a:cubicBezTo>
                <a:cubicBezTo>
                  <a:pt x="35" y="266"/>
                  <a:pt x="35" y="266"/>
                  <a:pt x="35" y="266"/>
                </a:cubicBezTo>
                <a:cubicBezTo>
                  <a:pt x="54" y="252"/>
                  <a:pt x="54" y="252"/>
                  <a:pt x="54" y="252"/>
                </a:cubicBezTo>
                <a:cubicBezTo>
                  <a:pt x="54" y="223"/>
                  <a:pt x="54" y="223"/>
                  <a:pt x="54" y="223"/>
                </a:cubicBezTo>
                <a:cubicBezTo>
                  <a:pt x="15" y="223"/>
                  <a:pt x="15" y="223"/>
                  <a:pt x="15" y="223"/>
                </a:cubicBezTo>
                <a:cubicBezTo>
                  <a:pt x="12" y="202"/>
                  <a:pt x="12" y="202"/>
                  <a:pt x="12" y="202"/>
                </a:cubicBezTo>
                <a:cubicBezTo>
                  <a:pt x="21" y="199"/>
                  <a:pt x="21" y="199"/>
                  <a:pt x="21" y="199"/>
                </a:cubicBezTo>
                <a:cubicBezTo>
                  <a:pt x="9" y="182"/>
                  <a:pt x="9" y="182"/>
                  <a:pt x="9" y="182"/>
                </a:cubicBezTo>
                <a:cubicBezTo>
                  <a:pt x="0" y="116"/>
                  <a:pt x="0" y="116"/>
                  <a:pt x="0" y="116"/>
                </a:cubicBezTo>
                <a:cubicBezTo>
                  <a:pt x="33" y="116"/>
                  <a:pt x="33" y="116"/>
                  <a:pt x="33" y="116"/>
                </a:cubicBezTo>
                <a:cubicBezTo>
                  <a:pt x="43" y="182"/>
                  <a:pt x="43" y="182"/>
                  <a:pt x="43" y="182"/>
                </a:cubicBezTo>
                <a:cubicBezTo>
                  <a:pt x="34" y="198"/>
                  <a:pt x="34" y="198"/>
                  <a:pt x="34" y="198"/>
                </a:cubicBezTo>
                <a:cubicBezTo>
                  <a:pt x="45" y="198"/>
                  <a:pt x="45" y="198"/>
                  <a:pt x="45" y="198"/>
                </a:cubicBezTo>
                <a:cubicBezTo>
                  <a:pt x="50" y="198"/>
                  <a:pt x="50" y="198"/>
                  <a:pt x="50" y="198"/>
                </a:cubicBezTo>
                <a:cubicBezTo>
                  <a:pt x="48" y="124"/>
                  <a:pt x="33" y="112"/>
                  <a:pt x="50" y="81"/>
                </a:cubicBezTo>
                <a:cubicBezTo>
                  <a:pt x="54" y="82"/>
                  <a:pt x="54" y="82"/>
                  <a:pt x="54" y="82"/>
                </a:cubicBezTo>
                <a:cubicBezTo>
                  <a:pt x="54" y="77"/>
                  <a:pt x="53" y="73"/>
                  <a:pt x="52" y="69"/>
                </a:cubicBezTo>
                <a:cubicBezTo>
                  <a:pt x="29" y="56"/>
                  <a:pt x="37" y="26"/>
                  <a:pt x="57" y="20"/>
                </a:cubicBezTo>
                <a:cubicBezTo>
                  <a:pt x="68" y="16"/>
                  <a:pt x="81" y="17"/>
                  <a:pt x="90" y="26"/>
                </a:cubicBezTo>
                <a:cubicBezTo>
                  <a:pt x="97" y="33"/>
                  <a:pt x="93" y="35"/>
                  <a:pt x="93" y="35"/>
                </a:cubicBezTo>
                <a:cubicBezTo>
                  <a:pt x="92" y="36"/>
                  <a:pt x="92" y="36"/>
                  <a:pt x="92" y="36"/>
                </a:cubicBezTo>
                <a:cubicBezTo>
                  <a:pt x="93" y="39"/>
                  <a:pt x="94" y="45"/>
                  <a:pt x="94" y="46"/>
                </a:cubicBezTo>
                <a:cubicBezTo>
                  <a:pt x="94" y="47"/>
                  <a:pt x="92" y="48"/>
                  <a:pt x="92" y="48"/>
                </a:cubicBezTo>
                <a:cubicBezTo>
                  <a:pt x="96" y="59"/>
                  <a:pt x="96" y="59"/>
                  <a:pt x="96" y="59"/>
                </a:cubicBezTo>
                <a:cubicBezTo>
                  <a:pt x="93" y="61"/>
                  <a:pt x="93" y="61"/>
                  <a:pt x="93" y="61"/>
                </a:cubicBezTo>
                <a:cubicBezTo>
                  <a:pt x="94" y="64"/>
                  <a:pt x="94" y="67"/>
                  <a:pt x="94" y="71"/>
                </a:cubicBezTo>
                <a:cubicBezTo>
                  <a:pt x="93" y="71"/>
                  <a:pt x="91" y="73"/>
                  <a:pt x="90" y="73"/>
                </a:cubicBezTo>
                <a:cubicBezTo>
                  <a:pt x="80" y="74"/>
                  <a:pt x="80" y="74"/>
                  <a:pt x="80" y="74"/>
                </a:cubicBezTo>
                <a:cubicBezTo>
                  <a:pt x="80" y="88"/>
                  <a:pt x="80" y="88"/>
                  <a:pt x="80" y="88"/>
                </a:cubicBezTo>
                <a:cubicBezTo>
                  <a:pt x="149" y="105"/>
                  <a:pt x="149" y="105"/>
                  <a:pt x="149" y="105"/>
                </a:cubicBezTo>
                <a:cubicBezTo>
                  <a:pt x="159" y="106"/>
                  <a:pt x="154" y="107"/>
                  <a:pt x="165" y="108"/>
                </a:cubicBezTo>
                <a:cubicBezTo>
                  <a:pt x="172" y="109"/>
                  <a:pt x="179" y="116"/>
                  <a:pt x="180" y="120"/>
                </a:cubicBezTo>
                <a:cubicBezTo>
                  <a:pt x="181" y="120"/>
                  <a:pt x="181" y="120"/>
                  <a:pt x="181" y="120"/>
                </a:cubicBezTo>
                <a:cubicBezTo>
                  <a:pt x="203" y="120"/>
                  <a:pt x="203" y="120"/>
                  <a:pt x="203" y="120"/>
                </a:cubicBezTo>
                <a:cubicBezTo>
                  <a:pt x="202" y="100"/>
                  <a:pt x="204" y="86"/>
                  <a:pt x="208" y="79"/>
                </a:cubicBezTo>
                <a:cubicBezTo>
                  <a:pt x="218" y="75"/>
                  <a:pt x="226" y="73"/>
                  <a:pt x="236" y="69"/>
                </a:cubicBezTo>
                <a:cubicBezTo>
                  <a:pt x="234" y="88"/>
                  <a:pt x="234" y="88"/>
                  <a:pt x="234" y="88"/>
                </a:cubicBezTo>
                <a:cubicBezTo>
                  <a:pt x="239" y="88"/>
                  <a:pt x="239" y="88"/>
                  <a:pt x="239" y="88"/>
                </a:cubicBezTo>
                <a:cubicBezTo>
                  <a:pt x="235" y="92"/>
                  <a:pt x="235" y="92"/>
                  <a:pt x="235" y="92"/>
                </a:cubicBezTo>
                <a:cubicBezTo>
                  <a:pt x="235" y="92"/>
                  <a:pt x="235" y="92"/>
                  <a:pt x="235" y="92"/>
                </a:cubicBezTo>
                <a:cubicBezTo>
                  <a:pt x="235" y="92"/>
                  <a:pt x="243" y="107"/>
                  <a:pt x="249" y="117"/>
                </a:cubicBezTo>
                <a:cubicBezTo>
                  <a:pt x="250" y="118"/>
                  <a:pt x="252" y="118"/>
                  <a:pt x="252" y="119"/>
                </a:cubicBezTo>
                <a:cubicBezTo>
                  <a:pt x="248" y="111"/>
                  <a:pt x="240" y="96"/>
                  <a:pt x="238" y="92"/>
                </a:cubicBezTo>
                <a:cubicBezTo>
                  <a:pt x="243" y="87"/>
                  <a:pt x="243" y="87"/>
                  <a:pt x="243" y="87"/>
                </a:cubicBezTo>
                <a:cubicBezTo>
                  <a:pt x="242" y="85"/>
                  <a:pt x="242" y="85"/>
                  <a:pt x="242" y="85"/>
                </a:cubicBezTo>
                <a:cubicBezTo>
                  <a:pt x="236" y="86"/>
                  <a:pt x="236" y="86"/>
                  <a:pt x="236" y="86"/>
                </a:cubicBezTo>
                <a:cubicBezTo>
                  <a:pt x="237" y="69"/>
                  <a:pt x="237" y="69"/>
                  <a:pt x="237" y="69"/>
                </a:cubicBezTo>
                <a:cubicBezTo>
                  <a:pt x="239" y="67"/>
                  <a:pt x="246" y="64"/>
                  <a:pt x="248" y="62"/>
                </a:cubicBezTo>
                <a:cubicBezTo>
                  <a:pt x="249" y="62"/>
                  <a:pt x="249" y="62"/>
                  <a:pt x="249" y="62"/>
                </a:cubicBezTo>
                <a:cubicBezTo>
                  <a:pt x="249" y="79"/>
                  <a:pt x="249" y="79"/>
                  <a:pt x="249" y="79"/>
                </a:cubicBezTo>
                <a:cubicBezTo>
                  <a:pt x="256" y="97"/>
                  <a:pt x="256" y="97"/>
                  <a:pt x="256" y="97"/>
                </a:cubicBezTo>
                <a:cubicBezTo>
                  <a:pt x="260" y="78"/>
                  <a:pt x="260" y="78"/>
                  <a:pt x="260" y="78"/>
                </a:cubicBezTo>
                <a:cubicBezTo>
                  <a:pt x="258" y="75"/>
                  <a:pt x="258" y="75"/>
                  <a:pt x="258" y="75"/>
                </a:cubicBezTo>
                <a:cubicBezTo>
                  <a:pt x="260" y="70"/>
                  <a:pt x="260" y="70"/>
                  <a:pt x="260" y="70"/>
                </a:cubicBezTo>
                <a:cubicBezTo>
                  <a:pt x="267" y="70"/>
                  <a:pt x="267" y="70"/>
                  <a:pt x="267" y="70"/>
                </a:cubicBezTo>
                <a:cubicBezTo>
                  <a:pt x="270" y="75"/>
                  <a:pt x="270" y="75"/>
                  <a:pt x="270" y="75"/>
                </a:cubicBezTo>
                <a:cubicBezTo>
                  <a:pt x="267" y="78"/>
                  <a:pt x="267" y="78"/>
                  <a:pt x="267" y="78"/>
                </a:cubicBezTo>
                <a:cubicBezTo>
                  <a:pt x="272" y="97"/>
                  <a:pt x="272" y="97"/>
                  <a:pt x="272" y="97"/>
                </a:cubicBezTo>
                <a:cubicBezTo>
                  <a:pt x="278" y="79"/>
                  <a:pt x="278" y="79"/>
                  <a:pt x="278" y="79"/>
                </a:cubicBezTo>
                <a:cubicBezTo>
                  <a:pt x="279" y="63"/>
                  <a:pt x="279" y="63"/>
                  <a:pt x="279" y="63"/>
                </a:cubicBezTo>
                <a:cubicBezTo>
                  <a:pt x="282" y="65"/>
                  <a:pt x="287" y="67"/>
                  <a:pt x="289" y="69"/>
                </a:cubicBezTo>
                <a:cubicBezTo>
                  <a:pt x="289" y="86"/>
                  <a:pt x="289" y="86"/>
                  <a:pt x="289" y="86"/>
                </a:cubicBezTo>
                <a:cubicBezTo>
                  <a:pt x="284" y="85"/>
                  <a:pt x="284" y="85"/>
                  <a:pt x="284" y="85"/>
                </a:cubicBezTo>
                <a:cubicBezTo>
                  <a:pt x="283" y="87"/>
                  <a:pt x="283" y="87"/>
                  <a:pt x="283" y="87"/>
                </a:cubicBezTo>
                <a:cubicBezTo>
                  <a:pt x="288" y="92"/>
                  <a:pt x="288" y="92"/>
                  <a:pt x="288" y="92"/>
                </a:cubicBezTo>
                <a:cubicBezTo>
                  <a:pt x="286" y="95"/>
                  <a:pt x="280" y="107"/>
                  <a:pt x="276" y="115"/>
                </a:cubicBezTo>
                <a:cubicBezTo>
                  <a:pt x="276" y="115"/>
                  <a:pt x="276" y="115"/>
                  <a:pt x="276" y="115"/>
                </a:cubicBezTo>
                <a:cubicBezTo>
                  <a:pt x="276" y="115"/>
                  <a:pt x="276" y="115"/>
                  <a:pt x="276" y="115"/>
                </a:cubicBezTo>
                <a:cubicBezTo>
                  <a:pt x="275" y="116"/>
                  <a:pt x="274" y="118"/>
                  <a:pt x="273" y="119"/>
                </a:cubicBezTo>
                <a:cubicBezTo>
                  <a:pt x="274" y="118"/>
                  <a:pt x="275" y="118"/>
                  <a:pt x="276" y="117"/>
                </a:cubicBezTo>
                <a:cubicBezTo>
                  <a:pt x="282" y="107"/>
                  <a:pt x="290" y="92"/>
                  <a:pt x="290" y="92"/>
                </a:cubicBezTo>
                <a:cubicBezTo>
                  <a:pt x="291" y="92"/>
                  <a:pt x="291" y="92"/>
                  <a:pt x="291" y="92"/>
                </a:cubicBezTo>
                <a:cubicBezTo>
                  <a:pt x="287" y="88"/>
                  <a:pt x="287" y="88"/>
                  <a:pt x="287" y="88"/>
                </a:cubicBezTo>
                <a:cubicBezTo>
                  <a:pt x="292" y="88"/>
                  <a:pt x="292" y="88"/>
                  <a:pt x="292" y="88"/>
                </a:cubicBezTo>
                <a:cubicBezTo>
                  <a:pt x="290" y="69"/>
                  <a:pt x="290" y="69"/>
                  <a:pt x="290" y="69"/>
                </a:cubicBezTo>
                <a:cubicBezTo>
                  <a:pt x="316" y="79"/>
                  <a:pt x="316" y="79"/>
                  <a:pt x="316" y="79"/>
                </a:cubicBezTo>
                <a:cubicBezTo>
                  <a:pt x="322" y="89"/>
                  <a:pt x="322" y="104"/>
                  <a:pt x="322" y="120"/>
                </a:cubicBezTo>
                <a:cubicBezTo>
                  <a:pt x="332" y="120"/>
                  <a:pt x="332" y="120"/>
                  <a:pt x="332" y="120"/>
                </a:cubicBezTo>
                <a:cubicBezTo>
                  <a:pt x="332" y="139"/>
                  <a:pt x="332" y="139"/>
                  <a:pt x="332" y="139"/>
                </a:cubicBezTo>
                <a:cubicBezTo>
                  <a:pt x="332" y="147"/>
                  <a:pt x="332" y="147"/>
                  <a:pt x="332" y="147"/>
                </a:cubicBezTo>
                <a:cubicBezTo>
                  <a:pt x="332" y="274"/>
                  <a:pt x="332" y="274"/>
                  <a:pt x="332" y="274"/>
                </a:cubicBezTo>
                <a:cubicBezTo>
                  <a:pt x="190" y="274"/>
                  <a:pt x="190" y="274"/>
                  <a:pt x="190" y="274"/>
                </a:cubicBezTo>
                <a:cubicBezTo>
                  <a:pt x="190" y="147"/>
                  <a:pt x="190" y="147"/>
                  <a:pt x="190" y="147"/>
                </a:cubicBezTo>
                <a:cubicBezTo>
                  <a:pt x="147" y="147"/>
                  <a:pt x="147" y="147"/>
                  <a:pt x="147" y="147"/>
                </a:cubicBezTo>
                <a:cubicBezTo>
                  <a:pt x="147" y="124"/>
                  <a:pt x="147" y="124"/>
                  <a:pt x="147" y="124"/>
                </a:cubicBezTo>
                <a:cubicBezTo>
                  <a:pt x="133" y="124"/>
                  <a:pt x="120" y="124"/>
                  <a:pt x="106" y="123"/>
                </a:cubicBezTo>
                <a:cubicBezTo>
                  <a:pt x="105" y="138"/>
                  <a:pt x="103" y="152"/>
                  <a:pt x="102" y="166"/>
                </a:cubicBezTo>
                <a:cubicBezTo>
                  <a:pt x="128" y="168"/>
                  <a:pt x="152" y="175"/>
                  <a:pt x="172" y="189"/>
                </a:cubicBezTo>
                <a:cubicBezTo>
                  <a:pt x="158" y="217"/>
                  <a:pt x="144" y="246"/>
                  <a:pt x="131" y="275"/>
                </a:cubicBezTo>
                <a:cubicBezTo>
                  <a:pt x="123" y="275"/>
                  <a:pt x="116" y="275"/>
                  <a:pt x="108" y="275"/>
                </a:cubicBezTo>
                <a:cubicBezTo>
                  <a:pt x="117" y="250"/>
                  <a:pt x="110" y="228"/>
                  <a:pt x="130" y="204"/>
                </a:cubicBezTo>
                <a:cubicBezTo>
                  <a:pt x="125" y="204"/>
                  <a:pt x="119" y="203"/>
                  <a:pt x="113" y="203"/>
                </a:cubicBezTo>
                <a:close/>
                <a:moveTo>
                  <a:pt x="226" y="120"/>
                </a:moveTo>
                <a:cubicBezTo>
                  <a:pt x="231" y="120"/>
                  <a:pt x="231" y="120"/>
                  <a:pt x="231" y="120"/>
                </a:cubicBezTo>
                <a:cubicBezTo>
                  <a:pt x="227" y="107"/>
                  <a:pt x="227" y="107"/>
                  <a:pt x="227" y="107"/>
                </a:cubicBezTo>
                <a:cubicBezTo>
                  <a:pt x="226" y="107"/>
                  <a:pt x="226" y="107"/>
                  <a:pt x="226" y="107"/>
                </a:cubicBezTo>
                <a:cubicBezTo>
                  <a:pt x="226" y="120"/>
                  <a:pt x="226" y="120"/>
                  <a:pt x="226" y="120"/>
                </a:cubicBezTo>
                <a:close/>
                <a:moveTo>
                  <a:pt x="296" y="120"/>
                </a:moveTo>
                <a:cubicBezTo>
                  <a:pt x="301" y="120"/>
                  <a:pt x="301" y="120"/>
                  <a:pt x="301" y="120"/>
                </a:cubicBezTo>
                <a:cubicBezTo>
                  <a:pt x="302" y="107"/>
                  <a:pt x="302" y="107"/>
                  <a:pt x="302" y="107"/>
                </a:cubicBezTo>
                <a:cubicBezTo>
                  <a:pt x="300" y="107"/>
                  <a:pt x="300" y="107"/>
                  <a:pt x="300" y="107"/>
                </a:cubicBezTo>
                <a:lnTo>
                  <a:pt x="296" y="120"/>
                </a:lnTo>
                <a:close/>
              </a:path>
            </a:pathLst>
          </a:custGeom>
          <a:solidFill>
            <a:srgbClr val="FFC000"/>
          </a:solidFill>
          <a:ln>
            <a:noFill/>
          </a:ln>
        </p:spPr>
        <p:txBody>
          <a:bodyPr vert="horz" wrap="square" lIns="121920" tIns="60960" rIns="121920" bIns="60960" numCol="1" anchor="t" anchorCtr="0" compatLnSpc="1"/>
          <a:lstStyle/>
          <a:p>
            <a:pPr defTabSz="1218565" fontAlgn="auto">
              <a:spcBef>
                <a:spcPts val="0"/>
              </a:spcBef>
              <a:spcAft>
                <a:spcPts val="0"/>
              </a:spcAft>
              <a:defRPr/>
            </a:pPr>
            <a:endParaRPr lang="zh-CN" altLang="en-US" sz="2400" kern="0">
              <a:solidFill>
                <a:sysClr val="windowText" lastClr="000000"/>
              </a:solidFill>
            </a:endParaRPr>
          </a:p>
        </p:txBody>
      </p:sp>
      <p:sp>
        <p:nvSpPr>
          <p:cNvPr id="21" name="Freeform 21"/>
          <p:cNvSpPr>
            <a:spLocks noEditPoints="1"/>
          </p:cNvSpPr>
          <p:nvPr/>
        </p:nvSpPr>
        <p:spPr bwMode="auto">
          <a:xfrm>
            <a:off x="4812871" y="5741778"/>
            <a:ext cx="521600" cy="342164"/>
          </a:xfrm>
          <a:custGeom>
            <a:avLst/>
            <a:gdLst>
              <a:gd name="T0" fmla="*/ 228 w 357"/>
              <a:gd name="T1" fmla="*/ 170 h 234"/>
              <a:gd name="T2" fmla="*/ 273 w 357"/>
              <a:gd name="T3" fmla="*/ 180 h 234"/>
              <a:gd name="T4" fmla="*/ 80 w 357"/>
              <a:gd name="T5" fmla="*/ 18 h 234"/>
              <a:gd name="T6" fmla="*/ 0 w 357"/>
              <a:gd name="T7" fmla="*/ 124 h 234"/>
              <a:gd name="T8" fmla="*/ 52 w 357"/>
              <a:gd name="T9" fmla="*/ 118 h 234"/>
              <a:gd name="T10" fmla="*/ 141 w 357"/>
              <a:gd name="T11" fmla="*/ 86 h 234"/>
              <a:gd name="T12" fmla="*/ 208 w 357"/>
              <a:gd name="T13" fmla="*/ 101 h 234"/>
              <a:gd name="T14" fmla="*/ 195 w 357"/>
              <a:gd name="T15" fmla="*/ 44 h 234"/>
              <a:gd name="T16" fmla="*/ 90 w 357"/>
              <a:gd name="T17" fmla="*/ 48 h 234"/>
              <a:gd name="T18" fmla="*/ 69 w 357"/>
              <a:gd name="T19" fmla="*/ 76 h 234"/>
              <a:gd name="T20" fmla="*/ 75 w 357"/>
              <a:gd name="T21" fmla="*/ 38 h 234"/>
              <a:gd name="T22" fmla="*/ 280 w 357"/>
              <a:gd name="T23" fmla="*/ 0 h 234"/>
              <a:gd name="T24" fmla="*/ 249 w 357"/>
              <a:gd name="T25" fmla="*/ 38 h 234"/>
              <a:gd name="T26" fmla="*/ 279 w 357"/>
              <a:gd name="T27" fmla="*/ 75 h 234"/>
              <a:gd name="T28" fmla="*/ 233 w 357"/>
              <a:gd name="T29" fmla="*/ 42 h 234"/>
              <a:gd name="T30" fmla="*/ 234 w 357"/>
              <a:gd name="T31" fmla="*/ 89 h 234"/>
              <a:gd name="T32" fmla="*/ 167 w 357"/>
              <a:gd name="T33" fmla="*/ 85 h 234"/>
              <a:gd name="T34" fmla="*/ 69 w 357"/>
              <a:gd name="T35" fmla="*/ 160 h 234"/>
              <a:gd name="T36" fmla="*/ 141 w 357"/>
              <a:gd name="T37" fmla="*/ 139 h 234"/>
              <a:gd name="T38" fmla="*/ 96 w 357"/>
              <a:gd name="T39" fmla="*/ 192 h 234"/>
              <a:gd name="T40" fmla="*/ 158 w 357"/>
              <a:gd name="T41" fmla="*/ 178 h 234"/>
              <a:gd name="T42" fmla="*/ 139 w 357"/>
              <a:gd name="T43" fmla="*/ 214 h 234"/>
              <a:gd name="T44" fmla="*/ 193 w 357"/>
              <a:gd name="T45" fmla="*/ 193 h 234"/>
              <a:gd name="T46" fmla="*/ 185 w 357"/>
              <a:gd name="T47" fmla="*/ 222 h 234"/>
              <a:gd name="T48" fmla="*/ 223 w 357"/>
              <a:gd name="T49" fmla="*/ 217 h 234"/>
              <a:gd name="T50" fmla="*/ 212 w 357"/>
              <a:gd name="T51" fmla="*/ 188 h 234"/>
              <a:gd name="T52" fmla="*/ 285 w 357"/>
              <a:gd name="T53" fmla="*/ 144 h 234"/>
              <a:gd name="T54" fmla="*/ 320 w 357"/>
              <a:gd name="T55" fmla="*/ 126 h 234"/>
              <a:gd name="T56" fmla="*/ 280 w 357"/>
              <a:gd name="T57" fmla="*/ 0 h 234"/>
              <a:gd name="T58" fmla="*/ 260 w 357"/>
              <a:gd name="T59" fmla="*/ 146 h 234"/>
              <a:gd name="T60" fmla="*/ 279 w 357"/>
              <a:gd name="T61" fmla="*/ 172 h 234"/>
              <a:gd name="T62" fmla="*/ 236 w 357"/>
              <a:gd name="T63" fmla="*/ 218 h 234"/>
              <a:gd name="T64" fmla="*/ 229 w 357"/>
              <a:gd name="T65" fmla="*/ 183 h 234"/>
              <a:gd name="T66" fmla="*/ 236 w 357"/>
              <a:gd name="T67" fmla="*/ 21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7" h="234">
                <a:moveTo>
                  <a:pt x="259" y="196"/>
                </a:moveTo>
                <a:cubicBezTo>
                  <a:pt x="228" y="170"/>
                  <a:pt x="228" y="170"/>
                  <a:pt x="228" y="170"/>
                </a:cubicBezTo>
                <a:cubicBezTo>
                  <a:pt x="239" y="158"/>
                  <a:pt x="239" y="158"/>
                  <a:pt x="239" y="158"/>
                </a:cubicBezTo>
                <a:cubicBezTo>
                  <a:pt x="273" y="180"/>
                  <a:pt x="273" y="180"/>
                  <a:pt x="273" y="180"/>
                </a:cubicBezTo>
                <a:cubicBezTo>
                  <a:pt x="269" y="185"/>
                  <a:pt x="264" y="191"/>
                  <a:pt x="259" y="196"/>
                </a:cubicBezTo>
                <a:close/>
                <a:moveTo>
                  <a:pt x="80" y="18"/>
                </a:moveTo>
                <a:cubicBezTo>
                  <a:pt x="34" y="5"/>
                  <a:pt x="34" y="5"/>
                  <a:pt x="34" y="5"/>
                </a:cubicBezTo>
                <a:cubicBezTo>
                  <a:pt x="0" y="124"/>
                  <a:pt x="0" y="124"/>
                  <a:pt x="0" y="124"/>
                </a:cubicBezTo>
                <a:cubicBezTo>
                  <a:pt x="47" y="137"/>
                  <a:pt x="47" y="137"/>
                  <a:pt x="47" y="137"/>
                </a:cubicBezTo>
                <a:cubicBezTo>
                  <a:pt x="52" y="118"/>
                  <a:pt x="52" y="118"/>
                  <a:pt x="52" y="118"/>
                </a:cubicBezTo>
                <a:cubicBezTo>
                  <a:pt x="78" y="139"/>
                  <a:pt x="78" y="139"/>
                  <a:pt x="78" y="139"/>
                </a:cubicBezTo>
                <a:cubicBezTo>
                  <a:pt x="141" y="86"/>
                  <a:pt x="141" y="86"/>
                  <a:pt x="141" y="86"/>
                </a:cubicBezTo>
                <a:cubicBezTo>
                  <a:pt x="167" y="77"/>
                  <a:pt x="167" y="77"/>
                  <a:pt x="167" y="77"/>
                </a:cubicBezTo>
                <a:cubicBezTo>
                  <a:pt x="208" y="101"/>
                  <a:pt x="208" y="101"/>
                  <a:pt x="208" y="101"/>
                </a:cubicBezTo>
                <a:cubicBezTo>
                  <a:pt x="221" y="90"/>
                  <a:pt x="221" y="90"/>
                  <a:pt x="221" y="90"/>
                </a:cubicBezTo>
                <a:cubicBezTo>
                  <a:pt x="195" y="44"/>
                  <a:pt x="195" y="44"/>
                  <a:pt x="195" y="44"/>
                </a:cubicBezTo>
                <a:cubicBezTo>
                  <a:pt x="135" y="41"/>
                  <a:pt x="135" y="41"/>
                  <a:pt x="135" y="41"/>
                </a:cubicBezTo>
                <a:cubicBezTo>
                  <a:pt x="90" y="48"/>
                  <a:pt x="90" y="48"/>
                  <a:pt x="90" y="48"/>
                </a:cubicBezTo>
                <a:cubicBezTo>
                  <a:pt x="85" y="46"/>
                  <a:pt x="85" y="46"/>
                  <a:pt x="85" y="46"/>
                </a:cubicBezTo>
                <a:cubicBezTo>
                  <a:pt x="69" y="76"/>
                  <a:pt x="69" y="76"/>
                  <a:pt x="69" y="76"/>
                </a:cubicBezTo>
                <a:cubicBezTo>
                  <a:pt x="64" y="74"/>
                  <a:pt x="64" y="74"/>
                  <a:pt x="64" y="74"/>
                </a:cubicBezTo>
                <a:cubicBezTo>
                  <a:pt x="75" y="38"/>
                  <a:pt x="75" y="38"/>
                  <a:pt x="75" y="38"/>
                </a:cubicBezTo>
                <a:cubicBezTo>
                  <a:pt x="80" y="18"/>
                  <a:pt x="80" y="18"/>
                  <a:pt x="80" y="18"/>
                </a:cubicBezTo>
                <a:close/>
                <a:moveTo>
                  <a:pt x="280" y="0"/>
                </a:moveTo>
                <a:cubicBezTo>
                  <a:pt x="243" y="30"/>
                  <a:pt x="243" y="30"/>
                  <a:pt x="243" y="30"/>
                </a:cubicBezTo>
                <a:cubicBezTo>
                  <a:pt x="249" y="38"/>
                  <a:pt x="249" y="38"/>
                  <a:pt x="249" y="38"/>
                </a:cubicBezTo>
                <a:cubicBezTo>
                  <a:pt x="249" y="38"/>
                  <a:pt x="249" y="38"/>
                  <a:pt x="249" y="38"/>
                </a:cubicBezTo>
                <a:cubicBezTo>
                  <a:pt x="279" y="75"/>
                  <a:pt x="279" y="75"/>
                  <a:pt x="279" y="75"/>
                </a:cubicBezTo>
                <a:cubicBezTo>
                  <a:pt x="274" y="79"/>
                  <a:pt x="274" y="79"/>
                  <a:pt x="274" y="79"/>
                </a:cubicBezTo>
                <a:cubicBezTo>
                  <a:pt x="233" y="42"/>
                  <a:pt x="233" y="42"/>
                  <a:pt x="233" y="42"/>
                </a:cubicBezTo>
                <a:cubicBezTo>
                  <a:pt x="226" y="44"/>
                  <a:pt x="219" y="48"/>
                  <a:pt x="210" y="52"/>
                </a:cubicBezTo>
                <a:cubicBezTo>
                  <a:pt x="234" y="89"/>
                  <a:pt x="234" y="89"/>
                  <a:pt x="234" y="89"/>
                </a:cubicBezTo>
                <a:cubicBezTo>
                  <a:pt x="210" y="109"/>
                  <a:pt x="210" y="109"/>
                  <a:pt x="210" y="109"/>
                </a:cubicBezTo>
                <a:cubicBezTo>
                  <a:pt x="167" y="85"/>
                  <a:pt x="167" y="85"/>
                  <a:pt x="167" y="85"/>
                </a:cubicBezTo>
                <a:cubicBezTo>
                  <a:pt x="151" y="90"/>
                  <a:pt x="151" y="90"/>
                  <a:pt x="151" y="90"/>
                </a:cubicBezTo>
                <a:cubicBezTo>
                  <a:pt x="121" y="112"/>
                  <a:pt x="92" y="137"/>
                  <a:pt x="69" y="160"/>
                </a:cubicBezTo>
                <a:cubicBezTo>
                  <a:pt x="71" y="170"/>
                  <a:pt x="78" y="177"/>
                  <a:pt x="90" y="181"/>
                </a:cubicBezTo>
                <a:cubicBezTo>
                  <a:pt x="103" y="169"/>
                  <a:pt x="127" y="150"/>
                  <a:pt x="141" y="139"/>
                </a:cubicBezTo>
                <a:cubicBezTo>
                  <a:pt x="143" y="145"/>
                  <a:pt x="143" y="145"/>
                  <a:pt x="143" y="145"/>
                </a:cubicBezTo>
                <a:cubicBezTo>
                  <a:pt x="129" y="158"/>
                  <a:pt x="108" y="175"/>
                  <a:pt x="96" y="192"/>
                </a:cubicBezTo>
                <a:cubicBezTo>
                  <a:pt x="118" y="210"/>
                  <a:pt x="118" y="210"/>
                  <a:pt x="118" y="210"/>
                </a:cubicBezTo>
                <a:cubicBezTo>
                  <a:pt x="128" y="207"/>
                  <a:pt x="143" y="192"/>
                  <a:pt x="158" y="178"/>
                </a:cubicBezTo>
                <a:cubicBezTo>
                  <a:pt x="161" y="181"/>
                  <a:pt x="161" y="181"/>
                  <a:pt x="161" y="181"/>
                </a:cubicBezTo>
                <a:cubicBezTo>
                  <a:pt x="157" y="187"/>
                  <a:pt x="140" y="206"/>
                  <a:pt x="139" y="214"/>
                </a:cubicBezTo>
                <a:cubicBezTo>
                  <a:pt x="145" y="217"/>
                  <a:pt x="152" y="221"/>
                  <a:pt x="158" y="225"/>
                </a:cubicBezTo>
                <a:cubicBezTo>
                  <a:pt x="167" y="219"/>
                  <a:pt x="186" y="201"/>
                  <a:pt x="193" y="193"/>
                </a:cubicBezTo>
                <a:cubicBezTo>
                  <a:pt x="196" y="195"/>
                  <a:pt x="196" y="195"/>
                  <a:pt x="196" y="195"/>
                </a:cubicBezTo>
                <a:cubicBezTo>
                  <a:pt x="194" y="199"/>
                  <a:pt x="186" y="211"/>
                  <a:pt x="185" y="222"/>
                </a:cubicBezTo>
                <a:cubicBezTo>
                  <a:pt x="191" y="226"/>
                  <a:pt x="198" y="230"/>
                  <a:pt x="204" y="234"/>
                </a:cubicBezTo>
                <a:cubicBezTo>
                  <a:pt x="211" y="229"/>
                  <a:pt x="218" y="223"/>
                  <a:pt x="223" y="217"/>
                </a:cubicBezTo>
                <a:cubicBezTo>
                  <a:pt x="227" y="213"/>
                  <a:pt x="227" y="213"/>
                  <a:pt x="227" y="213"/>
                </a:cubicBezTo>
                <a:cubicBezTo>
                  <a:pt x="212" y="188"/>
                  <a:pt x="212" y="188"/>
                  <a:pt x="212" y="188"/>
                </a:cubicBezTo>
                <a:cubicBezTo>
                  <a:pt x="217" y="169"/>
                  <a:pt x="240" y="147"/>
                  <a:pt x="258" y="139"/>
                </a:cubicBezTo>
                <a:cubicBezTo>
                  <a:pt x="285" y="144"/>
                  <a:pt x="285" y="144"/>
                  <a:pt x="285" y="144"/>
                </a:cubicBezTo>
                <a:cubicBezTo>
                  <a:pt x="310" y="114"/>
                  <a:pt x="310" y="114"/>
                  <a:pt x="310" y="114"/>
                </a:cubicBezTo>
                <a:cubicBezTo>
                  <a:pt x="320" y="126"/>
                  <a:pt x="320" y="126"/>
                  <a:pt x="320" y="126"/>
                </a:cubicBezTo>
                <a:cubicBezTo>
                  <a:pt x="357" y="96"/>
                  <a:pt x="357" y="96"/>
                  <a:pt x="357" y="96"/>
                </a:cubicBezTo>
                <a:cubicBezTo>
                  <a:pt x="280" y="0"/>
                  <a:pt x="280" y="0"/>
                  <a:pt x="280" y="0"/>
                </a:cubicBezTo>
                <a:close/>
                <a:moveTo>
                  <a:pt x="291" y="151"/>
                </a:moveTo>
                <a:cubicBezTo>
                  <a:pt x="260" y="146"/>
                  <a:pt x="260" y="146"/>
                  <a:pt x="260" y="146"/>
                </a:cubicBezTo>
                <a:cubicBezTo>
                  <a:pt x="253" y="155"/>
                  <a:pt x="253" y="155"/>
                  <a:pt x="253" y="155"/>
                </a:cubicBezTo>
                <a:cubicBezTo>
                  <a:pt x="279" y="172"/>
                  <a:pt x="279" y="172"/>
                  <a:pt x="279" y="172"/>
                </a:cubicBezTo>
                <a:cubicBezTo>
                  <a:pt x="283" y="165"/>
                  <a:pt x="287" y="158"/>
                  <a:pt x="291" y="151"/>
                </a:cubicBezTo>
                <a:close/>
                <a:moveTo>
                  <a:pt x="236" y="218"/>
                </a:moveTo>
                <a:cubicBezTo>
                  <a:pt x="242" y="213"/>
                  <a:pt x="248" y="207"/>
                  <a:pt x="254" y="201"/>
                </a:cubicBezTo>
                <a:cubicBezTo>
                  <a:pt x="229" y="183"/>
                  <a:pt x="229" y="183"/>
                  <a:pt x="229" y="183"/>
                </a:cubicBezTo>
                <a:cubicBezTo>
                  <a:pt x="220" y="190"/>
                  <a:pt x="220" y="190"/>
                  <a:pt x="220" y="190"/>
                </a:cubicBezTo>
                <a:lnTo>
                  <a:pt x="236" y="218"/>
                </a:lnTo>
                <a:close/>
              </a:path>
            </a:pathLst>
          </a:custGeom>
          <a:solidFill>
            <a:srgbClr val="FFC000"/>
          </a:solidFill>
          <a:ln>
            <a:noFill/>
          </a:ln>
        </p:spPr>
        <p:txBody>
          <a:bodyPr vert="horz" wrap="square" lIns="121920" tIns="60960" rIns="121920" bIns="60960" numCol="1" anchor="t" anchorCtr="0" compatLnSpc="1"/>
          <a:lstStyle/>
          <a:p>
            <a:pPr defTabSz="1218565" fontAlgn="auto">
              <a:spcBef>
                <a:spcPts val="0"/>
              </a:spcBef>
              <a:spcAft>
                <a:spcPts val="0"/>
              </a:spcAft>
              <a:defRPr/>
            </a:pPr>
            <a:endParaRPr lang="zh-CN" altLang="en-US" sz="2400" kern="0">
              <a:solidFill>
                <a:sysClr val="windowText" lastClr="000000"/>
              </a:solidFill>
            </a:endParaRPr>
          </a:p>
        </p:txBody>
      </p:sp>
      <p:sp>
        <p:nvSpPr>
          <p:cNvPr id="22" name="TextBox 46"/>
          <p:cNvSpPr txBox="1"/>
          <p:nvPr/>
        </p:nvSpPr>
        <p:spPr>
          <a:xfrm>
            <a:off x="2828443" y="2074235"/>
            <a:ext cx="1120820" cy="369332"/>
          </a:xfrm>
          <a:prstGeom prst="rect">
            <a:avLst/>
          </a:prstGeom>
          <a:noFill/>
        </p:spPr>
        <p:txBody>
          <a:bodyPr wrap="none" rtlCol="0">
            <a:spAutoFit/>
          </a:bodyPr>
          <a:lstStyle/>
          <a:p>
            <a:pPr fontAlgn="base">
              <a:spcBef>
                <a:spcPct val="0"/>
              </a:spcBef>
              <a:spcAft>
                <a:spcPct val="0"/>
              </a:spcAft>
            </a:pPr>
            <a:r>
              <a:rPr lang="en-US" altLang="zh-CN" dirty="0">
                <a:solidFill>
                  <a:srgbClr val="FFC000"/>
                </a:solidFill>
                <a:latin typeface="Impact" panose="020B0806030902050204" pitchFamily="34" charset="0"/>
              </a:rPr>
              <a:t>KEY WORD</a:t>
            </a:r>
            <a:endParaRPr lang="zh-CN" altLang="en-US" dirty="0">
              <a:solidFill>
                <a:srgbClr val="FFC000"/>
              </a:solidFill>
              <a:latin typeface="Impact" panose="020B0806030902050204" pitchFamily="34" charset="0"/>
            </a:endParaRPr>
          </a:p>
        </p:txBody>
      </p:sp>
      <p:sp>
        <p:nvSpPr>
          <p:cNvPr id="23" name="TextBox 47"/>
          <p:cNvSpPr txBox="1"/>
          <p:nvPr/>
        </p:nvSpPr>
        <p:spPr>
          <a:xfrm>
            <a:off x="2828443" y="3244504"/>
            <a:ext cx="1120820" cy="369332"/>
          </a:xfrm>
          <a:prstGeom prst="rect">
            <a:avLst/>
          </a:prstGeom>
          <a:noFill/>
        </p:spPr>
        <p:txBody>
          <a:bodyPr wrap="none" rtlCol="0">
            <a:spAutoFit/>
          </a:bodyPr>
          <a:lstStyle/>
          <a:p>
            <a:pPr fontAlgn="base">
              <a:spcBef>
                <a:spcPct val="0"/>
              </a:spcBef>
              <a:spcAft>
                <a:spcPct val="0"/>
              </a:spcAft>
            </a:pPr>
            <a:r>
              <a:rPr lang="en-US" altLang="zh-CN" dirty="0">
                <a:solidFill>
                  <a:srgbClr val="FFC000"/>
                </a:solidFill>
                <a:latin typeface="Impact" panose="020B0806030902050204" pitchFamily="34" charset="0"/>
              </a:rPr>
              <a:t>KEY WORD</a:t>
            </a:r>
            <a:endParaRPr lang="zh-CN" altLang="en-US" dirty="0">
              <a:solidFill>
                <a:srgbClr val="FFC000"/>
              </a:solidFill>
              <a:latin typeface="Impact" panose="020B0806030902050204" pitchFamily="34" charset="0"/>
            </a:endParaRPr>
          </a:p>
        </p:txBody>
      </p:sp>
      <p:sp>
        <p:nvSpPr>
          <p:cNvPr id="24" name="TextBox 48"/>
          <p:cNvSpPr txBox="1"/>
          <p:nvPr/>
        </p:nvSpPr>
        <p:spPr>
          <a:xfrm>
            <a:off x="2828443" y="4484332"/>
            <a:ext cx="1120820" cy="369332"/>
          </a:xfrm>
          <a:prstGeom prst="rect">
            <a:avLst/>
          </a:prstGeom>
          <a:noFill/>
        </p:spPr>
        <p:txBody>
          <a:bodyPr wrap="none" rtlCol="0">
            <a:spAutoFit/>
          </a:bodyPr>
          <a:lstStyle/>
          <a:p>
            <a:pPr fontAlgn="base">
              <a:spcBef>
                <a:spcPct val="0"/>
              </a:spcBef>
              <a:spcAft>
                <a:spcPct val="0"/>
              </a:spcAft>
            </a:pPr>
            <a:r>
              <a:rPr lang="en-US" altLang="zh-CN" dirty="0">
                <a:solidFill>
                  <a:srgbClr val="FFC000"/>
                </a:solidFill>
                <a:latin typeface="Impact" panose="020B0806030902050204" pitchFamily="34" charset="0"/>
              </a:rPr>
              <a:t>KEY WORD</a:t>
            </a:r>
            <a:endParaRPr lang="zh-CN" altLang="en-US" dirty="0">
              <a:solidFill>
                <a:srgbClr val="FFC000"/>
              </a:solidFill>
              <a:latin typeface="Impact" panose="020B0806030902050204" pitchFamily="34" charset="0"/>
            </a:endParaRPr>
          </a:p>
        </p:txBody>
      </p:sp>
      <p:sp>
        <p:nvSpPr>
          <p:cNvPr id="25" name="TextBox 49"/>
          <p:cNvSpPr txBox="1"/>
          <p:nvPr/>
        </p:nvSpPr>
        <p:spPr>
          <a:xfrm>
            <a:off x="2828443" y="5666637"/>
            <a:ext cx="1120820" cy="369332"/>
          </a:xfrm>
          <a:prstGeom prst="rect">
            <a:avLst/>
          </a:prstGeom>
          <a:noFill/>
        </p:spPr>
        <p:txBody>
          <a:bodyPr wrap="none" rtlCol="0">
            <a:spAutoFit/>
          </a:bodyPr>
          <a:lstStyle/>
          <a:p>
            <a:pPr fontAlgn="base">
              <a:spcBef>
                <a:spcPct val="0"/>
              </a:spcBef>
              <a:spcAft>
                <a:spcPct val="0"/>
              </a:spcAft>
            </a:pPr>
            <a:r>
              <a:rPr lang="en-US" altLang="zh-CN" dirty="0">
                <a:solidFill>
                  <a:srgbClr val="FFC000"/>
                </a:solidFill>
                <a:latin typeface="Impact" panose="020B0806030902050204" pitchFamily="34" charset="0"/>
              </a:rPr>
              <a:t>KEY WORD</a:t>
            </a:r>
            <a:endParaRPr lang="zh-CN" altLang="en-US" dirty="0">
              <a:solidFill>
                <a:srgbClr val="FFC000"/>
              </a:solidFill>
              <a:latin typeface="Impact" panose="020B0806030902050204" pitchFamily="34" charset="0"/>
            </a:endParaRPr>
          </a:p>
        </p:txBody>
      </p:sp>
      <p:cxnSp>
        <p:nvCxnSpPr>
          <p:cNvPr id="26" name="直接连接符 25"/>
          <p:cNvCxnSpPr/>
          <p:nvPr/>
        </p:nvCxnSpPr>
        <p:spPr>
          <a:xfrm>
            <a:off x="5586523" y="2324669"/>
            <a:ext cx="1757891" cy="0"/>
          </a:xfrm>
          <a:prstGeom prst="line">
            <a:avLst/>
          </a:prstGeom>
          <a:noFill/>
          <a:ln w="9525" cap="flat" cmpd="sng" algn="ctr">
            <a:solidFill>
              <a:sysClr val="windowText" lastClr="000000"/>
            </a:solidFill>
            <a:prstDash val="sysDash"/>
            <a:headEnd type="oval"/>
            <a:tailEnd type="oval"/>
          </a:ln>
          <a:effectLst/>
        </p:spPr>
      </p:cxnSp>
      <p:cxnSp>
        <p:nvCxnSpPr>
          <p:cNvPr id="27" name="直接连接符 26"/>
          <p:cNvCxnSpPr/>
          <p:nvPr/>
        </p:nvCxnSpPr>
        <p:spPr>
          <a:xfrm>
            <a:off x="5586523" y="5901865"/>
            <a:ext cx="1757891" cy="0"/>
          </a:xfrm>
          <a:prstGeom prst="line">
            <a:avLst/>
          </a:prstGeom>
          <a:noFill/>
          <a:ln w="9525" cap="flat" cmpd="sng" algn="ctr">
            <a:solidFill>
              <a:sysClr val="windowText" lastClr="000000"/>
            </a:solidFill>
            <a:prstDash val="sysDash"/>
            <a:headEnd type="oval"/>
            <a:tailEnd type="oval"/>
          </a:ln>
          <a:effectLst/>
        </p:spPr>
      </p:cxnSp>
      <p:cxnSp>
        <p:nvCxnSpPr>
          <p:cNvPr id="28" name="直接连接符 27"/>
          <p:cNvCxnSpPr/>
          <p:nvPr/>
        </p:nvCxnSpPr>
        <p:spPr>
          <a:xfrm>
            <a:off x="5586523" y="4730553"/>
            <a:ext cx="1757891" cy="0"/>
          </a:xfrm>
          <a:prstGeom prst="line">
            <a:avLst/>
          </a:prstGeom>
          <a:noFill/>
          <a:ln w="9525" cap="flat" cmpd="sng" algn="ctr">
            <a:solidFill>
              <a:sysClr val="windowText" lastClr="000000"/>
            </a:solidFill>
            <a:prstDash val="sysDash"/>
            <a:headEnd type="oval"/>
            <a:tailEnd type="oval"/>
          </a:ln>
          <a:effectLst/>
        </p:spPr>
      </p:cxnSp>
      <p:cxnSp>
        <p:nvCxnSpPr>
          <p:cNvPr id="29" name="直接连接符 28"/>
          <p:cNvCxnSpPr/>
          <p:nvPr/>
        </p:nvCxnSpPr>
        <p:spPr>
          <a:xfrm>
            <a:off x="5586523" y="3552193"/>
            <a:ext cx="1757891" cy="0"/>
          </a:xfrm>
          <a:prstGeom prst="line">
            <a:avLst/>
          </a:prstGeom>
          <a:noFill/>
          <a:ln w="9525" cap="flat" cmpd="sng" algn="ctr">
            <a:solidFill>
              <a:sysClr val="windowText" lastClr="000000"/>
            </a:solidFill>
            <a:prstDash val="sysDash"/>
            <a:headEnd type="oval"/>
            <a:tailEnd type="oval"/>
          </a:ln>
          <a:effectLst/>
        </p:spPr>
      </p:cxnSp>
      <p:sp>
        <p:nvSpPr>
          <p:cNvPr id="30" name="矩形 29"/>
          <p:cNvSpPr/>
          <p:nvPr/>
        </p:nvSpPr>
        <p:spPr>
          <a:xfrm>
            <a:off x="7728456" y="1952438"/>
            <a:ext cx="2688024" cy="707886"/>
          </a:xfrm>
          <a:prstGeom prst="rect">
            <a:avLst/>
          </a:prstGeom>
        </p:spPr>
        <p:txBody>
          <a:bodyPr wrap="square">
            <a:spAutoFit/>
          </a:bodyPr>
          <a:lstStyle/>
          <a:p>
            <a:pPr algn="just">
              <a:lnSpc>
                <a:spcPts val="1600"/>
              </a:lnSpc>
            </a:pPr>
            <a:r>
              <a:rPr lang="zh-CN" altLang="en-US" sz="1335" dirty="0">
                <a:latin typeface="微软雅黑" panose="020B0503020204020204" charset="-122"/>
                <a:ea typeface="微软雅黑" panose="020B0503020204020204" charset="-122"/>
              </a:rPr>
              <a:t>随着计算机技术的发展及印刷技术的进步，平面设计在视觉感观领域的表现和应用也越来越丰富。</a:t>
            </a:r>
          </a:p>
        </p:txBody>
      </p:sp>
      <p:sp>
        <p:nvSpPr>
          <p:cNvPr id="31" name="矩形 30"/>
          <p:cNvSpPr/>
          <p:nvPr/>
        </p:nvSpPr>
        <p:spPr>
          <a:xfrm>
            <a:off x="7728456" y="3182862"/>
            <a:ext cx="2688024" cy="707886"/>
          </a:xfrm>
          <a:prstGeom prst="rect">
            <a:avLst/>
          </a:prstGeom>
        </p:spPr>
        <p:txBody>
          <a:bodyPr wrap="square">
            <a:spAutoFit/>
          </a:bodyPr>
          <a:lstStyle/>
          <a:p>
            <a:pPr algn="just">
              <a:lnSpc>
                <a:spcPts val="1600"/>
              </a:lnSpc>
            </a:pPr>
            <a:r>
              <a:rPr lang="zh-CN" altLang="en-US" sz="1335" dirty="0">
                <a:latin typeface="微软雅黑" panose="020B0503020204020204" charset="-122"/>
                <a:ea typeface="微软雅黑" panose="020B0503020204020204" charset="-122"/>
              </a:rPr>
              <a:t>随着计算机技术的发展及印刷技术的进步，平面设计在视觉感观领域的表现和应用也越来越丰富。</a:t>
            </a:r>
          </a:p>
        </p:txBody>
      </p:sp>
      <p:sp>
        <p:nvSpPr>
          <p:cNvPr id="32" name="矩形 31"/>
          <p:cNvSpPr/>
          <p:nvPr/>
        </p:nvSpPr>
        <p:spPr>
          <a:xfrm>
            <a:off x="7728456" y="4361221"/>
            <a:ext cx="2688024" cy="707886"/>
          </a:xfrm>
          <a:prstGeom prst="rect">
            <a:avLst/>
          </a:prstGeom>
        </p:spPr>
        <p:txBody>
          <a:bodyPr wrap="square">
            <a:spAutoFit/>
          </a:bodyPr>
          <a:lstStyle/>
          <a:p>
            <a:pPr algn="just">
              <a:lnSpc>
                <a:spcPts val="1600"/>
              </a:lnSpc>
            </a:pPr>
            <a:r>
              <a:rPr lang="zh-CN" altLang="en-US" sz="1335" dirty="0">
                <a:latin typeface="微软雅黑" panose="020B0503020204020204" charset="-122"/>
                <a:ea typeface="微软雅黑" panose="020B0503020204020204" charset="-122"/>
              </a:rPr>
              <a:t>随着计算机技术的发展及印刷技术的进步，平面设计在视觉感观领域的表现和应用也越来越丰富。</a:t>
            </a:r>
          </a:p>
        </p:txBody>
      </p:sp>
      <p:sp>
        <p:nvSpPr>
          <p:cNvPr id="33" name="矩形 32"/>
          <p:cNvSpPr/>
          <p:nvPr/>
        </p:nvSpPr>
        <p:spPr>
          <a:xfrm>
            <a:off x="7728456" y="5529811"/>
            <a:ext cx="2688024" cy="707886"/>
          </a:xfrm>
          <a:prstGeom prst="rect">
            <a:avLst/>
          </a:prstGeom>
        </p:spPr>
        <p:txBody>
          <a:bodyPr wrap="square">
            <a:spAutoFit/>
          </a:bodyPr>
          <a:lstStyle/>
          <a:p>
            <a:pPr algn="just">
              <a:lnSpc>
                <a:spcPts val="1600"/>
              </a:lnSpc>
            </a:pPr>
            <a:r>
              <a:rPr lang="zh-CN" altLang="en-US" sz="1335" dirty="0">
                <a:latin typeface="微软雅黑" panose="020B0503020204020204" charset="-122"/>
                <a:ea typeface="微软雅黑" panose="020B0503020204020204" charset="-122"/>
              </a:rPr>
              <a:t>随着计算机技术的发展及印刷技术的进步，平面设计在视觉感观领域的表现和应用也越来越丰富。</a:t>
            </a:r>
          </a:p>
        </p:txBody>
      </p:sp>
    </p:spTree>
  </p:cSld>
  <p:clrMapOvr>
    <a:masterClrMapping/>
  </p:clrMapOvr>
  <mc:AlternateContent xmlns:mc="http://schemas.openxmlformats.org/markup-compatibility/2006" xmlns:p14="http://schemas.microsoft.com/office/powerpoint/2010/main">
    <mc:Choice Requires="p14">
      <p:transition spd="slow" p14:dur="1500" advTm="1000">
        <p:random/>
      </p:transition>
    </mc:Choice>
    <mc:Fallback xmlns="">
      <p:transition spd="slow" advTm="100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400"/>
                                            <p:tgtEl>
                                              <p:spTgt spid="9"/>
                                            </p:tgtEl>
                                          </p:cBhvr>
                                        </p:animEffect>
                                      </p:childTnLst>
                                    </p:cTn>
                                  </p:par>
                                  <p:par>
                                    <p:cTn id="12" presetID="22" presetClass="entr" presetSubtype="8"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400"/>
                                            <p:tgtEl>
                                              <p:spTgt spid="6"/>
                                            </p:tgtEl>
                                          </p:cBhvr>
                                        </p:animEffect>
                                      </p:childTnLst>
                                    </p:cTn>
                                  </p:par>
                                </p:childTnLst>
                              </p:cTn>
                            </p:par>
                            <p:par>
                              <p:cTn id="15" fill="hold">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up)">
                                          <p:cBhvr>
                                            <p:cTn id="18" dur="400"/>
                                            <p:tgtEl>
                                              <p:spTgt spid="3"/>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down)">
                                          <p:cBhvr>
                                            <p:cTn id="21" dur="400"/>
                                            <p:tgtEl>
                                              <p:spTgt spid="4"/>
                                            </p:tgtEl>
                                          </p:cBhvr>
                                        </p:animEffect>
                                      </p:childTnLst>
                                    </p:cTn>
                                  </p:par>
                                </p:childTnLst>
                              </p:cTn>
                            </p:par>
                            <p:par>
                              <p:cTn id="22" fill="hold">
                                <p:stCondLst>
                                  <p:cond delay="1500"/>
                                </p:stCondLst>
                                <p:childTnLst>
                                  <p:par>
                                    <p:cTn id="23" presetID="22" presetClass="entr" presetSubtype="2"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right)">
                                          <p:cBhvr>
                                            <p:cTn id="25" dur="400"/>
                                            <p:tgtEl>
                                              <p:spTgt spid="15"/>
                                            </p:tgtEl>
                                          </p:cBhvr>
                                        </p:animEffect>
                                      </p:childTnLst>
                                    </p:cTn>
                                  </p:par>
                                  <p:par>
                                    <p:cTn id="26" presetID="22" presetClass="entr" presetSubtype="8"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400"/>
                                            <p:tgtEl>
                                              <p:spTgt spid="12"/>
                                            </p:tgtEl>
                                          </p:cBhvr>
                                        </p:animEffect>
                                      </p:childTnLst>
                                    </p:cTn>
                                  </p:par>
                                </p:childTnLst>
                              </p:cTn>
                            </p:par>
                            <p:par>
                              <p:cTn id="29" fill="hold">
                                <p:stCondLst>
                                  <p:cond delay="2000"/>
                                </p:stCondLst>
                                <p:childTnLst>
                                  <p:par>
                                    <p:cTn id="30" presetID="22" presetClass="entr" presetSubtype="1" fill="hold" grpId="0" nodeType="after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up)">
                                          <p:cBhvr>
                                            <p:cTn id="32" dur="400"/>
                                            <p:tgtEl>
                                              <p:spTgt spid="5"/>
                                            </p:tgtEl>
                                          </p:cBhvr>
                                        </p:animEffect>
                                      </p:childTnLst>
                                    </p:cTn>
                                  </p:par>
                                </p:childTnLst>
                              </p:cTn>
                            </p:par>
                            <p:par>
                              <p:cTn id="33" fill="hold">
                                <p:stCondLst>
                                  <p:cond delay="2500"/>
                                </p:stCondLst>
                                <p:childTnLst>
                                  <p:par>
                                    <p:cTn id="34" presetID="12" presetClass="entr" presetSubtype="1"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additive="base">
                                            <p:cTn id="36" dur="400"/>
                                            <p:tgtEl>
                                              <p:spTgt spid="18"/>
                                            </p:tgtEl>
                                            <p:attrNameLst>
                                              <p:attrName>ppt_y</p:attrName>
                                            </p:attrNameLst>
                                          </p:cBhvr>
                                          <p:tavLst>
                                            <p:tav tm="0">
                                              <p:val>
                                                <p:strVal val="#ppt_y-#ppt_h*1.125000"/>
                                              </p:val>
                                            </p:tav>
                                            <p:tav tm="100000">
                                              <p:val>
                                                <p:strVal val="#ppt_y"/>
                                              </p:val>
                                            </p:tav>
                                          </p:tavLst>
                                        </p:anim>
                                        <p:animEffect transition="in" filter="wipe(down)">
                                          <p:cBhvr>
                                            <p:cTn id="37" dur="400"/>
                                            <p:tgtEl>
                                              <p:spTgt spid="18"/>
                                            </p:tgtEl>
                                          </p:cBhvr>
                                        </p:animEffect>
                                      </p:childTnLst>
                                    </p:cTn>
                                  </p:par>
                                  <p:par>
                                    <p:cTn id="38" presetID="12" presetClass="entr" presetSubtype="1" fill="hold" grpId="0" nodeType="with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additive="base">
                                            <p:cTn id="40" dur="400"/>
                                            <p:tgtEl>
                                              <p:spTgt spid="19"/>
                                            </p:tgtEl>
                                            <p:attrNameLst>
                                              <p:attrName>ppt_y</p:attrName>
                                            </p:attrNameLst>
                                          </p:cBhvr>
                                          <p:tavLst>
                                            <p:tav tm="0">
                                              <p:val>
                                                <p:strVal val="#ppt_y-#ppt_h*1.125000"/>
                                              </p:val>
                                            </p:tav>
                                            <p:tav tm="100000">
                                              <p:val>
                                                <p:strVal val="#ppt_y"/>
                                              </p:val>
                                            </p:tav>
                                          </p:tavLst>
                                        </p:anim>
                                        <p:animEffect transition="in" filter="wipe(down)">
                                          <p:cBhvr>
                                            <p:cTn id="41" dur="400"/>
                                            <p:tgtEl>
                                              <p:spTgt spid="19"/>
                                            </p:tgtEl>
                                          </p:cBhvr>
                                        </p:animEffect>
                                      </p:childTnLst>
                                    </p:cTn>
                                  </p:par>
                                  <p:par>
                                    <p:cTn id="42" presetID="12" presetClass="entr" presetSubtype="1" fill="hold" grpId="0" nodeType="withEffect">
                                      <p:stCondLst>
                                        <p:cond delay="0"/>
                                      </p:stCondLst>
                                      <p:childTnLst>
                                        <p:set>
                                          <p:cBhvr>
                                            <p:cTn id="43" dur="1" fill="hold">
                                              <p:stCondLst>
                                                <p:cond delay="0"/>
                                              </p:stCondLst>
                                            </p:cTn>
                                            <p:tgtEl>
                                              <p:spTgt spid="20"/>
                                            </p:tgtEl>
                                            <p:attrNameLst>
                                              <p:attrName>style.visibility</p:attrName>
                                            </p:attrNameLst>
                                          </p:cBhvr>
                                          <p:to>
                                            <p:strVal val="visible"/>
                                          </p:to>
                                        </p:set>
                                        <p:anim calcmode="lin" valueType="num">
                                          <p:cBhvr additive="base">
                                            <p:cTn id="44" dur="400"/>
                                            <p:tgtEl>
                                              <p:spTgt spid="20"/>
                                            </p:tgtEl>
                                            <p:attrNameLst>
                                              <p:attrName>ppt_y</p:attrName>
                                            </p:attrNameLst>
                                          </p:cBhvr>
                                          <p:tavLst>
                                            <p:tav tm="0">
                                              <p:val>
                                                <p:strVal val="#ppt_y-#ppt_h*1.125000"/>
                                              </p:val>
                                            </p:tav>
                                            <p:tav tm="100000">
                                              <p:val>
                                                <p:strVal val="#ppt_y"/>
                                              </p:val>
                                            </p:tav>
                                          </p:tavLst>
                                        </p:anim>
                                        <p:animEffect transition="in" filter="wipe(down)">
                                          <p:cBhvr>
                                            <p:cTn id="45" dur="400"/>
                                            <p:tgtEl>
                                              <p:spTgt spid="20"/>
                                            </p:tgtEl>
                                          </p:cBhvr>
                                        </p:animEffect>
                                      </p:childTnLst>
                                    </p:cTn>
                                  </p:par>
                                  <p:par>
                                    <p:cTn id="46" presetID="12" presetClass="entr" presetSubtype="1"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additive="base">
                                            <p:cTn id="48" dur="400"/>
                                            <p:tgtEl>
                                              <p:spTgt spid="21"/>
                                            </p:tgtEl>
                                            <p:attrNameLst>
                                              <p:attrName>ppt_y</p:attrName>
                                            </p:attrNameLst>
                                          </p:cBhvr>
                                          <p:tavLst>
                                            <p:tav tm="0">
                                              <p:val>
                                                <p:strVal val="#ppt_y-#ppt_h*1.125000"/>
                                              </p:val>
                                            </p:tav>
                                            <p:tav tm="100000">
                                              <p:val>
                                                <p:strVal val="#ppt_y"/>
                                              </p:val>
                                            </p:tav>
                                          </p:tavLst>
                                        </p:anim>
                                        <p:animEffect transition="in" filter="wipe(down)">
                                          <p:cBhvr>
                                            <p:cTn id="49" dur="400"/>
                                            <p:tgtEl>
                                              <p:spTgt spid="21"/>
                                            </p:tgtEl>
                                          </p:cBhvr>
                                        </p:animEffect>
                                      </p:childTnLst>
                                    </p:cTn>
                                  </p:par>
                                </p:childTnLst>
                              </p:cTn>
                            </p:par>
                            <p:par>
                              <p:cTn id="50" fill="hold">
                                <p:stCondLst>
                                  <p:cond delay="3000"/>
                                </p:stCondLst>
                                <p:childTnLst>
                                  <p:par>
                                    <p:cTn id="51" presetID="2" presetClass="entr" presetSubtype="8" fill="hold" grpId="0" nodeType="afterEffect" p14:presetBounceEnd="47000">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14:bounceEnd="47000">
                                          <p:cBhvr additive="base">
                                            <p:cTn id="53" dur="400" fill="hold"/>
                                            <p:tgtEl>
                                              <p:spTgt spid="22"/>
                                            </p:tgtEl>
                                            <p:attrNameLst>
                                              <p:attrName>ppt_x</p:attrName>
                                            </p:attrNameLst>
                                          </p:cBhvr>
                                          <p:tavLst>
                                            <p:tav tm="0">
                                              <p:val>
                                                <p:strVal val="0-#ppt_w/2"/>
                                              </p:val>
                                            </p:tav>
                                            <p:tav tm="100000">
                                              <p:val>
                                                <p:strVal val="#ppt_x"/>
                                              </p:val>
                                            </p:tav>
                                          </p:tavLst>
                                        </p:anim>
                                        <p:anim calcmode="lin" valueType="num" p14:bounceEnd="47000">
                                          <p:cBhvr additive="base">
                                            <p:cTn id="54" dur="400" fill="hold"/>
                                            <p:tgtEl>
                                              <p:spTgt spid="22"/>
                                            </p:tgtEl>
                                            <p:attrNameLst>
                                              <p:attrName>ppt_y</p:attrName>
                                            </p:attrNameLst>
                                          </p:cBhvr>
                                          <p:tavLst>
                                            <p:tav tm="0">
                                              <p:val>
                                                <p:strVal val="#ppt_y"/>
                                              </p:val>
                                            </p:tav>
                                            <p:tav tm="100000">
                                              <p:val>
                                                <p:strVal val="#ppt_y"/>
                                              </p:val>
                                            </p:tav>
                                          </p:tavLst>
                                        </p:anim>
                                      </p:childTnLst>
                                    </p:cTn>
                                  </p:par>
                                  <p:par>
                                    <p:cTn id="55" presetID="2" presetClass="entr" presetSubtype="8" fill="hold" grpId="0" nodeType="withEffect" p14:presetBounceEnd="47000">
                                      <p:stCondLst>
                                        <p:cond delay="200"/>
                                      </p:stCondLst>
                                      <p:childTnLst>
                                        <p:set>
                                          <p:cBhvr>
                                            <p:cTn id="56" dur="1" fill="hold">
                                              <p:stCondLst>
                                                <p:cond delay="0"/>
                                              </p:stCondLst>
                                            </p:cTn>
                                            <p:tgtEl>
                                              <p:spTgt spid="23"/>
                                            </p:tgtEl>
                                            <p:attrNameLst>
                                              <p:attrName>style.visibility</p:attrName>
                                            </p:attrNameLst>
                                          </p:cBhvr>
                                          <p:to>
                                            <p:strVal val="visible"/>
                                          </p:to>
                                        </p:set>
                                        <p:anim calcmode="lin" valueType="num" p14:bounceEnd="47000">
                                          <p:cBhvr additive="base">
                                            <p:cTn id="57" dur="400" fill="hold"/>
                                            <p:tgtEl>
                                              <p:spTgt spid="23"/>
                                            </p:tgtEl>
                                            <p:attrNameLst>
                                              <p:attrName>ppt_x</p:attrName>
                                            </p:attrNameLst>
                                          </p:cBhvr>
                                          <p:tavLst>
                                            <p:tav tm="0">
                                              <p:val>
                                                <p:strVal val="0-#ppt_w/2"/>
                                              </p:val>
                                            </p:tav>
                                            <p:tav tm="100000">
                                              <p:val>
                                                <p:strVal val="#ppt_x"/>
                                              </p:val>
                                            </p:tav>
                                          </p:tavLst>
                                        </p:anim>
                                        <p:anim calcmode="lin" valueType="num" p14:bounceEnd="47000">
                                          <p:cBhvr additive="base">
                                            <p:cTn id="58" dur="400" fill="hold"/>
                                            <p:tgtEl>
                                              <p:spTgt spid="23"/>
                                            </p:tgtEl>
                                            <p:attrNameLst>
                                              <p:attrName>ppt_y</p:attrName>
                                            </p:attrNameLst>
                                          </p:cBhvr>
                                          <p:tavLst>
                                            <p:tav tm="0">
                                              <p:val>
                                                <p:strVal val="#ppt_y"/>
                                              </p:val>
                                            </p:tav>
                                            <p:tav tm="100000">
                                              <p:val>
                                                <p:strVal val="#ppt_y"/>
                                              </p:val>
                                            </p:tav>
                                          </p:tavLst>
                                        </p:anim>
                                      </p:childTnLst>
                                    </p:cTn>
                                  </p:par>
                                  <p:par>
                                    <p:cTn id="59" presetID="2" presetClass="entr" presetSubtype="8" fill="hold" grpId="0" nodeType="withEffect" p14:presetBounceEnd="47000">
                                      <p:stCondLst>
                                        <p:cond delay="400"/>
                                      </p:stCondLst>
                                      <p:childTnLst>
                                        <p:set>
                                          <p:cBhvr>
                                            <p:cTn id="60" dur="1" fill="hold">
                                              <p:stCondLst>
                                                <p:cond delay="0"/>
                                              </p:stCondLst>
                                            </p:cTn>
                                            <p:tgtEl>
                                              <p:spTgt spid="24"/>
                                            </p:tgtEl>
                                            <p:attrNameLst>
                                              <p:attrName>style.visibility</p:attrName>
                                            </p:attrNameLst>
                                          </p:cBhvr>
                                          <p:to>
                                            <p:strVal val="visible"/>
                                          </p:to>
                                        </p:set>
                                        <p:anim calcmode="lin" valueType="num" p14:bounceEnd="47000">
                                          <p:cBhvr additive="base">
                                            <p:cTn id="61" dur="400" fill="hold"/>
                                            <p:tgtEl>
                                              <p:spTgt spid="24"/>
                                            </p:tgtEl>
                                            <p:attrNameLst>
                                              <p:attrName>ppt_x</p:attrName>
                                            </p:attrNameLst>
                                          </p:cBhvr>
                                          <p:tavLst>
                                            <p:tav tm="0">
                                              <p:val>
                                                <p:strVal val="0-#ppt_w/2"/>
                                              </p:val>
                                            </p:tav>
                                            <p:tav tm="100000">
                                              <p:val>
                                                <p:strVal val="#ppt_x"/>
                                              </p:val>
                                            </p:tav>
                                          </p:tavLst>
                                        </p:anim>
                                        <p:anim calcmode="lin" valueType="num" p14:bounceEnd="47000">
                                          <p:cBhvr additive="base">
                                            <p:cTn id="62" dur="400" fill="hold"/>
                                            <p:tgtEl>
                                              <p:spTgt spid="24"/>
                                            </p:tgtEl>
                                            <p:attrNameLst>
                                              <p:attrName>ppt_y</p:attrName>
                                            </p:attrNameLst>
                                          </p:cBhvr>
                                          <p:tavLst>
                                            <p:tav tm="0">
                                              <p:val>
                                                <p:strVal val="#ppt_y"/>
                                              </p:val>
                                            </p:tav>
                                            <p:tav tm="100000">
                                              <p:val>
                                                <p:strVal val="#ppt_y"/>
                                              </p:val>
                                            </p:tav>
                                          </p:tavLst>
                                        </p:anim>
                                      </p:childTnLst>
                                    </p:cTn>
                                  </p:par>
                                  <p:par>
                                    <p:cTn id="63" presetID="2" presetClass="entr" presetSubtype="8" fill="hold" grpId="0" nodeType="withEffect" p14:presetBounceEnd="47000">
                                      <p:stCondLst>
                                        <p:cond delay="600"/>
                                      </p:stCondLst>
                                      <p:childTnLst>
                                        <p:set>
                                          <p:cBhvr>
                                            <p:cTn id="64" dur="1" fill="hold">
                                              <p:stCondLst>
                                                <p:cond delay="0"/>
                                              </p:stCondLst>
                                            </p:cTn>
                                            <p:tgtEl>
                                              <p:spTgt spid="25"/>
                                            </p:tgtEl>
                                            <p:attrNameLst>
                                              <p:attrName>style.visibility</p:attrName>
                                            </p:attrNameLst>
                                          </p:cBhvr>
                                          <p:to>
                                            <p:strVal val="visible"/>
                                          </p:to>
                                        </p:set>
                                        <p:anim calcmode="lin" valueType="num" p14:bounceEnd="47000">
                                          <p:cBhvr additive="base">
                                            <p:cTn id="65" dur="400" fill="hold"/>
                                            <p:tgtEl>
                                              <p:spTgt spid="25"/>
                                            </p:tgtEl>
                                            <p:attrNameLst>
                                              <p:attrName>ppt_x</p:attrName>
                                            </p:attrNameLst>
                                          </p:cBhvr>
                                          <p:tavLst>
                                            <p:tav tm="0">
                                              <p:val>
                                                <p:strVal val="0-#ppt_w/2"/>
                                              </p:val>
                                            </p:tav>
                                            <p:tav tm="100000">
                                              <p:val>
                                                <p:strVal val="#ppt_x"/>
                                              </p:val>
                                            </p:tav>
                                          </p:tavLst>
                                        </p:anim>
                                        <p:anim calcmode="lin" valueType="num" p14:bounceEnd="47000">
                                          <p:cBhvr additive="base">
                                            <p:cTn id="66" dur="400" fill="hold"/>
                                            <p:tgtEl>
                                              <p:spTgt spid="25"/>
                                            </p:tgtEl>
                                            <p:attrNameLst>
                                              <p:attrName>ppt_y</p:attrName>
                                            </p:attrNameLst>
                                          </p:cBhvr>
                                          <p:tavLst>
                                            <p:tav tm="0">
                                              <p:val>
                                                <p:strVal val="#ppt_y"/>
                                              </p:val>
                                            </p:tav>
                                            <p:tav tm="100000">
                                              <p:val>
                                                <p:strVal val="#ppt_y"/>
                                              </p:val>
                                            </p:tav>
                                          </p:tavLst>
                                        </p:anim>
                                      </p:childTnLst>
                                    </p:cTn>
                                  </p:par>
                                </p:childTnLst>
                              </p:cTn>
                            </p:par>
                            <p:par>
                              <p:cTn id="67" fill="hold">
                                <p:stCondLst>
                                  <p:cond delay="3500"/>
                                </p:stCondLst>
                                <p:childTnLst>
                                  <p:par>
                                    <p:cTn id="68" presetID="22" presetClass="entr" presetSubtype="8" fill="hold" nodeType="afterEffect">
                                      <p:stCondLst>
                                        <p:cond delay="0"/>
                                      </p:stCondLst>
                                      <p:childTnLst>
                                        <p:set>
                                          <p:cBhvr>
                                            <p:cTn id="69" dur="1" fill="hold">
                                              <p:stCondLst>
                                                <p:cond delay="0"/>
                                              </p:stCondLst>
                                            </p:cTn>
                                            <p:tgtEl>
                                              <p:spTgt spid="26"/>
                                            </p:tgtEl>
                                            <p:attrNameLst>
                                              <p:attrName>style.visibility</p:attrName>
                                            </p:attrNameLst>
                                          </p:cBhvr>
                                          <p:to>
                                            <p:strVal val="visible"/>
                                          </p:to>
                                        </p:set>
                                        <p:animEffect transition="in" filter="wipe(left)">
                                          <p:cBhvr>
                                            <p:cTn id="70" dur="300"/>
                                            <p:tgtEl>
                                              <p:spTgt spid="26"/>
                                            </p:tgtEl>
                                          </p:cBhvr>
                                        </p:animEffect>
                                      </p:childTnLst>
                                    </p:cTn>
                                  </p:par>
                                  <p:par>
                                    <p:cTn id="71" presetID="22" presetClass="entr" presetSubtype="8" fill="hold" nodeType="withEffect">
                                      <p:stCondLst>
                                        <p:cond delay="100"/>
                                      </p:stCondLst>
                                      <p:childTnLst>
                                        <p:set>
                                          <p:cBhvr>
                                            <p:cTn id="72" dur="1" fill="hold">
                                              <p:stCondLst>
                                                <p:cond delay="0"/>
                                              </p:stCondLst>
                                            </p:cTn>
                                            <p:tgtEl>
                                              <p:spTgt spid="29"/>
                                            </p:tgtEl>
                                            <p:attrNameLst>
                                              <p:attrName>style.visibility</p:attrName>
                                            </p:attrNameLst>
                                          </p:cBhvr>
                                          <p:to>
                                            <p:strVal val="visible"/>
                                          </p:to>
                                        </p:set>
                                        <p:animEffect transition="in" filter="wipe(left)">
                                          <p:cBhvr>
                                            <p:cTn id="73" dur="300"/>
                                            <p:tgtEl>
                                              <p:spTgt spid="29"/>
                                            </p:tgtEl>
                                          </p:cBhvr>
                                        </p:animEffect>
                                      </p:childTnLst>
                                    </p:cTn>
                                  </p:par>
                                  <p:par>
                                    <p:cTn id="74" presetID="22" presetClass="entr" presetSubtype="8" fill="hold" nodeType="withEffect">
                                      <p:stCondLst>
                                        <p:cond delay="200"/>
                                      </p:stCondLst>
                                      <p:childTnLst>
                                        <p:set>
                                          <p:cBhvr>
                                            <p:cTn id="75" dur="1" fill="hold">
                                              <p:stCondLst>
                                                <p:cond delay="0"/>
                                              </p:stCondLst>
                                            </p:cTn>
                                            <p:tgtEl>
                                              <p:spTgt spid="28"/>
                                            </p:tgtEl>
                                            <p:attrNameLst>
                                              <p:attrName>style.visibility</p:attrName>
                                            </p:attrNameLst>
                                          </p:cBhvr>
                                          <p:to>
                                            <p:strVal val="visible"/>
                                          </p:to>
                                        </p:set>
                                        <p:animEffect transition="in" filter="wipe(left)">
                                          <p:cBhvr>
                                            <p:cTn id="76" dur="300"/>
                                            <p:tgtEl>
                                              <p:spTgt spid="28"/>
                                            </p:tgtEl>
                                          </p:cBhvr>
                                        </p:animEffect>
                                      </p:childTnLst>
                                    </p:cTn>
                                  </p:par>
                                  <p:par>
                                    <p:cTn id="77" presetID="22" presetClass="entr" presetSubtype="8" fill="hold" nodeType="withEffect">
                                      <p:stCondLst>
                                        <p:cond delay="30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300"/>
                                            <p:tgtEl>
                                              <p:spTgt spid="27"/>
                                            </p:tgtEl>
                                          </p:cBhvr>
                                        </p:animEffect>
                                      </p:childTnLst>
                                    </p:cTn>
                                  </p:par>
                                </p:childTnLst>
                              </p:cTn>
                            </p:par>
                            <p:par>
                              <p:cTn id="80" fill="hold">
                                <p:stCondLst>
                                  <p:cond delay="4000"/>
                                </p:stCondLst>
                                <p:childTnLst>
                                  <p:par>
                                    <p:cTn id="81" presetID="2" presetClass="entr" presetSubtype="2" fill="hold" grpId="0" nodeType="afterEffect" p14:presetBounceEnd="56000">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14:bounceEnd="56000">
                                          <p:cBhvr additive="base">
                                            <p:cTn id="83" dur="300" fill="hold"/>
                                            <p:tgtEl>
                                              <p:spTgt spid="30"/>
                                            </p:tgtEl>
                                            <p:attrNameLst>
                                              <p:attrName>ppt_x</p:attrName>
                                            </p:attrNameLst>
                                          </p:cBhvr>
                                          <p:tavLst>
                                            <p:tav tm="0">
                                              <p:val>
                                                <p:strVal val="1+#ppt_w/2"/>
                                              </p:val>
                                            </p:tav>
                                            <p:tav tm="100000">
                                              <p:val>
                                                <p:strVal val="#ppt_x"/>
                                              </p:val>
                                            </p:tav>
                                          </p:tavLst>
                                        </p:anim>
                                        <p:anim calcmode="lin" valueType="num" p14:bounceEnd="56000">
                                          <p:cBhvr additive="base">
                                            <p:cTn id="84" dur="300" fill="hold"/>
                                            <p:tgtEl>
                                              <p:spTgt spid="30"/>
                                            </p:tgtEl>
                                            <p:attrNameLst>
                                              <p:attrName>ppt_y</p:attrName>
                                            </p:attrNameLst>
                                          </p:cBhvr>
                                          <p:tavLst>
                                            <p:tav tm="0">
                                              <p:val>
                                                <p:strVal val="#ppt_y"/>
                                              </p:val>
                                            </p:tav>
                                            <p:tav tm="100000">
                                              <p:val>
                                                <p:strVal val="#ppt_y"/>
                                              </p:val>
                                            </p:tav>
                                          </p:tavLst>
                                        </p:anim>
                                      </p:childTnLst>
                                    </p:cTn>
                                  </p:par>
                                </p:childTnLst>
                              </p:cTn>
                            </p:par>
                            <p:par>
                              <p:cTn id="85" fill="hold">
                                <p:stCondLst>
                                  <p:cond delay="4500"/>
                                </p:stCondLst>
                                <p:childTnLst>
                                  <p:par>
                                    <p:cTn id="86" presetID="2" presetClass="entr" presetSubtype="2" fill="hold" grpId="0" nodeType="afterEffect" p14:presetBounceEnd="56000">
                                      <p:stCondLst>
                                        <p:cond delay="0"/>
                                      </p:stCondLst>
                                      <p:childTnLst>
                                        <p:set>
                                          <p:cBhvr>
                                            <p:cTn id="87" dur="1" fill="hold">
                                              <p:stCondLst>
                                                <p:cond delay="0"/>
                                              </p:stCondLst>
                                            </p:cTn>
                                            <p:tgtEl>
                                              <p:spTgt spid="31"/>
                                            </p:tgtEl>
                                            <p:attrNameLst>
                                              <p:attrName>style.visibility</p:attrName>
                                            </p:attrNameLst>
                                          </p:cBhvr>
                                          <p:to>
                                            <p:strVal val="visible"/>
                                          </p:to>
                                        </p:set>
                                        <p:anim calcmode="lin" valueType="num" p14:bounceEnd="56000">
                                          <p:cBhvr additive="base">
                                            <p:cTn id="88" dur="300" fill="hold"/>
                                            <p:tgtEl>
                                              <p:spTgt spid="31"/>
                                            </p:tgtEl>
                                            <p:attrNameLst>
                                              <p:attrName>ppt_x</p:attrName>
                                            </p:attrNameLst>
                                          </p:cBhvr>
                                          <p:tavLst>
                                            <p:tav tm="0">
                                              <p:val>
                                                <p:strVal val="1+#ppt_w/2"/>
                                              </p:val>
                                            </p:tav>
                                            <p:tav tm="100000">
                                              <p:val>
                                                <p:strVal val="#ppt_x"/>
                                              </p:val>
                                            </p:tav>
                                          </p:tavLst>
                                        </p:anim>
                                        <p:anim calcmode="lin" valueType="num" p14:bounceEnd="56000">
                                          <p:cBhvr additive="base">
                                            <p:cTn id="89" dur="300" fill="hold"/>
                                            <p:tgtEl>
                                              <p:spTgt spid="31"/>
                                            </p:tgtEl>
                                            <p:attrNameLst>
                                              <p:attrName>ppt_y</p:attrName>
                                            </p:attrNameLst>
                                          </p:cBhvr>
                                          <p:tavLst>
                                            <p:tav tm="0">
                                              <p:val>
                                                <p:strVal val="#ppt_y"/>
                                              </p:val>
                                            </p:tav>
                                            <p:tav tm="100000">
                                              <p:val>
                                                <p:strVal val="#ppt_y"/>
                                              </p:val>
                                            </p:tav>
                                          </p:tavLst>
                                        </p:anim>
                                      </p:childTnLst>
                                    </p:cTn>
                                  </p:par>
                                </p:childTnLst>
                              </p:cTn>
                            </p:par>
                            <p:par>
                              <p:cTn id="90" fill="hold">
                                <p:stCondLst>
                                  <p:cond delay="5000"/>
                                </p:stCondLst>
                                <p:childTnLst>
                                  <p:par>
                                    <p:cTn id="91" presetID="2" presetClass="entr" presetSubtype="2" fill="hold" grpId="0" nodeType="afterEffect" p14:presetBounceEnd="56000">
                                      <p:stCondLst>
                                        <p:cond delay="0"/>
                                      </p:stCondLst>
                                      <p:childTnLst>
                                        <p:set>
                                          <p:cBhvr>
                                            <p:cTn id="92" dur="1" fill="hold">
                                              <p:stCondLst>
                                                <p:cond delay="0"/>
                                              </p:stCondLst>
                                            </p:cTn>
                                            <p:tgtEl>
                                              <p:spTgt spid="32"/>
                                            </p:tgtEl>
                                            <p:attrNameLst>
                                              <p:attrName>style.visibility</p:attrName>
                                            </p:attrNameLst>
                                          </p:cBhvr>
                                          <p:to>
                                            <p:strVal val="visible"/>
                                          </p:to>
                                        </p:set>
                                        <p:anim calcmode="lin" valueType="num" p14:bounceEnd="56000">
                                          <p:cBhvr additive="base">
                                            <p:cTn id="93" dur="300" fill="hold"/>
                                            <p:tgtEl>
                                              <p:spTgt spid="32"/>
                                            </p:tgtEl>
                                            <p:attrNameLst>
                                              <p:attrName>ppt_x</p:attrName>
                                            </p:attrNameLst>
                                          </p:cBhvr>
                                          <p:tavLst>
                                            <p:tav tm="0">
                                              <p:val>
                                                <p:strVal val="1+#ppt_w/2"/>
                                              </p:val>
                                            </p:tav>
                                            <p:tav tm="100000">
                                              <p:val>
                                                <p:strVal val="#ppt_x"/>
                                              </p:val>
                                            </p:tav>
                                          </p:tavLst>
                                        </p:anim>
                                        <p:anim calcmode="lin" valueType="num" p14:bounceEnd="56000">
                                          <p:cBhvr additive="base">
                                            <p:cTn id="94" dur="300" fill="hold"/>
                                            <p:tgtEl>
                                              <p:spTgt spid="32"/>
                                            </p:tgtEl>
                                            <p:attrNameLst>
                                              <p:attrName>ppt_y</p:attrName>
                                            </p:attrNameLst>
                                          </p:cBhvr>
                                          <p:tavLst>
                                            <p:tav tm="0">
                                              <p:val>
                                                <p:strVal val="#ppt_y"/>
                                              </p:val>
                                            </p:tav>
                                            <p:tav tm="100000">
                                              <p:val>
                                                <p:strVal val="#ppt_y"/>
                                              </p:val>
                                            </p:tav>
                                          </p:tavLst>
                                        </p:anim>
                                      </p:childTnLst>
                                    </p:cTn>
                                  </p:par>
                                </p:childTnLst>
                              </p:cTn>
                            </p:par>
                            <p:par>
                              <p:cTn id="95" fill="hold">
                                <p:stCondLst>
                                  <p:cond delay="5500"/>
                                </p:stCondLst>
                                <p:childTnLst>
                                  <p:par>
                                    <p:cTn id="96" presetID="2" presetClass="entr" presetSubtype="2" fill="hold" grpId="0" nodeType="afterEffect" p14:presetBounceEnd="56000">
                                      <p:stCondLst>
                                        <p:cond delay="0"/>
                                      </p:stCondLst>
                                      <p:childTnLst>
                                        <p:set>
                                          <p:cBhvr>
                                            <p:cTn id="97" dur="1" fill="hold">
                                              <p:stCondLst>
                                                <p:cond delay="0"/>
                                              </p:stCondLst>
                                            </p:cTn>
                                            <p:tgtEl>
                                              <p:spTgt spid="33"/>
                                            </p:tgtEl>
                                            <p:attrNameLst>
                                              <p:attrName>style.visibility</p:attrName>
                                            </p:attrNameLst>
                                          </p:cBhvr>
                                          <p:to>
                                            <p:strVal val="visible"/>
                                          </p:to>
                                        </p:set>
                                        <p:anim calcmode="lin" valueType="num" p14:bounceEnd="56000">
                                          <p:cBhvr additive="base">
                                            <p:cTn id="98" dur="300" fill="hold"/>
                                            <p:tgtEl>
                                              <p:spTgt spid="33"/>
                                            </p:tgtEl>
                                            <p:attrNameLst>
                                              <p:attrName>ppt_x</p:attrName>
                                            </p:attrNameLst>
                                          </p:cBhvr>
                                          <p:tavLst>
                                            <p:tav tm="0">
                                              <p:val>
                                                <p:strVal val="1+#ppt_w/2"/>
                                              </p:val>
                                            </p:tav>
                                            <p:tav tm="100000">
                                              <p:val>
                                                <p:strVal val="#ppt_x"/>
                                              </p:val>
                                            </p:tav>
                                          </p:tavLst>
                                        </p:anim>
                                        <p:anim calcmode="lin" valueType="num" p14:bounceEnd="56000">
                                          <p:cBhvr additive="base">
                                            <p:cTn id="99" dur="300" fill="hold"/>
                                            <p:tgtEl>
                                              <p:spTgt spid="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18" grpId="0" animBg="1"/>
          <p:bldP spid="19" grpId="0" animBg="1"/>
          <p:bldP spid="20" grpId="0" animBg="1"/>
          <p:bldP spid="21" grpId="0" animBg="1"/>
          <p:bldP spid="22" grpId="0"/>
          <p:bldP spid="23" grpId="0"/>
          <p:bldP spid="24" grpId="0"/>
          <p:bldP spid="25" grpId="0"/>
          <p:bldP spid="30" grpId="0"/>
          <p:bldP spid="31" grpId="0"/>
          <p:bldP spid="32" grpId="0"/>
          <p:bldP spid="3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400"/>
                                            <p:tgtEl>
                                              <p:spTgt spid="9"/>
                                            </p:tgtEl>
                                          </p:cBhvr>
                                        </p:animEffect>
                                      </p:childTnLst>
                                    </p:cTn>
                                  </p:par>
                                  <p:par>
                                    <p:cTn id="12" presetID="22" presetClass="entr" presetSubtype="8"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400"/>
                                            <p:tgtEl>
                                              <p:spTgt spid="6"/>
                                            </p:tgtEl>
                                          </p:cBhvr>
                                        </p:animEffect>
                                      </p:childTnLst>
                                    </p:cTn>
                                  </p:par>
                                </p:childTnLst>
                              </p:cTn>
                            </p:par>
                            <p:par>
                              <p:cTn id="15" fill="hold">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up)">
                                          <p:cBhvr>
                                            <p:cTn id="18" dur="400"/>
                                            <p:tgtEl>
                                              <p:spTgt spid="3"/>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down)">
                                          <p:cBhvr>
                                            <p:cTn id="21" dur="400"/>
                                            <p:tgtEl>
                                              <p:spTgt spid="4"/>
                                            </p:tgtEl>
                                          </p:cBhvr>
                                        </p:animEffect>
                                      </p:childTnLst>
                                    </p:cTn>
                                  </p:par>
                                </p:childTnLst>
                              </p:cTn>
                            </p:par>
                            <p:par>
                              <p:cTn id="22" fill="hold">
                                <p:stCondLst>
                                  <p:cond delay="1500"/>
                                </p:stCondLst>
                                <p:childTnLst>
                                  <p:par>
                                    <p:cTn id="23" presetID="22" presetClass="entr" presetSubtype="2"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right)">
                                          <p:cBhvr>
                                            <p:cTn id="25" dur="400"/>
                                            <p:tgtEl>
                                              <p:spTgt spid="15"/>
                                            </p:tgtEl>
                                          </p:cBhvr>
                                        </p:animEffect>
                                      </p:childTnLst>
                                    </p:cTn>
                                  </p:par>
                                  <p:par>
                                    <p:cTn id="26" presetID="22" presetClass="entr" presetSubtype="8"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400"/>
                                            <p:tgtEl>
                                              <p:spTgt spid="12"/>
                                            </p:tgtEl>
                                          </p:cBhvr>
                                        </p:animEffect>
                                      </p:childTnLst>
                                    </p:cTn>
                                  </p:par>
                                </p:childTnLst>
                              </p:cTn>
                            </p:par>
                            <p:par>
                              <p:cTn id="29" fill="hold">
                                <p:stCondLst>
                                  <p:cond delay="2000"/>
                                </p:stCondLst>
                                <p:childTnLst>
                                  <p:par>
                                    <p:cTn id="30" presetID="22" presetClass="entr" presetSubtype="1" fill="hold" grpId="0" nodeType="after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up)">
                                          <p:cBhvr>
                                            <p:cTn id="32" dur="400"/>
                                            <p:tgtEl>
                                              <p:spTgt spid="5"/>
                                            </p:tgtEl>
                                          </p:cBhvr>
                                        </p:animEffect>
                                      </p:childTnLst>
                                    </p:cTn>
                                  </p:par>
                                </p:childTnLst>
                              </p:cTn>
                            </p:par>
                            <p:par>
                              <p:cTn id="33" fill="hold">
                                <p:stCondLst>
                                  <p:cond delay="2500"/>
                                </p:stCondLst>
                                <p:childTnLst>
                                  <p:par>
                                    <p:cTn id="34" presetID="12" presetClass="entr" presetSubtype="1"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additive="base">
                                            <p:cTn id="36" dur="400"/>
                                            <p:tgtEl>
                                              <p:spTgt spid="18"/>
                                            </p:tgtEl>
                                            <p:attrNameLst>
                                              <p:attrName>ppt_y</p:attrName>
                                            </p:attrNameLst>
                                          </p:cBhvr>
                                          <p:tavLst>
                                            <p:tav tm="0">
                                              <p:val>
                                                <p:strVal val="#ppt_y-#ppt_h*1.125000"/>
                                              </p:val>
                                            </p:tav>
                                            <p:tav tm="100000">
                                              <p:val>
                                                <p:strVal val="#ppt_y"/>
                                              </p:val>
                                            </p:tav>
                                          </p:tavLst>
                                        </p:anim>
                                        <p:animEffect transition="in" filter="wipe(down)">
                                          <p:cBhvr>
                                            <p:cTn id="37" dur="400"/>
                                            <p:tgtEl>
                                              <p:spTgt spid="18"/>
                                            </p:tgtEl>
                                          </p:cBhvr>
                                        </p:animEffect>
                                      </p:childTnLst>
                                    </p:cTn>
                                  </p:par>
                                  <p:par>
                                    <p:cTn id="38" presetID="12" presetClass="entr" presetSubtype="1" fill="hold" grpId="0" nodeType="with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additive="base">
                                            <p:cTn id="40" dur="400"/>
                                            <p:tgtEl>
                                              <p:spTgt spid="19"/>
                                            </p:tgtEl>
                                            <p:attrNameLst>
                                              <p:attrName>ppt_y</p:attrName>
                                            </p:attrNameLst>
                                          </p:cBhvr>
                                          <p:tavLst>
                                            <p:tav tm="0">
                                              <p:val>
                                                <p:strVal val="#ppt_y-#ppt_h*1.125000"/>
                                              </p:val>
                                            </p:tav>
                                            <p:tav tm="100000">
                                              <p:val>
                                                <p:strVal val="#ppt_y"/>
                                              </p:val>
                                            </p:tav>
                                          </p:tavLst>
                                        </p:anim>
                                        <p:animEffect transition="in" filter="wipe(down)">
                                          <p:cBhvr>
                                            <p:cTn id="41" dur="400"/>
                                            <p:tgtEl>
                                              <p:spTgt spid="19"/>
                                            </p:tgtEl>
                                          </p:cBhvr>
                                        </p:animEffect>
                                      </p:childTnLst>
                                    </p:cTn>
                                  </p:par>
                                  <p:par>
                                    <p:cTn id="42" presetID="12" presetClass="entr" presetSubtype="1" fill="hold" grpId="0" nodeType="withEffect">
                                      <p:stCondLst>
                                        <p:cond delay="0"/>
                                      </p:stCondLst>
                                      <p:childTnLst>
                                        <p:set>
                                          <p:cBhvr>
                                            <p:cTn id="43" dur="1" fill="hold">
                                              <p:stCondLst>
                                                <p:cond delay="0"/>
                                              </p:stCondLst>
                                            </p:cTn>
                                            <p:tgtEl>
                                              <p:spTgt spid="20"/>
                                            </p:tgtEl>
                                            <p:attrNameLst>
                                              <p:attrName>style.visibility</p:attrName>
                                            </p:attrNameLst>
                                          </p:cBhvr>
                                          <p:to>
                                            <p:strVal val="visible"/>
                                          </p:to>
                                        </p:set>
                                        <p:anim calcmode="lin" valueType="num">
                                          <p:cBhvr additive="base">
                                            <p:cTn id="44" dur="400"/>
                                            <p:tgtEl>
                                              <p:spTgt spid="20"/>
                                            </p:tgtEl>
                                            <p:attrNameLst>
                                              <p:attrName>ppt_y</p:attrName>
                                            </p:attrNameLst>
                                          </p:cBhvr>
                                          <p:tavLst>
                                            <p:tav tm="0">
                                              <p:val>
                                                <p:strVal val="#ppt_y-#ppt_h*1.125000"/>
                                              </p:val>
                                            </p:tav>
                                            <p:tav tm="100000">
                                              <p:val>
                                                <p:strVal val="#ppt_y"/>
                                              </p:val>
                                            </p:tav>
                                          </p:tavLst>
                                        </p:anim>
                                        <p:animEffect transition="in" filter="wipe(down)">
                                          <p:cBhvr>
                                            <p:cTn id="45" dur="400"/>
                                            <p:tgtEl>
                                              <p:spTgt spid="20"/>
                                            </p:tgtEl>
                                          </p:cBhvr>
                                        </p:animEffect>
                                      </p:childTnLst>
                                    </p:cTn>
                                  </p:par>
                                  <p:par>
                                    <p:cTn id="46" presetID="12" presetClass="entr" presetSubtype="1"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additive="base">
                                            <p:cTn id="48" dur="400"/>
                                            <p:tgtEl>
                                              <p:spTgt spid="21"/>
                                            </p:tgtEl>
                                            <p:attrNameLst>
                                              <p:attrName>ppt_y</p:attrName>
                                            </p:attrNameLst>
                                          </p:cBhvr>
                                          <p:tavLst>
                                            <p:tav tm="0">
                                              <p:val>
                                                <p:strVal val="#ppt_y-#ppt_h*1.125000"/>
                                              </p:val>
                                            </p:tav>
                                            <p:tav tm="100000">
                                              <p:val>
                                                <p:strVal val="#ppt_y"/>
                                              </p:val>
                                            </p:tav>
                                          </p:tavLst>
                                        </p:anim>
                                        <p:animEffect transition="in" filter="wipe(down)">
                                          <p:cBhvr>
                                            <p:cTn id="49" dur="400"/>
                                            <p:tgtEl>
                                              <p:spTgt spid="21"/>
                                            </p:tgtEl>
                                          </p:cBhvr>
                                        </p:animEffect>
                                      </p:childTnLst>
                                    </p:cTn>
                                  </p:par>
                                </p:childTnLst>
                              </p:cTn>
                            </p:par>
                            <p:par>
                              <p:cTn id="50" fill="hold">
                                <p:stCondLst>
                                  <p:cond delay="3000"/>
                                </p:stCondLst>
                                <p:childTnLst>
                                  <p:par>
                                    <p:cTn id="51" presetID="2" presetClass="entr" presetSubtype="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additive="base">
                                            <p:cTn id="53" dur="400" fill="hold"/>
                                            <p:tgtEl>
                                              <p:spTgt spid="22"/>
                                            </p:tgtEl>
                                            <p:attrNameLst>
                                              <p:attrName>ppt_x</p:attrName>
                                            </p:attrNameLst>
                                          </p:cBhvr>
                                          <p:tavLst>
                                            <p:tav tm="0">
                                              <p:val>
                                                <p:strVal val="0-#ppt_w/2"/>
                                              </p:val>
                                            </p:tav>
                                            <p:tav tm="100000">
                                              <p:val>
                                                <p:strVal val="#ppt_x"/>
                                              </p:val>
                                            </p:tav>
                                          </p:tavLst>
                                        </p:anim>
                                        <p:anim calcmode="lin" valueType="num">
                                          <p:cBhvr additive="base">
                                            <p:cTn id="54" dur="400" fill="hold"/>
                                            <p:tgtEl>
                                              <p:spTgt spid="22"/>
                                            </p:tgtEl>
                                            <p:attrNameLst>
                                              <p:attrName>ppt_y</p:attrName>
                                            </p:attrNameLst>
                                          </p:cBhvr>
                                          <p:tavLst>
                                            <p:tav tm="0">
                                              <p:val>
                                                <p:strVal val="#ppt_y"/>
                                              </p:val>
                                            </p:tav>
                                            <p:tav tm="100000">
                                              <p:val>
                                                <p:strVal val="#ppt_y"/>
                                              </p:val>
                                            </p:tav>
                                          </p:tavLst>
                                        </p:anim>
                                      </p:childTnLst>
                                    </p:cTn>
                                  </p:par>
                                  <p:par>
                                    <p:cTn id="55" presetID="2" presetClass="entr" presetSubtype="8" fill="hold" grpId="0" nodeType="withEffect">
                                      <p:stCondLst>
                                        <p:cond delay="200"/>
                                      </p:stCondLst>
                                      <p:childTnLst>
                                        <p:set>
                                          <p:cBhvr>
                                            <p:cTn id="56" dur="1" fill="hold">
                                              <p:stCondLst>
                                                <p:cond delay="0"/>
                                              </p:stCondLst>
                                            </p:cTn>
                                            <p:tgtEl>
                                              <p:spTgt spid="23"/>
                                            </p:tgtEl>
                                            <p:attrNameLst>
                                              <p:attrName>style.visibility</p:attrName>
                                            </p:attrNameLst>
                                          </p:cBhvr>
                                          <p:to>
                                            <p:strVal val="visible"/>
                                          </p:to>
                                        </p:set>
                                        <p:anim calcmode="lin" valueType="num">
                                          <p:cBhvr additive="base">
                                            <p:cTn id="57" dur="400" fill="hold"/>
                                            <p:tgtEl>
                                              <p:spTgt spid="23"/>
                                            </p:tgtEl>
                                            <p:attrNameLst>
                                              <p:attrName>ppt_x</p:attrName>
                                            </p:attrNameLst>
                                          </p:cBhvr>
                                          <p:tavLst>
                                            <p:tav tm="0">
                                              <p:val>
                                                <p:strVal val="0-#ppt_w/2"/>
                                              </p:val>
                                            </p:tav>
                                            <p:tav tm="100000">
                                              <p:val>
                                                <p:strVal val="#ppt_x"/>
                                              </p:val>
                                            </p:tav>
                                          </p:tavLst>
                                        </p:anim>
                                        <p:anim calcmode="lin" valueType="num">
                                          <p:cBhvr additive="base">
                                            <p:cTn id="58" dur="400" fill="hold"/>
                                            <p:tgtEl>
                                              <p:spTgt spid="23"/>
                                            </p:tgtEl>
                                            <p:attrNameLst>
                                              <p:attrName>ppt_y</p:attrName>
                                            </p:attrNameLst>
                                          </p:cBhvr>
                                          <p:tavLst>
                                            <p:tav tm="0">
                                              <p:val>
                                                <p:strVal val="#ppt_y"/>
                                              </p:val>
                                            </p:tav>
                                            <p:tav tm="100000">
                                              <p:val>
                                                <p:strVal val="#ppt_y"/>
                                              </p:val>
                                            </p:tav>
                                          </p:tavLst>
                                        </p:anim>
                                      </p:childTnLst>
                                    </p:cTn>
                                  </p:par>
                                  <p:par>
                                    <p:cTn id="59" presetID="2" presetClass="entr" presetSubtype="8" fill="hold" grpId="0" nodeType="withEffect">
                                      <p:stCondLst>
                                        <p:cond delay="400"/>
                                      </p:stCondLst>
                                      <p:childTnLst>
                                        <p:set>
                                          <p:cBhvr>
                                            <p:cTn id="60" dur="1" fill="hold">
                                              <p:stCondLst>
                                                <p:cond delay="0"/>
                                              </p:stCondLst>
                                            </p:cTn>
                                            <p:tgtEl>
                                              <p:spTgt spid="24"/>
                                            </p:tgtEl>
                                            <p:attrNameLst>
                                              <p:attrName>style.visibility</p:attrName>
                                            </p:attrNameLst>
                                          </p:cBhvr>
                                          <p:to>
                                            <p:strVal val="visible"/>
                                          </p:to>
                                        </p:set>
                                        <p:anim calcmode="lin" valueType="num">
                                          <p:cBhvr additive="base">
                                            <p:cTn id="61" dur="400" fill="hold"/>
                                            <p:tgtEl>
                                              <p:spTgt spid="24"/>
                                            </p:tgtEl>
                                            <p:attrNameLst>
                                              <p:attrName>ppt_x</p:attrName>
                                            </p:attrNameLst>
                                          </p:cBhvr>
                                          <p:tavLst>
                                            <p:tav tm="0">
                                              <p:val>
                                                <p:strVal val="0-#ppt_w/2"/>
                                              </p:val>
                                            </p:tav>
                                            <p:tav tm="100000">
                                              <p:val>
                                                <p:strVal val="#ppt_x"/>
                                              </p:val>
                                            </p:tav>
                                          </p:tavLst>
                                        </p:anim>
                                        <p:anim calcmode="lin" valueType="num">
                                          <p:cBhvr additive="base">
                                            <p:cTn id="62" dur="400" fill="hold"/>
                                            <p:tgtEl>
                                              <p:spTgt spid="24"/>
                                            </p:tgtEl>
                                            <p:attrNameLst>
                                              <p:attrName>ppt_y</p:attrName>
                                            </p:attrNameLst>
                                          </p:cBhvr>
                                          <p:tavLst>
                                            <p:tav tm="0">
                                              <p:val>
                                                <p:strVal val="#ppt_y"/>
                                              </p:val>
                                            </p:tav>
                                            <p:tav tm="100000">
                                              <p:val>
                                                <p:strVal val="#ppt_y"/>
                                              </p:val>
                                            </p:tav>
                                          </p:tavLst>
                                        </p:anim>
                                      </p:childTnLst>
                                    </p:cTn>
                                  </p:par>
                                  <p:par>
                                    <p:cTn id="63" presetID="2" presetClass="entr" presetSubtype="8" fill="hold" grpId="0" nodeType="withEffect">
                                      <p:stCondLst>
                                        <p:cond delay="600"/>
                                      </p:stCondLst>
                                      <p:childTnLst>
                                        <p:set>
                                          <p:cBhvr>
                                            <p:cTn id="64" dur="1" fill="hold">
                                              <p:stCondLst>
                                                <p:cond delay="0"/>
                                              </p:stCondLst>
                                            </p:cTn>
                                            <p:tgtEl>
                                              <p:spTgt spid="25"/>
                                            </p:tgtEl>
                                            <p:attrNameLst>
                                              <p:attrName>style.visibility</p:attrName>
                                            </p:attrNameLst>
                                          </p:cBhvr>
                                          <p:to>
                                            <p:strVal val="visible"/>
                                          </p:to>
                                        </p:set>
                                        <p:anim calcmode="lin" valueType="num">
                                          <p:cBhvr additive="base">
                                            <p:cTn id="65" dur="400" fill="hold"/>
                                            <p:tgtEl>
                                              <p:spTgt spid="25"/>
                                            </p:tgtEl>
                                            <p:attrNameLst>
                                              <p:attrName>ppt_x</p:attrName>
                                            </p:attrNameLst>
                                          </p:cBhvr>
                                          <p:tavLst>
                                            <p:tav tm="0">
                                              <p:val>
                                                <p:strVal val="0-#ppt_w/2"/>
                                              </p:val>
                                            </p:tav>
                                            <p:tav tm="100000">
                                              <p:val>
                                                <p:strVal val="#ppt_x"/>
                                              </p:val>
                                            </p:tav>
                                          </p:tavLst>
                                        </p:anim>
                                        <p:anim calcmode="lin" valueType="num">
                                          <p:cBhvr additive="base">
                                            <p:cTn id="66" dur="400" fill="hold"/>
                                            <p:tgtEl>
                                              <p:spTgt spid="25"/>
                                            </p:tgtEl>
                                            <p:attrNameLst>
                                              <p:attrName>ppt_y</p:attrName>
                                            </p:attrNameLst>
                                          </p:cBhvr>
                                          <p:tavLst>
                                            <p:tav tm="0">
                                              <p:val>
                                                <p:strVal val="#ppt_y"/>
                                              </p:val>
                                            </p:tav>
                                            <p:tav tm="100000">
                                              <p:val>
                                                <p:strVal val="#ppt_y"/>
                                              </p:val>
                                            </p:tav>
                                          </p:tavLst>
                                        </p:anim>
                                      </p:childTnLst>
                                    </p:cTn>
                                  </p:par>
                                </p:childTnLst>
                              </p:cTn>
                            </p:par>
                            <p:par>
                              <p:cTn id="67" fill="hold">
                                <p:stCondLst>
                                  <p:cond delay="3500"/>
                                </p:stCondLst>
                                <p:childTnLst>
                                  <p:par>
                                    <p:cTn id="68" presetID="22" presetClass="entr" presetSubtype="8" fill="hold" nodeType="afterEffect">
                                      <p:stCondLst>
                                        <p:cond delay="0"/>
                                      </p:stCondLst>
                                      <p:childTnLst>
                                        <p:set>
                                          <p:cBhvr>
                                            <p:cTn id="69" dur="1" fill="hold">
                                              <p:stCondLst>
                                                <p:cond delay="0"/>
                                              </p:stCondLst>
                                            </p:cTn>
                                            <p:tgtEl>
                                              <p:spTgt spid="26"/>
                                            </p:tgtEl>
                                            <p:attrNameLst>
                                              <p:attrName>style.visibility</p:attrName>
                                            </p:attrNameLst>
                                          </p:cBhvr>
                                          <p:to>
                                            <p:strVal val="visible"/>
                                          </p:to>
                                        </p:set>
                                        <p:animEffect transition="in" filter="wipe(left)">
                                          <p:cBhvr>
                                            <p:cTn id="70" dur="300"/>
                                            <p:tgtEl>
                                              <p:spTgt spid="26"/>
                                            </p:tgtEl>
                                          </p:cBhvr>
                                        </p:animEffect>
                                      </p:childTnLst>
                                    </p:cTn>
                                  </p:par>
                                  <p:par>
                                    <p:cTn id="71" presetID="22" presetClass="entr" presetSubtype="8" fill="hold" nodeType="withEffect">
                                      <p:stCondLst>
                                        <p:cond delay="100"/>
                                      </p:stCondLst>
                                      <p:childTnLst>
                                        <p:set>
                                          <p:cBhvr>
                                            <p:cTn id="72" dur="1" fill="hold">
                                              <p:stCondLst>
                                                <p:cond delay="0"/>
                                              </p:stCondLst>
                                            </p:cTn>
                                            <p:tgtEl>
                                              <p:spTgt spid="29"/>
                                            </p:tgtEl>
                                            <p:attrNameLst>
                                              <p:attrName>style.visibility</p:attrName>
                                            </p:attrNameLst>
                                          </p:cBhvr>
                                          <p:to>
                                            <p:strVal val="visible"/>
                                          </p:to>
                                        </p:set>
                                        <p:animEffect transition="in" filter="wipe(left)">
                                          <p:cBhvr>
                                            <p:cTn id="73" dur="300"/>
                                            <p:tgtEl>
                                              <p:spTgt spid="29"/>
                                            </p:tgtEl>
                                          </p:cBhvr>
                                        </p:animEffect>
                                      </p:childTnLst>
                                    </p:cTn>
                                  </p:par>
                                  <p:par>
                                    <p:cTn id="74" presetID="22" presetClass="entr" presetSubtype="8" fill="hold" nodeType="withEffect">
                                      <p:stCondLst>
                                        <p:cond delay="200"/>
                                      </p:stCondLst>
                                      <p:childTnLst>
                                        <p:set>
                                          <p:cBhvr>
                                            <p:cTn id="75" dur="1" fill="hold">
                                              <p:stCondLst>
                                                <p:cond delay="0"/>
                                              </p:stCondLst>
                                            </p:cTn>
                                            <p:tgtEl>
                                              <p:spTgt spid="28"/>
                                            </p:tgtEl>
                                            <p:attrNameLst>
                                              <p:attrName>style.visibility</p:attrName>
                                            </p:attrNameLst>
                                          </p:cBhvr>
                                          <p:to>
                                            <p:strVal val="visible"/>
                                          </p:to>
                                        </p:set>
                                        <p:animEffect transition="in" filter="wipe(left)">
                                          <p:cBhvr>
                                            <p:cTn id="76" dur="300"/>
                                            <p:tgtEl>
                                              <p:spTgt spid="28"/>
                                            </p:tgtEl>
                                          </p:cBhvr>
                                        </p:animEffect>
                                      </p:childTnLst>
                                    </p:cTn>
                                  </p:par>
                                  <p:par>
                                    <p:cTn id="77" presetID="22" presetClass="entr" presetSubtype="8" fill="hold" nodeType="withEffect">
                                      <p:stCondLst>
                                        <p:cond delay="30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300"/>
                                            <p:tgtEl>
                                              <p:spTgt spid="27"/>
                                            </p:tgtEl>
                                          </p:cBhvr>
                                        </p:animEffect>
                                      </p:childTnLst>
                                    </p:cTn>
                                  </p:par>
                                </p:childTnLst>
                              </p:cTn>
                            </p:par>
                            <p:par>
                              <p:cTn id="80" fill="hold">
                                <p:stCondLst>
                                  <p:cond delay="4000"/>
                                </p:stCondLst>
                                <p:childTnLst>
                                  <p:par>
                                    <p:cTn id="81" presetID="2" presetClass="entr" presetSubtype="2"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300" fill="hold"/>
                                            <p:tgtEl>
                                              <p:spTgt spid="30"/>
                                            </p:tgtEl>
                                            <p:attrNameLst>
                                              <p:attrName>ppt_x</p:attrName>
                                            </p:attrNameLst>
                                          </p:cBhvr>
                                          <p:tavLst>
                                            <p:tav tm="0">
                                              <p:val>
                                                <p:strVal val="1+#ppt_w/2"/>
                                              </p:val>
                                            </p:tav>
                                            <p:tav tm="100000">
                                              <p:val>
                                                <p:strVal val="#ppt_x"/>
                                              </p:val>
                                            </p:tav>
                                          </p:tavLst>
                                        </p:anim>
                                        <p:anim calcmode="lin" valueType="num">
                                          <p:cBhvr additive="base">
                                            <p:cTn id="84" dur="300" fill="hold"/>
                                            <p:tgtEl>
                                              <p:spTgt spid="30"/>
                                            </p:tgtEl>
                                            <p:attrNameLst>
                                              <p:attrName>ppt_y</p:attrName>
                                            </p:attrNameLst>
                                          </p:cBhvr>
                                          <p:tavLst>
                                            <p:tav tm="0">
                                              <p:val>
                                                <p:strVal val="#ppt_y"/>
                                              </p:val>
                                            </p:tav>
                                            <p:tav tm="100000">
                                              <p:val>
                                                <p:strVal val="#ppt_y"/>
                                              </p:val>
                                            </p:tav>
                                          </p:tavLst>
                                        </p:anim>
                                      </p:childTnLst>
                                    </p:cTn>
                                  </p:par>
                                </p:childTnLst>
                              </p:cTn>
                            </p:par>
                            <p:par>
                              <p:cTn id="85" fill="hold">
                                <p:stCondLst>
                                  <p:cond delay="4500"/>
                                </p:stCondLst>
                                <p:childTnLst>
                                  <p:par>
                                    <p:cTn id="86" presetID="2" presetClass="entr" presetSubtype="2" fill="hold" grpId="0" nodeType="afterEffect">
                                      <p:stCondLst>
                                        <p:cond delay="0"/>
                                      </p:stCondLst>
                                      <p:childTnLst>
                                        <p:set>
                                          <p:cBhvr>
                                            <p:cTn id="87" dur="1" fill="hold">
                                              <p:stCondLst>
                                                <p:cond delay="0"/>
                                              </p:stCondLst>
                                            </p:cTn>
                                            <p:tgtEl>
                                              <p:spTgt spid="31"/>
                                            </p:tgtEl>
                                            <p:attrNameLst>
                                              <p:attrName>style.visibility</p:attrName>
                                            </p:attrNameLst>
                                          </p:cBhvr>
                                          <p:to>
                                            <p:strVal val="visible"/>
                                          </p:to>
                                        </p:set>
                                        <p:anim calcmode="lin" valueType="num">
                                          <p:cBhvr additive="base">
                                            <p:cTn id="88" dur="300" fill="hold"/>
                                            <p:tgtEl>
                                              <p:spTgt spid="31"/>
                                            </p:tgtEl>
                                            <p:attrNameLst>
                                              <p:attrName>ppt_x</p:attrName>
                                            </p:attrNameLst>
                                          </p:cBhvr>
                                          <p:tavLst>
                                            <p:tav tm="0">
                                              <p:val>
                                                <p:strVal val="1+#ppt_w/2"/>
                                              </p:val>
                                            </p:tav>
                                            <p:tav tm="100000">
                                              <p:val>
                                                <p:strVal val="#ppt_x"/>
                                              </p:val>
                                            </p:tav>
                                          </p:tavLst>
                                        </p:anim>
                                        <p:anim calcmode="lin" valueType="num">
                                          <p:cBhvr additive="base">
                                            <p:cTn id="89" dur="300" fill="hold"/>
                                            <p:tgtEl>
                                              <p:spTgt spid="31"/>
                                            </p:tgtEl>
                                            <p:attrNameLst>
                                              <p:attrName>ppt_y</p:attrName>
                                            </p:attrNameLst>
                                          </p:cBhvr>
                                          <p:tavLst>
                                            <p:tav tm="0">
                                              <p:val>
                                                <p:strVal val="#ppt_y"/>
                                              </p:val>
                                            </p:tav>
                                            <p:tav tm="100000">
                                              <p:val>
                                                <p:strVal val="#ppt_y"/>
                                              </p:val>
                                            </p:tav>
                                          </p:tavLst>
                                        </p:anim>
                                      </p:childTnLst>
                                    </p:cTn>
                                  </p:par>
                                </p:childTnLst>
                              </p:cTn>
                            </p:par>
                            <p:par>
                              <p:cTn id="90" fill="hold">
                                <p:stCondLst>
                                  <p:cond delay="5000"/>
                                </p:stCondLst>
                                <p:childTnLst>
                                  <p:par>
                                    <p:cTn id="91" presetID="2" presetClass="entr" presetSubtype="2"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 calcmode="lin" valueType="num">
                                          <p:cBhvr additive="base">
                                            <p:cTn id="93" dur="300" fill="hold"/>
                                            <p:tgtEl>
                                              <p:spTgt spid="32"/>
                                            </p:tgtEl>
                                            <p:attrNameLst>
                                              <p:attrName>ppt_x</p:attrName>
                                            </p:attrNameLst>
                                          </p:cBhvr>
                                          <p:tavLst>
                                            <p:tav tm="0">
                                              <p:val>
                                                <p:strVal val="1+#ppt_w/2"/>
                                              </p:val>
                                            </p:tav>
                                            <p:tav tm="100000">
                                              <p:val>
                                                <p:strVal val="#ppt_x"/>
                                              </p:val>
                                            </p:tav>
                                          </p:tavLst>
                                        </p:anim>
                                        <p:anim calcmode="lin" valueType="num">
                                          <p:cBhvr additive="base">
                                            <p:cTn id="94" dur="300" fill="hold"/>
                                            <p:tgtEl>
                                              <p:spTgt spid="32"/>
                                            </p:tgtEl>
                                            <p:attrNameLst>
                                              <p:attrName>ppt_y</p:attrName>
                                            </p:attrNameLst>
                                          </p:cBhvr>
                                          <p:tavLst>
                                            <p:tav tm="0">
                                              <p:val>
                                                <p:strVal val="#ppt_y"/>
                                              </p:val>
                                            </p:tav>
                                            <p:tav tm="100000">
                                              <p:val>
                                                <p:strVal val="#ppt_y"/>
                                              </p:val>
                                            </p:tav>
                                          </p:tavLst>
                                        </p:anim>
                                      </p:childTnLst>
                                    </p:cTn>
                                  </p:par>
                                </p:childTnLst>
                              </p:cTn>
                            </p:par>
                            <p:par>
                              <p:cTn id="95" fill="hold">
                                <p:stCondLst>
                                  <p:cond delay="5500"/>
                                </p:stCondLst>
                                <p:childTnLst>
                                  <p:par>
                                    <p:cTn id="96" presetID="2" presetClass="entr" presetSubtype="2" fill="hold" grpId="0" nodeType="afterEffect">
                                      <p:stCondLst>
                                        <p:cond delay="0"/>
                                      </p:stCondLst>
                                      <p:childTnLst>
                                        <p:set>
                                          <p:cBhvr>
                                            <p:cTn id="97" dur="1" fill="hold">
                                              <p:stCondLst>
                                                <p:cond delay="0"/>
                                              </p:stCondLst>
                                            </p:cTn>
                                            <p:tgtEl>
                                              <p:spTgt spid="33"/>
                                            </p:tgtEl>
                                            <p:attrNameLst>
                                              <p:attrName>style.visibility</p:attrName>
                                            </p:attrNameLst>
                                          </p:cBhvr>
                                          <p:to>
                                            <p:strVal val="visible"/>
                                          </p:to>
                                        </p:set>
                                        <p:anim calcmode="lin" valueType="num">
                                          <p:cBhvr additive="base">
                                            <p:cTn id="98" dur="300" fill="hold"/>
                                            <p:tgtEl>
                                              <p:spTgt spid="33"/>
                                            </p:tgtEl>
                                            <p:attrNameLst>
                                              <p:attrName>ppt_x</p:attrName>
                                            </p:attrNameLst>
                                          </p:cBhvr>
                                          <p:tavLst>
                                            <p:tav tm="0">
                                              <p:val>
                                                <p:strVal val="1+#ppt_w/2"/>
                                              </p:val>
                                            </p:tav>
                                            <p:tav tm="100000">
                                              <p:val>
                                                <p:strVal val="#ppt_x"/>
                                              </p:val>
                                            </p:tav>
                                          </p:tavLst>
                                        </p:anim>
                                        <p:anim calcmode="lin" valueType="num">
                                          <p:cBhvr additive="base">
                                            <p:cTn id="99" dur="300" fill="hold"/>
                                            <p:tgtEl>
                                              <p:spTgt spid="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18" grpId="0" animBg="1"/>
          <p:bldP spid="19" grpId="0" animBg="1"/>
          <p:bldP spid="20" grpId="0" animBg="1"/>
          <p:bldP spid="21" grpId="0" animBg="1"/>
          <p:bldP spid="22" grpId="0"/>
          <p:bldP spid="23" grpId="0"/>
          <p:bldP spid="24" grpId="0"/>
          <p:bldP spid="25" grpId="0"/>
          <p:bldP spid="30" grpId="0"/>
          <p:bldP spid="31" grpId="0"/>
          <p:bldP spid="32" grpId="0"/>
          <p:bldP spid="33" grpId="0"/>
        </p:bldLst>
      </p:timing>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5"/>
          <p:cNvSpPr txBox="1">
            <a:spLocks noChangeArrowheads="1"/>
          </p:cNvSpPr>
          <p:nvPr/>
        </p:nvSpPr>
        <p:spPr bwMode="auto">
          <a:xfrm>
            <a:off x="1980372" y="353192"/>
            <a:ext cx="3999324" cy="553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21892" tIns="60945" rIns="121892" bIns="60945">
            <a:spAutoFit/>
          </a:bodyPr>
          <a:lstStyle>
            <a:defPPr>
              <a:defRPr lang="zh-CN"/>
            </a:defPPr>
            <a:lvl1pPr eaLnBrk="1" hangingPunct="1">
              <a:defRPr sz="3465" i="0" spc="-150">
                <a:solidFill>
                  <a:schemeClr val="tx1">
                    <a:lumMod val="75000"/>
                    <a:lumOff val="25000"/>
                  </a:schemeClr>
                </a:solidFill>
                <a:latin typeface="+mn-lt"/>
                <a:ea typeface="+mn-ea"/>
                <a:cs typeface="+mn-ea"/>
              </a:defRPr>
            </a:lvl1pPr>
            <a:lvl2pPr marL="742950" indent="-285750" eaLnBrk="0" hangingPunct="0">
              <a:defRPr i="1">
                <a:latin typeface="Arial" panose="020B0604020202020204" pitchFamily="34" charset="0"/>
                <a:ea typeface="宋体" panose="02010600030101010101" pitchFamily="2" charset="-122"/>
              </a:defRPr>
            </a:lvl2pPr>
            <a:lvl3pPr marL="1143000" indent="-228600" eaLnBrk="0" hangingPunct="0">
              <a:defRPr i="1">
                <a:latin typeface="Arial" panose="020B0604020202020204" pitchFamily="34" charset="0"/>
                <a:ea typeface="宋体" panose="02010600030101010101" pitchFamily="2" charset="-122"/>
              </a:defRPr>
            </a:lvl3pPr>
            <a:lvl4pPr marL="1600200" indent="-228600" eaLnBrk="0" hangingPunct="0">
              <a:defRPr i="1">
                <a:latin typeface="Arial" panose="020B0604020202020204" pitchFamily="34" charset="0"/>
                <a:ea typeface="宋体" panose="02010600030101010101" pitchFamily="2" charset="-122"/>
              </a:defRPr>
            </a:lvl4pPr>
            <a:lvl5pPr marL="2057400" indent="-228600" eaLnBrk="0" hangingPunct="0">
              <a:defRPr i="1">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9pPr>
          </a:lstStyle>
          <a:p>
            <a:r>
              <a:rPr lang="zh-CN" altLang="en-US" sz="2800" b="1" spc="0" dirty="0">
                <a:solidFill>
                  <a:srgbClr val="FFE100"/>
                </a:solidFill>
                <a:sym typeface="+mn-lt"/>
              </a:rPr>
              <a:t>修改相关主题文字</a:t>
            </a:r>
          </a:p>
        </p:txBody>
      </p:sp>
      <p:sp>
        <p:nvSpPr>
          <p:cNvPr id="3" name="矩形 2"/>
          <p:cNvSpPr/>
          <p:nvPr/>
        </p:nvSpPr>
        <p:spPr>
          <a:xfrm>
            <a:off x="2695072" y="2062066"/>
            <a:ext cx="2162001" cy="1447946"/>
          </a:xfrm>
          <a:prstGeom prst="rect">
            <a:avLst/>
          </a:prstGeom>
          <a:blipFill dpi="0" rotWithShape="1">
            <a:blip r:embed="rId3"/>
            <a:srcRect/>
            <a:tile tx="0" ty="0" sx="60000" sy="6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4929264" y="2062066"/>
            <a:ext cx="2162001" cy="1447946"/>
          </a:xfrm>
          <a:prstGeom prst="rect">
            <a:avLst/>
          </a:prstGeom>
          <a:blipFill dpi="0" rotWithShape="1">
            <a:blip r:embed="rId3"/>
            <a:srcRect/>
            <a:tile tx="0" ty="0" sx="60000" sy="60000" flip="none" algn="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2695072" y="3564295"/>
            <a:ext cx="2162001" cy="1447946"/>
          </a:xfrm>
          <a:prstGeom prst="rect">
            <a:avLst/>
          </a:prstGeom>
          <a:blipFill dpi="0" rotWithShape="1">
            <a:blip r:embed="rId3"/>
            <a:srcRect/>
            <a:tile tx="0" ty="0" sx="60000" sy="60000" flip="none" algn="b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4929264" y="3564295"/>
            <a:ext cx="2162001" cy="1447946"/>
          </a:xfrm>
          <a:prstGeom prst="rect">
            <a:avLst/>
          </a:prstGeom>
          <a:blipFill dpi="0" rotWithShape="1">
            <a:blip r:embed="rId3"/>
            <a:srcRect/>
            <a:tile tx="0" ty="0" sx="60000" sy="60000" flip="none" algn="b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7709200" y="2524429"/>
            <a:ext cx="2143831" cy="523220"/>
          </a:xfrm>
          <a:prstGeom prst="rect">
            <a:avLst/>
          </a:prstGeom>
        </p:spPr>
        <p:txBody>
          <a:bodyPr wrap="square">
            <a:spAutoFit/>
          </a:bodyPr>
          <a:lstStyle/>
          <a:p>
            <a:r>
              <a:rPr lang="zh-CN" altLang="en-US" sz="2800" spc="-300" dirty="0">
                <a:solidFill>
                  <a:schemeClr val="tx1">
                    <a:lumMod val="75000"/>
                    <a:lumOff val="25000"/>
                  </a:schemeClr>
                </a:solidFill>
                <a:latin typeface="造字工房俊雅（非商用）常规体" pitchFamily="50" charset="-122"/>
                <a:ea typeface="造字工房俊雅（非商用）常规体" pitchFamily="50" charset="-122"/>
              </a:rPr>
              <a:t>请在这里</a:t>
            </a:r>
            <a:r>
              <a:rPr lang="zh-CN" altLang="en-US" sz="2800" spc="-300" dirty="0">
                <a:solidFill>
                  <a:srgbClr val="C00000"/>
                </a:solidFill>
                <a:latin typeface="造字工房俊雅（非商用）常规体" pitchFamily="50" charset="-122"/>
                <a:ea typeface="造字工房俊雅（非商用）常规体" pitchFamily="50" charset="-122"/>
              </a:rPr>
              <a:t>输入标题</a:t>
            </a:r>
            <a:endParaRPr lang="en-US" altLang="zh-CN" sz="2800" spc="-300" dirty="0">
              <a:solidFill>
                <a:srgbClr val="C00000"/>
              </a:solidFill>
              <a:latin typeface="造字工房俊雅（非商用）常规体" pitchFamily="50" charset="-122"/>
              <a:ea typeface="造字工房俊雅（非商用）常规体" pitchFamily="50" charset="-122"/>
            </a:endParaRPr>
          </a:p>
        </p:txBody>
      </p:sp>
      <p:sp>
        <p:nvSpPr>
          <p:cNvPr id="8" name="矩形 7"/>
          <p:cNvSpPr/>
          <p:nvPr/>
        </p:nvSpPr>
        <p:spPr>
          <a:xfrm>
            <a:off x="7719286" y="3510012"/>
            <a:ext cx="2400657" cy="1477328"/>
          </a:xfrm>
          <a:prstGeom prst="rect">
            <a:avLst/>
          </a:prstGeom>
        </p:spPr>
        <p:txBody>
          <a:bodyPr vert="eaVert" wrap="square">
            <a:spAutoFit/>
          </a:bodyPr>
          <a:lstStyle/>
          <a:p>
            <a:pPr>
              <a:lnSpc>
                <a:spcPct val="150000"/>
              </a:lnSpc>
            </a:pPr>
            <a:r>
              <a:rPr lang="zh-CN" altLang="en-US" sz="1200" dirty="0">
                <a:solidFill>
                  <a:schemeClr val="tx1">
                    <a:lumMod val="85000"/>
                    <a:lumOff val="15000"/>
                  </a:schemeClr>
                </a:solidFill>
                <a:latin typeface="微软雅黑" panose="020B0503020204020204" charset="-122"/>
                <a:ea typeface="微软雅黑" panose="020B0503020204020204" charset="-122"/>
              </a:rPr>
              <a:t>点击输入文本内容点击输入文本内容点击输入文本内容点击输入文本内容点击输入文本内容点击输入文本内容点击输入文本内容点击输入文本内容点击输入文本内容</a:t>
            </a:r>
            <a:endParaRPr lang="zh-CN" altLang="zh-CN" sz="1200" dirty="0">
              <a:solidFill>
                <a:schemeClr val="tx1">
                  <a:lumMod val="85000"/>
                  <a:lumOff val="15000"/>
                </a:schemeClr>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Tm="1000">
        <p:random/>
      </p:transition>
    </mc:Choice>
    <mc:Fallback xmlns="">
      <p:transition spd="slow"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p:cTn id="10" dur="500" fill="hold"/>
                                        <p:tgtEl>
                                          <p:spTgt spid="7"/>
                                        </p:tgtEl>
                                        <p:attrNameLst>
                                          <p:attrName>ppt_w</p:attrName>
                                        </p:attrNameLst>
                                      </p:cBhvr>
                                      <p:tavLst>
                                        <p:tav tm="0">
                                          <p:val>
                                            <p:fltVal val="0"/>
                                          </p:val>
                                        </p:tav>
                                        <p:tav tm="100000">
                                          <p:val>
                                            <p:strVal val="#ppt_w"/>
                                          </p:val>
                                        </p:tav>
                                      </p:tavLst>
                                    </p:anim>
                                    <p:anim calcmode="lin" valueType="num">
                                      <p:cBhvr>
                                        <p:cTn id="11" dur="500" fill="hold"/>
                                        <p:tgtEl>
                                          <p:spTgt spid="7"/>
                                        </p:tgtEl>
                                        <p:attrNameLst>
                                          <p:attrName>ppt_h</p:attrName>
                                        </p:attrNameLst>
                                      </p:cBhvr>
                                      <p:tavLst>
                                        <p:tav tm="0">
                                          <p:val>
                                            <p:fltVal val="0"/>
                                          </p:val>
                                        </p:tav>
                                        <p:tav tm="100000">
                                          <p:val>
                                            <p:strVal val="#ppt_h"/>
                                          </p:val>
                                        </p:tav>
                                      </p:tavLst>
                                    </p:anim>
                                    <p:animEffect transition="in" filter="fade">
                                      <p:cBhvr>
                                        <p:cTn id="12" dur="500"/>
                                        <p:tgtEl>
                                          <p:spTgt spid="7"/>
                                        </p:tgtEl>
                                      </p:cBhvr>
                                    </p:animEffect>
                                  </p:childTnLst>
                                </p:cTn>
                              </p:par>
                            </p:childTnLst>
                          </p:cTn>
                        </p:par>
                        <p:par>
                          <p:cTn id="13" fill="hold">
                            <p:stCondLst>
                              <p:cond delay="500"/>
                            </p:stCondLst>
                            <p:childTnLst>
                              <p:par>
                                <p:cTn id="14" presetID="10" presetClass="entr" presetSubtype="0" fill="hold" grpId="0" nodeType="afterEffect">
                                  <p:stCondLst>
                                    <p:cond delay="0"/>
                                  </p:stCondLst>
                                  <p:iterate type="wd">
                                    <p:tmPct val="10000"/>
                                  </p:iterate>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8" presetClass="entr" presetSubtype="12"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strips(downLeft)">
                                      <p:cBhvr>
                                        <p:cTn id="19" dur="750"/>
                                        <p:tgtEl>
                                          <p:spTgt spid="4"/>
                                        </p:tgtEl>
                                      </p:cBhvr>
                                    </p:animEffect>
                                  </p:childTnLst>
                                </p:cTn>
                              </p:par>
                              <p:par>
                                <p:cTn id="20" presetID="18" presetClass="entr" presetSubtype="12" fill="hold" grpId="0" nodeType="withEffect">
                                  <p:stCondLst>
                                    <p:cond delay="100"/>
                                  </p:stCondLst>
                                  <p:childTnLst>
                                    <p:set>
                                      <p:cBhvr>
                                        <p:cTn id="21" dur="1" fill="hold">
                                          <p:stCondLst>
                                            <p:cond delay="0"/>
                                          </p:stCondLst>
                                        </p:cTn>
                                        <p:tgtEl>
                                          <p:spTgt spid="3"/>
                                        </p:tgtEl>
                                        <p:attrNameLst>
                                          <p:attrName>style.visibility</p:attrName>
                                        </p:attrNameLst>
                                      </p:cBhvr>
                                      <p:to>
                                        <p:strVal val="visible"/>
                                      </p:to>
                                    </p:set>
                                    <p:animEffect transition="in" filter="strips(downLeft)">
                                      <p:cBhvr>
                                        <p:cTn id="22" dur="750"/>
                                        <p:tgtEl>
                                          <p:spTgt spid="3"/>
                                        </p:tgtEl>
                                      </p:cBhvr>
                                    </p:animEffect>
                                  </p:childTnLst>
                                </p:cTn>
                              </p:par>
                              <p:par>
                                <p:cTn id="23" presetID="18" presetClass="entr" presetSubtype="12" fill="hold" grpId="0" nodeType="withEffect">
                                  <p:stCondLst>
                                    <p:cond delay="200"/>
                                  </p:stCondLst>
                                  <p:childTnLst>
                                    <p:set>
                                      <p:cBhvr>
                                        <p:cTn id="24" dur="1" fill="hold">
                                          <p:stCondLst>
                                            <p:cond delay="0"/>
                                          </p:stCondLst>
                                        </p:cTn>
                                        <p:tgtEl>
                                          <p:spTgt spid="6"/>
                                        </p:tgtEl>
                                        <p:attrNameLst>
                                          <p:attrName>style.visibility</p:attrName>
                                        </p:attrNameLst>
                                      </p:cBhvr>
                                      <p:to>
                                        <p:strVal val="visible"/>
                                      </p:to>
                                    </p:set>
                                    <p:animEffect transition="in" filter="strips(downLeft)">
                                      <p:cBhvr>
                                        <p:cTn id="25" dur="750"/>
                                        <p:tgtEl>
                                          <p:spTgt spid="6"/>
                                        </p:tgtEl>
                                      </p:cBhvr>
                                    </p:animEffect>
                                  </p:childTnLst>
                                </p:cTn>
                              </p:par>
                              <p:par>
                                <p:cTn id="26" presetID="18" presetClass="entr" presetSubtype="12" fill="hold" grpId="0" nodeType="withEffect">
                                  <p:stCondLst>
                                    <p:cond delay="300"/>
                                  </p:stCondLst>
                                  <p:childTnLst>
                                    <p:set>
                                      <p:cBhvr>
                                        <p:cTn id="27" dur="1" fill="hold">
                                          <p:stCondLst>
                                            <p:cond delay="0"/>
                                          </p:stCondLst>
                                        </p:cTn>
                                        <p:tgtEl>
                                          <p:spTgt spid="5"/>
                                        </p:tgtEl>
                                        <p:attrNameLst>
                                          <p:attrName>style.visibility</p:attrName>
                                        </p:attrNameLst>
                                      </p:cBhvr>
                                      <p:to>
                                        <p:strVal val="visible"/>
                                      </p:to>
                                    </p:set>
                                    <p:animEffect transition="in" filter="strips(downLeft)">
                                      <p:cBhvr>
                                        <p:cTn id="28"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P spid="7" grpId="0"/>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4"/>
          <p:cNvSpPr txBox="1"/>
          <p:nvPr/>
        </p:nvSpPr>
        <p:spPr>
          <a:xfrm>
            <a:off x="5268139" y="3659383"/>
            <a:ext cx="1655722" cy="332022"/>
          </a:xfrm>
          <a:prstGeom prst="rect">
            <a:avLst/>
          </a:prstGeom>
          <a:noFill/>
        </p:spPr>
        <p:txBody>
          <a:bodyPr wrap="none" rtlCol="0">
            <a:noAutofit/>
          </a:bodyPr>
          <a:lstStyle>
            <a:defPPr>
              <a:defRPr lang="zh-CN"/>
            </a:defPPr>
            <a:lvl1pPr>
              <a:defRPr sz="1800">
                <a:solidFill>
                  <a:schemeClr val="tx1">
                    <a:lumMod val="75000"/>
                    <a:lumOff val="25000"/>
                  </a:schemeClr>
                </a:solidFill>
              </a:defRPr>
            </a:lvl1pPr>
          </a:lstStyle>
          <a:p>
            <a:pPr algn="ctr"/>
            <a:r>
              <a:rPr lang="en-US" altLang="zh-CN" sz="2400" b="0" dirty="0">
                <a:solidFill>
                  <a:srgbClr val="FFC000"/>
                </a:solidFill>
                <a:latin typeface="+mn-lt"/>
                <a:ea typeface="+mn-ea"/>
                <a:cs typeface="+mn-ea"/>
                <a:sym typeface="+mn-lt"/>
              </a:rPr>
              <a:t>PART 04</a:t>
            </a:r>
          </a:p>
        </p:txBody>
      </p:sp>
      <p:sp>
        <p:nvSpPr>
          <p:cNvPr id="3" name="TextBox 64"/>
          <p:cNvSpPr txBox="1"/>
          <p:nvPr/>
        </p:nvSpPr>
        <p:spPr>
          <a:xfrm>
            <a:off x="4440865" y="3991405"/>
            <a:ext cx="3310270" cy="648690"/>
          </a:xfrm>
          <a:prstGeom prst="rect">
            <a:avLst/>
          </a:prstGeom>
          <a:noFill/>
        </p:spPr>
        <p:txBody>
          <a:bodyPr wrap="none" rtlCol="0">
            <a:noAutofit/>
          </a:bodyPr>
          <a:lstStyle>
            <a:defPPr>
              <a:defRPr lang="zh-CN"/>
            </a:defPPr>
            <a:lvl1pPr>
              <a:defRPr sz="1800">
                <a:solidFill>
                  <a:schemeClr val="tx1">
                    <a:lumMod val="75000"/>
                    <a:lumOff val="25000"/>
                  </a:schemeClr>
                </a:solidFill>
              </a:defRPr>
            </a:lvl1pPr>
          </a:lstStyle>
          <a:p>
            <a:pPr algn="ctr"/>
            <a:r>
              <a:rPr lang="zh-CN" altLang="en-US" sz="3600" b="1" dirty="0">
                <a:solidFill>
                  <a:srgbClr val="FFC000"/>
                </a:solidFill>
                <a:latin typeface="+mn-lt"/>
                <a:ea typeface="+mn-ea"/>
                <a:cs typeface="+mn-ea"/>
                <a:sym typeface="+mn-lt"/>
              </a:rPr>
              <a:t>未来工作计划</a:t>
            </a:r>
            <a:endParaRPr lang="en-US" altLang="zh-CN" sz="3600" b="1" dirty="0">
              <a:solidFill>
                <a:srgbClr val="FFC000"/>
              </a:solidFill>
              <a:latin typeface="+mn-lt"/>
              <a:ea typeface="+mn-ea"/>
              <a:cs typeface="+mn-ea"/>
              <a:sym typeface="+mn-lt"/>
            </a:endParaRPr>
          </a:p>
        </p:txBody>
      </p:sp>
      <p:sp>
        <p:nvSpPr>
          <p:cNvPr id="4" name="任意多边形 3"/>
          <p:cNvSpPr/>
          <p:nvPr/>
        </p:nvSpPr>
        <p:spPr bwMode="auto">
          <a:xfrm>
            <a:off x="5525386" y="1780187"/>
            <a:ext cx="1141228" cy="1107132"/>
          </a:xfrm>
          <a:custGeom>
            <a:avLst/>
            <a:gdLst>
              <a:gd name="connsiteX0" fmla="*/ 262805 w 519288"/>
              <a:gd name="connsiteY0" fmla="*/ 111558 h 503774"/>
              <a:gd name="connsiteX1" fmla="*/ 439744 w 519288"/>
              <a:gd name="connsiteY1" fmla="*/ 276036 h 503774"/>
              <a:gd name="connsiteX2" fmla="*/ 439744 w 519288"/>
              <a:gd name="connsiteY2" fmla="*/ 484796 h 503774"/>
              <a:gd name="connsiteX3" fmla="*/ 433425 w 519288"/>
              <a:gd name="connsiteY3" fmla="*/ 503774 h 503774"/>
              <a:gd name="connsiteX4" fmla="*/ 414467 w 519288"/>
              <a:gd name="connsiteY4" fmla="*/ 503774 h 503774"/>
              <a:gd name="connsiteX5" fmla="*/ 319678 w 519288"/>
              <a:gd name="connsiteY5" fmla="*/ 503774 h 503774"/>
              <a:gd name="connsiteX6" fmla="*/ 313359 w 519288"/>
              <a:gd name="connsiteY6" fmla="*/ 503774 h 503774"/>
              <a:gd name="connsiteX7" fmla="*/ 307040 w 519288"/>
              <a:gd name="connsiteY7" fmla="*/ 497448 h 503774"/>
              <a:gd name="connsiteX8" fmla="*/ 307040 w 519288"/>
              <a:gd name="connsiteY8" fmla="*/ 396231 h 503774"/>
              <a:gd name="connsiteX9" fmla="*/ 212251 w 519288"/>
              <a:gd name="connsiteY9" fmla="*/ 396231 h 503774"/>
              <a:gd name="connsiteX10" fmla="*/ 212251 w 519288"/>
              <a:gd name="connsiteY10" fmla="*/ 497448 h 503774"/>
              <a:gd name="connsiteX11" fmla="*/ 212251 w 519288"/>
              <a:gd name="connsiteY11" fmla="*/ 503774 h 503774"/>
              <a:gd name="connsiteX12" fmla="*/ 199612 w 519288"/>
              <a:gd name="connsiteY12" fmla="*/ 503774 h 503774"/>
              <a:gd name="connsiteX13" fmla="*/ 104823 w 519288"/>
              <a:gd name="connsiteY13" fmla="*/ 503774 h 503774"/>
              <a:gd name="connsiteX14" fmla="*/ 92185 w 519288"/>
              <a:gd name="connsiteY14" fmla="*/ 503774 h 503774"/>
              <a:gd name="connsiteX15" fmla="*/ 79546 w 519288"/>
              <a:gd name="connsiteY15" fmla="*/ 484796 h 503774"/>
              <a:gd name="connsiteX16" fmla="*/ 79546 w 519288"/>
              <a:gd name="connsiteY16" fmla="*/ 276036 h 503774"/>
              <a:gd name="connsiteX17" fmla="*/ 259644 w 519288"/>
              <a:gd name="connsiteY17" fmla="*/ 0 h 503774"/>
              <a:gd name="connsiteX18" fmla="*/ 281809 w 519288"/>
              <a:gd name="connsiteY18" fmla="*/ 9516 h 503774"/>
              <a:gd name="connsiteX19" fmla="*/ 370468 w 519288"/>
              <a:gd name="connsiteY19" fmla="*/ 91992 h 503774"/>
              <a:gd name="connsiteX20" fmla="*/ 370468 w 519288"/>
              <a:gd name="connsiteY20" fmla="*/ 22205 h 503774"/>
              <a:gd name="connsiteX21" fmla="*/ 383134 w 519288"/>
              <a:gd name="connsiteY21" fmla="*/ 9516 h 503774"/>
              <a:gd name="connsiteX22" fmla="*/ 414798 w 519288"/>
              <a:gd name="connsiteY22" fmla="*/ 9516 h 503774"/>
              <a:gd name="connsiteX23" fmla="*/ 427463 w 519288"/>
              <a:gd name="connsiteY23" fmla="*/ 22205 h 503774"/>
              <a:gd name="connsiteX24" fmla="*/ 427463 w 519288"/>
              <a:gd name="connsiteY24" fmla="*/ 142746 h 503774"/>
              <a:gd name="connsiteX25" fmla="*/ 509789 w 519288"/>
              <a:gd name="connsiteY25" fmla="*/ 218877 h 503774"/>
              <a:gd name="connsiteX26" fmla="*/ 509789 w 519288"/>
              <a:gd name="connsiteY26" fmla="*/ 269631 h 503774"/>
              <a:gd name="connsiteX27" fmla="*/ 465460 w 519288"/>
              <a:gd name="connsiteY27" fmla="*/ 269631 h 503774"/>
              <a:gd name="connsiteX28" fmla="*/ 262810 w 519288"/>
              <a:gd name="connsiteY28" fmla="*/ 79303 h 503774"/>
              <a:gd name="connsiteX29" fmla="*/ 60161 w 519288"/>
              <a:gd name="connsiteY29" fmla="*/ 269631 h 503774"/>
              <a:gd name="connsiteX30" fmla="*/ 34830 w 519288"/>
              <a:gd name="connsiteY30" fmla="*/ 275975 h 503774"/>
              <a:gd name="connsiteX31" fmla="*/ 9499 w 519288"/>
              <a:gd name="connsiteY31" fmla="*/ 269631 h 503774"/>
              <a:gd name="connsiteX32" fmla="*/ 9499 w 519288"/>
              <a:gd name="connsiteY32" fmla="*/ 218877 h 503774"/>
              <a:gd name="connsiteX33" fmla="*/ 237479 w 519288"/>
              <a:gd name="connsiteY33" fmla="*/ 9516 h 503774"/>
              <a:gd name="connsiteX34" fmla="*/ 259644 w 519288"/>
              <a:gd name="connsiteY34" fmla="*/ 0 h 503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19288" h="503774">
                <a:moveTo>
                  <a:pt x="262805" y="111558"/>
                </a:moveTo>
                <a:cubicBezTo>
                  <a:pt x="262805" y="111558"/>
                  <a:pt x="262805" y="111558"/>
                  <a:pt x="439744" y="276036"/>
                </a:cubicBezTo>
                <a:cubicBezTo>
                  <a:pt x="439744" y="276036"/>
                  <a:pt x="439744" y="276036"/>
                  <a:pt x="439744" y="484796"/>
                </a:cubicBezTo>
                <a:cubicBezTo>
                  <a:pt x="439744" y="497448"/>
                  <a:pt x="433425" y="503774"/>
                  <a:pt x="433425" y="503774"/>
                </a:cubicBezTo>
                <a:cubicBezTo>
                  <a:pt x="427106" y="503774"/>
                  <a:pt x="420786" y="503774"/>
                  <a:pt x="414467" y="503774"/>
                </a:cubicBezTo>
                <a:cubicBezTo>
                  <a:pt x="414467" y="503774"/>
                  <a:pt x="414467" y="503774"/>
                  <a:pt x="319678" y="503774"/>
                </a:cubicBezTo>
                <a:cubicBezTo>
                  <a:pt x="319678" y="503774"/>
                  <a:pt x="313359" y="503774"/>
                  <a:pt x="313359" y="503774"/>
                </a:cubicBezTo>
                <a:cubicBezTo>
                  <a:pt x="313359" y="503774"/>
                  <a:pt x="307040" y="497448"/>
                  <a:pt x="307040" y="497448"/>
                </a:cubicBezTo>
                <a:cubicBezTo>
                  <a:pt x="307040" y="497448"/>
                  <a:pt x="307040" y="497448"/>
                  <a:pt x="307040" y="396231"/>
                </a:cubicBezTo>
                <a:cubicBezTo>
                  <a:pt x="307040" y="396231"/>
                  <a:pt x="307040" y="396231"/>
                  <a:pt x="212251" y="396231"/>
                </a:cubicBezTo>
                <a:cubicBezTo>
                  <a:pt x="212251" y="396231"/>
                  <a:pt x="212251" y="396231"/>
                  <a:pt x="212251" y="497448"/>
                </a:cubicBezTo>
                <a:cubicBezTo>
                  <a:pt x="212251" y="497448"/>
                  <a:pt x="212251" y="503774"/>
                  <a:pt x="212251" y="503774"/>
                </a:cubicBezTo>
                <a:cubicBezTo>
                  <a:pt x="205931" y="503774"/>
                  <a:pt x="205931" y="503774"/>
                  <a:pt x="199612" y="503774"/>
                </a:cubicBezTo>
                <a:cubicBezTo>
                  <a:pt x="199612" y="503774"/>
                  <a:pt x="199612" y="503774"/>
                  <a:pt x="104823" y="503774"/>
                </a:cubicBezTo>
                <a:cubicBezTo>
                  <a:pt x="98504" y="503774"/>
                  <a:pt x="98504" y="503774"/>
                  <a:pt x="92185" y="503774"/>
                </a:cubicBezTo>
                <a:cubicBezTo>
                  <a:pt x="85865" y="503774"/>
                  <a:pt x="79546" y="497448"/>
                  <a:pt x="79546" y="484796"/>
                </a:cubicBezTo>
                <a:cubicBezTo>
                  <a:pt x="79546" y="484796"/>
                  <a:pt x="79546" y="484796"/>
                  <a:pt x="79546" y="276036"/>
                </a:cubicBezTo>
                <a:close/>
                <a:moveTo>
                  <a:pt x="259644" y="0"/>
                </a:moveTo>
                <a:cubicBezTo>
                  <a:pt x="267560" y="0"/>
                  <a:pt x="275476" y="3172"/>
                  <a:pt x="281809" y="9516"/>
                </a:cubicBezTo>
                <a:cubicBezTo>
                  <a:pt x="281809" y="9516"/>
                  <a:pt x="281809" y="9516"/>
                  <a:pt x="370468" y="91992"/>
                </a:cubicBezTo>
                <a:cubicBezTo>
                  <a:pt x="370468" y="91992"/>
                  <a:pt x="370468" y="91992"/>
                  <a:pt x="370468" y="22205"/>
                </a:cubicBezTo>
                <a:cubicBezTo>
                  <a:pt x="370468" y="15861"/>
                  <a:pt x="376801" y="9516"/>
                  <a:pt x="383134" y="9516"/>
                </a:cubicBezTo>
                <a:cubicBezTo>
                  <a:pt x="383134" y="9516"/>
                  <a:pt x="383134" y="9516"/>
                  <a:pt x="414798" y="9516"/>
                </a:cubicBezTo>
                <a:cubicBezTo>
                  <a:pt x="421130" y="9516"/>
                  <a:pt x="427463" y="15861"/>
                  <a:pt x="427463" y="22205"/>
                </a:cubicBezTo>
                <a:cubicBezTo>
                  <a:pt x="427463" y="22205"/>
                  <a:pt x="427463" y="22205"/>
                  <a:pt x="427463" y="142746"/>
                </a:cubicBezTo>
                <a:cubicBezTo>
                  <a:pt x="427463" y="142746"/>
                  <a:pt x="427463" y="142746"/>
                  <a:pt x="509789" y="218877"/>
                </a:cubicBezTo>
                <a:cubicBezTo>
                  <a:pt x="522455" y="231565"/>
                  <a:pt x="522455" y="250598"/>
                  <a:pt x="509789" y="269631"/>
                </a:cubicBezTo>
                <a:cubicBezTo>
                  <a:pt x="503457" y="282319"/>
                  <a:pt x="478126" y="282319"/>
                  <a:pt x="465460" y="269631"/>
                </a:cubicBezTo>
                <a:cubicBezTo>
                  <a:pt x="465460" y="269631"/>
                  <a:pt x="465460" y="269631"/>
                  <a:pt x="262810" y="79303"/>
                </a:cubicBezTo>
                <a:cubicBezTo>
                  <a:pt x="262810" y="79303"/>
                  <a:pt x="262810" y="79303"/>
                  <a:pt x="60161" y="269631"/>
                </a:cubicBezTo>
                <a:cubicBezTo>
                  <a:pt x="53828" y="275975"/>
                  <a:pt x="41163" y="275975"/>
                  <a:pt x="34830" y="275975"/>
                </a:cubicBezTo>
                <a:cubicBezTo>
                  <a:pt x="28497" y="275975"/>
                  <a:pt x="15831" y="275975"/>
                  <a:pt x="9499" y="269631"/>
                </a:cubicBezTo>
                <a:cubicBezTo>
                  <a:pt x="-3167" y="250598"/>
                  <a:pt x="-3167" y="231565"/>
                  <a:pt x="9499" y="218877"/>
                </a:cubicBezTo>
                <a:cubicBezTo>
                  <a:pt x="9499" y="218877"/>
                  <a:pt x="9499" y="218877"/>
                  <a:pt x="237479" y="9516"/>
                </a:cubicBezTo>
                <a:cubicBezTo>
                  <a:pt x="243812" y="3172"/>
                  <a:pt x="251728" y="0"/>
                  <a:pt x="259644" y="0"/>
                </a:cubicBezTo>
                <a:close/>
              </a:path>
            </a:pathLst>
          </a:custGeom>
          <a:solidFill>
            <a:srgbClr val="C00000"/>
          </a:solidFill>
          <a:ln>
            <a:noFill/>
          </a:ln>
        </p:spPr>
        <p:txBody>
          <a:bodyPr anchor="ctr">
            <a:scene3d>
              <a:camera prst="orthographicFront"/>
              <a:lightRig rig="threePt" dir="t"/>
            </a:scene3d>
            <a:sp3d>
              <a:contourClr>
                <a:srgbClr val="FFFFFF"/>
              </a:contourClr>
            </a:sp3d>
          </a:bodyPr>
          <a:lstStyle/>
          <a:p>
            <a:pPr algn="ctr" eaLnBrk="0" hangingPunct="0"/>
            <a:endParaRPr lang="zh-CN" altLang="en-US">
              <a:solidFill>
                <a:srgbClr val="FFFFFF"/>
              </a:solidFill>
              <a:cs typeface="+mn-ea"/>
              <a:sym typeface="+mn-lt"/>
            </a:endParaRPr>
          </a:p>
        </p:txBody>
      </p:sp>
      <p:grpSp>
        <p:nvGrpSpPr>
          <p:cNvPr id="5" name="组合 4"/>
          <p:cNvGrpSpPr/>
          <p:nvPr/>
        </p:nvGrpSpPr>
        <p:grpSpPr>
          <a:xfrm>
            <a:off x="4887817" y="1191467"/>
            <a:ext cx="2416366" cy="2416366"/>
            <a:chOff x="4201748" y="409074"/>
            <a:chExt cx="3155444" cy="3155444"/>
          </a:xfrm>
        </p:grpSpPr>
        <p:sp>
          <p:nvSpPr>
            <p:cNvPr id="6" name="椭圆 5"/>
            <p:cNvSpPr/>
            <p:nvPr/>
          </p:nvSpPr>
          <p:spPr>
            <a:xfrm>
              <a:off x="4285317" y="492643"/>
              <a:ext cx="2988306" cy="298830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95510" y="602836"/>
              <a:ext cx="2767921" cy="2767921"/>
            </a:xfrm>
            <a:prstGeom prst="rect">
              <a:avLst/>
            </a:prstGeom>
          </p:spPr>
        </p:pic>
        <p:sp>
          <p:nvSpPr>
            <p:cNvPr id="8" name="椭圆 7"/>
            <p:cNvSpPr/>
            <p:nvPr/>
          </p:nvSpPr>
          <p:spPr>
            <a:xfrm>
              <a:off x="4201748" y="409074"/>
              <a:ext cx="3155444" cy="3155444"/>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grpSp>
      <p:sp>
        <p:nvSpPr>
          <p:cNvPr id="9" name="AutoShape 5"/>
          <p:cNvSpPr/>
          <p:nvPr/>
        </p:nvSpPr>
        <p:spPr bwMode="auto">
          <a:xfrm>
            <a:off x="3372852" y="4640095"/>
            <a:ext cx="5446296" cy="475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ctr" defTabSz="323215">
              <a:lnSpc>
                <a:spcPct val="120000"/>
              </a:lnSpc>
              <a:spcBef>
                <a:spcPts val="850"/>
              </a:spcBef>
            </a:pPr>
            <a:r>
              <a:rPr lang="es-ES" altLang="zh-CN" sz="935" b="0" dirty="0">
                <a:solidFill>
                  <a:srgbClr val="FFC000"/>
                </a:solidFill>
                <a:latin typeface="+mn-lt"/>
                <a:ea typeface="+mn-ea"/>
                <a:cs typeface="+mn-ea"/>
                <a:sym typeface="+mn-lt"/>
              </a:rPr>
              <a:t>Lorem ipsum dolor sit amet, consectetur adipiscing elit. Integer mollis vehicula ligula ut faucibus. Curabitur vestibulum consequat urna et vehicula. Suspendisse feugiat biben- dum egestas. Sed bibendum urna id sem tincidunt commodoat dictum lectus elis tellus, volutpat quis venenatis non, adipiscing quis orci. Integer condimentum leo ut erat ultrices mollis. Nunc ut quam adipiscing, elementum enim ac, ullamcorper magna. Curabitur a felis eu tellus tincidunt rhoncus. Cras rhoncus diam tortor, id cursus purus.</a:t>
            </a:r>
            <a:endParaRPr lang="es-ES" altLang="zh-CN" sz="2485" b="0" dirty="0">
              <a:solidFill>
                <a:srgbClr val="FFC000"/>
              </a:solidFill>
              <a:latin typeface="+mn-lt"/>
              <a:ea typeface="+mn-ea"/>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Tm="1000">
        <p:random/>
      </p:transition>
    </mc:Choice>
    <mc:Fallback xmlns="">
      <p:transition spd="slow"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32" presetClass="emph" presetSubtype="0" fill="hold" nodeType="afterEffect">
                                  <p:stCondLst>
                                    <p:cond delay="0"/>
                                  </p:stCondLst>
                                  <p:childTnLst>
                                    <p:animRot by="120000">
                                      <p:cBhvr>
                                        <p:cTn id="12" dur="100" fill="hold">
                                          <p:stCondLst>
                                            <p:cond delay="0"/>
                                          </p:stCondLst>
                                        </p:cTn>
                                        <p:tgtEl>
                                          <p:spTgt spid="5"/>
                                        </p:tgtEl>
                                        <p:attrNameLst>
                                          <p:attrName>r</p:attrName>
                                        </p:attrNameLst>
                                      </p:cBhvr>
                                    </p:animRot>
                                    <p:animRot by="-240000">
                                      <p:cBhvr>
                                        <p:cTn id="13" dur="200" fill="hold">
                                          <p:stCondLst>
                                            <p:cond delay="200"/>
                                          </p:stCondLst>
                                        </p:cTn>
                                        <p:tgtEl>
                                          <p:spTgt spid="5"/>
                                        </p:tgtEl>
                                        <p:attrNameLst>
                                          <p:attrName>r</p:attrName>
                                        </p:attrNameLst>
                                      </p:cBhvr>
                                    </p:animRot>
                                    <p:animRot by="240000">
                                      <p:cBhvr>
                                        <p:cTn id="14" dur="200" fill="hold">
                                          <p:stCondLst>
                                            <p:cond delay="400"/>
                                          </p:stCondLst>
                                        </p:cTn>
                                        <p:tgtEl>
                                          <p:spTgt spid="5"/>
                                        </p:tgtEl>
                                        <p:attrNameLst>
                                          <p:attrName>r</p:attrName>
                                        </p:attrNameLst>
                                      </p:cBhvr>
                                    </p:animRot>
                                    <p:animRot by="-240000">
                                      <p:cBhvr>
                                        <p:cTn id="15" dur="200" fill="hold">
                                          <p:stCondLst>
                                            <p:cond delay="600"/>
                                          </p:stCondLst>
                                        </p:cTn>
                                        <p:tgtEl>
                                          <p:spTgt spid="5"/>
                                        </p:tgtEl>
                                        <p:attrNameLst>
                                          <p:attrName>r</p:attrName>
                                        </p:attrNameLst>
                                      </p:cBhvr>
                                    </p:animRot>
                                    <p:animRot by="120000">
                                      <p:cBhvr>
                                        <p:cTn id="16" dur="200" fill="hold">
                                          <p:stCondLst>
                                            <p:cond delay="800"/>
                                          </p:stCondLst>
                                        </p:cTn>
                                        <p:tgtEl>
                                          <p:spTgt spid="5"/>
                                        </p:tgtEl>
                                        <p:attrNameLst>
                                          <p:attrName>r</p:attrName>
                                        </p:attrNameLst>
                                      </p:cBhvr>
                                    </p:animRot>
                                  </p:childTnLst>
                                </p:cTn>
                              </p:par>
                              <p:par>
                                <p:cTn id="17" presetID="42"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2" presetClass="entr" presetSubtype="2" fill="hold" grpId="0" nodeType="afterEffect">
                                  <p:stCondLst>
                                    <p:cond delay="0"/>
                                  </p:stCondLst>
                                  <p:iterate type="lt">
                                    <p:tmPct val="10000"/>
                                  </p:iterate>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childTnLst>
                          </p:cTn>
                        </p:par>
                        <p:par>
                          <p:cTn id="27" fill="hold">
                            <p:stCondLst>
                              <p:cond delay="1750"/>
                            </p:stCondLst>
                            <p:childTnLst>
                              <p:par>
                                <p:cTn id="28" presetID="22" presetClass="entr" presetSubtype="1"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up)">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5"/>
          <p:cNvSpPr txBox="1">
            <a:spLocks noChangeArrowheads="1"/>
          </p:cNvSpPr>
          <p:nvPr/>
        </p:nvSpPr>
        <p:spPr bwMode="auto">
          <a:xfrm>
            <a:off x="1980372" y="353192"/>
            <a:ext cx="3999324" cy="553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21892" tIns="60945" rIns="121892" bIns="60945">
            <a:spAutoFit/>
          </a:bodyPr>
          <a:lstStyle>
            <a:defPPr>
              <a:defRPr lang="zh-CN"/>
            </a:defPPr>
            <a:lvl1pPr eaLnBrk="1" hangingPunct="1">
              <a:defRPr sz="3465" i="0" spc="-150">
                <a:solidFill>
                  <a:schemeClr val="tx1">
                    <a:lumMod val="75000"/>
                    <a:lumOff val="25000"/>
                  </a:schemeClr>
                </a:solidFill>
                <a:latin typeface="+mn-lt"/>
                <a:ea typeface="+mn-ea"/>
                <a:cs typeface="+mn-ea"/>
              </a:defRPr>
            </a:lvl1pPr>
            <a:lvl2pPr marL="742950" indent="-285750" eaLnBrk="0" hangingPunct="0">
              <a:defRPr i="1">
                <a:latin typeface="Arial" panose="020B0604020202020204" pitchFamily="34" charset="0"/>
                <a:ea typeface="宋体" panose="02010600030101010101" pitchFamily="2" charset="-122"/>
              </a:defRPr>
            </a:lvl2pPr>
            <a:lvl3pPr marL="1143000" indent="-228600" eaLnBrk="0" hangingPunct="0">
              <a:defRPr i="1">
                <a:latin typeface="Arial" panose="020B0604020202020204" pitchFamily="34" charset="0"/>
                <a:ea typeface="宋体" panose="02010600030101010101" pitchFamily="2" charset="-122"/>
              </a:defRPr>
            </a:lvl3pPr>
            <a:lvl4pPr marL="1600200" indent="-228600" eaLnBrk="0" hangingPunct="0">
              <a:defRPr i="1">
                <a:latin typeface="Arial" panose="020B0604020202020204" pitchFamily="34" charset="0"/>
                <a:ea typeface="宋体" panose="02010600030101010101" pitchFamily="2" charset="-122"/>
              </a:defRPr>
            </a:lvl4pPr>
            <a:lvl5pPr marL="2057400" indent="-228600" eaLnBrk="0" hangingPunct="0">
              <a:defRPr i="1">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9pPr>
          </a:lstStyle>
          <a:p>
            <a:r>
              <a:rPr lang="zh-CN" altLang="en-US" sz="2800" b="1" spc="0" dirty="0">
                <a:solidFill>
                  <a:srgbClr val="FFE100"/>
                </a:solidFill>
                <a:sym typeface="+mn-lt"/>
              </a:rPr>
              <a:t>修改相关主题文字</a:t>
            </a:r>
          </a:p>
        </p:txBody>
      </p:sp>
      <p:pic>
        <p:nvPicPr>
          <p:cNvPr id="3" name="图片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590917" y="2024146"/>
            <a:ext cx="2536948" cy="3457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直接连接符 7"/>
          <p:cNvCxnSpPr>
            <a:cxnSpLocks noChangeShapeType="1"/>
          </p:cNvCxnSpPr>
          <p:nvPr/>
        </p:nvCxnSpPr>
        <p:spPr bwMode="auto">
          <a:xfrm>
            <a:off x="4483100" y="2024146"/>
            <a:ext cx="0" cy="3457372"/>
          </a:xfrm>
          <a:prstGeom prst="line">
            <a:avLst/>
          </a:prstGeom>
          <a:noFill/>
          <a:ln w="57150">
            <a:solidFill>
              <a:srgbClr val="1C2E48"/>
            </a:solidFill>
            <a:round/>
          </a:ln>
          <a:extLst>
            <a:ext uri="{909E8E84-426E-40DD-AFC4-6F175D3DCCD1}">
              <a14:hiddenFill xmlns:a14="http://schemas.microsoft.com/office/drawing/2010/main">
                <a:noFill/>
              </a14:hiddenFill>
            </a:ext>
          </a:extLst>
        </p:spPr>
      </p:cxnSp>
      <p:grpSp>
        <p:nvGrpSpPr>
          <p:cNvPr id="5" name="组合 17"/>
          <p:cNvGrpSpPr/>
          <p:nvPr/>
        </p:nvGrpSpPr>
        <p:grpSpPr bwMode="auto">
          <a:xfrm>
            <a:off x="4797425" y="2024146"/>
            <a:ext cx="3046413" cy="1223146"/>
            <a:chOff x="0" y="0"/>
            <a:chExt cx="3046360" cy="1223748"/>
          </a:xfrm>
        </p:grpSpPr>
        <p:sp>
          <p:nvSpPr>
            <p:cNvPr id="6" name="矩形 13"/>
            <p:cNvSpPr>
              <a:spLocks noChangeArrowheads="1"/>
            </p:cNvSpPr>
            <p:nvPr/>
          </p:nvSpPr>
          <p:spPr bwMode="auto">
            <a:xfrm>
              <a:off x="0" y="207586"/>
              <a:ext cx="3046360" cy="101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3895" eaLnBrk="0" hangingPunct="0">
                <a:defRPr>
                  <a:solidFill>
                    <a:schemeClr val="tx1"/>
                  </a:solidFill>
                  <a:latin typeface="Calibri" panose="020F0502020204030204" pitchFamily="34" charset="0"/>
                  <a:ea typeface="宋体" panose="02010600030101010101" pitchFamily="2" charset="-122"/>
                </a:defRPr>
              </a:lvl1pPr>
              <a:lvl2pPr defTabSz="683895" eaLnBrk="0" hangingPunct="0">
                <a:defRPr>
                  <a:solidFill>
                    <a:schemeClr val="tx1"/>
                  </a:solidFill>
                  <a:latin typeface="Calibri" panose="020F0502020204030204" pitchFamily="34" charset="0"/>
                  <a:ea typeface="宋体" panose="02010600030101010101" pitchFamily="2" charset="-122"/>
                </a:defRPr>
              </a:lvl2pPr>
              <a:lvl3pPr defTabSz="683895" eaLnBrk="0" hangingPunct="0">
                <a:defRPr>
                  <a:solidFill>
                    <a:schemeClr val="tx1"/>
                  </a:solidFill>
                  <a:latin typeface="Calibri" panose="020F0502020204030204" pitchFamily="34" charset="0"/>
                  <a:ea typeface="宋体" panose="02010600030101010101" pitchFamily="2" charset="-122"/>
                </a:defRPr>
              </a:lvl3pPr>
              <a:lvl4pPr defTabSz="683895" eaLnBrk="0" hangingPunct="0">
                <a:defRPr>
                  <a:solidFill>
                    <a:schemeClr val="tx1"/>
                  </a:solidFill>
                  <a:latin typeface="Calibri" panose="020F0502020204030204" pitchFamily="34" charset="0"/>
                  <a:ea typeface="宋体" panose="02010600030101010101" pitchFamily="2" charset="-122"/>
                </a:defRPr>
              </a:lvl4pPr>
              <a:lvl5pPr defTabSz="683895" eaLnBrk="0" hangingPunct="0">
                <a:defRPr>
                  <a:solidFill>
                    <a:schemeClr val="tx1"/>
                  </a:solidFill>
                  <a:latin typeface="Calibri" panose="020F0502020204030204" pitchFamily="34" charset="0"/>
                  <a:ea typeface="宋体" panose="02010600030101010101" pitchFamily="2" charset="-122"/>
                </a:defRPr>
              </a:lvl5pPr>
              <a:lvl6pPr marL="22847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pPr>
              <a:r>
                <a:rPr lang="zh-CN" altLang="en-US" sz="1000" dirty="0">
                  <a:solidFill>
                    <a:srgbClr val="262626"/>
                  </a:solidFill>
                  <a:latin typeface="Arial" panose="020B0604020202020204" pitchFamily="34" charset="0"/>
                  <a:ea typeface="微软雅黑" panose="020B0503020204020204" charset="-122"/>
                  <a:sym typeface="Arial" panose="020B0604020202020204" pitchFamily="34" charset="0"/>
                </a:rPr>
                <a:t>点击输入文本内容点击输入文本内容点击输入文本内容点击输入文本内容点击输入文本内容点击输入文本内容点击输入文本内容点击输入文本内容点击输入文本内容</a:t>
              </a:r>
            </a:p>
          </p:txBody>
        </p:sp>
        <p:sp>
          <p:nvSpPr>
            <p:cNvPr id="7" name="文本框 83"/>
            <p:cNvSpPr txBox="1">
              <a:spLocks noChangeArrowheads="1"/>
            </p:cNvSpPr>
            <p:nvPr/>
          </p:nvSpPr>
          <p:spPr bwMode="auto">
            <a:xfrm>
              <a:off x="103604" y="0"/>
              <a:ext cx="109176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512445" eaLnBrk="0" hangingPunct="0">
                <a:defRPr>
                  <a:solidFill>
                    <a:schemeClr val="tx1"/>
                  </a:solidFill>
                  <a:latin typeface="Calibri" panose="020F0502020204030204" pitchFamily="34" charset="0"/>
                  <a:ea typeface="宋体" panose="02010600030101010101" pitchFamily="2" charset="-122"/>
                </a:defRPr>
              </a:lvl1pPr>
              <a:lvl2pPr defTabSz="512445" eaLnBrk="0" hangingPunct="0">
                <a:defRPr>
                  <a:solidFill>
                    <a:schemeClr val="tx1"/>
                  </a:solidFill>
                  <a:latin typeface="Calibri" panose="020F0502020204030204" pitchFamily="34" charset="0"/>
                  <a:ea typeface="宋体" panose="02010600030101010101" pitchFamily="2" charset="-122"/>
                </a:defRPr>
              </a:lvl2pPr>
              <a:lvl3pPr defTabSz="512445" eaLnBrk="0" hangingPunct="0">
                <a:defRPr>
                  <a:solidFill>
                    <a:schemeClr val="tx1"/>
                  </a:solidFill>
                  <a:latin typeface="Calibri" panose="020F0502020204030204" pitchFamily="34" charset="0"/>
                  <a:ea typeface="宋体" panose="02010600030101010101" pitchFamily="2" charset="-122"/>
                </a:defRPr>
              </a:lvl3pPr>
              <a:lvl4pPr defTabSz="512445" eaLnBrk="0" hangingPunct="0">
                <a:defRPr>
                  <a:solidFill>
                    <a:schemeClr val="tx1"/>
                  </a:solidFill>
                  <a:latin typeface="Calibri" panose="020F0502020204030204" pitchFamily="34" charset="0"/>
                  <a:ea typeface="宋体" panose="02010600030101010101" pitchFamily="2" charset="-122"/>
                </a:defRPr>
              </a:lvl4pPr>
              <a:lvl5pPr defTabSz="512445" eaLnBrk="0" hangingPunct="0">
                <a:defRPr>
                  <a:solidFill>
                    <a:schemeClr val="tx1"/>
                  </a:solidFill>
                  <a:latin typeface="Calibri" panose="020F0502020204030204" pitchFamily="34" charset="0"/>
                  <a:ea typeface="宋体" panose="02010600030101010101" pitchFamily="2" charset="-122"/>
                </a:defRPr>
              </a:lvl5pPr>
              <a:lvl6pPr marL="22847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100" b="1" dirty="0">
                  <a:solidFill>
                    <a:srgbClr val="C00000"/>
                  </a:solidFill>
                </a:rPr>
                <a:t>TEXT HERE</a:t>
              </a:r>
              <a:endParaRPr lang="zh-CN" altLang="en-US" sz="1100" b="1" dirty="0">
                <a:solidFill>
                  <a:srgbClr val="C00000"/>
                </a:solidFill>
              </a:endParaRPr>
            </a:p>
          </p:txBody>
        </p:sp>
        <p:cxnSp>
          <p:nvCxnSpPr>
            <p:cNvPr id="8" name="直接连接符 120"/>
            <p:cNvCxnSpPr>
              <a:cxnSpLocks noChangeShapeType="1"/>
            </p:cNvCxnSpPr>
            <p:nvPr/>
          </p:nvCxnSpPr>
          <p:spPr bwMode="auto">
            <a:xfrm>
              <a:off x="103604" y="45691"/>
              <a:ext cx="0" cy="170228"/>
            </a:xfrm>
            <a:prstGeom prst="line">
              <a:avLst/>
            </a:prstGeom>
            <a:noFill/>
            <a:ln w="9525">
              <a:solidFill>
                <a:schemeClr val="tx1">
                  <a:lumMod val="75000"/>
                  <a:lumOff val="25000"/>
                </a:schemeClr>
              </a:solidFill>
              <a:round/>
            </a:ln>
            <a:extLst>
              <a:ext uri="{909E8E84-426E-40DD-AFC4-6F175D3DCCD1}">
                <a14:hiddenFill xmlns:a14="http://schemas.microsoft.com/office/drawing/2010/main">
                  <a:noFill/>
                </a14:hiddenFill>
              </a:ext>
            </a:extLst>
          </p:spPr>
        </p:cxnSp>
      </p:grpSp>
      <p:grpSp>
        <p:nvGrpSpPr>
          <p:cNvPr id="9" name="组合 22"/>
          <p:cNvGrpSpPr/>
          <p:nvPr/>
        </p:nvGrpSpPr>
        <p:grpSpPr bwMode="auto">
          <a:xfrm>
            <a:off x="4795838" y="3213074"/>
            <a:ext cx="3044825" cy="1223468"/>
            <a:chOff x="0" y="0"/>
            <a:chExt cx="3046360" cy="1222180"/>
          </a:xfrm>
        </p:grpSpPr>
        <p:sp>
          <p:nvSpPr>
            <p:cNvPr id="10" name="矩形 13"/>
            <p:cNvSpPr>
              <a:spLocks noChangeArrowheads="1"/>
            </p:cNvSpPr>
            <p:nvPr/>
          </p:nvSpPr>
          <p:spPr bwMode="auto">
            <a:xfrm>
              <a:off x="0" y="207586"/>
              <a:ext cx="3046360" cy="1014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3895" eaLnBrk="0" hangingPunct="0">
                <a:defRPr>
                  <a:solidFill>
                    <a:schemeClr val="tx1"/>
                  </a:solidFill>
                  <a:latin typeface="Calibri" panose="020F0502020204030204" pitchFamily="34" charset="0"/>
                  <a:ea typeface="宋体" panose="02010600030101010101" pitchFamily="2" charset="-122"/>
                </a:defRPr>
              </a:lvl1pPr>
              <a:lvl2pPr defTabSz="683895" eaLnBrk="0" hangingPunct="0">
                <a:defRPr>
                  <a:solidFill>
                    <a:schemeClr val="tx1"/>
                  </a:solidFill>
                  <a:latin typeface="Calibri" panose="020F0502020204030204" pitchFamily="34" charset="0"/>
                  <a:ea typeface="宋体" panose="02010600030101010101" pitchFamily="2" charset="-122"/>
                </a:defRPr>
              </a:lvl2pPr>
              <a:lvl3pPr defTabSz="683895" eaLnBrk="0" hangingPunct="0">
                <a:defRPr>
                  <a:solidFill>
                    <a:schemeClr val="tx1"/>
                  </a:solidFill>
                  <a:latin typeface="Calibri" panose="020F0502020204030204" pitchFamily="34" charset="0"/>
                  <a:ea typeface="宋体" panose="02010600030101010101" pitchFamily="2" charset="-122"/>
                </a:defRPr>
              </a:lvl3pPr>
              <a:lvl4pPr defTabSz="683895" eaLnBrk="0" hangingPunct="0">
                <a:defRPr>
                  <a:solidFill>
                    <a:schemeClr val="tx1"/>
                  </a:solidFill>
                  <a:latin typeface="Calibri" panose="020F0502020204030204" pitchFamily="34" charset="0"/>
                  <a:ea typeface="宋体" panose="02010600030101010101" pitchFamily="2" charset="-122"/>
                </a:defRPr>
              </a:lvl4pPr>
              <a:lvl5pPr defTabSz="683895" eaLnBrk="0" hangingPunct="0">
                <a:defRPr>
                  <a:solidFill>
                    <a:schemeClr val="tx1"/>
                  </a:solidFill>
                  <a:latin typeface="Calibri" panose="020F0502020204030204" pitchFamily="34" charset="0"/>
                  <a:ea typeface="宋体" panose="02010600030101010101" pitchFamily="2" charset="-122"/>
                </a:defRPr>
              </a:lvl5pPr>
              <a:lvl6pPr marL="22847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pPr>
              <a:r>
                <a:rPr lang="zh-CN" altLang="en-US" sz="1000" dirty="0">
                  <a:solidFill>
                    <a:srgbClr val="262626"/>
                  </a:solidFill>
                  <a:latin typeface="Arial" panose="020B0604020202020204" pitchFamily="34" charset="0"/>
                  <a:ea typeface="微软雅黑" panose="020B0503020204020204" charset="-122"/>
                  <a:sym typeface="Arial" panose="020B0604020202020204" pitchFamily="34" charset="0"/>
                </a:rPr>
                <a:t>点击输入文本内容点击输入文本内容点击输入文本内容点击输入文本内容点击输入文本内容点击输入文本内容点击输入文本内容点击输入文本内容点击输入文本内容</a:t>
              </a:r>
            </a:p>
          </p:txBody>
        </p:sp>
        <p:sp>
          <p:nvSpPr>
            <p:cNvPr id="11" name="文本框 83"/>
            <p:cNvSpPr txBox="1">
              <a:spLocks noChangeArrowheads="1"/>
            </p:cNvSpPr>
            <p:nvPr/>
          </p:nvSpPr>
          <p:spPr bwMode="auto">
            <a:xfrm>
              <a:off x="103604" y="0"/>
              <a:ext cx="109397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512445" eaLnBrk="0" hangingPunct="0">
                <a:defRPr>
                  <a:solidFill>
                    <a:schemeClr val="tx1"/>
                  </a:solidFill>
                  <a:latin typeface="Calibri" panose="020F0502020204030204" pitchFamily="34" charset="0"/>
                  <a:ea typeface="宋体" panose="02010600030101010101" pitchFamily="2" charset="-122"/>
                </a:defRPr>
              </a:lvl1pPr>
              <a:lvl2pPr defTabSz="512445" eaLnBrk="0" hangingPunct="0">
                <a:defRPr>
                  <a:solidFill>
                    <a:schemeClr val="tx1"/>
                  </a:solidFill>
                  <a:latin typeface="Calibri" panose="020F0502020204030204" pitchFamily="34" charset="0"/>
                  <a:ea typeface="宋体" panose="02010600030101010101" pitchFamily="2" charset="-122"/>
                </a:defRPr>
              </a:lvl2pPr>
              <a:lvl3pPr defTabSz="512445" eaLnBrk="0" hangingPunct="0">
                <a:defRPr>
                  <a:solidFill>
                    <a:schemeClr val="tx1"/>
                  </a:solidFill>
                  <a:latin typeface="Calibri" panose="020F0502020204030204" pitchFamily="34" charset="0"/>
                  <a:ea typeface="宋体" panose="02010600030101010101" pitchFamily="2" charset="-122"/>
                </a:defRPr>
              </a:lvl3pPr>
              <a:lvl4pPr defTabSz="512445" eaLnBrk="0" hangingPunct="0">
                <a:defRPr>
                  <a:solidFill>
                    <a:schemeClr val="tx1"/>
                  </a:solidFill>
                  <a:latin typeface="Calibri" panose="020F0502020204030204" pitchFamily="34" charset="0"/>
                  <a:ea typeface="宋体" panose="02010600030101010101" pitchFamily="2" charset="-122"/>
                </a:defRPr>
              </a:lvl4pPr>
              <a:lvl5pPr defTabSz="512445" eaLnBrk="0" hangingPunct="0">
                <a:defRPr>
                  <a:solidFill>
                    <a:schemeClr val="tx1"/>
                  </a:solidFill>
                  <a:latin typeface="Calibri" panose="020F0502020204030204" pitchFamily="34" charset="0"/>
                  <a:ea typeface="宋体" panose="02010600030101010101" pitchFamily="2" charset="-122"/>
                </a:defRPr>
              </a:lvl5pPr>
              <a:lvl6pPr marL="22847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100" b="1" dirty="0">
                  <a:solidFill>
                    <a:srgbClr val="C00000"/>
                  </a:solidFill>
                </a:rPr>
                <a:t>TEXT HERE</a:t>
              </a:r>
              <a:endParaRPr lang="zh-CN" altLang="en-US" sz="1100" b="1" dirty="0">
                <a:solidFill>
                  <a:srgbClr val="C00000"/>
                </a:solidFill>
              </a:endParaRPr>
            </a:p>
          </p:txBody>
        </p:sp>
        <p:cxnSp>
          <p:nvCxnSpPr>
            <p:cNvPr id="12" name="直接连接符 120"/>
            <p:cNvCxnSpPr>
              <a:cxnSpLocks noChangeShapeType="1"/>
            </p:cNvCxnSpPr>
            <p:nvPr/>
          </p:nvCxnSpPr>
          <p:spPr bwMode="auto">
            <a:xfrm>
              <a:off x="103604" y="45691"/>
              <a:ext cx="0" cy="170228"/>
            </a:xfrm>
            <a:prstGeom prst="line">
              <a:avLst/>
            </a:prstGeom>
            <a:noFill/>
            <a:ln w="9525">
              <a:solidFill>
                <a:schemeClr val="tx1">
                  <a:lumMod val="75000"/>
                  <a:lumOff val="25000"/>
                </a:schemeClr>
              </a:solidFill>
              <a:round/>
            </a:ln>
            <a:extLst>
              <a:ext uri="{909E8E84-426E-40DD-AFC4-6F175D3DCCD1}">
                <a14:hiddenFill xmlns:a14="http://schemas.microsoft.com/office/drawing/2010/main">
                  <a:noFill/>
                </a14:hiddenFill>
              </a:ext>
            </a:extLst>
          </p:spPr>
        </p:cxnSp>
      </p:grpSp>
      <p:grpSp>
        <p:nvGrpSpPr>
          <p:cNvPr id="13" name="组合 26"/>
          <p:cNvGrpSpPr/>
          <p:nvPr/>
        </p:nvGrpSpPr>
        <p:grpSpPr bwMode="auto">
          <a:xfrm>
            <a:off x="4795838" y="4484301"/>
            <a:ext cx="3044825" cy="1223147"/>
            <a:chOff x="0" y="0"/>
            <a:chExt cx="3046360" cy="1223750"/>
          </a:xfrm>
        </p:grpSpPr>
        <p:sp>
          <p:nvSpPr>
            <p:cNvPr id="14" name="矩形 13"/>
            <p:cNvSpPr>
              <a:spLocks noChangeArrowheads="1"/>
            </p:cNvSpPr>
            <p:nvPr/>
          </p:nvSpPr>
          <p:spPr bwMode="auto">
            <a:xfrm>
              <a:off x="0" y="207586"/>
              <a:ext cx="3046360" cy="1016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3895" eaLnBrk="0" hangingPunct="0">
                <a:defRPr>
                  <a:solidFill>
                    <a:schemeClr val="tx1"/>
                  </a:solidFill>
                  <a:latin typeface="Calibri" panose="020F0502020204030204" pitchFamily="34" charset="0"/>
                  <a:ea typeface="宋体" panose="02010600030101010101" pitchFamily="2" charset="-122"/>
                </a:defRPr>
              </a:lvl1pPr>
              <a:lvl2pPr defTabSz="683895" eaLnBrk="0" hangingPunct="0">
                <a:defRPr>
                  <a:solidFill>
                    <a:schemeClr val="tx1"/>
                  </a:solidFill>
                  <a:latin typeface="Calibri" panose="020F0502020204030204" pitchFamily="34" charset="0"/>
                  <a:ea typeface="宋体" panose="02010600030101010101" pitchFamily="2" charset="-122"/>
                </a:defRPr>
              </a:lvl2pPr>
              <a:lvl3pPr defTabSz="683895" eaLnBrk="0" hangingPunct="0">
                <a:defRPr>
                  <a:solidFill>
                    <a:schemeClr val="tx1"/>
                  </a:solidFill>
                  <a:latin typeface="Calibri" panose="020F0502020204030204" pitchFamily="34" charset="0"/>
                  <a:ea typeface="宋体" panose="02010600030101010101" pitchFamily="2" charset="-122"/>
                </a:defRPr>
              </a:lvl3pPr>
              <a:lvl4pPr defTabSz="683895" eaLnBrk="0" hangingPunct="0">
                <a:defRPr>
                  <a:solidFill>
                    <a:schemeClr val="tx1"/>
                  </a:solidFill>
                  <a:latin typeface="Calibri" panose="020F0502020204030204" pitchFamily="34" charset="0"/>
                  <a:ea typeface="宋体" panose="02010600030101010101" pitchFamily="2" charset="-122"/>
                </a:defRPr>
              </a:lvl4pPr>
              <a:lvl5pPr defTabSz="683895" eaLnBrk="0" hangingPunct="0">
                <a:defRPr>
                  <a:solidFill>
                    <a:schemeClr val="tx1"/>
                  </a:solidFill>
                  <a:latin typeface="Calibri" panose="020F0502020204030204" pitchFamily="34" charset="0"/>
                  <a:ea typeface="宋体" panose="02010600030101010101" pitchFamily="2" charset="-122"/>
                </a:defRPr>
              </a:lvl5pPr>
              <a:lvl6pPr marL="22847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pPr>
              <a:r>
                <a:rPr lang="zh-CN" altLang="en-US" sz="1000" dirty="0">
                  <a:solidFill>
                    <a:srgbClr val="262626"/>
                  </a:solidFill>
                  <a:latin typeface="Arial" panose="020B0604020202020204" pitchFamily="34" charset="0"/>
                  <a:ea typeface="微软雅黑" panose="020B0503020204020204" charset="-122"/>
                  <a:sym typeface="Arial" panose="020B0604020202020204" pitchFamily="34" charset="0"/>
                </a:rPr>
                <a:t>点击输入文本内容点击输入文本内容点击输入文本内容点击输入文本内容点击输入文本内容点击输入文本内容点击输入文本内容点击输入文本内容点击输入文本内容</a:t>
              </a:r>
            </a:p>
          </p:txBody>
        </p:sp>
        <p:sp>
          <p:nvSpPr>
            <p:cNvPr id="15" name="文本框 83"/>
            <p:cNvSpPr txBox="1">
              <a:spLocks noChangeArrowheads="1"/>
            </p:cNvSpPr>
            <p:nvPr/>
          </p:nvSpPr>
          <p:spPr bwMode="auto">
            <a:xfrm>
              <a:off x="103604" y="0"/>
              <a:ext cx="109397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512445" eaLnBrk="0" hangingPunct="0">
                <a:defRPr>
                  <a:solidFill>
                    <a:schemeClr val="tx1"/>
                  </a:solidFill>
                  <a:latin typeface="Calibri" panose="020F0502020204030204" pitchFamily="34" charset="0"/>
                  <a:ea typeface="宋体" panose="02010600030101010101" pitchFamily="2" charset="-122"/>
                </a:defRPr>
              </a:lvl1pPr>
              <a:lvl2pPr defTabSz="512445" eaLnBrk="0" hangingPunct="0">
                <a:defRPr>
                  <a:solidFill>
                    <a:schemeClr val="tx1"/>
                  </a:solidFill>
                  <a:latin typeface="Calibri" panose="020F0502020204030204" pitchFamily="34" charset="0"/>
                  <a:ea typeface="宋体" panose="02010600030101010101" pitchFamily="2" charset="-122"/>
                </a:defRPr>
              </a:lvl2pPr>
              <a:lvl3pPr defTabSz="512445" eaLnBrk="0" hangingPunct="0">
                <a:defRPr>
                  <a:solidFill>
                    <a:schemeClr val="tx1"/>
                  </a:solidFill>
                  <a:latin typeface="Calibri" panose="020F0502020204030204" pitchFamily="34" charset="0"/>
                  <a:ea typeface="宋体" panose="02010600030101010101" pitchFamily="2" charset="-122"/>
                </a:defRPr>
              </a:lvl3pPr>
              <a:lvl4pPr defTabSz="512445" eaLnBrk="0" hangingPunct="0">
                <a:defRPr>
                  <a:solidFill>
                    <a:schemeClr val="tx1"/>
                  </a:solidFill>
                  <a:latin typeface="Calibri" panose="020F0502020204030204" pitchFamily="34" charset="0"/>
                  <a:ea typeface="宋体" panose="02010600030101010101" pitchFamily="2" charset="-122"/>
                </a:defRPr>
              </a:lvl4pPr>
              <a:lvl5pPr defTabSz="512445" eaLnBrk="0" hangingPunct="0">
                <a:defRPr>
                  <a:solidFill>
                    <a:schemeClr val="tx1"/>
                  </a:solidFill>
                  <a:latin typeface="Calibri" panose="020F0502020204030204" pitchFamily="34" charset="0"/>
                  <a:ea typeface="宋体" panose="02010600030101010101" pitchFamily="2" charset="-122"/>
                </a:defRPr>
              </a:lvl5pPr>
              <a:lvl6pPr marL="22847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100" b="1">
                  <a:solidFill>
                    <a:srgbClr val="C00000"/>
                  </a:solidFill>
                </a:rPr>
                <a:t>TEXT HERE</a:t>
              </a:r>
              <a:endParaRPr lang="zh-CN" altLang="en-US" sz="1100" b="1">
                <a:solidFill>
                  <a:srgbClr val="C00000"/>
                </a:solidFill>
              </a:endParaRPr>
            </a:p>
          </p:txBody>
        </p:sp>
        <p:cxnSp>
          <p:nvCxnSpPr>
            <p:cNvPr id="16" name="直接连接符 120"/>
            <p:cNvCxnSpPr>
              <a:cxnSpLocks noChangeShapeType="1"/>
            </p:cNvCxnSpPr>
            <p:nvPr/>
          </p:nvCxnSpPr>
          <p:spPr bwMode="auto">
            <a:xfrm>
              <a:off x="103604" y="45691"/>
              <a:ext cx="0" cy="170228"/>
            </a:xfrm>
            <a:prstGeom prst="line">
              <a:avLst/>
            </a:prstGeom>
            <a:noFill/>
            <a:ln w="9525">
              <a:solidFill>
                <a:schemeClr val="tx1">
                  <a:lumMod val="75000"/>
                  <a:lumOff val="25000"/>
                </a:schemeClr>
              </a:solidFill>
              <a:round/>
            </a:ln>
            <a:extLst>
              <a:ext uri="{909E8E84-426E-40DD-AFC4-6F175D3DCCD1}">
                <a14:hiddenFill xmlns:a14="http://schemas.microsoft.com/office/drawing/2010/main">
                  <a:noFill/>
                </a14:hiddenFill>
              </a:ext>
            </a:extLst>
          </p:spPr>
        </p:cxnSp>
      </p:grpSp>
      <p:grpSp>
        <p:nvGrpSpPr>
          <p:cNvPr id="17" name="组合 30"/>
          <p:cNvGrpSpPr/>
          <p:nvPr/>
        </p:nvGrpSpPr>
        <p:grpSpPr bwMode="auto">
          <a:xfrm>
            <a:off x="7869238" y="2024146"/>
            <a:ext cx="3046412" cy="1223146"/>
            <a:chOff x="0" y="0"/>
            <a:chExt cx="3046360" cy="1223748"/>
          </a:xfrm>
        </p:grpSpPr>
        <p:sp>
          <p:nvSpPr>
            <p:cNvPr id="18" name="矩形 13"/>
            <p:cNvSpPr>
              <a:spLocks noChangeArrowheads="1"/>
            </p:cNvSpPr>
            <p:nvPr/>
          </p:nvSpPr>
          <p:spPr bwMode="auto">
            <a:xfrm>
              <a:off x="0" y="207586"/>
              <a:ext cx="3046360" cy="101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3895" eaLnBrk="0" hangingPunct="0">
                <a:defRPr>
                  <a:solidFill>
                    <a:schemeClr val="tx1"/>
                  </a:solidFill>
                  <a:latin typeface="Calibri" panose="020F0502020204030204" pitchFamily="34" charset="0"/>
                  <a:ea typeface="宋体" panose="02010600030101010101" pitchFamily="2" charset="-122"/>
                </a:defRPr>
              </a:lvl1pPr>
              <a:lvl2pPr defTabSz="683895" eaLnBrk="0" hangingPunct="0">
                <a:defRPr>
                  <a:solidFill>
                    <a:schemeClr val="tx1"/>
                  </a:solidFill>
                  <a:latin typeface="Calibri" panose="020F0502020204030204" pitchFamily="34" charset="0"/>
                  <a:ea typeface="宋体" panose="02010600030101010101" pitchFamily="2" charset="-122"/>
                </a:defRPr>
              </a:lvl2pPr>
              <a:lvl3pPr defTabSz="683895" eaLnBrk="0" hangingPunct="0">
                <a:defRPr>
                  <a:solidFill>
                    <a:schemeClr val="tx1"/>
                  </a:solidFill>
                  <a:latin typeface="Calibri" panose="020F0502020204030204" pitchFamily="34" charset="0"/>
                  <a:ea typeface="宋体" panose="02010600030101010101" pitchFamily="2" charset="-122"/>
                </a:defRPr>
              </a:lvl3pPr>
              <a:lvl4pPr defTabSz="683895" eaLnBrk="0" hangingPunct="0">
                <a:defRPr>
                  <a:solidFill>
                    <a:schemeClr val="tx1"/>
                  </a:solidFill>
                  <a:latin typeface="Calibri" panose="020F0502020204030204" pitchFamily="34" charset="0"/>
                  <a:ea typeface="宋体" panose="02010600030101010101" pitchFamily="2" charset="-122"/>
                </a:defRPr>
              </a:lvl4pPr>
              <a:lvl5pPr defTabSz="683895" eaLnBrk="0" hangingPunct="0">
                <a:defRPr>
                  <a:solidFill>
                    <a:schemeClr val="tx1"/>
                  </a:solidFill>
                  <a:latin typeface="Calibri" panose="020F0502020204030204" pitchFamily="34" charset="0"/>
                  <a:ea typeface="宋体" panose="02010600030101010101" pitchFamily="2" charset="-122"/>
                </a:defRPr>
              </a:lvl5pPr>
              <a:lvl6pPr marL="22847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pPr>
              <a:r>
                <a:rPr lang="zh-CN" altLang="en-US" sz="1000" dirty="0">
                  <a:solidFill>
                    <a:srgbClr val="262626"/>
                  </a:solidFill>
                  <a:latin typeface="Arial" panose="020B0604020202020204" pitchFamily="34" charset="0"/>
                  <a:ea typeface="微软雅黑" panose="020B0503020204020204" charset="-122"/>
                  <a:sym typeface="Arial" panose="020B0604020202020204" pitchFamily="34" charset="0"/>
                </a:rPr>
                <a:t>点击输入文本内容点击输入文本内容点击输入文本内容点击输入文本内容点击输入文本内容点击输入文本内容点击输入文本内容点击输入文本内容点击输入文本内容</a:t>
              </a:r>
            </a:p>
          </p:txBody>
        </p:sp>
        <p:sp>
          <p:nvSpPr>
            <p:cNvPr id="19" name="文本框 83"/>
            <p:cNvSpPr txBox="1">
              <a:spLocks noChangeArrowheads="1"/>
            </p:cNvSpPr>
            <p:nvPr/>
          </p:nvSpPr>
          <p:spPr bwMode="auto">
            <a:xfrm>
              <a:off x="103604" y="0"/>
              <a:ext cx="119018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512445" eaLnBrk="0" hangingPunct="0">
                <a:defRPr>
                  <a:solidFill>
                    <a:schemeClr val="tx1"/>
                  </a:solidFill>
                  <a:latin typeface="Calibri" panose="020F0502020204030204" pitchFamily="34" charset="0"/>
                  <a:ea typeface="宋体" panose="02010600030101010101" pitchFamily="2" charset="-122"/>
                </a:defRPr>
              </a:lvl1pPr>
              <a:lvl2pPr defTabSz="512445" eaLnBrk="0" hangingPunct="0">
                <a:defRPr>
                  <a:solidFill>
                    <a:schemeClr val="tx1"/>
                  </a:solidFill>
                  <a:latin typeface="Calibri" panose="020F0502020204030204" pitchFamily="34" charset="0"/>
                  <a:ea typeface="宋体" panose="02010600030101010101" pitchFamily="2" charset="-122"/>
                </a:defRPr>
              </a:lvl2pPr>
              <a:lvl3pPr defTabSz="512445" eaLnBrk="0" hangingPunct="0">
                <a:defRPr>
                  <a:solidFill>
                    <a:schemeClr val="tx1"/>
                  </a:solidFill>
                  <a:latin typeface="Calibri" panose="020F0502020204030204" pitchFamily="34" charset="0"/>
                  <a:ea typeface="宋体" panose="02010600030101010101" pitchFamily="2" charset="-122"/>
                </a:defRPr>
              </a:lvl3pPr>
              <a:lvl4pPr defTabSz="512445" eaLnBrk="0" hangingPunct="0">
                <a:defRPr>
                  <a:solidFill>
                    <a:schemeClr val="tx1"/>
                  </a:solidFill>
                  <a:latin typeface="Calibri" panose="020F0502020204030204" pitchFamily="34" charset="0"/>
                  <a:ea typeface="宋体" panose="02010600030101010101" pitchFamily="2" charset="-122"/>
                </a:defRPr>
              </a:lvl4pPr>
              <a:lvl5pPr defTabSz="512445" eaLnBrk="0" hangingPunct="0">
                <a:defRPr>
                  <a:solidFill>
                    <a:schemeClr val="tx1"/>
                  </a:solidFill>
                  <a:latin typeface="Calibri" panose="020F0502020204030204" pitchFamily="34" charset="0"/>
                  <a:ea typeface="宋体" panose="02010600030101010101" pitchFamily="2" charset="-122"/>
                </a:defRPr>
              </a:lvl5pPr>
              <a:lvl6pPr marL="22847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100" b="1" dirty="0">
                  <a:solidFill>
                    <a:srgbClr val="C00000"/>
                  </a:solidFill>
                </a:rPr>
                <a:t>TEXT HERE</a:t>
              </a:r>
              <a:endParaRPr lang="zh-CN" altLang="en-US" sz="1100" b="1" dirty="0">
                <a:solidFill>
                  <a:srgbClr val="C00000"/>
                </a:solidFill>
              </a:endParaRPr>
            </a:p>
          </p:txBody>
        </p:sp>
        <p:cxnSp>
          <p:nvCxnSpPr>
            <p:cNvPr id="20" name="直接连接符 120"/>
            <p:cNvCxnSpPr>
              <a:cxnSpLocks noChangeShapeType="1"/>
            </p:cNvCxnSpPr>
            <p:nvPr/>
          </p:nvCxnSpPr>
          <p:spPr bwMode="auto">
            <a:xfrm>
              <a:off x="103604" y="45691"/>
              <a:ext cx="0" cy="170228"/>
            </a:xfrm>
            <a:prstGeom prst="line">
              <a:avLst/>
            </a:prstGeom>
            <a:noFill/>
            <a:ln w="9525">
              <a:solidFill>
                <a:schemeClr val="tx1">
                  <a:lumMod val="75000"/>
                  <a:lumOff val="25000"/>
                </a:schemeClr>
              </a:solidFill>
              <a:round/>
            </a:ln>
            <a:extLst>
              <a:ext uri="{909E8E84-426E-40DD-AFC4-6F175D3DCCD1}">
                <a14:hiddenFill xmlns:a14="http://schemas.microsoft.com/office/drawing/2010/main">
                  <a:noFill/>
                </a14:hiddenFill>
              </a:ext>
            </a:extLst>
          </p:spPr>
        </p:cxnSp>
      </p:grpSp>
      <p:grpSp>
        <p:nvGrpSpPr>
          <p:cNvPr id="21" name="组合 34"/>
          <p:cNvGrpSpPr/>
          <p:nvPr/>
        </p:nvGrpSpPr>
        <p:grpSpPr bwMode="auto">
          <a:xfrm>
            <a:off x="7867650" y="3213074"/>
            <a:ext cx="3046413" cy="1223468"/>
            <a:chOff x="0" y="0"/>
            <a:chExt cx="3046360" cy="1222181"/>
          </a:xfrm>
        </p:grpSpPr>
        <p:sp>
          <p:nvSpPr>
            <p:cNvPr id="22" name="矩形 13"/>
            <p:cNvSpPr>
              <a:spLocks noChangeArrowheads="1"/>
            </p:cNvSpPr>
            <p:nvPr/>
          </p:nvSpPr>
          <p:spPr bwMode="auto">
            <a:xfrm>
              <a:off x="0" y="207586"/>
              <a:ext cx="3046360" cy="1014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3895" eaLnBrk="0" hangingPunct="0">
                <a:defRPr>
                  <a:solidFill>
                    <a:schemeClr val="tx1"/>
                  </a:solidFill>
                  <a:latin typeface="Calibri" panose="020F0502020204030204" pitchFamily="34" charset="0"/>
                  <a:ea typeface="宋体" panose="02010600030101010101" pitchFamily="2" charset="-122"/>
                </a:defRPr>
              </a:lvl1pPr>
              <a:lvl2pPr defTabSz="683895" eaLnBrk="0" hangingPunct="0">
                <a:defRPr>
                  <a:solidFill>
                    <a:schemeClr val="tx1"/>
                  </a:solidFill>
                  <a:latin typeface="Calibri" panose="020F0502020204030204" pitchFamily="34" charset="0"/>
                  <a:ea typeface="宋体" panose="02010600030101010101" pitchFamily="2" charset="-122"/>
                </a:defRPr>
              </a:lvl2pPr>
              <a:lvl3pPr defTabSz="683895" eaLnBrk="0" hangingPunct="0">
                <a:defRPr>
                  <a:solidFill>
                    <a:schemeClr val="tx1"/>
                  </a:solidFill>
                  <a:latin typeface="Calibri" panose="020F0502020204030204" pitchFamily="34" charset="0"/>
                  <a:ea typeface="宋体" panose="02010600030101010101" pitchFamily="2" charset="-122"/>
                </a:defRPr>
              </a:lvl3pPr>
              <a:lvl4pPr defTabSz="683895" eaLnBrk="0" hangingPunct="0">
                <a:defRPr>
                  <a:solidFill>
                    <a:schemeClr val="tx1"/>
                  </a:solidFill>
                  <a:latin typeface="Calibri" panose="020F0502020204030204" pitchFamily="34" charset="0"/>
                  <a:ea typeface="宋体" panose="02010600030101010101" pitchFamily="2" charset="-122"/>
                </a:defRPr>
              </a:lvl4pPr>
              <a:lvl5pPr defTabSz="683895" eaLnBrk="0" hangingPunct="0">
                <a:defRPr>
                  <a:solidFill>
                    <a:schemeClr val="tx1"/>
                  </a:solidFill>
                  <a:latin typeface="Calibri" panose="020F0502020204030204" pitchFamily="34" charset="0"/>
                  <a:ea typeface="宋体" panose="02010600030101010101" pitchFamily="2" charset="-122"/>
                </a:defRPr>
              </a:lvl5pPr>
              <a:lvl6pPr marL="22847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pPr>
              <a:r>
                <a:rPr lang="zh-CN" altLang="en-US" sz="1000" dirty="0">
                  <a:solidFill>
                    <a:srgbClr val="262626"/>
                  </a:solidFill>
                  <a:latin typeface="Arial" panose="020B0604020202020204" pitchFamily="34" charset="0"/>
                  <a:ea typeface="微软雅黑" panose="020B0503020204020204" charset="-122"/>
                  <a:sym typeface="Arial" panose="020B0604020202020204" pitchFamily="34" charset="0"/>
                </a:rPr>
                <a:t>点击输入文本内容点击输入文本内容点击输入文本内容点击输入文本内容点击输入文本内容点击输入文本内容点击输入文本内容点击输入文本内容点击输入文本内容</a:t>
              </a:r>
            </a:p>
          </p:txBody>
        </p:sp>
        <p:sp>
          <p:nvSpPr>
            <p:cNvPr id="23" name="文本框 83"/>
            <p:cNvSpPr txBox="1">
              <a:spLocks noChangeArrowheads="1"/>
            </p:cNvSpPr>
            <p:nvPr/>
          </p:nvSpPr>
          <p:spPr bwMode="auto">
            <a:xfrm>
              <a:off x="103604" y="0"/>
              <a:ext cx="106795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512445" eaLnBrk="0" hangingPunct="0">
                <a:defRPr>
                  <a:solidFill>
                    <a:schemeClr val="tx1"/>
                  </a:solidFill>
                  <a:latin typeface="Calibri" panose="020F0502020204030204" pitchFamily="34" charset="0"/>
                  <a:ea typeface="宋体" panose="02010600030101010101" pitchFamily="2" charset="-122"/>
                </a:defRPr>
              </a:lvl1pPr>
              <a:lvl2pPr defTabSz="512445" eaLnBrk="0" hangingPunct="0">
                <a:defRPr>
                  <a:solidFill>
                    <a:schemeClr val="tx1"/>
                  </a:solidFill>
                  <a:latin typeface="Calibri" panose="020F0502020204030204" pitchFamily="34" charset="0"/>
                  <a:ea typeface="宋体" panose="02010600030101010101" pitchFamily="2" charset="-122"/>
                </a:defRPr>
              </a:lvl2pPr>
              <a:lvl3pPr defTabSz="512445" eaLnBrk="0" hangingPunct="0">
                <a:defRPr>
                  <a:solidFill>
                    <a:schemeClr val="tx1"/>
                  </a:solidFill>
                  <a:latin typeface="Calibri" panose="020F0502020204030204" pitchFamily="34" charset="0"/>
                  <a:ea typeface="宋体" panose="02010600030101010101" pitchFamily="2" charset="-122"/>
                </a:defRPr>
              </a:lvl3pPr>
              <a:lvl4pPr defTabSz="512445" eaLnBrk="0" hangingPunct="0">
                <a:defRPr>
                  <a:solidFill>
                    <a:schemeClr val="tx1"/>
                  </a:solidFill>
                  <a:latin typeface="Calibri" panose="020F0502020204030204" pitchFamily="34" charset="0"/>
                  <a:ea typeface="宋体" panose="02010600030101010101" pitchFamily="2" charset="-122"/>
                </a:defRPr>
              </a:lvl4pPr>
              <a:lvl5pPr defTabSz="512445" eaLnBrk="0" hangingPunct="0">
                <a:defRPr>
                  <a:solidFill>
                    <a:schemeClr val="tx1"/>
                  </a:solidFill>
                  <a:latin typeface="Calibri" panose="020F0502020204030204" pitchFamily="34" charset="0"/>
                  <a:ea typeface="宋体" panose="02010600030101010101" pitchFamily="2" charset="-122"/>
                </a:defRPr>
              </a:lvl5pPr>
              <a:lvl6pPr marL="22847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100" b="1" dirty="0">
                  <a:solidFill>
                    <a:srgbClr val="C00000"/>
                  </a:solidFill>
                </a:rPr>
                <a:t>TEXT HERE</a:t>
              </a:r>
              <a:endParaRPr lang="zh-CN" altLang="en-US" sz="1100" b="1" dirty="0">
                <a:solidFill>
                  <a:srgbClr val="C00000"/>
                </a:solidFill>
              </a:endParaRPr>
            </a:p>
          </p:txBody>
        </p:sp>
        <p:cxnSp>
          <p:nvCxnSpPr>
            <p:cNvPr id="24" name="直接连接符 120"/>
            <p:cNvCxnSpPr>
              <a:cxnSpLocks noChangeShapeType="1"/>
            </p:cNvCxnSpPr>
            <p:nvPr/>
          </p:nvCxnSpPr>
          <p:spPr bwMode="auto">
            <a:xfrm>
              <a:off x="103604" y="45691"/>
              <a:ext cx="0" cy="170228"/>
            </a:xfrm>
            <a:prstGeom prst="line">
              <a:avLst/>
            </a:prstGeom>
            <a:noFill/>
            <a:ln w="9525">
              <a:solidFill>
                <a:schemeClr val="tx1">
                  <a:lumMod val="75000"/>
                  <a:lumOff val="25000"/>
                </a:schemeClr>
              </a:solidFill>
              <a:round/>
            </a:ln>
            <a:extLst>
              <a:ext uri="{909E8E84-426E-40DD-AFC4-6F175D3DCCD1}">
                <a14:hiddenFill xmlns:a14="http://schemas.microsoft.com/office/drawing/2010/main">
                  <a:noFill/>
                </a14:hiddenFill>
              </a:ext>
            </a:extLst>
          </p:spPr>
        </p:cxnSp>
      </p:grpSp>
      <p:grpSp>
        <p:nvGrpSpPr>
          <p:cNvPr id="25" name="组合 38"/>
          <p:cNvGrpSpPr/>
          <p:nvPr/>
        </p:nvGrpSpPr>
        <p:grpSpPr bwMode="auto">
          <a:xfrm>
            <a:off x="7867650" y="4484301"/>
            <a:ext cx="3046413" cy="1223147"/>
            <a:chOff x="0" y="0"/>
            <a:chExt cx="3046360" cy="1223750"/>
          </a:xfrm>
        </p:grpSpPr>
        <p:sp>
          <p:nvSpPr>
            <p:cNvPr id="26" name="矩形 13"/>
            <p:cNvSpPr>
              <a:spLocks noChangeArrowheads="1"/>
            </p:cNvSpPr>
            <p:nvPr/>
          </p:nvSpPr>
          <p:spPr bwMode="auto">
            <a:xfrm>
              <a:off x="0" y="207586"/>
              <a:ext cx="3046360" cy="1016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3895" eaLnBrk="0" hangingPunct="0">
                <a:defRPr>
                  <a:solidFill>
                    <a:schemeClr val="tx1"/>
                  </a:solidFill>
                  <a:latin typeface="Calibri" panose="020F0502020204030204" pitchFamily="34" charset="0"/>
                  <a:ea typeface="宋体" panose="02010600030101010101" pitchFamily="2" charset="-122"/>
                </a:defRPr>
              </a:lvl1pPr>
              <a:lvl2pPr defTabSz="683895" eaLnBrk="0" hangingPunct="0">
                <a:defRPr>
                  <a:solidFill>
                    <a:schemeClr val="tx1"/>
                  </a:solidFill>
                  <a:latin typeface="Calibri" panose="020F0502020204030204" pitchFamily="34" charset="0"/>
                  <a:ea typeface="宋体" panose="02010600030101010101" pitchFamily="2" charset="-122"/>
                </a:defRPr>
              </a:lvl2pPr>
              <a:lvl3pPr defTabSz="683895" eaLnBrk="0" hangingPunct="0">
                <a:defRPr>
                  <a:solidFill>
                    <a:schemeClr val="tx1"/>
                  </a:solidFill>
                  <a:latin typeface="Calibri" panose="020F0502020204030204" pitchFamily="34" charset="0"/>
                  <a:ea typeface="宋体" panose="02010600030101010101" pitchFamily="2" charset="-122"/>
                </a:defRPr>
              </a:lvl3pPr>
              <a:lvl4pPr defTabSz="683895" eaLnBrk="0" hangingPunct="0">
                <a:defRPr>
                  <a:solidFill>
                    <a:schemeClr val="tx1"/>
                  </a:solidFill>
                  <a:latin typeface="Calibri" panose="020F0502020204030204" pitchFamily="34" charset="0"/>
                  <a:ea typeface="宋体" panose="02010600030101010101" pitchFamily="2" charset="-122"/>
                </a:defRPr>
              </a:lvl4pPr>
              <a:lvl5pPr defTabSz="683895" eaLnBrk="0" hangingPunct="0">
                <a:defRPr>
                  <a:solidFill>
                    <a:schemeClr val="tx1"/>
                  </a:solidFill>
                  <a:latin typeface="Calibri" panose="020F0502020204030204" pitchFamily="34" charset="0"/>
                  <a:ea typeface="宋体" panose="02010600030101010101" pitchFamily="2" charset="-122"/>
                </a:defRPr>
              </a:lvl5pPr>
              <a:lvl6pPr marL="22847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pPr>
              <a:r>
                <a:rPr lang="zh-CN" altLang="en-US" sz="1000" dirty="0">
                  <a:solidFill>
                    <a:srgbClr val="262626"/>
                  </a:solidFill>
                  <a:latin typeface="Arial" panose="020B0604020202020204" pitchFamily="34" charset="0"/>
                  <a:ea typeface="微软雅黑" panose="020B0503020204020204" charset="-122"/>
                  <a:sym typeface="Arial" panose="020B0604020202020204" pitchFamily="34" charset="0"/>
                </a:rPr>
                <a:t>点击输入文本内容点击输入文本内容点击输入文本内容点击输入文本内容点击输入文本内容点击输入文本内容点击输入文本内容点击输入文本内容点击输入文本内容</a:t>
              </a:r>
            </a:p>
          </p:txBody>
        </p:sp>
        <p:sp>
          <p:nvSpPr>
            <p:cNvPr id="27" name="文本框 83"/>
            <p:cNvSpPr txBox="1">
              <a:spLocks noChangeArrowheads="1"/>
            </p:cNvSpPr>
            <p:nvPr/>
          </p:nvSpPr>
          <p:spPr bwMode="auto">
            <a:xfrm>
              <a:off x="103604" y="0"/>
              <a:ext cx="106795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512445" eaLnBrk="0" hangingPunct="0">
                <a:defRPr>
                  <a:solidFill>
                    <a:schemeClr val="tx1"/>
                  </a:solidFill>
                  <a:latin typeface="Calibri" panose="020F0502020204030204" pitchFamily="34" charset="0"/>
                  <a:ea typeface="宋体" panose="02010600030101010101" pitchFamily="2" charset="-122"/>
                </a:defRPr>
              </a:lvl1pPr>
              <a:lvl2pPr defTabSz="512445" eaLnBrk="0" hangingPunct="0">
                <a:defRPr>
                  <a:solidFill>
                    <a:schemeClr val="tx1"/>
                  </a:solidFill>
                  <a:latin typeface="Calibri" panose="020F0502020204030204" pitchFamily="34" charset="0"/>
                  <a:ea typeface="宋体" panose="02010600030101010101" pitchFamily="2" charset="-122"/>
                </a:defRPr>
              </a:lvl2pPr>
              <a:lvl3pPr defTabSz="512445" eaLnBrk="0" hangingPunct="0">
                <a:defRPr>
                  <a:solidFill>
                    <a:schemeClr val="tx1"/>
                  </a:solidFill>
                  <a:latin typeface="Calibri" panose="020F0502020204030204" pitchFamily="34" charset="0"/>
                  <a:ea typeface="宋体" panose="02010600030101010101" pitchFamily="2" charset="-122"/>
                </a:defRPr>
              </a:lvl3pPr>
              <a:lvl4pPr defTabSz="512445" eaLnBrk="0" hangingPunct="0">
                <a:defRPr>
                  <a:solidFill>
                    <a:schemeClr val="tx1"/>
                  </a:solidFill>
                  <a:latin typeface="Calibri" panose="020F0502020204030204" pitchFamily="34" charset="0"/>
                  <a:ea typeface="宋体" panose="02010600030101010101" pitchFamily="2" charset="-122"/>
                </a:defRPr>
              </a:lvl4pPr>
              <a:lvl5pPr defTabSz="512445" eaLnBrk="0" hangingPunct="0">
                <a:defRPr>
                  <a:solidFill>
                    <a:schemeClr val="tx1"/>
                  </a:solidFill>
                  <a:latin typeface="Calibri" panose="020F0502020204030204" pitchFamily="34" charset="0"/>
                  <a:ea typeface="宋体" panose="02010600030101010101" pitchFamily="2" charset="-122"/>
                </a:defRPr>
              </a:lvl5pPr>
              <a:lvl6pPr marL="22847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100" b="1" dirty="0">
                  <a:solidFill>
                    <a:srgbClr val="C00000"/>
                  </a:solidFill>
                </a:rPr>
                <a:t>TEXT HERE</a:t>
              </a:r>
              <a:endParaRPr lang="zh-CN" altLang="en-US" sz="1100" b="1" dirty="0">
                <a:solidFill>
                  <a:srgbClr val="C00000"/>
                </a:solidFill>
              </a:endParaRPr>
            </a:p>
          </p:txBody>
        </p:sp>
        <p:cxnSp>
          <p:nvCxnSpPr>
            <p:cNvPr id="28" name="直接连接符 120"/>
            <p:cNvCxnSpPr>
              <a:cxnSpLocks noChangeShapeType="1"/>
            </p:cNvCxnSpPr>
            <p:nvPr/>
          </p:nvCxnSpPr>
          <p:spPr bwMode="auto">
            <a:xfrm>
              <a:off x="103604" y="45691"/>
              <a:ext cx="0" cy="170228"/>
            </a:xfrm>
            <a:prstGeom prst="line">
              <a:avLst/>
            </a:prstGeom>
            <a:noFill/>
            <a:ln w="9525">
              <a:solidFill>
                <a:schemeClr val="tx1">
                  <a:lumMod val="75000"/>
                  <a:lumOff val="25000"/>
                </a:schemeClr>
              </a:solidFill>
              <a:round/>
            </a:ln>
            <a:extLst>
              <a:ext uri="{909E8E84-426E-40DD-AFC4-6F175D3DCCD1}">
                <a14:hiddenFill xmlns:a14="http://schemas.microsoft.com/office/drawing/2010/main">
                  <a:noFill/>
                </a14:hiddenFill>
              </a:ext>
            </a:extLst>
          </p:spPr>
        </p:cxnSp>
      </p:grpSp>
    </p:spTree>
  </p:cSld>
  <p:clrMapOvr>
    <a:masterClrMapping/>
  </p:clrMapOvr>
  <mc:AlternateContent xmlns:mc="http://schemas.openxmlformats.org/markup-compatibility/2006" xmlns:p14="http://schemas.microsoft.com/office/powerpoint/2010/main">
    <mc:Choice Requires="p14">
      <p:transition spd="slow" p14:dur="1500" advTm="1000">
        <p:random/>
      </p:transition>
    </mc:Choice>
    <mc:Fallback xmlns="">
      <p:transition spd="slow"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22" presetClass="entr" presetSubtype="1"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up)">
                                      <p:cBhvr>
                                        <p:cTn id="17" dur="500"/>
                                        <p:tgtEl>
                                          <p:spTgt spid="4"/>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par>
                                <p:cTn id="24" presetID="53" presetClass="entr" presetSubtype="16" fill="hold" nodeType="withEffect">
                                  <p:stCondLst>
                                    <p:cond delay="100"/>
                                  </p:stCondLst>
                                  <p:childTnLst>
                                    <p:set>
                                      <p:cBhvr>
                                        <p:cTn id="25" dur="1" fill="hold">
                                          <p:stCondLst>
                                            <p:cond delay="0"/>
                                          </p:stCondLst>
                                        </p:cTn>
                                        <p:tgtEl>
                                          <p:spTgt spid="17"/>
                                        </p:tgtEl>
                                        <p:attrNameLst>
                                          <p:attrName>style.visibility</p:attrName>
                                        </p:attrNameLst>
                                      </p:cBhvr>
                                      <p:to>
                                        <p:strVal val="visible"/>
                                      </p:to>
                                    </p:set>
                                    <p:anim calcmode="lin" valueType="num">
                                      <p:cBhvr>
                                        <p:cTn id="26" dur="500" fill="hold"/>
                                        <p:tgtEl>
                                          <p:spTgt spid="17"/>
                                        </p:tgtEl>
                                        <p:attrNameLst>
                                          <p:attrName>ppt_w</p:attrName>
                                        </p:attrNameLst>
                                      </p:cBhvr>
                                      <p:tavLst>
                                        <p:tav tm="0">
                                          <p:val>
                                            <p:fltVal val="0"/>
                                          </p:val>
                                        </p:tav>
                                        <p:tav tm="100000">
                                          <p:val>
                                            <p:strVal val="#ppt_w"/>
                                          </p:val>
                                        </p:tav>
                                      </p:tavLst>
                                    </p:anim>
                                    <p:anim calcmode="lin" valueType="num">
                                      <p:cBhvr>
                                        <p:cTn id="27" dur="500" fill="hold"/>
                                        <p:tgtEl>
                                          <p:spTgt spid="17"/>
                                        </p:tgtEl>
                                        <p:attrNameLst>
                                          <p:attrName>ppt_h</p:attrName>
                                        </p:attrNameLst>
                                      </p:cBhvr>
                                      <p:tavLst>
                                        <p:tav tm="0">
                                          <p:val>
                                            <p:fltVal val="0"/>
                                          </p:val>
                                        </p:tav>
                                        <p:tav tm="100000">
                                          <p:val>
                                            <p:strVal val="#ppt_h"/>
                                          </p:val>
                                        </p:tav>
                                      </p:tavLst>
                                    </p:anim>
                                    <p:animEffect transition="in" filter="fade">
                                      <p:cBhvr>
                                        <p:cTn id="28" dur="500"/>
                                        <p:tgtEl>
                                          <p:spTgt spid="17"/>
                                        </p:tgtEl>
                                      </p:cBhvr>
                                    </p:animEffect>
                                  </p:childTnLst>
                                </p:cTn>
                              </p:par>
                              <p:par>
                                <p:cTn id="29" presetID="53" presetClass="entr" presetSubtype="16" fill="hold" nodeType="withEffect">
                                  <p:stCondLst>
                                    <p:cond delay="20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fltVal val="0"/>
                                          </p:val>
                                        </p:tav>
                                        <p:tav tm="100000">
                                          <p:val>
                                            <p:strVal val="#ppt_h"/>
                                          </p:val>
                                        </p:tav>
                                      </p:tavLst>
                                    </p:anim>
                                    <p:animEffect transition="in" filter="fade">
                                      <p:cBhvr>
                                        <p:cTn id="33" dur="500"/>
                                        <p:tgtEl>
                                          <p:spTgt spid="9"/>
                                        </p:tgtEl>
                                      </p:cBhvr>
                                    </p:animEffect>
                                  </p:childTnLst>
                                </p:cTn>
                              </p:par>
                              <p:par>
                                <p:cTn id="34" presetID="53" presetClass="entr" presetSubtype="16" fill="hold" nodeType="withEffect">
                                  <p:stCondLst>
                                    <p:cond delay="30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par>
                                <p:cTn id="39" presetID="53" presetClass="entr" presetSubtype="16" fill="hold" nodeType="withEffect">
                                  <p:stCondLst>
                                    <p:cond delay="40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par>
                                <p:cTn id="44" presetID="53" presetClass="entr" presetSubtype="16" fill="hold" nodeType="withEffect">
                                  <p:stCondLst>
                                    <p:cond delay="500"/>
                                  </p:stCondLst>
                                  <p:childTnLst>
                                    <p:set>
                                      <p:cBhvr>
                                        <p:cTn id="45" dur="1" fill="hold">
                                          <p:stCondLst>
                                            <p:cond delay="0"/>
                                          </p:stCondLst>
                                        </p:cTn>
                                        <p:tgtEl>
                                          <p:spTgt spid="25"/>
                                        </p:tgtEl>
                                        <p:attrNameLst>
                                          <p:attrName>style.visibility</p:attrName>
                                        </p:attrNameLst>
                                      </p:cBhvr>
                                      <p:to>
                                        <p:strVal val="visible"/>
                                      </p:to>
                                    </p:set>
                                    <p:anim calcmode="lin" valueType="num">
                                      <p:cBhvr>
                                        <p:cTn id="46" dur="500" fill="hold"/>
                                        <p:tgtEl>
                                          <p:spTgt spid="25"/>
                                        </p:tgtEl>
                                        <p:attrNameLst>
                                          <p:attrName>ppt_w</p:attrName>
                                        </p:attrNameLst>
                                      </p:cBhvr>
                                      <p:tavLst>
                                        <p:tav tm="0">
                                          <p:val>
                                            <p:fltVal val="0"/>
                                          </p:val>
                                        </p:tav>
                                        <p:tav tm="100000">
                                          <p:val>
                                            <p:strVal val="#ppt_w"/>
                                          </p:val>
                                        </p:tav>
                                      </p:tavLst>
                                    </p:anim>
                                    <p:anim calcmode="lin" valueType="num">
                                      <p:cBhvr>
                                        <p:cTn id="47" dur="500" fill="hold"/>
                                        <p:tgtEl>
                                          <p:spTgt spid="25"/>
                                        </p:tgtEl>
                                        <p:attrNameLst>
                                          <p:attrName>ppt_h</p:attrName>
                                        </p:attrNameLst>
                                      </p:cBhvr>
                                      <p:tavLst>
                                        <p:tav tm="0">
                                          <p:val>
                                            <p:fltVal val="0"/>
                                          </p:val>
                                        </p:tav>
                                        <p:tav tm="100000">
                                          <p:val>
                                            <p:strVal val="#ppt_h"/>
                                          </p:val>
                                        </p:tav>
                                      </p:tavLst>
                                    </p:anim>
                                    <p:animEffect transition="in" filter="fade">
                                      <p:cBhvr>
                                        <p:cTn id="4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4"/>
          <p:cNvSpPr txBox="1"/>
          <p:nvPr/>
        </p:nvSpPr>
        <p:spPr>
          <a:xfrm>
            <a:off x="5268139" y="3659383"/>
            <a:ext cx="1655722" cy="332022"/>
          </a:xfrm>
          <a:prstGeom prst="rect">
            <a:avLst/>
          </a:prstGeom>
          <a:noFill/>
        </p:spPr>
        <p:txBody>
          <a:bodyPr wrap="none" rtlCol="0">
            <a:noAutofit/>
          </a:bodyPr>
          <a:lstStyle>
            <a:defPPr>
              <a:defRPr lang="zh-CN"/>
            </a:defPPr>
            <a:lvl1pPr>
              <a:defRPr sz="1800">
                <a:solidFill>
                  <a:schemeClr val="tx1">
                    <a:lumMod val="75000"/>
                    <a:lumOff val="25000"/>
                  </a:schemeClr>
                </a:solidFill>
              </a:defRPr>
            </a:lvl1pPr>
          </a:lstStyle>
          <a:p>
            <a:pPr algn="ctr"/>
            <a:r>
              <a:rPr lang="en-US" altLang="zh-CN" sz="2400" b="0" dirty="0">
                <a:solidFill>
                  <a:srgbClr val="FFC000"/>
                </a:solidFill>
                <a:latin typeface="+mn-lt"/>
                <a:ea typeface="+mn-ea"/>
                <a:cs typeface="+mn-ea"/>
                <a:sym typeface="+mn-lt"/>
              </a:rPr>
              <a:t>PART 01</a:t>
            </a:r>
          </a:p>
        </p:txBody>
      </p:sp>
      <p:sp>
        <p:nvSpPr>
          <p:cNvPr id="3" name="TextBox 64"/>
          <p:cNvSpPr txBox="1"/>
          <p:nvPr/>
        </p:nvSpPr>
        <p:spPr>
          <a:xfrm>
            <a:off x="4440865" y="3991405"/>
            <a:ext cx="3310270" cy="648690"/>
          </a:xfrm>
          <a:prstGeom prst="rect">
            <a:avLst/>
          </a:prstGeom>
          <a:noFill/>
        </p:spPr>
        <p:txBody>
          <a:bodyPr wrap="none" rtlCol="0">
            <a:noAutofit/>
          </a:bodyPr>
          <a:lstStyle>
            <a:defPPr>
              <a:defRPr lang="zh-CN"/>
            </a:defPPr>
            <a:lvl1pPr>
              <a:defRPr sz="1800">
                <a:solidFill>
                  <a:schemeClr val="tx1">
                    <a:lumMod val="75000"/>
                    <a:lumOff val="25000"/>
                  </a:schemeClr>
                </a:solidFill>
              </a:defRPr>
            </a:lvl1pPr>
          </a:lstStyle>
          <a:p>
            <a:pPr algn="ctr"/>
            <a:r>
              <a:rPr lang="zh-CN" altLang="en-US" sz="3600" b="1" dirty="0">
                <a:solidFill>
                  <a:srgbClr val="FFC000"/>
                </a:solidFill>
                <a:latin typeface="+mn-lt"/>
                <a:ea typeface="+mn-ea"/>
                <a:cs typeface="+mn-ea"/>
                <a:sym typeface="+mn-lt"/>
              </a:rPr>
              <a:t>基本工作概述</a:t>
            </a:r>
            <a:endParaRPr lang="en-US" altLang="zh-CN" sz="3600" b="1" dirty="0">
              <a:solidFill>
                <a:srgbClr val="FFC000"/>
              </a:solidFill>
              <a:latin typeface="+mn-lt"/>
              <a:ea typeface="+mn-ea"/>
              <a:cs typeface="+mn-ea"/>
              <a:sym typeface="+mn-lt"/>
            </a:endParaRPr>
          </a:p>
        </p:txBody>
      </p:sp>
      <p:sp>
        <p:nvSpPr>
          <p:cNvPr id="4" name="任意多边形 3"/>
          <p:cNvSpPr/>
          <p:nvPr/>
        </p:nvSpPr>
        <p:spPr bwMode="auto">
          <a:xfrm>
            <a:off x="5525386" y="1780187"/>
            <a:ext cx="1141228" cy="1107132"/>
          </a:xfrm>
          <a:custGeom>
            <a:avLst/>
            <a:gdLst>
              <a:gd name="connsiteX0" fmla="*/ 262805 w 519288"/>
              <a:gd name="connsiteY0" fmla="*/ 111558 h 503774"/>
              <a:gd name="connsiteX1" fmla="*/ 439744 w 519288"/>
              <a:gd name="connsiteY1" fmla="*/ 276036 h 503774"/>
              <a:gd name="connsiteX2" fmla="*/ 439744 w 519288"/>
              <a:gd name="connsiteY2" fmla="*/ 484796 h 503774"/>
              <a:gd name="connsiteX3" fmla="*/ 433425 w 519288"/>
              <a:gd name="connsiteY3" fmla="*/ 503774 h 503774"/>
              <a:gd name="connsiteX4" fmla="*/ 414467 w 519288"/>
              <a:gd name="connsiteY4" fmla="*/ 503774 h 503774"/>
              <a:gd name="connsiteX5" fmla="*/ 319678 w 519288"/>
              <a:gd name="connsiteY5" fmla="*/ 503774 h 503774"/>
              <a:gd name="connsiteX6" fmla="*/ 313359 w 519288"/>
              <a:gd name="connsiteY6" fmla="*/ 503774 h 503774"/>
              <a:gd name="connsiteX7" fmla="*/ 307040 w 519288"/>
              <a:gd name="connsiteY7" fmla="*/ 497448 h 503774"/>
              <a:gd name="connsiteX8" fmla="*/ 307040 w 519288"/>
              <a:gd name="connsiteY8" fmla="*/ 396231 h 503774"/>
              <a:gd name="connsiteX9" fmla="*/ 212251 w 519288"/>
              <a:gd name="connsiteY9" fmla="*/ 396231 h 503774"/>
              <a:gd name="connsiteX10" fmla="*/ 212251 w 519288"/>
              <a:gd name="connsiteY10" fmla="*/ 497448 h 503774"/>
              <a:gd name="connsiteX11" fmla="*/ 212251 w 519288"/>
              <a:gd name="connsiteY11" fmla="*/ 503774 h 503774"/>
              <a:gd name="connsiteX12" fmla="*/ 199612 w 519288"/>
              <a:gd name="connsiteY12" fmla="*/ 503774 h 503774"/>
              <a:gd name="connsiteX13" fmla="*/ 104823 w 519288"/>
              <a:gd name="connsiteY13" fmla="*/ 503774 h 503774"/>
              <a:gd name="connsiteX14" fmla="*/ 92185 w 519288"/>
              <a:gd name="connsiteY14" fmla="*/ 503774 h 503774"/>
              <a:gd name="connsiteX15" fmla="*/ 79546 w 519288"/>
              <a:gd name="connsiteY15" fmla="*/ 484796 h 503774"/>
              <a:gd name="connsiteX16" fmla="*/ 79546 w 519288"/>
              <a:gd name="connsiteY16" fmla="*/ 276036 h 503774"/>
              <a:gd name="connsiteX17" fmla="*/ 259644 w 519288"/>
              <a:gd name="connsiteY17" fmla="*/ 0 h 503774"/>
              <a:gd name="connsiteX18" fmla="*/ 281809 w 519288"/>
              <a:gd name="connsiteY18" fmla="*/ 9516 h 503774"/>
              <a:gd name="connsiteX19" fmla="*/ 370468 w 519288"/>
              <a:gd name="connsiteY19" fmla="*/ 91992 h 503774"/>
              <a:gd name="connsiteX20" fmla="*/ 370468 w 519288"/>
              <a:gd name="connsiteY20" fmla="*/ 22205 h 503774"/>
              <a:gd name="connsiteX21" fmla="*/ 383134 w 519288"/>
              <a:gd name="connsiteY21" fmla="*/ 9516 h 503774"/>
              <a:gd name="connsiteX22" fmla="*/ 414798 w 519288"/>
              <a:gd name="connsiteY22" fmla="*/ 9516 h 503774"/>
              <a:gd name="connsiteX23" fmla="*/ 427463 w 519288"/>
              <a:gd name="connsiteY23" fmla="*/ 22205 h 503774"/>
              <a:gd name="connsiteX24" fmla="*/ 427463 w 519288"/>
              <a:gd name="connsiteY24" fmla="*/ 142746 h 503774"/>
              <a:gd name="connsiteX25" fmla="*/ 509789 w 519288"/>
              <a:gd name="connsiteY25" fmla="*/ 218877 h 503774"/>
              <a:gd name="connsiteX26" fmla="*/ 509789 w 519288"/>
              <a:gd name="connsiteY26" fmla="*/ 269631 h 503774"/>
              <a:gd name="connsiteX27" fmla="*/ 465460 w 519288"/>
              <a:gd name="connsiteY27" fmla="*/ 269631 h 503774"/>
              <a:gd name="connsiteX28" fmla="*/ 262810 w 519288"/>
              <a:gd name="connsiteY28" fmla="*/ 79303 h 503774"/>
              <a:gd name="connsiteX29" fmla="*/ 60161 w 519288"/>
              <a:gd name="connsiteY29" fmla="*/ 269631 h 503774"/>
              <a:gd name="connsiteX30" fmla="*/ 34830 w 519288"/>
              <a:gd name="connsiteY30" fmla="*/ 275975 h 503774"/>
              <a:gd name="connsiteX31" fmla="*/ 9499 w 519288"/>
              <a:gd name="connsiteY31" fmla="*/ 269631 h 503774"/>
              <a:gd name="connsiteX32" fmla="*/ 9499 w 519288"/>
              <a:gd name="connsiteY32" fmla="*/ 218877 h 503774"/>
              <a:gd name="connsiteX33" fmla="*/ 237479 w 519288"/>
              <a:gd name="connsiteY33" fmla="*/ 9516 h 503774"/>
              <a:gd name="connsiteX34" fmla="*/ 259644 w 519288"/>
              <a:gd name="connsiteY34" fmla="*/ 0 h 503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19288" h="503774">
                <a:moveTo>
                  <a:pt x="262805" y="111558"/>
                </a:moveTo>
                <a:cubicBezTo>
                  <a:pt x="262805" y="111558"/>
                  <a:pt x="262805" y="111558"/>
                  <a:pt x="439744" y="276036"/>
                </a:cubicBezTo>
                <a:cubicBezTo>
                  <a:pt x="439744" y="276036"/>
                  <a:pt x="439744" y="276036"/>
                  <a:pt x="439744" y="484796"/>
                </a:cubicBezTo>
                <a:cubicBezTo>
                  <a:pt x="439744" y="497448"/>
                  <a:pt x="433425" y="503774"/>
                  <a:pt x="433425" y="503774"/>
                </a:cubicBezTo>
                <a:cubicBezTo>
                  <a:pt x="427106" y="503774"/>
                  <a:pt x="420786" y="503774"/>
                  <a:pt x="414467" y="503774"/>
                </a:cubicBezTo>
                <a:cubicBezTo>
                  <a:pt x="414467" y="503774"/>
                  <a:pt x="414467" y="503774"/>
                  <a:pt x="319678" y="503774"/>
                </a:cubicBezTo>
                <a:cubicBezTo>
                  <a:pt x="319678" y="503774"/>
                  <a:pt x="313359" y="503774"/>
                  <a:pt x="313359" y="503774"/>
                </a:cubicBezTo>
                <a:cubicBezTo>
                  <a:pt x="313359" y="503774"/>
                  <a:pt x="307040" y="497448"/>
                  <a:pt x="307040" y="497448"/>
                </a:cubicBezTo>
                <a:cubicBezTo>
                  <a:pt x="307040" y="497448"/>
                  <a:pt x="307040" y="497448"/>
                  <a:pt x="307040" y="396231"/>
                </a:cubicBezTo>
                <a:cubicBezTo>
                  <a:pt x="307040" y="396231"/>
                  <a:pt x="307040" y="396231"/>
                  <a:pt x="212251" y="396231"/>
                </a:cubicBezTo>
                <a:cubicBezTo>
                  <a:pt x="212251" y="396231"/>
                  <a:pt x="212251" y="396231"/>
                  <a:pt x="212251" y="497448"/>
                </a:cubicBezTo>
                <a:cubicBezTo>
                  <a:pt x="212251" y="497448"/>
                  <a:pt x="212251" y="503774"/>
                  <a:pt x="212251" y="503774"/>
                </a:cubicBezTo>
                <a:cubicBezTo>
                  <a:pt x="205931" y="503774"/>
                  <a:pt x="205931" y="503774"/>
                  <a:pt x="199612" y="503774"/>
                </a:cubicBezTo>
                <a:cubicBezTo>
                  <a:pt x="199612" y="503774"/>
                  <a:pt x="199612" y="503774"/>
                  <a:pt x="104823" y="503774"/>
                </a:cubicBezTo>
                <a:cubicBezTo>
                  <a:pt x="98504" y="503774"/>
                  <a:pt x="98504" y="503774"/>
                  <a:pt x="92185" y="503774"/>
                </a:cubicBezTo>
                <a:cubicBezTo>
                  <a:pt x="85865" y="503774"/>
                  <a:pt x="79546" y="497448"/>
                  <a:pt x="79546" y="484796"/>
                </a:cubicBezTo>
                <a:cubicBezTo>
                  <a:pt x="79546" y="484796"/>
                  <a:pt x="79546" y="484796"/>
                  <a:pt x="79546" y="276036"/>
                </a:cubicBezTo>
                <a:close/>
                <a:moveTo>
                  <a:pt x="259644" y="0"/>
                </a:moveTo>
                <a:cubicBezTo>
                  <a:pt x="267560" y="0"/>
                  <a:pt x="275476" y="3172"/>
                  <a:pt x="281809" y="9516"/>
                </a:cubicBezTo>
                <a:cubicBezTo>
                  <a:pt x="281809" y="9516"/>
                  <a:pt x="281809" y="9516"/>
                  <a:pt x="370468" y="91992"/>
                </a:cubicBezTo>
                <a:cubicBezTo>
                  <a:pt x="370468" y="91992"/>
                  <a:pt x="370468" y="91992"/>
                  <a:pt x="370468" y="22205"/>
                </a:cubicBezTo>
                <a:cubicBezTo>
                  <a:pt x="370468" y="15861"/>
                  <a:pt x="376801" y="9516"/>
                  <a:pt x="383134" y="9516"/>
                </a:cubicBezTo>
                <a:cubicBezTo>
                  <a:pt x="383134" y="9516"/>
                  <a:pt x="383134" y="9516"/>
                  <a:pt x="414798" y="9516"/>
                </a:cubicBezTo>
                <a:cubicBezTo>
                  <a:pt x="421130" y="9516"/>
                  <a:pt x="427463" y="15861"/>
                  <a:pt x="427463" y="22205"/>
                </a:cubicBezTo>
                <a:cubicBezTo>
                  <a:pt x="427463" y="22205"/>
                  <a:pt x="427463" y="22205"/>
                  <a:pt x="427463" y="142746"/>
                </a:cubicBezTo>
                <a:cubicBezTo>
                  <a:pt x="427463" y="142746"/>
                  <a:pt x="427463" y="142746"/>
                  <a:pt x="509789" y="218877"/>
                </a:cubicBezTo>
                <a:cubicBezTo>
                  <a:pt x="522455" y="231565"/>
                  <a:pt x="522455" y="250598"/>
                  <a:pt x="509789" y="269631"/>
                </a:cubicBezTo>
                <a:cubicBezTo>
                  <a:pt x="503457" y="282319"/>
                  <a:pt x="478126" y="282319"/>
                  <a:pt x="465460" y="269631"/>
                </a:cubicBezTo>
                <a:cubicBezTo>
                  <a:pt x="465460" y="269631"/>
                  <a:pt x="465460" y="269631"/>
                  <a:pt x="262810" y="79303"/>
                </a:cubicBezTo>
                <a:cubicBezTo>
                  <a:pt x="262810" y="79303"/>
                  <a:pt x="262810" y="79303"/>
                  <a:pt x="60161" y="269631"/>
                </a:cubicBezTo>
                <a:cubicBezTo>
                  <a:pt x="53828" y="275975"/>
                  <a:pt x="41163" y="275975"/>
                  <a:pt x="34830" y="275975"/>
                </a:cubicBezTo>
                <a:cubicBezTo>
                  <a:pt x="28497" y="275975"/>
                  <a:pt x="15831" y="275975"/>
                  <a:pt x="9499" y="269631"/>
                </a:cubicBezTo>
                <a:cubicBezTo>
                  <a:pt x="-3167" y="250598"/>
                  <a:pt x="-3167" y="231565"/>
                  <a:pt x="9499" y="218877"/>
                </a:cubicBezTo>
                <a:cubicBezTo>
                  <a:pt x="9499" y="218877"/>
                  <a:pt x="9499" y="218877"/>
                  <a:pt x="237479" y="9516"/>
                </a:cubicBezTo>
                <a:cubicBezTo>
                  <a:pt x="243812" y="3172"/>
                  <a:pt x="251728" y="0"/>
                  <a:pt x="259644" y="0"/>
                </a:cubicBezTo>
                <a:close/>
              </a:path>
            </a:pathLst>
          </a:custGeom>
          <a:solidFill>
            <a:srgbClr val="C00000"/>
          </a:solidFill>
          <a:ln>
            <a:noFill/>
          </a:ln>
        </p:spPr>
        <p:txBody>
          <a:bodyPr anchor="ctr">
            <a:scene3d>
              <a:camera prst="orthographicFront"/>
              <a:lightRig rig="threePt" dir="t"/>
            </a:scene3d>
            <a:sp3d>
              <a:contourClr>
                <a:srgbClr val="FFFFFF"/>
              </a:contourClr>
            </a:sp3d>
          </a:bodyPr>
          <a:lstStyle/>
          <a:p>
            <a:pPr algn="ctr" eaLnBrk="0" hangingPunct="0"/>
            <a:endParaRPr lang="zh-CN" altLang="en-US">
              <a:solidFill>
                <a:srgbClr val="FFFFFF"/>
              </a:solidFill>
              <a:cs typeface="+mn-ea"/>
              <a:sym typeface="+mn-lt"/>
            </a:endParaRPr>
          </a:p>
        </p:txBody>
      </p:sp>
      <p:grpSp>
        <p:nvGrpSpPr>
          <p:cNvPr id="5" name="组合 4"/>
          <p:cNvGrpSpPr/>
          <p:nvPr/>
        </p:nvGrpSpPr>
        <p:grpSpPr>
          <a:xfrm>
            <a:off x="4887817" y="1191467"/>
            <a:ext cx="2416366" cy="2416366"/>
            <a:chOff x="4201748" y="409074"/>
            <a:chExt cx="3155444" cy="3155444"/>
          </a:xfrm>
        </p:grpSpPr>
        <p:sp>
          <p:nvSpPr>
            <p:cNvPr id="6" name="椭圆 5"/>
            <p:cNvSpPr/>
            <p:nvPr/>
          </p:nvSpPr>
          <p:spPr>
            <a:xfrm>
              <a:off x="4285317" y="492643"/>
              <a:ext cx="2988306" cy="298830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95510" y="602836"/>
              <a:ext cx="2767921" cy="2767921"/>
            </a:xfrm>
            <a:prstGeom prst="rect">
              <a:avLst/>
            </a:prstGeom>
          </p:spPr>
        </p:pic>
        <p:sp>
          <p:nvSpPr>
            <p:cNvPr id="8" name="椭圆 7"/>
            <p:cNvSpPr/>
            <p:nvPr/>
          </p:nvSpPr>
          <p:spPr>
            <a:xfrm>
              <a:off x="4201748" y="409074"/>
              <a:ext cx="3155444" cy="3155444"/>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grpSp>
      <p:sp>
        <p:nvSpPr>
          <p:cNvPr id="9" name="AutoShape 5"/>
          <p:cNvSpPr/>
          <p:nvPr/>
        </p:nvSpPr>
        <p:spPr bwMode="auto">
          <a:xfrm>
            <a:off x="3372852" y="4640095"/>
            <a:ext cx="5446296" cy="475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ctr" defTabSz="323215">
              <a:lnSpc>
                <a:spcPct val="120000"/>
              </a:lnSpc>
              <a:spcBef>
                <a:spcPts val="850"/>
              </a:spcBef>
            </a:pPr>
            <a:r>
              <a:rPr lang="es-ES" altLang="zh-CN" sz="935" b="0" dirty="0">
                <a:solidFill>
                  <a:srgbClr val="FFC000"/>
                </a:solidFill>
                <a:latin typeface="+mn-lt"/>
                <a:ea typeface="+mn-ea"/>
                <a:cs typeface="+mn-ea"/>
                <a:sym typeface="+mn-lt"/>
              </a:rPr>
              <a:t>Lorem ipsum dolor sit amet, consectetur adipiscing elit. Integer mollis vehicula ligula ut faucibus. Curabitur vestibulum consequat urna et vehicula. Suspendisse feugiat biben- dum egestas. Sed bibendum urna id sem tincidunt commodoat dictum lectus elis tellus, volutpat quis venenatis non, adipiscing quis orci. Integer condimentum leo ut erat ultrices mollis. Nunc ut quam adipiscing, elementum enim ac, ullamcorper magna. Curabitur a felis eu tellus tincidunt rhoncus. Cras rhoncus diam tortor, id cursus purus.</a:t>
            </a:r>
            <a:endParaRPr lang="es-ES" altLang="zh-CN" sz="2485" b="0" dirty="0">
              <a:solidFill>
                <a:srgbClr val="FFC000"/>
              </a:solidFill>
              <a:latin typeface="+mn-lt"/>
              <a:ea typeface="+mn-ea"/>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Tm="1000">
        <p:random/>
      </p:transition>
    </mc:Choice>
    <mc:Fallback xmlns="">
      <p:transition spd="slow"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32" presetClass="emph" presetSubtype="0" fill="hold" nodeType="afterEffect">
                                  <p:stCondLst>
                                    <p:cond delay="0"/>
                                  </p:stCondLst>
                                  <p:childTnLst>
                                    <p:animRot by="120000">
                                      <p:cBhvr>
                                        <p:cTn id="12" dur="100" fill="hold">
                                          <p:stCondLst>
                                            <p:cond delay="0"/>
                                          </p:stCondLst>
                                        </p:cTn>
                                        <p:tgtEl>
                                          <p:spTgt spid="5"/>
                                        </p:tgtEl>
                                        <p:attrNameLst>
                                          <p:attrName>r</p:attrName>
                                        </p:attrNameLst>
                                      </p:cBhvr>
                                    </p:animRot>
                                    <p:animRot by="-240000">
                                      <p:cBhvr>
                                        <p:cTn id="13" dur="200" fill="hold">
                                          <p:stCondLst>
                                            <p:cond delay="200"/>
                                          </p:stCondLst>
                                        </p:cTn>
                                        <p:tgtEl>
                                          <p:spTgt spid="5"/>
                                        </p:tgtEl>
                                        <p:attrNameLst>
                                          <p:attrName>r</p:attrName>
                                        </p:attrNameLst>
                                      </p:cBhvr>
                                    </p:animRot>
                                    <p:animRot by="240000">
                                      <p:cBhvr>
                                        <p:cTn id="14" dur="200" fill="hold">
                                          <p:stCondLst>
                                            <p:cond delay="400"/>
                                          </p:stCondLst>
                                        </p:cTn>
                                        <p:tgtEl>
                                          <p:spTgt spid="5"/>
                                        </p:tgtEl>
                                        <p:attrNameLst>
                                          <p:attrName>r</p:attrName>
                                        </p:attrNameLst>
                                      </p:cBhvr>
                                    </p:animRot>
                                    <p:animRot by="-240000">
                                      <p:cBhvr>
                                        <p:cTn id="15" dur="200" fill="hold">
                                          <p:stCondLst>
                                            <p:cond delay="600"/>
                                          </p:stCondLst>
                                        </p:cTn>
                                        <p:tgtEl>
                                          <p:spTgt spid="5"/>
                                        </p:tgtEl>
                                        <p:attrNameLst>
                                          <p:attrName>r</p:attrName>
                                        </p:attrNameLst>
                                      </p:cBhvr>
                                    </p:animRot>
                                    <p:animRot by="120000">
                                      <p:cBhvr>
                                        <p:cTn id="16" dur="200" fill="hold">
                                          <p:stCondLst>
                                            <p:cond delay="800"/>
                                          </p:stCondLst>
                                        </p:cTn>
                                        <p:tgtEl>
                                          <p:spTgt spid="5"/>
                                        </p:tgtEl>
                                        <p:attrNameLst>
                                          <p:attrName>r</p:attrName>
                                        </p:attrNameLst>
                                      </p:cBhvr>
                                    </p:animRot>
                                  </p:childTnLst>
                                </p:cTn>
                              </p:par>
                              <p:par>
                                <p:cTn id="17" presetID="42"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2" presetClass="entr" presetSubtype="2" fill="hold" grpId="0" nodeType="afterEffect">
                                  <p:stCondLst>
                                    <p:cond delay="0"/>
                                  </p:stCondLst>
                                  <p:iterate type="lt">
                                    <p:tmPct val="10000"/>
                                  </p:iterate>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childTnLst>
                          </p:cTn>
                        </p:par>
                        <p:par>
                          <p:cTn id="27" fill="hold">
                            <p:stCondLst>
                              <p:cond delay="1750"/>
                            </p:stCondLst>
                            <p:childTnLst>
                              <p:par>
                                <p:cTn id="28" presetID="22" presetClass="entr" presetSubtype="1"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up)">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5"/>
          <p:cNvSpPr txBox="1">
            <a:spLocks noChangeArrowheads="1"/>
          </p:cNvSpPr>
          <p:nvPr/>
        </p:nvSpPr>
        <p:spPr bwMode="auto">
          <a:xfrm>
            <a:off x="1980372" y="353192"/>
            <a:ext cx="3999324" cy="553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21892" tIns="60945" rIns="121892" bIns="60945">
            <a:spAutoFit/>
          </a:bodyPr>
          <a:lstStyle>
            <a:defPPr>
              <a:defRPr lang="zh-CN"/>
            </a:defPPr>
            <a:lvl1pPr eaLnBrk="1" hangingPunct="1">
              <a:defRPr sz="3465" i="0" spc="-150">
                <a:solidFill>
                  <a:schemeClr val="tx1">
                    <a:lumMod val="75000"/>
                    <a:lumOff val="25000"/>
                  </a:schemeClr>
                </a:solidFill>
                <a:latin typeface="+mn-lt"/>
                <a:ea typeface="+mn-ea"/>
                <a:cs typeface="+mn-ea"/>
              </a:defRPr>
            </a:lvl1pPr>
            <a:lvl2pPr marL="742950" indent="-285750" eaLnBrk="0" hangingPunct="0">
              <a:defRPr i="1">
                <a:latin typeface="Arial" panose="020B0604020202020204" pitchFamily="34" charset="0"/>
                <a:ea typeface="宋体" panose="02010600030101010101" pitchFamily="2" charset="-122"/>
              </a:defRPr>
            </a:lvl2pPr>
            <a:lvl3pPr marL="1143000" indent="-228600" eaLnBrk="0" hangingPunct="0">
              <a:defRPr i="1">
                <a:latin typeface="Arial" panose="020B0604020202020204" pitchFamily="34" charset="0"/>
                <a:ea typeface="宋体" panose="02010600030101010101" pitchFamily="2" charset="-122"/>
              </a:defRPr>
            </a:lvl3pPr>
            <a:lvl4pPr marL="1600200" indent="-228600" eaLnBrk="0" hangingPunct="0">
              <a:defRPr i="1">
                <a:latin typeface="Arial" panose="020B0604020202020204" pitchFamily="34" charset="0"/>
                <a:ea typeface="宋体" panose="02010600030101010101" pitchFamily="2" charset="-122"/>
              </a:defRPr>
            </a:lvl4pPr>
            <a:lvl5pPr marL="2057400" indent="-228600" eaLnBrk="0" hangingPunct="0">
              <a:defRPr i="1">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9pPr>
          </a:lstStyle>
          <a:p>
            <a:r>
              <a:rPr lang="zh-CN" altLang="en-US" sz="2800" b="1" spc="0" dirty="0">
                <a:solidFill>
                  <a:srgbClr val="FFE100"/>
                </a:solidFill>
                <a:sym typeface="+mn-lt"/>
              </a:rPr>
              <a:t>修改相关主题文字</a:t>
            </a:r>
          </a:p>
        </p:txBody>
      </p:sp>
      <p:grpSp>
        <p:nvGrpSpPr>
          <p:cNvPr id="3" name="组合 2"/>
          <p:cNvGrpSpPr/>
          <p:nvPr/>
        </p:nvGrpSpPr>
        <p:grpSpPr>
          <a:xfrm>
            <a:off x="7747573" y="1156529"/>
            <a:ext cx="3124080" cy="2936190"/>
            <a:chOff x="7975600" y="822138"/>
            <a:chExt cx="3124080" cy="293619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75600" y="822138"/>
              <a:ext cx="3124080" cy="2507850"/>
            </a:xfrm>
            <a:prstGeom prst="rect">
              <a:avLst/>
            </a:prstGeom>
          </p:spPr>
        </p:pic>
        <p:sp>
          <p:nvSpPr>
            <p:cNvPr id="5" name="矩形 4"/>
            <p:cNvSpPr/>
            <p:nvPr/>
          </p:nvSpPr>
          <p:spPr>
            <a:xfrm>
              <a:off x="8972459" y="3416510"/>
              <a:ext cx="1135833" cy="341818"/>
            </a:xfrm>
            <a:prstGeom prst="rect">
              <a:avLst/>
            </a:prstGeom>
          </p:spPr>
          <p:txBody>
            <a:bodyPr wrap="none">
              <a:spAutoFit/>
            </a:bodyPr>
            <a:lstStyle/>
            <a:p>
              <a:pPr algn="ctr"/>
              <a:r>
                <a:rPr lang="en-US" altLang="zh-CN" sz="1100" dirty="0">
                  <a:solidFill>
                    <a:schemeClr val="bg1">
                      <a:lumMod val="95000"/>
                    </a:schemeClr>
                  </a:solidFill>
                  <a:latin typeface="+mj-ea"/>
                </a:rPr>
                <a:t>ENTER YOUR</a:t>
              </a:r>
            </a:p>
            <a:p>
              <a:pPr algn="ctr"/>
              <a:r>
                <a:rPr lang="en-US" altLang="zh-CN" sz="1100" dirty="0">
                  <a:solidFill>
                    <a:schemeClr val="bg1">
                      <a:lumMod val="95000"/>
                    </a:schemeClr>
                  </a:solidFill>
                  <a:latin typeface="+mj-ea"/>
                </a:rPr>
                <a:t>TEXT OR IMAGE</a:t>
              </a:r>
            </a:p>
          </p:txBody>
        </p:sp>
        <p:sp>
          <p:nvSpPr>
            <p:cNvPr id="6" name="矩形 5"/>
            <p:cNvSpPr/>
            <p:nvPr/>
          </p:nvSpPr>
          <p:spPr>
            <a:xfrm>
              <a:off x="8098971" y="936171"/>
              <a:ext cx="2873829" cy="1632858"/>
            </a:xfrm>
            <a:prstGeom prst="rect">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 name="组合 6"/>
          <p:cNvGrpSpPr/>
          <p:nvPr/>
        </p:nvGrpSpPr>
        <p:grpSpPr>
          <a:xfrm>
            <a:off x="7870944" y="3921810"/>
            <a:ext cx="3124080" cy="2936190"/>
            <a:chOff x="7975600" y="3630652"/>
            <a:chExt cx="3124080" cy="2936190"/>
          </a:xfrm>
        </p:grpSpPr>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75600" y="3630652"/>
              <a:ext cx="3124080" cy="2507850"/>
            </a:xfrm>
            <a:prstGeom prst="rect">
              <a:avLst/>
            </a:prstGeom>
          </p:spPr>
        </p:pic>
        <p:sp>
          <p:nvSpPr>
            <p:cNvPr id="9" name="矩形 8"/>
            <p:cNvSpPr/>
            <p:nvPr/>
          </p:nvSpPr>
          <p:spPr>
            <a:xfrm>
              <a:off x="8972459" y="6225024"/>
              <a:ext cx="1135833" cy="341818"/>
            </a:xfrm>
            <a:prstGeom prst="rect">
              <a:avLst/>
            </a:prstGeom>
          </p:spPr>
          <p:txBody>
            <a:bodyPr wrap="none">
              <a:spAutoFit/>
            </a:bodyPr>
            <a:lstStyle/>
            <a:p>
              <a:pPr algn="ctr"/>
              <a:r>
                <a:rPr lang="en-US" altLang="zh-CN" sz="1100" dirty="0">
                  <a:solidFill>
                    <a:schemeClr val="bg1">
                      <a:lumMod val="95000"/>
                    </a:schemeClr>
                  </a:solidFill>
                  <a:latin typeface="+mj-ea"/>
                </a:rPr>
                <a:t>ENTER YOUR</a:t>
              </a:r>
            </a:p>
            <a:p>
              <a:pPr algn="ctr"/>
              <a:r>
                <a:rPr lang="en-US" altLang="zh-CN" sz="1100" dirty="0">
                  <a:solidFill>
                    <a:schemeClr val="bg1">
                      <a:lumMod val="95000"/>
                    </a:schemeClr>
                  </a:solidFill>
                  <a:latin typeface="+mj-ea"/>
                </a:rPr>
                <a:t>TEXT OR IMAGE</a:t>
              </a:r>
            </a:p>
          </p:txBody>
        </p:sp>
        <p:sp>
          <p:nvSpPr>
            <p:cNvPr id="10" name="矩形 9"/>
            <p:cNvSpPr/>
            <p:nvPr/>
          </p:nvSpPr>
          <p:spPr>
            <a:xfrm>
              <a:off x="8098971" y="3727147"/>
              <a:ext cx="2873829" cy="1650803"/>
            </a:xfrm>
            <a:prstGeom prst="rect">
              <a:avLst/>
            </a:prstGeom>
            <a:blipFill>
              <a:blip r:embed="rId5"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 name="组合 7"/>
          <p:cNvGrpSpPr/>
          <p:nvPr/>
        </p:nvGrpSpPr>
        <p:grpSpPr bwMode="auto">
          <a:xfrm>
            <a:off x="1444149" y="1639829"/>
            <a:ext cx="4722714" cy="1655235"/>
            <a:chOff x="2263428" y="433150"/>
            <a:chExt cx="3541306" cy="1241604"/>
          </a:xfrm>
        </p:grpSpPr>
        <p:sp>
          <p:nvSpPr>
            <p:cNvPr id="12" name="文本框 66"/>
            <p:cNvSpPr txBox="1">
              <a:spLocks noChangeArrowheads="1"/>
            </p:cNvSpPr>
            <p:nvPr/>
          </p:nvSpPr>
          <p:spPr bwMode="auto">
            <a:xfrm>
              <a:off x="2263428" y="1374629"/>
              <a:ext cx="3541306" cy="3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r" eaLnBrk="1" hangingPunct="1">
                <a:lnSpc>
                  <a:spcPts val="1200"/>
                </a:lnSpc>
              </a:pPr>
              <a:r>
                <a:rPr lang="en-US" altLang="zh-CN" sz="1100" dirty="0">
                  <a:solidFill>
                    <a:schemeClr val="tx1">
                      <a:lumMod val="85000"/>
                      <a:lumOff val="15000"/>
                    </a:schemeClr>
                  </a:solidFill>
                  <a:latin typeface="Helvetica" panose="020B0604020202020204" pitchFamily="34" charset="0"/>
                  <a:ea typeface="微软雅黑" panose="020B0503020204020204" charset="-122"/>
                  <a:cs typeface="Arial" panose="020B0604020202020204" pitchFamily="34" charset="0"/>
                </a:rPr>
                <a:t>this is a sample text. insert your desired text here. Again. this is a dummy text. enter your own text here. this is a sample text. </a:t>
              </a:r>
              <a:endParaRPr lang="zh-CN" altLang="en-US" sz="1100" dirty="0">
                <a:solidFill>
                  <a:schemeClr val="tx1">
                    <a:lumMod val="85000"/>
                    <a:lumOff val="15000"/>
                  </a:schemeClr>
                </a:solidFill>
                <a:latin typeface="Helvetica" panose="020B0604020202020204" pitchFamily="34" charset="0"/>
                <a:ea typeface="微软雅黑" panose="020B0503020204020204" charset="-122"/>
                <a:cs typeface="Arial" panose="020B0604020202020204" pitchFamily="34" charset="0"/>
              </a:endParaRPr>
            </a:p>
          </p:txBody>
        </p:sp>
        <p:sp>
          <p:nvSpPr>
            <p:cNvPr id="13" name="文本框 13"/>
            <p:cNvSpPr txBox="1">
              <a:spLocks noChangeArrowheads="1"/>
            </p:cNvSpPr>
            <p:nvPr/>
          </p:nvSpPr>
          <p:spPr bwMode="auto">
            <a:xfrm>
              <a:off x="3493245" y="433150"/>
              <a:ext cx="2273231" cy="530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r"/>
              <a:r>
                <a:rPr lang="zh-CN" altLang="en-US" sz="4000" spc="-300" dirty="0">
                  <a:solidFill>
                    <a:schemeClr val="tx1">
                      <a:lumMod val="85000"/>
                      <a:lumOff val="15000"/>
                    </a:schemeClr>
                  </a:solidFill>
                  <a:latin typeface="造字工房俊雅（非商用）常规体" pitchFamily="50" charset="-122"/>
                  <a:ea typeface="造字工房俊雅（非商用）常规体" pitchFamily="50" charset="-122"/>
                </a:rPr>
                <a:t>奋斗 自有未来</a:t>
              </a:r>
              <a:r>
                <a:rPr lang="en-US" altLang="zh-CN" sz="4000" spc="-300" dirty="0">
                  <a:solidFill>
                    <a:schemeClr val="tx1">
                      <a:lumMod val="85000"/>
                      <a:lumOff val="15000"/>
                    </a:schemeClr>
                  </a:solidFill>
                  <a:latin typeface="造字工房俊雅（非商用）常规体" pitchFamily="50" charset="-122"/>
                  <a:ea typeface="造字工房俊雅（非商用）常规体" pitchFamily="50" charset="-122"/>
                </a:rPr>
                <a:t>……</a:t>
              </a:r>
              <a:endParaRPr lang="zh-CN" altLang="en-US" sz="4000" spc="-300" dirty="0">
                <a:solidFill>
                  <a:schemeClr val="tx1">
                    <a:lumMod val="85000"/>
                    <a:lumOff val="15000"/>
                  </a:schemeClr>
                </a:solidFill>
                <a:latin typeface="造字工房俊雅（非商用）常规体" pitchFamily="50" charset="-122"/>
                <a:ea typeface="造字工房俊雅（非商用）常规体" pitchFamily="50" charset="-122"/>
              </a:endParaRPr>
            </a:p>
          </p:txBody>
        </p:sp>
        <p:sp>
          <p:nvSpPr>
            <p:cNvPr id="14" name="文本框 66"/>
            <p:cNvSpPr txBox="1">
              <a:spLocks noChangeArrowheads="1"/>
            </p:cNvSpPr>
            <p:nvPr/>
          </p:nvSpPr>
          <p:spPr bwMode="auto">
            <a:xfrm>
              <a:off x="2875615" y="880115"/>
              <a:ext cx="2907169" cy="284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defRPr/>
              </a:pPr>
              <a:r>
                <a:rPr lang="en-US" altLang="zh-CN" sz="1865" dirty="0">
                  <a:solidFill>
                    <a:schemeClr val="tx1">
                      <a:lumMod val="85000"/>
                      <a:lumOff val="15000"/>
                    </a:schemeClr>
                  </a:solidFill>
                  <a:latin typeface="Helvetica" panose="020B0604020202020204" pitchFamily="34" charset="0"/>
                </a:rPr>
                <a:t>PLEASE ADD YOUR TITLE HERE</a:t>
              </a:r>
              <a:endParaRPr lang="zh-CN" altLang="en-US" sz="1865" dirty="0">
                <a:solidFill>
                  <a:schemeClr val="tx1">
                    <a:lumMod val="85000"/>
                    <a:lumOff val="15000"/>
                  </a:schemeClr>
                </a:solidFill>
                <a:latin typeface="Helvetica" panose="020B0604020202020204" pitchFamily="34" charset="0"/>
              </a:endParaRPr>
            </a:p>
          </p:txBody>
        </p:sp>
        <p:sp>
          <p:nvSpPr>
            <p:cNvPr id="15" name="任意多边形 14"/>
            <p:cNvSpPr/>
            <p:nvPr/>
          </p:nvSpPr>
          <p:spPr>
            <a:xfrm>
              <a:off x="5356368" y="1286573"/>
              <a:ext cx="287278" cy="0"/>
            </a:xfrm>
            <a:custGeom>
              <a:avLst/>
              <a:gdLst>
                <a:gd name="connsiteX0" fmla="*/ 0 w 504825"/>
                <a:gd name="connsiteY0" fmla="*/ 0 h 0"/>
                <a:gd name="connsiteX1" fmla="*/ 504825 w 504825"/>
                <a:gd name="connsiteY1" fmla="*/ 0 h 0"/>
              </a:gdLst>
              <a:ahLst/>
              <a:cxnLst>
                <a:cxn ang="0">
                  <a:pos x="connsiteX0" y="connsiteY0"/>
                </a:cxn>
                <a:cxn ang="0">
                  <a:pos x="connsiteX1" y="connsiteY1"/>
                </a:cxn>
              </a:cxnLst>
              <a:rect l="l" t="t" r="r" b="b"/>
              <a:pathLst>
                <a:path w="504825">
                  <a:moveTo>
                    <a:pt x="0" y="0"/>
                  </a:moveTo>
                  <a:lnTo>
                    <a:pt x="504825" y="0"/>
                  </a:lnTo>
                </a:path>
              </a:pathLst>
            </a:cu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310">
                <a:solidFill>
                  <a:schemeClr val="tx1">
                    <a:lumMod val="85000"/>
                    <a:lumOff val="15000"/>
                  </a:schemeClr>
                </a:solidFill>
              </a:endParaRPr>
            </a:p>
          </p:txBody>
        </p:sp>
      </p:grpSp>
      <p:grpSp>
        <p:nvGrpSpPr>
          <p:cNvPr id="16" name="组合 15"/>
          <p:cNvGrpSpPr/>
          <p:nvPr/>
        </p:nvGrpSpPr>
        <p:grpSpPr bwMode="auto">
          <a:xfrm>
            <a:off x="6294934" y="1580621"/>
            <a:ext cx="734484" cy="736600"/>
            <a:chOff x="2307521" y="2283162"/>
            <a:chExt cx="551398" cy="551398"/>
          </a:xfrm>
        </p:grpSpPr>
        <p:sp>
          <p:nvSpPr>
            <p:cNvPr id="17" name="矩形 16"/>
            <p:cNvSpPr/>
            <p:nvPr/>
          </p:nvSpPr>
          <p:spPr>
            <a:xfrm>
              <a:off x="2307521" y="2283162"/>
              <a:ext cx="551398" cy="551398"/>
            </a:xfrm>
            <a:prstGeom prst="rect">
              <a:avLst/>
            </a:prstGeom>
            <a:solidFill>
              <a:srgbClr val="C000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310"/>
            </a:p>
          </p:txBody>
        </p:sp>
        <p:sp>
          <p:nvSpPr>
            <p:cNvPr id="18" name="五角星 17"/>
            <p:cNvSpPr/>
            <p:nvPr/>
          </p:nvSpPr>
          <p:spPr>
            <a:xfrm>
              <a:off x="2456891" y="2427350"/>
              <a:ext cx="252658" cy="255100"/>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310"/>
            </a:p>
          </p:txBody>
        </p:sp>
      </p:grpSp>
      <p:grpSp>
        <p:nvGrpSpPr>
          <p:cNvPr id="19" name="组合 7"/>
          <p:cNvGrpSpPr/>
          <p:nvPr/>
        </p:nvGrpSpPr>
        <p:grpSpPr bwMode="auto">
          <a:xfrm>
            <a:off x="1621569" y="4409513"/>
            <a:ext cx="4545291" cy="1747285"/>
            <a:chOff x="2396466" y="364103"/>
            <a:chExt cx="3408267" cy="1310651"/>
          </a:xfrm>
        </p:grpSpPr>
        <p:sp>
          <p:nvSpPr>
            <p:cNvPr id="20" name="文本框 66"/>
            <p:cNvSpPr txBox="1">
              <a:spLocks noChangeArrowheads="1"/>
            </p:cNvSpPr>
            <p:nvPr/>
          </p:nvSpPr>
          <p:spPr bwMode="auto">
            <a:xfrm>
              <a:off x="2396466" y="1374629"/>
              <a:ext cx="3408267" cy="3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r" eaLnBrk="1" hangingPunct="1">
                <a:lnSpc>
                  <a:spcPts val="1200"/>
                </a:lnSpc>
              </a:pPr>
              <a:r>
                <a:rPr lang="en-US" altLang="zh-CN" sz="1100" dirty="0">
                  <a:solidFill>
                    <a:schemeClr val="tx1">
                      <a:lumMod val="85000"/>
                      <a:lumOff val="15000"/>
                    </a:schemeClr>
                  </a:solidFill>
                  <a:latin typeface="Helvetica" panose="020B0604020202020204" pitchFamily="34" charset="0"/>
                  <a:ea typeface="微软雅黑" panose="020B0503020204020204" charset="-122"/>
                  <a:cs typeface="Arial" panose="020B0604020202020204" pitchFamily="34" charset="0"/>
                </a:rPr>
                <a:t>this is a sample text. insert your desired text here. Again. this is a dummy text. enter your own text here. this is a sample text. </a:t>
              </a:r>
              <a:endParaRPr lang="zh-CN" altLang="en-US" sz="1100" dirty="0">
                <a:solidFill>
                  <a:schemeClr val="tx1">
                    <a:lumMod val="85000"/>
                    <a:lumOff val="15000"/>
                  </a:schemeClr>
                </a:solidFill>
                <a:latin typeface="Helvetica" panose="020B0604020202020204" pitchFamily="34" charset="0"/>
                <a:ea typeface="微软雅黑" panose="020B0503020204020204" charset="-122"/>
                <a:cs typeface="Arial" panose="020B0604020202020204" pitchFamily="34" charset="0"/>
              </a:endParaRPr>
            </a:p>
          </p:txBody>
        </p:sp>
        <p:sp>
          <p:nvSpPr>
            <p:cNvPr id="21" name="文本框 13"/>
            <p:cNvSpPr txBox="1">
              <a:spLocks noChangeArrowheads="1"/>
            </p:cNvSpPr>
            <p:nvPr/>
          </p:nvSpPr>
          <p:spPr bwMode="auto">
            <a:xfrm>
              <a:off x="3531501" y="364103"/>
              <a:ext cx="2273232" cy="530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r"/>
              <a:r>
                <a:rPr lang="zh-CN" altLang="en-US" sz="4000" spc="-300" dirty="0">
                  <a:solidFill>
                    <a:schemeClr val="tx1">
                      <a:lumMod val="85000"/>
                      <a:lumOff val="15000"/>
                    </a:schemeClr>
                  </a:solidFill>
                  <a:latin typeface="造字工房俊雅（非商用）常规体" pitchFamily="50" charset="-122"/>
                  <a:ea typeface="造字工房俊雅（非商用）常规体" pitchFamily="50" charset="-122"/>
                </a:rPr>
                <a:t>奋斗 自有未来</a:t>
              </a:r>
              <a:r>
                <a:rPr lang="en-US" altLang="zh-CN" sz="4000" spc="-300" dirty="0">
                  <a:solidFill>
                    <a:schemeClr val="tx1">
                      <a:lumMod val="85000"/>
                      <a:lumOff val="15000"/>
                    </a:schemeClr>
                  </a:solidFill>
                  <a:latin typeface="造字工房俊雅（非商用）常规体" pitchFamily="50" charset="-122"/>
                  <a:ea typeface="造字工房俊雅（非商用）常规体" pitchFamily="50" charset="-122"/>
                </a:rPr>
                <a:t>……</a:t>
              </a:r>
              <a:endParaRPr lang="zh-CN" altLang="en-US" sz="4000" spc="-300" dirty="0">
                <a:solidFill>
                  <a:schemeClr val="tx1">
                    <a:lumMod val="85000"/>
                    <a:lumOff val="15000"/>
                  </a:schemeClr>
                </a:solidFill>
                <a:latin typeface="造字工房俊雅（非商用）常规体" pitchFamily="50" charset="-122"/>
                <a:ea typeface="造字工房俊雅（非商用）常规体" pitchFamily="50" charset="-122"/>
              </a:endParaRPr>
            </a:p>
          </p:txBody>
        </p:sp>
        <p:sp>
          <p:nvSpPr>
            <p:cNvPr id="22" name="文本框 66"/>
            <p:cNvSpPr txBox="1">
              <a:spLocks noChangeArrowheads="1"/>
            </p:cNvSpPr>
            <p:nvPr/>
          </p:nvSpPr>
          <p:spPr bwMode="auto">
            <a:xfrm>
              <a:off x="2875615" y="880115"/>
              <a:ext cx="2907169" cy="284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defRPr/>
              </a:pPr>
              <a:r>
                <a:rPr lang="en-US" altLang="zh-CN" sz="1865" dirty="0">
                  <a:solidFill>
                    <a:schemeClr val="tx1">
                      <a:lumMod val="85000"/>
                      <a:lumOff val="15000"/>
                    </a:schemeClr>
                  </a:solidFill>
                  <a:latin typeface="Helvetica" panose="020B0604020202020204" pitchFamily="34" charset="0"/>
                </a:rPr>
                <a:t>PLEASE ADD YOUR TITLE HERE</a:t>
              </a:r>
              <a:endParaRPr lang="zh-CN" altLang="en-US" sz="1865" dirty="0">
                <a:solidFill>
                  <a:schemeClr val="tx1">
                    <a:lumMod val="85000"/>
                    <a:lumOff val="15000"/>
                  </a:schemeClr>
                </a:solidFill>
                <a:latin typeface="Helvetica" panose="020B0604020202020204" pitchFamily="34" charset="0"/>
              </a:endParaRPr>
            </a:p>
          </p:txBody>
        </p:sp>
        <p:sp>
          <p:nvSpPr>
            <p:cNvPr id="23" name="任意多边形 22"/>
            <p:cNvSpPr/>
            <p:nvPr/>
          </p:nvSpPr>
          <p:spPr>
            <a:xfrm>
              <a:off x="5356368" y="1286573"/>
              <a:ext cx="287278" cy="0"/>
            </a:xfrm>
            <a:custGeom>
              <a:avLst/>
              <a:gdLst>
                <a:gd name="connsiteX0" fmla="*/ 0 w 504825"/>
                <a:gd name="connsiteY0" fmla="*/ 0 h 0"/>
                <a:gd name="connsiteX1" fmla="*/ 504825 w 504825"/>
                <a:gd name="connsiteY1" fmla="*/ 0 h 0"/>
              </a:gdLst>
              <a:ahLst/>
              <a:cxnLst>
                <a:cxn ang="0">
                  <a:pos x="connsiteX0" y="connsiteY0"/>
                </a:cxn>
                <a:cxn ang="0">
                  <a:pos x="connsiteX1" y="connsiteY1"/>
                </a:cxn>
              </a:cxnLst>
              <a:rect l="l" t="t" r="r" b="b"/>
              <a:pathLst>
                <a:path w="504825">
                  <a:moveTo>
                    <a:pt x="0" y="0"/>
                  </a:moveTo>
                  <a:lnTo>
                    <a:pt x="504825" y="0"/>
                  </a:lnTo>
                </a:path>
              </a:pathLst>
            </a:cu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310">
                <a:solidFill>
                  <a:schemeClr val="tx1">
                    <a:lumMod val="85000"/>
                    <a:lumOff val="15000"/>
                  </a:schemeClr>
                </a:solidFill>
              </a:endParaRPr>
            </a:p>
          </p:txBody>
        </p:sp>
      </p:grpSp>
      <p:grpSp>
        <p:nvGrpSpPr>
          <p:cNvPr id="24" name="组合 23"/>
          <p:cNvGrpSpPr/>
          <p:nvPr/>
        </p:nvGrpSpPr>
        <p:grpSpPr bwMode="auto">
          <a:xfrm>
            <a:off x="6294934" y="4442355"/>
            <a:ext cx="734484" cy="736600"/>
            <a:chOff x="2307521" y="2283162"/>
            <a:chExt cx="551398" cy="551398"/>
          </a:xfrm>
        </p:grpSpPr>
        <p:sp>
          <p:nvSpPr>
            <p:cNvPr id="25" name="矩形 24"/>
            <p:cNvSpPr/>
            <p:nvPr/>
          </p:nvSpPr>
          <p:spPr>
            <a:xfrm>
              <a:off x="2307521" y="2283162"/>
              <a:ext cx="551398" cy="551398"/>
            </a:xfrm>
            <a:prstGeom prst="rect">
              <a:avLst/>
            </a:prstGeom>
            <a:solidFill>
              <a:srgbClr val="C000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310"/>
            </a:p>
          </p:txBody>
        </p:sp>
        <p:sp>
          <p:nvSpPr>
            <p:cNvPr id="26" name="五角星 25"/>
            <p:cNvSpPr/>
            <p:nvPr/>
          </p:nvSpPr>
          <p:spPr>
            <a:xfrm>
              <a:off x="2456891" y="2427350"/>
              <a:ext cx="252658" cy="255100"/>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310"/>
            </a:p>
          </p:txBody>
        </p:sp>
      </p:grpSp>
    </p:spTree>
  </p:cSld>
  <p:clrMapOvr>
    <a:masterClrMapping/>
  </p:clrMapOvr>
  <mc:AlternateContent xmlns:mc="http://schemas.openxmlformats.org/markup-compatibility/2006" xmlns:p14="http://schemas.microsoft.com/office/powerpoint/2010/main">
    <mc:Choice Requires="p14">
      <p:transition spd="slow" p14:dur="1500" advTm="1000">
        <p:random/>
      </p:transition>
    </mc:Choice>
    <mc:Fallback xmlns="">
      <p:transition spd="slow"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par>
                                <p:cTn id="14" presetID="53" presetClass="entr" presetSubtype="16"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nodeType="withEffect">
                                  <p:stCondLst>
                                    <p:cond delay="200"/>
                                  </p:stCondLst>
                                  <p:childTnLst>
                                    <p:set>
                                      <p:cBhvr>
                                        <p:cTn id="20" dur="1" fill="hold">
                                          <p:stCondLst>
                                            <p:cond delay="0"/>
                                          </p:stCondLst>
                                        </p:cTn>
                                        <p:tgtEl>
                                          <p:spTgt spid="16"/>
                                        </p:tgtEl>
                                        <p:attrNameLst>
                                          <p:attrName>style.visibility</p:attrName>
                                        </p:attrNameLst>
                                      </p:cBhvr>
                                      <p:to>
                                        <p:strVal val="visible"/>
                                      </p:to>
                                    </p:set>
                                    <p:anim calcmode="lin" valueType="num">
                                      <p:cBhvr>
                                        <p:cTn id="21" dur="750" fill="hold"/>
                                        <p:tgtEl>
                                          <p:spTgt spid="16"/>
                                        </p:tgtEl>
                                        <p:attrNameLst>
                                          <p:attrName>ppt_w</p:attrName>
                                        </p:attrNameLst>
                                      </p:cBhvr>
                                      <p:tavLst>
                                        <p:tav tm="0">
                                          <p:val>
                                            <p:fltVal val="0"/>
                                          </p:val>
                                        </p:tav>
                                        <p:tav tm="100000">
                                          <p:val>
                                            <p:strVal val="#ppt_w"/>
                                          </p:val>
                                        </p:tav>
                                      </p:tavLst>
                                    </p:anim>
                                    <p:anim calcmode="lin" valueType="num">
                                      <p:cBhvr>
                                        <p:cTn id="22" dur="750" fill="hold"/>
                                        <p:tgtEl>
                                          <p:spTgt spid="16"/>
                                        </p:tgtEl>
                                        <p:attrNameLst>
                                          <p:attrName>ppt_h</p:attrName>
                                        </p:attrNameLst>
                                      </p:cBhvr>
                                      <p:tavLst>
                                        <p:tav tm="0">
                                          <p:val>
                                            <p:fltVal val="0"/>
                                          </p:val>
                                        </p:tav>
                                        <p:tav tm="100000">
                                          <p:val>
                                            <p:strVal val="#ppt_h"/>
                                          </p:val>
                                        </p:tav>
                                      </p:tavLst>
                                    </p:anim>
                                    <p:animEffect transition="in" filter="fade">
                                      <p:cBhvr>
                                        <p:cTn id="23" dur="750"/>
                                        <p:tgtEl>
                                          <p:spTgt spid="16"/>
                                        </p:tgtEl>
                                      </p:cBhvr>
                                    </p:animEffect>
                                  </p:childTnLst>
                                </p:cTn>
                              </p:par>
                              <p:par>
                                <p:cTn id="24" presetID="53" presetClass="entr" presetSubtype="16" fill="hold" nodeType="withEffect">
                                  <p:stCondLst>
                                    <p:cond delay="500"/>
                                  </p:stCondLst>
                                  <p:childTnLst>
                                    <p:set>
                                      <p:cBhvr>
                                        <p:cTn id="25" dur="1" fill="hold">
                                          <p:stCondLst>
                                            <p:cond delay="0"/>
                                          </p:stCondLst>
                                        </p:cTn>
                                        <p:tgtEl>
                                          <p:spTgt spid="24"/>
                                        </p:tgtEl>
                                        <p:attrNameLst>
                                          <p:attrName>style.visibility</p:attrName>
                                        </p:attrNameLst>
                                      </p:cBhvr>
                                      <p:to>
                                        <p:strVal val="visible"/>
                                      </p:to>
                                    </p:set>
                                    <p:anim calcmode="lin" valueType="num">
                                      <p:cBhvr>
                                        <p:cTn id="26" dur="750" fill="hold"/>
                                        <p:tgtEl>
                                          <p:spTgt spid="24"/>
                                        </p:tgtEl>
                                        <p:attrNameLst>
                                          <p:attrName>ppt_w</p:attrName>
                                        </p:attrNameLst>
                                      </p:cBhvr>
                                      <p:tavLst>
                                        <p:tav tm="0">
                                          <p:val>
                                            <p:fltVal val="0"/>
                                          </p:val>
                                        </p:tav>
                                        <p:tav tm="100000">
                                          <p:val>
                                            <p:strVal val="#ppt_w"/>
                                          </p:val>
                                        </p:tav>
                                      </p:tavLst>
                                    </p:anim>
                                    <p:anim calcmode="lin" valueType="num">
                                      <p:cBhvr>
                                        <p:cTn id="27" dur="750" fill="hold"/>
                                        <p:tgtEl>
                                          <p:spTgt spid="24"/>
                                        </p:tgtEl>
                                        <p:attrNameLst>
                                          <p:attrName>ppt_h</p:attrName>
                                        </p:attrNameLst>
                                      </p:cBhvr>
                                      <p:tavLst>
                                        <p:tav tm="0">
                                          <p:val>
                                            <p:fltVal val="0"/>
                                          </p:val>
                                        </p:tav>
                                        <p:tav tm="100000">
                                          <p:val>
                                            <p:strVal val="#ppt_h"/>
                                          </p:val>
                                        </p:tav>
                                      </p:tavLst>
                                    </p:anim>
                                    <p:animEffect transition="in" filter="fade">
                                      <p:cBhvr>
                                        <p:cTn id="28" dur="750"/>
                                        <p:tgtEl>
                                          <p:spTgt spid="24"/>
                                        </p:tgtEl>
                                      </p:cBhvr>
                                    </p:animEffect>
                                  </p:childTnLst>
                                </p:cTn>
                              </p:par>
                              <p:par>
                                <p:cTn id="29" presetID="42" presetClass="entr" presetSubtype="0" fill="hold" nodeType="withEffect">
                                  <p:stCondLst>
                                    <p:cond delay="50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50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1000"/>
                                        <p:tgtEl>
                                          <p:spTgt spid="19"/>
                                        </p:tgtEl>
                                      </p:cBhvr>
                                    </p:animEffect>
                                    <p:anim calcmode="lin" valueType="num">
                                      <p:cBhvr>
                                        <p:cTn id="37" dur="1000" fill="hold"/>
                                        <p:tgtEl>
                                          <p:spTgt spid="19"/>
                                        </p:tgtEl>
                                        <p:attrNameLst>
                                          <p:attrName>ppt_x</p:attrName>
                                        </p:attrNameLst>
                                      </p:cBhvr>
                                      <p:tavLst>
                                        <p:tav tm="0">
                                          <p:val>
                                            <p:strVal val="#ppt_x"/>
                                          </p:val>
                                        </p:tav>
                                        <p:tav tm="100000">
                                          <p:val>
                                            <p:strVal val="#ppt_x"/>
                                          </p:val>
                                        </p:tav>
                                      </p:tavLst>
                                    </p:anim>
                                    <p:anim calcmode="lin" valueType="num">
                                      <p:cBhvr>
                                        <p:cTn id="38"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5"/>
          <p:cNvSpPr txBox="1">
            <a:spLocks noChangeArrowheads="1"/>
          </p:cNvSpPr>
          <p:nvPr/>
        </p:nvSpPr>
        <p:spPr bwMode="auto">
          <a:xfrm>
            <a:off x="1980372" y="353192"/>
            <a:ext cx="3999324" cy="553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21892" tIns="60945" rIns="121892" bIns="60945">
            <a:spAutoFit/>
          </a:bodyPr>
          <a:lstStyle>
            <a:defPPr>
              <a:defRPr lang="zh-CN"/>
            </a:defPPr>
            <a:lvl1pPr eaLnBrk="1" hangingPunct="1">
              <a:defRPr sz="3465" i="0" spc="-150">
                <a:solidFill>
                  <a:schemeClr val="tx1">
                    <a:lumMod val="75000"/>
                    <a:lumOff val="25000"/>
                  </a:schemeClr>
                </a:solidFill>
                <a:latin typeface="+mn-lt"/>
                <a:ea typeface="+mn-ea"/>
                <a:cs typeface="+mn-ea"/>
              </a:defRPr>
            </a:lvl1pPr>
            <a:lvl2pPr marL="742950" indent="-285750" eaLnBrk="0" hangingPunct="0">
              <a:defRPr i="1">
                <a:latin typeface="Arial" panose="020B0604020202020204" pitchFamily="34" charset="0"/>
                <a:ea typeface="宋体" panose="02010600030101010101" pitchFamily="2" charset="-122"/>
              </a:defRPr>
            </a:lvl2pPr>
            <a:lvl3pPr marL="1143000" indent="-228600" eaLnBrk="0" hangingPunct="0">
              <a:defRPr i="1">
                <a:latin typeface="Arial" panose="020B0604020202020204" pitchFamily="34" charset="0"/>
                <a:ea typeface="宋体" panose="02010600030101010101" pitchFamily="2" charset="-122"/>
              </a:defRPr>
            </a:lvl3pPr>
            <a:lvl4pPr marL="1600200" indent="-228600" eaLnBrk="0" hangingPunct="0">
              <a:defRPr i="1">
                <a:latin typeface="Arial" panose="020B0604020202020204" pitchFamily="34" charset="0"/>
                <a:ea typeface="宋体" panose="02010600030101010101" pitchFamily="2" charset="-122"/>
              </a:defRPr>
            </a:lvl4pPr>
            <a:lvl5pPr marL="2057400" indent="-228600" eaLnBrk="0" hangingPunct="0">
              <a:defRPr i="1">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9pPr>
          </a:lstStyle>
          <a:p>
            <a:r>
              <a:rPr lang="zh-CN" altLang="en-US" sz="2800" b="1" spc="0" dirty="0">
                <a:solidFill>
                  <a:srgbClr val="FFE100"/>
                </a:solidFill>
                <a:sym typeface="+mn-lt"/>
              </a:rPr>
              <a:t>修改相关主题文字</a:t>
            </a:r>
          </a:p>
        </p:txBody>
      </p:sp>
      <p:sp>
        <p:nvSpPr>
          <p:cNvPr id="3" name="TextBox 5"/>
          <p:cNvSpPr txBox="1"/>
          <p:nvPr/>
        </p:nvSpPr>
        <p:spPr>
          <a:xfrm>
            <a:off x="2649524" y="1842573"/>
            <a:ext cx="8496944" cy="461665"/>
          </a:xfrm>
          <a:prstGeom prst="rect">
            <a:avLst/>
          </a:prstGeom>
          <a:noFill/>
        </p:spPr>
        <p:txBody>
          <a:bodyPr wrap="square" rtlCol="0">
            <a:spAutoFit/>
          </a:bodyPr>
          <a:lstStyle/>
          <a:p>
            <a:pPr defTabSz="1218565" fontAlgn="auto">
              <a:spcBef>
                <a:spcPts val="0"/>
              </a:spcBef>
              <a:spcAft>
                <a:spcPts val="0"/>
              </a:spcAft>
            </a:pPr>
            <a:r>
              <a:rPr lang="zh-CN" altLang="en-US" sz="1200" b="0" dirty="0">
                <a:solidFill>
                  <a:prstClr val="black"/>
                </a:solidFill>
                <a:latin typeface="微软雅黑" panose="020B0503020204020204" charset="-122"/>
                <a:ea typeface="微软雅黑" panose="020B0503020204020204" charset="-122"/>
              </a:rPr>
              <a:t>点击输入简要文字内容，文字内容需概括精炼，不用多余的文字修饰。点击输入简要文字内容，文字内容需概括精炼，不用多余的文字修饰。</a:t>
            </a:r>
            <a:endParaRPr lang="en-US" altLang="zh-CN" sz="1200" b="0" dirty="0">
              <a:solidFill>
                <a:prstClr val="black"/>
              </a:solidFill>
              <a:latin typeface="微软雅黑" panose="020B0503020204020204" charset="-122"/>
              <a:ea typeface="微软雅黑" panose="020B0503020204020204" charset="-122"/>
            </a:endParaRPr>
          </a:p>
        </p:txBody>
      </p:sp>
      <p:grpSp>
        <p:nvGrpSpPr>
          <p:cNvPr id="4" name="组合 3"/>
          <p:cNvGrpSpPr/>
          <p:nvPr/>
        </p:nvGrpSpPr>
        <p:grpSpPr>
          <a:xfrm>
            <a:off x="1717717" y="1777080"/>
            <a:ext cx="557051" cy="557051"/>
            <a:chOff x="304800" y="673100"/>
            <a:chExt cx="4000500" cy="4000500"/>
          </a:xfrm>
          <a:solidFill>
            <a:srgbClr val="C00000"/>
          </a:solidFill>
          <a:effectLst>
            <a:outerShdw blurRad="444500" dist="254000" dir="8100000" algn="tr" rotWithShape="0">
              <a:prstClr val="black">
                <a:alpha val="50000"/>
              </a:prstClr>
            </a:outerShdw>
          </a:effectLst>
        </p:grpSpPr>
        <p:sp>
          <p:nvSpPr>
            <p:cNvPr id="5" name="同心圆 4"/>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a:ln>
                  <a:noFill/>
                </a:ln>
                <a:solidFill>
                  <a:srgbClr val="FFC000"/>
                </a:solidFill>
                <a:effectLst/>
                <a:uLnTx/>
                <a:uFillTx/>
                <a:latin typeface="微软雅黑" panose="020B0503020204020204" charset="-122"/>
                <a:ea typeface="微软雅黑" panose="020B0503020204020204" charset="-122"/>
                <a:cs typeface="+mn-cs"/>
              </a:endParaRPr>
            </a:p>
          </p:txBody>
        </p:sp>
        <p:sp>
          <p:nvSpPr>
            <p:cNvPr id="6" name="椭圆 5"/>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r>
                <a:rPr kumimoji="0" lang="en-US" altLang="zh-CN" sz="2800" b="0" i="0" u="none" strike="noStrike" kern="0" cap="none" spc="0" normalizeH="0" baseline="0" noProof="0" dirty="0">
                  <a:ln>
                    <a:noFill/>
                  </a:ln>
                  <a:solidFill>
                    <a:srgbClr val="FFC000"/>
                  </a:solidFill>
                  <a:effectLst/>
                  <a:uLnTx/>
                  <a:uFillTx/>
                  <a:latin typeface="微软雅黑" panose="020B0503020204020204" charset="-122"/>
                  <a:ea typeface="微软雅黑" panose="020B0503020204020204" charset="-122"/>
                  <a:cs typeface="+mn-cs"/>
                </a:rPr>
                <a:t>1</a:t>
              </a:r>
              <a:endParaRPr kumimoji="0" lang="zh-CN" altLang="en-US" sz="2800" b="0" i="0" u="none" strike="noStrike" kern="0" cap="none" spc="0" normalizeH="0" baseline="0" noProof="0" dirty="0">
                <a:ln>
                  <a:noFill/>
                </a:ln>
                <a:solidFill>
                  <a:srgbClr val="FFC000"/>
                </a:solidFill>
                <a:effectLst/>
                <a:uLnTx/>
                <a:uFillTx/>
                <a:latin typeface="微软雅黑" panose="020B0503020204020204" charset="-122"/>
                <a:ea typeface="微软雅黑" panose="020B0503020204020204" charset="-122"/>
                <a:cs typeface="+mn-cs"/>
              </a:endParaRPr>
            </a:p>
          </p:txBody>
        </p:sp>
      </p:grpSp>
      <p:sp>
        <p:nvSpPr>
          <p:cNvPr id="7" name="TextBox 21"/>
          <p:cNvSpPr txBox="1"/>
          <p:nvPr/>
        </p:nvSpPr>
        <p:spPr>
          <a:xfrm>
            <a:off x="2710830" y="2681234"/>
            <a:ext cx="8496944" cy="461665"/>
          </a:xfrm>
          <a:prstGeom prst="rect">
            <a:avLst/>
          </a:prstGeom>
          <a:noFill/>
        </p:spPr>
        <p:txBody>
          <a:bodyPr wrap="square" rtlCol="0">
            <a:spAutoFit/>
          </a:bodyPr>
          <a:lstStyle/>
          <a:p>
            <a:pPr defTabSz="1218565" fontAlgn="auto">
              <a:spcBef>
                <a:spcPts val="0"/>
              </a:spcBef>
              <a:spcAft>
                <a:spcPts val="0"/>
              </a:spcAft>
            </a:pPr>
            <a:r>
              <a:rPr lang="zh-CN" altLang="en-US" sz="1200" b="0" dirty="0">
                <a:solidFill>
                  <a:prstClr val="black"/>
                </a:solidFill>
                <a:latin typeface="微软雅黑" panose="020B0503020204020204" charset="-122"/>
                <a:ea typeface="微软雅黑" panose="020B0503020204020204" charset="-122"/>
              </a:rPr>
              <a:t>点击输入简要文字内容，文字内容需概括精炼，不用多余的文字修饰。点击输入简要文字内容，文字内容需概括精炼，不用多余的文字修饰。</a:t>
            </a:r>
            <a:endParaRPr lang="en-US" altLang="zh-CN" sz="1200" b="0" dirty="0">
              <a:solidFill>
                <a:prstClr val="black"/>
              </a:solidFill>
              <a:latin typeface="微软雅黑" panose="020B0503020204020204" charset="-122"/>
              <a:ea typeface="微软雅黑" panose="020B0503020204020204" charset="-122"/>
            </a:endParaRPr>
          </a:p>
        </p:txBody>
      </p:sp>
      <p:sp>
        <p:nvSpPr>
          <p:cNvPr id="8" name="TextBox 22"/>
          <p:cNvSpPr txBox="1"/>
          <p:nvPr/>
        </p:nvSpPr>
        <p:spPr>
          <a:xfrm>
            <a:off x="2710830" y="3545330"/>
            <a:ext cx="8496944" cy="461665"/>
          </a:xfrm>
          <a:prstGeom prst="rect">
            <a:avLst/>
          </a:prstGeom>
          <a:noFill/>
        </p:spPr>
        <p:txBody>
          <a:bodyPr wrap="square" rtlCol="0">
            <a:spAutoFit/>
          </a:bodyPr>
          <a:lstStyle/>
          <a:p>
            <a:pPr defTabSz="1218565" fontAlgn="auto">
              <a:spcBef>
                <a:spcPts val="0"/>
              </a:spcBef>
              <a:spcAft>
                <a:spcPts val="0"/>
              </a:spcAft>
            </a:pPr>
            <a:r>
              <a:rPr lang="zh-CN" altLang="en-US" sz="1200" b="0" dirty="0">
                <a:solidFill>
                  <a:prstClr val="black"/>
                </a:solidFill>
                <a:latin typeface="微软雅黑" panose="020B0503020204020204" charset="-122"/>
                <a:ea typeface="微软雅黑" panose="020B0503020204020204" charset="-122"/>
              </a:rPr>
              <a:t>点击输入简要文字内容，文字内容需概括精炼，不用多余的文字修饰。点击输入简要文字内容，文字内容需概括精炼，不用多余的文字修饰。</a:t>
            </a:r>
            <a:endParaRPr lang="en-US" altLang="zh-CN" sz="1200" b="0" dirty="0">
              <a:solidFill>
                <a:prstClr val="black"/>
              </a:solidFill>
              <a:latin typeface="微软雅黑" panose="020B0503020204020204" charset="-122"/>
              <a:ea typeface="微软雅黑" panose="020B0503020204020204" charset="-122"/>
            </a:endParaRPr>
          </a:p>
        </p:txBody>
      </p:sp>
      <p:sp>
        <p:nvSpPr>
          <p:cNvPr id="9" name="TextBox 23"/>
          <p:cNvSpPr txBox="1"/>
          <p:nvPr/>
        </p:nvSpPr>
        <p:spPr>
          <a:xfrm>
            <a:off x="2710830" y="4441376"/>
            <a:ext cx="8496944" cy="461665"/>
          </a:xfrm>
          <a:prstGeom prst="rect">
            <a:avLst/>
          </a:prstGeom>
          <a:noFill/>
        </p:spPr>
        <p:txBody>
          <a:bodyPr wrap="square" rtlCol="0">
            <a:spAutoFit/>
          </a:bodyPr>
          <a:lstStyle/>
          <a:p>
            <a:pPr defTabSz="1218565" fontAlgn="auto">
              <a:spcBef>
                <a:spcPts val="0"/>
              </a:spcBef>
              <a:spcAft>
                <a:spcPts val="0"/>
              </a:spcAft>
            </a:pPr>
            <a:r>
              <a:rPr lang="zh-CN" altLang="en-US" sz="1200" b="0" dirty="0">
                <a:solidFill>
                  <a:prstClr val="black"/>
                </a:solidFill>
                <a:latin typeface="微软雅黑" panose="020B0503020204020204" charset="-122"/>
                <a:ea typeface="微软雅黑" panose="020B0503020204020204" charset="-122"/>
              </a:rPr>
              <a:t>点击输入简要文字内容，文字内容需概括精炼，不用多余的文字修饰。点击输入简要文字内容，文字内容需概括精炼，不用多余的文字修饰。</a:t>
            </a:r>
            <a:endParaRPr lang="en-US" altLang="zh-CN" sz="1200" b="0" dirty="0">
              <a:solidFill>
                <a:prstClr val="black"/>
              </a:solidFill>
              <a:latin typeface="微软雅黑" panose="020B0503020204020204" charset="-122"/>
              <a:ea typeface="微软雅黑" panose="020B0503020204020204" charset="-122"/>
            </a:endParaRPr>
          </a:p>
        </p:txBody>
      </p:sp>
      <p:sp>
        <p:nvSpPr>
          <p:cNvPr id="10" name="TextBox 24"/>
          <p:cNvSpPr txBox="1"/>
          <p:nvPr/>
        </p:nvSpPr>
        <p:spPr>
          <a:xfrm>
            <a:off x="2710830" y="5373216"/>
            <a:ext cx="8496944" cy="461665"/>
          </a:xfrm>
          <a:prstGeom prst="rect">
            <a:avLst/>
          </a:prstGeom>
          <a:noFill/>
        </p:spPr>
        <p:txBody>
          <a:bodyPr wrap="square" rtlCol="0">
            <a:spAutoFit/>
          </a:bodyPr>
          <a:lstStyle/>
          <a:p>
            <a:pPr defTabSz="1218565" fontAlgn="auto">
              <a:spcBef>
                <a:spcPts val="0"/>
              </a:spcBef>
              <a:spcAft>
                <a:spcPts val="0"/>
              </a:spcAft>
            </a:pPr>
            <a:r>
              <a:rPr lang="zh-CN" altLang="en-US" sz="1200" b="0" dirty="0">
                <a:solidFill>
                  <a:prstClr val="black"/>
                </a:solidFill>
                <a:latin typeface="微软雅黑" panose="020B0503020204020204" charset="-122"/>
                <a:ea typeface="微软雅黑" panose="020B0503020204020204" charset="-122"/>
              </a:rPr>
              <a:t>点击输入简要文字内容，文字内容需概括精炼，不用多余的文字修饰。点击输入简要文字内容，文字内容需概括精炼，不用多余的文字修饰。</a:t>
            </a:r>
            <a:endParaRPr lang="en-US" altLang="zh-CN" sz="1200" b="0" dirty="0">
              <a:solidFill>
                <a:prstClr val="black"/>
              </a:solidFill>
              <a:latin typeface="微软雅黑" panose="020B0503020204020204" charset="-122"/>
              <a:ea typeface="微软雅黑" panose="020B0503020204020204" charset="-122"/>
            </a:endParaRPr>
          </a:p>
        </p:txBody>
      </p:sp>
      <p:grpSp>
        <p:nvGrpSpPr>
          <p:cNvPr id="11" name="组合 10"/>
          <p:cNvGrpSpPr/>
          <p:nvPr/>
        </p:nvGrpSpPr>
        <p:grpSpPr>
          <a:xfrm>
            <a:off x="1717717" y="2669076"/>
            <a:ext cx="557051" cy="557051"/>
            <a:chOff x="304800" y="673100"/>
            <a:chExt cx="4000500" cy="4000500"/>
          </a:xfrm>
          <a:solidFill>
            <a:schemeClr val="tx1">
              <a:lumMod val="85000"/>
              <a:lumOff val="15000"/>
            </a:schemeClr>
          </a:solidFill>
          <a:effectLst>
            <a:outerShdw blurRad="444500" dist="254000" dir="8100000" algn="tr" rotWithShape="0">
              <a:prstClr val="black">
                <a:alpha val="50000"/>
              </a:prstClr>
            </a:outerShdw>
          </a:effectLst>
        </p:grpSpPr>
        <p:sp>
          <p:nvSpPr>
            <p:cNvPr id="12" name="同心圆 11"/>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a:ln>
                  <a:noFill/>
                </a:ln>
                <a:solidFill>
                  <a:srgbClr val="FFC000"/>
                </a:solidFill>
                <a:effectLst/>
                <a:uLnTx/>
                <a:uFillTx/>
                <a:latin typeface="微软雅黑" panose="020B0503020204020204" charset="-122"/>
                <a:ea typeface="微软雅黑" panose="020B0503020204020204" charset="-122"/>
                <a:cs typeface="+mn-cs"/>
              </a:endParaRPr>
            </a:p>
          </p:txBody>
        </p:sp>
        <p:sp>
          <p:nvSpPr>
            <p:cNvPr id="13" name="椭圆 12"/>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r>
                <a:rPr kumimoji="0" lang="en-US" altLang="zh-CN" sz="2800" b="0" i="0" u="none" strike="noStrike" kern="0" cap="none" spc="0" normalizeH="0" baseline="0" noProof="0" dirty="0">
                  <a:ln>
                    <a:noFill/>
                  </a:ln>
                  <a:solidFill>
                    <a:srgbClr val="FFC000"/>
                  </a:solidFill>
                  <a:effectLst/>
                  <a:uLnTx/>
                  <a:uFillTx/>
                  <a:latin typeface="微软雅黑" panose="020B0503020204020204" charset="-122"/>
                  <a:ea typeface="微软雅黑" panose="020B0503020204020204" charset="-122"/>
                  <a:cs typeface="+mn-cs"/>
                </a:rPr>
                <a:t>2</a:t>
              </a:r>
              <a:endParaRPr kumimoji="0" lang="zh-CN" altLang="en-US" sz="2800" b="0" i="0" u="none" strike="noStrike" kern="0" cap="none" spc="0" normalizeH="0" baseline="0" noProof="0" dirty="0">
                <a:ln>
                  <a:noFill/>
                </a:ln>
                <a:solidFill>
                  <a:srgbClr val="FFC000"/>
                </a:solidFill>
                <a:effectLst/>
                <a:uLnTx/>
                <a:uFillTx/>
                <a:latin typeface="微软雅黑" panose="020B0503020204020204" charset="-122"/>
                <a:ea typeface="微软雅黑" panose="020B0503020204020204" charset="-122"/>
                <a:cs typeface="+mn-cs"/>
              </a:endParaRPr>
            </a:p>
          </p:txBody>
        </p:sp>
      </p:grpSp>
      <p:grpSp>
        <p:nvGrpSpPr>
          <p:cNvPr id="14" name="组合 13"/>
          <p:cNvGrpSpPr/>
          <p:nvPr/>
        </p:nvGrpSpPr>
        <p:grpSpPr>
          <a:xfrm>
            <a:off x="1698015" y="3533172"/>
            <a:ext cx="557051" cy="557051"/>
            <a:chOff x="304800" y="673100"/>
            <a:chExt cx="4000500" cy="4000500"/>
          </a:xfrm>
          <a:solidFill>
            <a:srgbClr val="C00000"/>
          </a:solidFill>
          <a:effectLst>
            <a:outerShdw blurRad="444500" dist="254000" dir="8100000" algn="tr" rotWithShape="0">
              <a:prstClr val="black">
                <a:alpha val="50000"/>
              </a:prstClr>
            </a:outerShdw>
          </a:effectLst>
        </p:grpSpPr>
        <p:sp>
          <p:nvSpPr>
            <p:cNvPr id="15" name="同心圆 14"/>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a:ln>
                  <a:noFill/>
                </a:ln>
                <a:solidFill>
                  <a:srgbClr val="FFC000"/>
                </a:solidFill>
                <a:effectLst/>
                <a:uLnTx/>
                <a:uFillTx/>
                <a:latin typeface="微软雅黑" panose="020B0503020204020204" charset="-122"/>
                <a:ea typeface="微软雅黑" panose="020B0503020204020204" charset="-122"/>
                <a:cs typeface="+mn-cs"/>
              </a:endParaRPr>
            </a:p>
          </p:txBody>
        </p:sp>
        <p:sp>
          <p:nvSpPr>
            <p:cNvPr id="16" name="椭圆 15"/>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r>
                <a:rPr kumimoji="0" lang="en-US" altLang="zh-CN" sz="2800" b="0" i="0" u="none" strike="noStrike" kern="0" cap="none" spc="0" normalizeH="0" baseline="0" noProof="0" dirty="0">
                  <a:ln>
                    <a:noFill/>
                  </a:ln>
                  <a:solidFill>
                    <a:srgbClr val="FFC000"/>
                  </a:solidFill>
                  <a:effectLst/>
                  <a:uLnTx/>
                  <a:uFillTx/>
                  <a:latin typeface="微软雅黑" panose="020B0503020204020204" charset="-122"/>
                  <a:ea typeface="微软雅黑" panose="020B0503020204020204" charset="-122"/>
                  <a:cs typeface="+mn-cs"/>
                </a:rPr>
                <a:t>3</a:t>
              </a:r>
              <a:endParaRPr kumimoji="0" lang="zh-CN" altLang="en-US" sz="2800" b="0" i="0" u="none" strike="noStrike" kern="0" cap="none" spc="0" normalizeH="0" baseline="0" noProof="0" dirty="0">
                <a:ln>
                  <a:noFill/>
                </a:ln>
                <a:solidFill>
                  <a:srgbClr val="FFC000"/>
                </a:solidFill>
                <a:effectLst/>
                <a:uLnTx/>
                <a:uFillTx/>
                <a:latin typeface="微软雅黑" panose="020B0503020204020204" charset="-122"/>
                <a:ea typeface="微软雅黑" panose="020B0503020204020204" charset="-122"/>
                <a:cs typeface="+mn-cs"/>
              </a:endParaRPr>
            </a:p>
          </p:txBody>
        </p:sp>
      </p:grpSp>
      <p:grpSp>
        <p:nvGrpSpPr>
          <p:cNvPr id="17" name="组合 16"/>
          <p:cNvGrpSpPr/>
          <p:nvPr/>
        </p:nvGrpSpPr>
        <p:grpSpPr>
          <a:xfrm>
            <a:off x="1678313" y="4441376"/>
            <a:ext cx="557051" cy="557051"/>
            <a:chOff x="304800" y="673100"/>
            <a:chExt cx="4000500" cy="4000500"/>
          </a:xfrm>
          <a:solidFill>
            <a:schemeClr val="tx1">
              <a:lumMod val="85000"/>
              <a:lumOff val="15000"/>
            </a:schemeClr>
          </a:solidFill>
          <a:effectLst>
            <a:outerShdw blurRad="444500" dist="254000" dir="8100000" algn="tr" rotWithShape="0">
              <a:prstClr val="black">
                <a:alpha val="50000"/>
              </a:prstClr>
            </a:outerShdw>
          </a:effectLst>
        </p:grpSpPr>
        <p:sp>
          <p:nvSpPr>
            <p:cNvPr id="18" name="同心圆 17"/>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a:ln>
                  <a:noFill/>
                </a:ln>
                <a:solidFill>
                  <a:srgbClr val="FFC000"/>
                </a:solidFill>
                <a:effectLst/>
                <a:uLnTx/>
                <a:uFillTx/>
                <a:latin typeface="微软雅黑" panose="020B0503020204020204" charset="-122"/>
                <a:ea typeface="微软雅黑" panose="020B0503020204020204" charset="-122"/>
                <a:cs typeface="+mn-cs"/>
              </a:endParaRPr>
            </a:p>
          </p:txBody>
        </p:sp>
        <p:sp>
          <p:nvSpPr>
            <p:cNvPr id="19" name="椭圆 18"/>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r>
                <a:rPr kumimoji="0" lang="en-US" altLang="zh-CN" sz="2800" b="0" i="0" u="none" strike="noStrike" kern="0" cap="none" spc="0" normalizeH="0" baseline="0" noProof="0" dirty="0">
                  <a:ln>
                    <a:noFill/>
                  </a:ln>
                  <a:solidFill>
                    <a:srgbClr val="FFC000"/>
                  </a:solidFill>
                  <a:effectLst/>
                  <a:uLnTx/>
                  <a:uFillTx/>
                  <a:latin typeface="微软雅黑" panose="020B0503020204020204" charset="-122"/>
                  <a:ea typeface="微软雅黑" panose="020B0503020204020204" charset="-122"/>
                  <a:cs typeface="+mn-cs"/>
                </a:rPr>
                <a:t>4</a:t>
              </a:r>
              <a:endParaRPr kumimoji="0" lang="zh-CN" altLang="en-US" sz="2800" b="0" i="0" u="none" strike="noStrike" kern="0" cap="none" spc="0" normalizeH="0" baseline="0" noProof="0" dirty="0">
                <a:ln>
                  <a:noFill/>
                </a:ln>
                <a:solidFill>
                  <a:srgbClr val="FFC000"/>
                </a:solidFill>
                <a:effectLst/>
                <a:uLnTx/>
                <a:uFillTx/>
                <a:latin typeface="微软雅黑" panose="020B0503020204020204" charset="-122"/>
                <a:ea typeface="微软雅黑" panose="020B0503020204020204" charset="-122"/>
                <a:cs typeface="+mn-cs"/>
              </a:endParaRPr>
            </a:p>
          </p:txBody>
        </p:sp>
      </p:grpSp>
      <p:grpSp>
        <p:nvGrpSpPr>
          <p:cNvPr id="20" name="组合 19"/>
          <p:cNvGrpSpPr/>
          <p:nvPr/>
        </p:nvGrpSpPr>
        <p:grpSpPr>
          <a:xfrm>
            <a:off x="1658611" y="5349580"/>
            <a:ext cx="557051" cy="557051"/>
            <a:chOff x="304800" y="673100"/>
            <a:chExt cx="4000500" cy="4000500"/>
          </a:xfrm>
          <a:solidFill>
            <a:srgbClr val="C00000"/>
          </a:solidFill>
          <a:effectLst>
            <a:outerShdw blurRad="444500" dist="254000" dir="8100000" algn="tr" rotWithShape="0">
              <a:prstClr val="black">
                <a:alpha val="50000"/>
              </a:prstClr>
            </a:outerShdw>
          </a:effectLst>
        </p:grpSpPr>
        <p:sp>
          <p:nvSpPr>
            <p:cNvPr id="21" name="同心圆 20"/>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a:ln>
                  <a:noFill/>
                </a:ln>
                <a:solidFill>
                  <a:srgbClr val="FFC000"/>
                </a:solidFill>
                <a:effectLst/>
                <a:uLnTx/>
                <a:uFillTx/>
                <a:latin typeface="微软雅黑" panose="020B0503020204020204" charset="-122"/>
                <a:ea typeface="微软雅黑" panose="020B0503020204020204" charset="-122"/>
                <a:cs typeface="+mn-cs"/>
              </a:endParaRPr>
            </a:p>
          </p:txBody>
        </p:sp>
        <p:sp>
          <p:nvSpPr>
            <p:cNvPr id="22" name="椭圆 21"/>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r>
                <a:rPr kumimoji="0" lang="en-US" altLang="zh-CN" sz="2800" b="0" i="0" u="none" strike="noStrike" kern="0" cap="none" spc="0" normalizeH="0" baseline="0" noProof="0" dirty="0">
                  <a:ln>
                    <a:noFill/>
                  </a:ln>
                  <a:solidFill>
                    <a:srgbClr val="FFC000"/>
                  </a:solidFill>
                  <a:effectLst/>
                  <a:uLnTx/>
                  <a:uFillTx/>
                  <a:latin typeface="微软雅黑" panose="020B0503020204020204" charset="-122"/>
                  <a:ea typeface="微软雅黑" panose="020B0503020204020204" charset="-122"/>
                  <a:cs typeface="+mn-cs"/>
                </a:rPr>
                <a:t>5</a:t>
              </a:r>
              <a:endParaRPr kumimoji="0" lang="zh-CN" altLang="en-US" sz="2800" b="0" i="0" u="none" strike="noStrike" kern="0" cap="none" spc="0" normalizeH="0" baseline="0" noProof="0" dirty="0">
                <a:ln>
                  <a:noFill/>
                </a:ln>
                <a:solidFill>
                  <a:srgbClr val="FFC000"/>
                </a:solidFill>
                <a:effectLst/>
                <a:uLnTx/>
                <a:uFillTx/>
                <a:latin typeface="微软雅黑" panose="020B0503020204020204" charset="-122"/>
                <a:ea typeface="微软雅黑" panose="020B0503020204020204" charset="-122"/>
                <a:cs typeface="+mn-cs"/>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1000">
        <p:random/>
      </p:transition>
    </mc:Choice>
    <mc:Fallback xmlns="">
      <p:transition spd="slow"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15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30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45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60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ppt_x"/>
                                          </p:val>
                                        </p:tav>
                                        <p:tav tm="100000">
                                          <p:val>
                                            <p:strVal val="#ppt_x"/>
                                          </p:val>
                                        </p:tav>
                                      </p:tavLst>
                                    </p:anim>
                                    <p:anim calcmode="lin" valueType="num">
                                      <p:cBhvr additive="base">
                                        <p:cTn id="28" dur="500" fill="hold"/>
                                        <p:tgtEl>
                                          <p:spTgt spid="20"/>
                                        </p:tgtEl>
                                        <p:attrNameLst>
                                          <p:attrName>ppt_y</p:attrName>
                                        </p:attrNameLst>
                                      </p:cBhvr>
                                      <p:tavLst>
                                        <p:tav tm="0">
                                          <p:val>
                                            <p:strVal val="1+#ppt_h/2"/>
                                          </p:val>
                                        </p:tav>
                                        <p:tav tm="100000">
                                          <p:val>
                                            <p:strVal val="#ppt_y"/>
                                          </p:val>
                                        </p:tav>
                                      </p:tavLst>
                                    </p:anim>
                                  </p:childTnLst>
                                </p:cTn>
                              </p:par>
                            </p:childTnLst>
                          </p:cTn>
                        </p:par>
                        <p:par>
                          <p:cTn id="29" fill="hold">
                            <p:stCondLst>
                              <p:cond delay="1000"/>
                            </p:stCondLst>
                            <p:childTnLst>
                              <p:par>
                                <p:cTn id="30" presetID="12" presetClass="entr" presetSubtype="8" fill="hold" grpId="0" nodeType="after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additive="base">
                                        <p:cTn id="32" dur="500"/>
                                        <p:tgtEl>
                                          <p:spTgt spid="3"/>
                                        </p:tgtEl>
                                        <p:attrNameLst>
                                          <p:attrName>ppt_x</p:attrName>
                                        </p:attrNameLst>
                                      </p:cBhvr>
                                      <p:tavLst>
                                        <p:tav tm="0">
                                          <p:val>
                                            <p:strVal val="#ppt_x-#ppt_w*1.125000"/>
                                          </p:val>
                                        </p:tav>
                                        <p:tav tm="100000">
                                          <p:val>
                                            <p:strVal val="#ppt_x"/>
                                          </p:val>
                                        </p:tav>
                                      </p:tavLst>
                                    </p:anim>
                                    <p:animEffect transition="in" filter="wipe(right)">
                                      <p:cBhvr>
                                        <p:cTn id="33" dur="500"/>
                                        <p:tgtEl>
                                          <p:spTgt spid="3"/>
                                        </p:tgtEl>
                                      </p:cBhvr>
                                    </p:animEffect>
                                  </p:childTnLst>
                                </p:cTn>
                              </p:par>
                              <p:par>
                                <p:cTn id="34" presetID="12" presetClass="entr" presetSubtype="8" fill="hold" grpId="0" nodeType="withEffect">
                                  <p:stCondLst>
                                    <p:cond delay="100"/>
                                  </p:stCondLst>
                                  <p:childTnLst>
                                    <p:set>
                                      <p:cBhvr>
                                        <p:cTn id="35" dur="1" fill="hold">
                                          <p:stCondLst>
                                            <p:cond delay="0"/>
                                          </p:stCondLst>
                                        </p:cTn>
                                        <p:tgtEl>
                                          <p:spTgt spid="7"/>
                                        </p:tgtEl>
                                        <p:attrNameLst>
                                          <p:attrName>style.visibility</p:attrName>
                                        </p:attrNameLst>
                                      </p:cBhvr>
                                      <p:to>
                                        <p:strVal val="visible"/>
                                      </p:to>
                                    </p:set>
                                    <p:anim calcmode="lin" valueType="num">
                                      <p:cBhvr additive="base">
                                        <p:cTn id="36" dur="500"/>
                                        <p:tgtEl>
                                          <p:spTgt spid="7"/>
                                        </p:tgtEl>
                                        <p:attrNameLst>
                                          <p:attrName>ppt_x</p:attrName>
                                        </p:attrNameLst>
                                      </p:cBhvr>
                                      <p:tavLst>
                                        <p:tav tm="0">
                                          <p:val>
                                            <p:strVal val="#ppt_x-#ppt_w*1.125000"/>
                                          </p:val>
                                        </p:tav>
                                        <p:tav tm="100000">
                                          <p:val>
                                            <p:strVal val="#ppt_x"/>
                                          </p:val>
                                        </p:tav>
                                      </p:tavLst>
                                    </p:anim>
                                    <p:animEffect transition="in" filter="wipe(right)">
                                      <p:cBhvr>
                                        <p:cTn id="37" dur="500"/>
                                        <p:tgtEl>
                                          <p:spTgt spid="7"/>
                                        </p:tgtEl>
                                      </p:cBhvr>
                                    </p:animEffect>
                                  </p:childTnLst>
                                </p:cTn>
                              </p:par>
                              <p:par>
                                <p:cTn id="38" presetID="12" presetClass="entr" presetSubtype="8" fill="hold" grpId="0" nodeType="withEffect">
                                  <p:stCondLst>
                                    <p:cond delay="200"/>
                                  </p:stCondLst>
                                  <p:childTnLst>
                                    <p:set>
                                      <p:cBhvr>
                                        <p:cTn id="39" dur="1" fill="hold">
                                          <p:stCondLst>
                                            <p:cond delay="0"/>
                                          </p:stCondLst>
                                        </p:cTn>
                                        <p:tgtEl>
                                          <p:spTgt spid="8"/>
                                        </p:tgtEl>
                                        <p:attrNameLst>
                                          <p:attrName>style.visibility</p:attrName>
                                        </p:attrNameLst>
                                      </p:cBhvr>
                                      <p:to>
                                        <p:strVal val="visible"/>
                                      </p:to>
                                    </p:set>
                                    <p:anim calcmode="lin" valueType="num">
                                      <p:cBhvr additive="base">
                                        <p:cTn id="40" dur="500"/>
                                        <p:tgtEl>
                                          <p:spTgt spid="8"/>
                                        </p:tgtEl>
                                        <p:attrNameLst>
                                          <p:attrName>ppt_x</p:attrName>
                                        </p:attrNameLst>
                                      </p:cBhvr>
                                      <p:tavLst>
                                        <p:tav tm="0">
                                          <p:val>
                                            <p:strVal val="#ppt_x-#ppt_w*1.125000"/>
                                          </p:val>
                                        </p:tav>
                                        <p:tav tm="100000">
                                          <p:val>
                                            <p:strVal val="#ppt_x"/>
                                          </p:val>
                                        </p:tav>
                                      </p:tavLst>
                                    </p:anim>
                                    <p:animEffect transition="in" filter="wipe(right)">
                                      <p:cBhvr>
                                        <p:cTn id="41" dur="500"/>
                                        <p:tgtEl>
                                          <p:spTgt spid="8"/>
                                        </p:tgtEl>
                                      </p:cBhvr>
                                    </p:animEffect>
                                  </p:childTnLst>
                                </p:cTn>
                              </p:par>
                              <p:par>
                                <p:cTn id="42" presetID="12" presetClass="entr" presetSubtype="8" fill="hold" grpId="0" nodeType="withEffect">
                                  <p:stCondLst>
                                    <p:cond delay="40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p:tgtEl>
                                          <p:spTgt spid="9"/>
                                        </p:tgtEl>
                                        <p:attrNameLst>
                                          <p:attrName>ppt_x</p:attrName>
                                        </p:attrNameLst>
                                      </p:cBhvr>
                                      <p:tavLst>
                                        <p:tav tm="0">
                                          <p:val>
                                            <p:strVal val="#ppt_x-#ppt_w*1.125000"/>
                                          </p:val>
                                        </p:tav>
                                        <p:tav tm="100000">
                                          <p:val>
                                            <p:strVal val="#ppt_x"/>
                                          </p:val>
                                        </p:tav>
                                      </p:tavLst>
                                    </p:anim>
                                    <p:animEffect transition="in" filter="wipe(right)">
                                      <p:cBhvr>
                                        <p:cTn id="45" dur="500"/>
                                        <p:tgtEl>
                                          <p:spTgt spid="9"/>
                                        </p:tgtEl>
                                      </p:cBhvr>
                                    </p:animEffect>
                                  </p:childTnLst>
                                </p:cTn>
                              </p:par>
                              <p:par>
                                <p:cTn id="46" presetID="12" presetClass="entr" presetSubtype="8" fill="hold" grpId="0" nodeType="withEffect">
                                  <p:stCondLst>
                                    <p:cond delay="50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p:tgtEl>
                                          <p:spTgt spid="10"/>
                                        </p:tgtEl>
                                        <p:attrNameLst>
                                          <p:attrName>ppt_x</p:attrName>
                                        </p:attrNameLst>
                                      </p:cBhvr>
                                      <p:tavLst>
                                        <p:tav tm="0">
                                          <p:val>
                                            <p:strVal val="#ppt_x-#ppt_w*1.125000"/>
                                          </p:val>
                                        </p:tav>
                                        <p:tav tm="100000">
                                          <p:val>
                                            <p:strVal val="#ppt_x"/>
                                          </p:val>
                                        </p:tav>
                                      </p:tavLst>
                                    </p:anim>
                                    <p:animEffect transition="in" filter="wipe(right)">
                                      <p:cBhvr>
                                        <p:cTn id="4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p:bldP spid="8" grpId="0"/>
      <p:bldP spid="9" grpId="0"/>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5"/>
          <p:cNvSpPr txBox="1">
            <a:spLocks noChangeArrowheads="1"/>
          </p:cNvSpPr>
          <p:nvPr/>
        </p:nvSpPr>
        <p:spPr bwMode="auto">
          <a:xfrm>
            <a:off x="1980372" y="353192"/>
            <a:ext cx="3999324" cy="553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21892" tIns="60945" rIns="121892" bIns="60945">
            <a:spAutoFit/>
          </a:bodyPr>
          <a:lstStyle>
            <a:defPPr>
              <a:defRPr lang="zh-CN"/>
            </a:defPPr>
            <a:lvl1pPr eaLnBrk="1" hangingPunct="1">
              <a:defRPr sz="3465" i="0" spc="-150">
                <a:solidFill>
                  <a:schemeClr val="tx1">
                    <a:lumMod val="75000"/>
                    <a:lumOff val="25000"/>
                  </a:schemeClr>
                </a:solidFill>
                <a:latin typeface="+mn-lt"/>
                <a:ea typeface="+mn-ea"/>
                <a:cs typeface="+mn-ea"/>
              </a:defRPr>
            </a:lvl1pPr>
            <a:lvl2pPr marL="742950" indent="-285750" eaLnBrk="0" hangingPunct="0">
              <a:defRPr i="1">
                <a:latin typeface="Arial" panose="020B0604020202020204" pitchFamily="34" charset="0"/>
                <a:ea typeface="宋体" panose="02010600030101010101" pitchFamily="2" charset="-122"/>
              </a:defRPr>
            </a:lvl2pPr>
            <a:lvl3pPr marL="1143000" indent="-228600" eaLnBrk="0" hangingPunct="0">
              <a:defRPr i="1">
                <a:latin typeface="Arial" panose="020B0604020202020204" pitchFamily="34" charset="0"/>
                <a:ea typeface="宋体" panose="02010600030101010101" pitchFamily="2" charset="-122"/>
              </a:defRPr>
            </a:lvl3pPr>
            <a:lvl4pPr marL="1600200" indent="-228600" eaLnBrk="0" hangingPunct="0">
              <a:defRPr i="1">
                <a:latin typeface="Arial" panose="020B0604020202020204" pitchFamily="34" charset="0"/>
                <a:ea typeface="宋体" panose="02010600030101010101" pitchFamily="2" charset="-122"/>
              </a:defRPr>
            </a:lvl4pPr>
            <a:lvl5pPr marL="2057400" indent="-228600" eaLnBrk="0" hangingPunct="0">
              <a:defRPr i="1">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9pPr>
          </a:lstStyle>
          <a:p>
            <a:r>
              <a:rPr lang="zh-CN" altLang="en-US" sz="2800" b="1" spc="0" dirty="0">
                <a:solidFill>
                  <a:srgbClr val="FFE100"/>
                </a:solidFill>
                <a:sym typeface="+mn-lt"/>
              </a:rPr>
              <a:t>修改相关主题文字</a:t>
            </a:r>
          </a:p>
        </p:txBody>
      </p:sp>
      <p:sp>
        <p:nvSpPr>
          <p:cNvPr id="3" name="Freeform 7"/>
          <p:cNvSpPr/>
          <p:nvPr/>
        </p:nvSpPr>
        <p:spPr bwMode="auto">
          <a:xfrm>
            <a:off x="5029354" y="1990783"/>
            <a:ext cx="886884" cy="865716"/>
          </a:xfrm>
          <a:custGeom>
            <a:avLst/>
            <a:gdLst>
              <a:gd name="T0" fmla="*/ 158 w 524"/>
              <a:gd name="T1" fmla="*/ 0 h 423"/>
              <a:gd name="T2" fmla="*/ 365 w 524"/>
              <a:gd name="T3" fmla="*/ 0 h 423"/>
              <a:gd name="T4" fmla="*/ 366 w 524"/>
              <a:gd name="T5" fmla="*/ 0 h 423"/>
              <a:gd name="T6" fmla="*/ 366 w 524"/>
              <a:gd name="T7" fmla="*/ 0 h 423"/>
              <a:gd name="T8" fmla="*/ 523 w 524"/>
              <a:gd name="T9" fmla="*/ 157 h 423"/>
              <a:gd name="T10" fmla="*/ 524 w 524"/>
              <a:gd name="T11" fmla="*/ 423 h 423"/>
              <a:gd name="T12" fmla="*/ 388 w 524"/>
              <a:gd name="T13" fmla="*/ 321 h 423"/>
              <a:gd name="T14" fmla="*/ 158 w 524"/>
              <a:gd name="T15" fmla="*/ 316 h 423"/>
              <a:gd name="T16" fmla="*/ 0 w 524"/>
              <a:gd name="T17" fmla="*/ 158 h 423"/>
              <a:gd name="T18" fmla="*/ 158 w 524"/>
              <a:gd name="T19"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4" h="423">
                <a:moveTo>
                  <a:pt x="158" y="0"/>
                </a:moveTo>
                <a:cubicBezTo>
                  <a:pt x="365" y="0"/>
                  <a:pt x="365" y="0"/>
                  <a:pt x="365" y="0"/>
                </a:cubicBezTo>
                <a:cubicBezTo>
                  <a:pt x="365" y="0"/>
                  <a:pt x="365" y="0"/>
                  <a:pt x="366" y="0"/>
                </a:cubicBezTo>
                <a:cubicBezTo>
                  <a:pt x="366" y="0"/>
                  <a:pt x="366" y="0"/>
                  <a:pt x="366" y="0"/>
                </a:cubicBezTo>
                <a:cubicBezTo>
                  <a:pt x="453" y="0"/>
                  <a:pt x="523" y="71"/>
                  <a:pt x="523" y="157"/>
                </a:cubicBezTo>
                <a:cubicBezTo>
                  <a:pt x="523" y="244"/>
                  <a:pt x="524" y="423"/>
                  <a:pt x="524" y="423"/>
                </a:cubicBezTo>
                <a:cubicBezTo>
                  <a:pt x="524" y="423"/>
                  <a:pt x="484" y="335"/>
                  <a:pt x="388" y="321"/>
                </a:cubicBezTo>
                <a:cubicBezTo>
                  <a:pt x="376" y="319"/>
                  <a:pt x="158" y="316"/>
                  <a:pt x="158" y="316"/>
                </a:cubicBezTo>
                <a:cubicBezTo>
                  <a:pt x="70" y="316"/>
                  <a:pt x="0" y="246"/>
                  <a:pt x="0" y="158"/>
                </a:cubicBezTo>
                <a:cubicBezTo>
                  <a:pt x="0" y="71"/>
                  <a:pt x="70" y="0"/>
                  <a:pt x="158" y="0"/>
                </a:cubicBezTo>
              </a:path>
            </a:pathLst>
          </a:custGeom>
          <a:solidFill>
            <a:srgbClr val="C00000"/>
          </a:solidFill>
          <a:ln>
            <a:noFill/>
          </a:ln>
          <a:effectLst/>
        </p:spPr>
        <p:txBody>
          <a:bodyPr lIns="91440" tIns="45720" rIns="91440" bIns="45720" anchor="ctr"/>
          <a:lstStyle/>
          <a:p>
            <a:pPr algn="ctr">
              <a:defRPr/>
            </a:pPr>
            <a:r>
              <a:rPr lang="en-AU" sz="1465" kern="0">
                <a:solidFill>
                  <a:srgbClr val="FFC000"/>
                </a:solidFill>
                <a:latin typeface="Roboto Bold" charset="0"/>
              </a:rPr>
              <a:t>05</a:t>
            </a:r>
          </a:p>
          <a:p>
            <a:pPr algn="ctr">
              <a:defRPr/>
            </a:pPr>
            <a:endParaRPr lang="en-AU" sz="1465" kern="0">
              <a:solidFill>
                <a:srgbClr val="FFC000"/>
              </a:solidFill>
              <a:latin typeface="Roboto Bold" charset="0"/>
            </a:endParaRPr>
          </a:p>
        </p:txBody>
      </p:sp>
      <p:sp>
        <p:nvSpPr>
          <p:cNvPr id="4" name="Freeform 8"/>
          <p:cNvSpPr/>
          <p:nvPr/>
        </p:nvSpPr>
        <p:spPr bwMode="auto">
          <a:xfrm>
            <a:off x="4371071" y="2748550"/>
            <a:ext cx="1545167" cy="1504949"/>
          </a:xfrm>
          <a:custGeom>
            <a:avLst/>
            <a:gdLst>
              <a:gd name="T0" fmla="*/ 275 w 913"/>
              <a:gd name="T1" fmla="*/ 0 h 735"/>
              <a:gd name="T2" fmla="*/ 636 w 913"/>
              <a:gd name="T3" fmla="*/ 0 h 735"/>
              <a:gd name="T4" fmla="*/ 637 w 913"/>
              <a:gd name="T5" fmla="*/ 0 h 735"/>
              <a:gd name="T6" fmla="*/ 638 w 913"/>
              <a:gd name="T7" fmla="*/ 0 h 735"/>
              <a:gd name="T8" fmla="*/ 911 w 913"/>
              <a:gd name="T9" fmla="*/ 273 h 735"/>
              <a:gd name="T10" fmla="*/ 913 w 913"/>
              <a:gd name="T11" fmla="*/ 735 h 735"/>
              <a:gd name="T12" fmla="*/ 677 w 913"/>
              <a:gd name="T13" fmla="*/ 557 h 735"/>
              <a:gd name="T14" fmla="*/ 275 w 913"/>
              <a:gd name="T15" fmla="*/ 550 h 735"/>
              <a:gd name="T16" fmla="*/ 0 w 913"/>
              <a:gd name="T17" fmla="*/ 275 h 735"/>
              <a:gd name="T18" fmla="*/ 275 w 913"/>
              <a:gd name="T19" fmla="*/ 0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3" h="735">
                <a:moveTo>
                  <a:pt x="275" y="0"/>
                </a:moveTo>
                <a:cubicBezTo>
                  <a:pt x="636" y="0"/>
                  <a:pt x="636" y="0"/>
                  <a:pt x="636" y="0"/>
                </a:cubicBezTo>
                <a:cubicBezTo>
                  <a:pt x="636" y="0"/>
                  <a:pt x="637" y="0"/>
                  <a:pt x="637" y="0"/>
                </a:cubicBezTo>
                <a:cubicBezTo>
                  <a:pt x="637" y="0"/>
                  <a:pt x="638" y="0"/>
                  <a:pt x="638" y="0"/>
                </a:cubicBezTo>
                <a:cubicBezTo>
                  <a:pt x="789" y="0"/>
                  <a:pt x="911" y="122"/>
                  <a:pt x="911" y="273"/>
                </a:cubicBezTo>
                <a:cubicBezTo>
                  <a:pt x="911" y="424"/>
                  <a:pt x="913" y="735"/>
                  <a:pt x="913" y="735"/>
                </a:cubicBezTo>
                <a:cubicBezTo>
                  <a:pt x="913" y="735"/>
                  <a:pt x="844" y="582"/>
                  <a:pt x="677" y="557"/>
                </a:cubicBezTo>
                <a:cubicBezTo>
                  <a:pt x="656" y="554"/>
                  <a:pt x="275" y="550"/>
                  <a:pt x="275" y="550"/>
                </a:cubicBezTo>
                <a:cubicBezTo>
                  <a:pt x="123" y="550"/>
                  <a:pt x="0" y="427"/>
                  <a:pt x="0" y="275"/>
                </a:cubicBezTo>
                <a:cubicBezTo>
                  <a:pt x="0" y="123"/>
                  <a:pt x="123" y="0"/>
                  <a:pt x="275" y="0"/>
                </a:cubicBezTo>
              </a:path>
            </a:pathLst>
          </a:custGeom>
          <a:solidFill>
            <a:srgbClr val="C00000"/>
          </a:solidFill>
          <a:ln>
            <a:noFill/>
          </a:ln>
          <a:effectLst/>
        </p:spPr>
        <p:txBody>
          <a:bodyPr lIns="91440" tIns="45720" rIns="91440" bIns="45720" anchor="ctr"/>
          <a:lstStyle/>
          <a:p>
            <a:pPr algn="ctr">
              <a:defRPr/>
            </a:pPr>
            <a:r>
              <a:rPr lang="en-AU" sz="2935" kern="0">
                <a:solidFill>
                  <a:srgbClr val="FFC000"/>
                </a:solidFill>
                <a:latin typeface="Roboto Bold" charset="0"/>
              </a:rPr>
              <a:t>03</a:t>
            </a:r>
          </a:p>
          <a:p>
            <a:pPr algn="ctr">
              <a:defRPr/>
            </a:pPr>
            <a:endParaRPr lang="en-AU" sz="2935" kern="0">
              <a:solidFill>
                <a:srgbClr val="FFC000"/>
              </a:solidFill>
              <a:latin typeface="Roboto Bold" charset="0"/>
            </a:endParaRPr>
          </a:p>
        </p:txBody>
      </p:sp>
      <p:sp>
        <p:nvSpPr>
          <p:cNvPr id="5" name="Freeform 9"/>
          <p:cNvSpPr/>
          <p:nvPr/>
        </p:nvSpPr>
        <p:spPr bwMode="auto">
          <a:xfrm>
            <a:off x="4371071" y="4024899"/>
            <a:ext cx="1545167" cy="1504951"/>
          </a:xfrm>
          <a:custGeom>
            <a:avLst/>
            <a:gdLst>
              <a:gd name="T0" fmla="*/ 275 w 913"/>
              <a:gd name="T1" fmla="*/ 0 h 735"/>
              <a:gd name="T2" fmla="*/ 636 w 913"/>
              <a:gd name="T3" fmla="*/ 0 h 735"/>
              <a:gd name="T4" fmla="*/ 637 w 913"/>
              <a:gd name="T5" fmla="*/ 0 h 735"/>
              <a:gd name="T6" fmla="*/ 638 w 913"/>
              <a:gd name="T7" fmla="*/ 0 h 735"/>
              <a:gd name="T8" fmla="*/ 911 w 913"/>
              <a:gd name="T9" fmla="*/ 273 h 735"/>
              <a:gd name="T10" fmla="*/ 913 w 913"/>
              <a:gd name="T11" fmla="*/ 735 h 735"/>
              <a:gd name="T12" fmla="*/ 677 w 913"/>
              <a:gd name="T13" fmla="*/ 557 h 735"/>
              <a:gd name="T14" fmla="*/ 275 w 913"/>
              <a:gd name="T15" fmla="*/ 550 h 735"/>
              <a:gd name="T16" fmla="*/ 0 w 913"/>
              <a:gd name="T17" fmla="*/ 275 h 735"/>
              <a:gd name="T18" fmla="*/ 275 w 913"/>
              <a:gd name="T19" fmla="*/ 0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3" h="735">
                <a:moveTo>
                  <a:pt x="275" y="0"/>
                </a:moveTo>
                <a:cubicBezTo>
                  <a:pt x="636" y="0"/>
                  <a:pt x="636" y="0"/>
                  <a:pt x="636" y="0"/>
                </a:cubicBezTo>
                <a:cubicBezTo>
                  <a:pt x="636" y="0"/>
                  <a:pt x="637" y="0"/>
                  <a:pt x="637" y="0"/>
                </a:cubicBezTo>
                <a:cubicBezTo>
                  <a:pt x="637" y="0"/>
                  <a:pt x="638" y="0"/>
                  <a:pt x="638" y="0"/>
                </a:cubicBezTo>
                <a:cubicBezTo>
                  <a:pt x="789" y="0"/>
                  <a:pt x="911" y="122"/>
                  <a:pt x="911" y="273"/>
                </a:cubicBezTo>
                <a:cubicBezTo>
                  <a:pt x="911" y="424"/>
                  <a:pt x="913" y="735"/>
                  <a:pt x="913" y="735"/>
                </a:cubicBezTo>
                <a:cubicBezTo>
                  <a:pt x="913" y="735"/>
                  <a:pt x="844" y="582"/>
                  <a:pt x="677" y="557"/>
                </a:cubicBezTo>
                <a:cubicBezTo>
                  <a:pt x="656" y="554"/>
                  <a:pt x="275" y="550"/>
                  <a:pt x="275" y="550"/>
                </a:cubicBezTo>
                <a:cubicBezTo>
                  <a:pt x="123" y="550"/>
                  <a:pt x="0" y="427"/>
                  <a:pt x="0" y="275"/>
                </a:cubicBezTo>
                <a:cubicBezTo>
                  <a:pt x="0" y="123"/>
                  <a:pt x="123" y="0"/>
                  <a:pt x="275" y="0"/>
                </a:cubicBezTo>
              </a:path>
            </a:pathLst>
          </a:custGeom>
          <a:solidFill>
            <a:srgbClr val="C00000"/>
          </a:solidFill>
          <a:ln>
            <a:noFill/>
          </a:ln>
          <a:effectLst/>
        </p:spPr>
        <p:txBody>
          <a:bodyPr lIns="91440" tIns="45720" rIns="91440" bIns="45720" anchor="ctr"/>
          <a:lstStyle/>
          <a:p>
            <a:pPr algn="ctr">
              <a:defRPr/>
            </a:pPr>
            <a:r>
              <a:rPr lang="en-AU" sz="3465" kern="0" dirty="0">
                <a:solidFill>
                  <a:srgbClr val="FFC000"/>
                </a:solidFill>
                <a:latin typeface="Roboto Bold" charset="0"/>
              </a:rPr>
              <a:t>01</a:t>
            </a:r>
          </a:p>
          <a:p>
            <a:pPr algn="ctr">
              <a:defRPr/>
            </a:pPr>
            <a:endParaRPr lang="en-AU" sz="3465" kern="0" dirty="0">
              <a:solidFill>
                <a:srgbClr val="FFC000"/>
              </a:solidFill>
              <a:latin typeface="Roboto Bold" charset="0"/>
            </a:endParaRPr>
          </a:p>
        </p:txBody>
      </p:sp>
      <p:sp>
        <p:nvSpPr>
          <p:cNvPr id="6" name="Freeform 10"/>
          <p:cNvSpPr/>
          <p:nvPr/>
        </p:nvSpPr>
        <p:spPr bwMode="auto">
          <a:xfrm>
            <a:off x="5945871" y="4027016"/>
            <a:ext cx="1947333" cy="1894416"/>
          </a:xfrm>
          <a:custGeom>
            <a:avLst/>
            <a:gdLst>
              <a:gd name="T0" fmla="*/ 1020384 w 1151"/>
              <a:gd name="T1" fmla="*/ 0 h 926"/>
              <a:gd name="T2" fmla="*/ 442928 w 1151"/>
              <a:gd name="T3" fmla="*/ 0 h 926"/>
              <a:gd name="T4" fmla="*/ 441659 w 1151"/>
              <a:gd name="T5" fmla="*/ 0 h 926"/>
              <a:gd name="T6" fmla="*/ 440390 w 1151"/>
              <a:gd name="T7" fmla="*/ 0 h 926"/>
              <a:gd name="T8" fmla="*/ 3807 w 1151"/>
              <a:gd name="T9" fmla="*/ 529890 h 926"/>
              <a:gd name="T10" fmla="*/ 0 w 1151"/>
              <a:gd name="T11" fmla="*/ 1422256 h 926"/>
              <a:gd name="T12" fmla="*/ 378202 w 1151"/>
              <a:gd name="T13" fmla="*/ 1079747 h 926"/>
              <a:gd name="T14" fmla="*/ 1020384 w 1151"/>
              <a:gd name="T15" fmla="*/ 1064388 h 926"/>
              <a:gd name="T16" fmla="*/ 1460774 w 1151"/>
              <a:gd name="T17" fmla="*/ 532962 h 926"/>
              <a:gd name="T18" fmla="*/ 1020384 w 1151"/>
              <a:gd name="T19" fmla="*/ 0 h 9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1"/>
              <a:gd name="T31" fmla="*/ 0 h 926"/>
              <a:gd name="T32" fmla="*/ 1151 w 1151"/>
              <a:gd name="T33" fmla="*/ 926 h 9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1" h="926">
                <a:moveTo>
                  <a:pt x="804" y="0"/>
                </a:moveTo>
                <a:cubicBezTo>
                  <a:pt x="349" y="0"/>
                  <a:pt x="349" y="0"/>
                  <a:pt x="349" y="0"/>
                </a:cubicBezTo>
                <a:cubicBezTo>
                  <a:pt x="349" y="0"/>
                  <a:pt x="348" y="0"/>
                  <a:pt x="348" y="0"/>
                </a:cubicBezTo>
                <a:cubicBezTo>
                  <a:pt x="348" y="0"/>
                  <a:pt x="347" y="0"/>
                  <a:pt x="347" y="0"/>
                </a:cubicBezTo>
                <a:cubicBezTo>
                  <a:pt x="157" y="0"/>
                  <a:pt x="3" y="154"/>
                  <a:pt x="3" y="345"/>
                </a:cubicBezTo>
                <a:cubicBezTo>
                  <a:pt x="3" y="535"/>
                  <a:pt x="0" y="926"/>
                  <a:pt x="0" y="926"/>
                </a:cubicBezTo>
                <a:cubicBezTo>
                  <a:pt x="0" y="926"/>
                  <a:pt x="88" y="734"/>
                  <a:pt x="298" y="703"/>
                </a:cubicBezTo>
                <a:cubicBezTo>
                  <a:pt x="325" y="699"/>
                  <a:pt x="804" y="693"/>
                  <a:pt x="804" y="693"/>
                </a:cubicBezTo>
                <a:cubicBezTo>
                  <a:pt x="996" y="693"/>
                  <a:pt x="1151" y="538"/>
                  <a:pt x="1151" y="347"/>
                </a:cubicBezTo>
                <a:cubicBezTo>
                  <a:pt x="1151" y="155"/>
                  <a:pt x="996" y="0"/>
                  <a:pt x="804" y="0"/>
                </a:cubicBezTo>
              </a:path>
            </a:pathLst>
          </a:custGeom>
          <a:solidFill>
            <a:srgbClr val="C00000"/>
          </a:solidFill>
          <a:ln>
            <a:noFill/>
          </a:ln>
          <a:effectLst/>
        </p:spPr>
        <p:txBody>
          <a:bodyPr lIns="91440" tIns="45720" rIns="91440" bIns="45720" anchor="ctr"/>
          <a:lstStyle/>
          <a:p>
            <a:pPr algn="ctr">
              <a:defRPr/>
            </a:pPr>
            <a:r>
              <a:rPr lang="en-AU" sz="4000" kern="0" dirty="0">
                <a:solidFill>
                  <a:srgbClr val="FFC000"/>
                </a:solidFill>
                <a:latin typeface="Roboto Bold" charset="0"/>
              </a:rPr>
              <a:t>02</a:t>
            </a:r>
          </a:p>
          <a:p>
            <a:pPr algn="ctr">
              <a:defRPr/>
            </a:pPr>
            <a:endParaRPr lang="en-AU" sz="4000" kern="0" dirty="0">
              <a:solidFill>
                <a:srgbClr val="FFC000"/>
              </a:solidFill>
              <a:latin typeface="Roboto Bold" charset="0"/>
            </a:endParaRPr>
          </a:p>
        </p:txBody>
      </p:sp>
      <p:sp>
        <p:nvSpPr>
          <p:cNvPr id="7" name="Freeform 6"/>
          <p:cNvSpPr/>
          <p:nvPr/>
        </p:nvSpPr>
        <p:spPr bwMode="auto">
          <a:xfrm>
            <a:off x="5945871" y="1666933"/>
            <a:ext cx="1293283" cy="1259417"/>
          </a:xfrm>
          <a:custGeom>
            <a:avLst/>
            <a:gdLst>
              <a:gd name="T0" fmla="*/ 534 w 764"/>
              <a:gd name="T1" fmla="*/ 0 h 615"/>
              <a:gd name="T2" fmla="*/ 232 w 764"/>
              <a:gd name="T3" fmla="*/ 0 h 615"/>
              <a:gd name="T4" fmla="*/ 231 w 764"/>
              <a:gd name="T5" fmla="*/ 0 h 615"/>
              <a:gd name="T6" fmla="*/ 230 w 764"/>
              <a:gd name="T7" fmla="*/ 0 h 615"/>
              <a:gd name="T8" fmla="*/ 2 w 764"/>
              <a:gd name="T9" fmla="*/ 229 h 615"/>
              <a:gd name="T10" fmla="*/ 0 w 764"/>
              <a:gd name="T11" fmla="*/ 615 h 615"/>
              <a:gd name="T12" fmla="*/ 198 w 764"/>
              <a:gd name="T13" fmla="*/ 466 h 615"/>
              <a:gd name="T14" fmla="*/ 534 w 764"/>
              <a:gd name="T15" fmla="*/ 460 h 615"/>
              <a:gd name="T16" fmla="*/ 764 w 764"/>
              <a:gd name="T17" fmla="*/ 230 h 615"/>
              <a:gd name="T18" fmla="*/ 534 w 764"/>
              <a:gd name="T19" fmla="*/ 0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4" h="615">
                <a:moveTo>
                  <a:pt x="534" y="0"/>
                </a:moveTo>
                <a:cubicBezTo>
                  <a:pt x="232" y="0"/>
                  <a:pt x="232" y="0"/>
                  <a:pt x="232" y="0"/>
                </a:cubicBezTo>
                <a:cubicBezTo>
                  <a:pt x="232" y="0"/>
                  <a:pt x="231" y="0"/>
                  <a:pt x="231" y="0"/>
                </a:cubicBezTo>
                <a:cubicBezTo>
                  <a:pt x="231" y="0"/>
                  <a:pt x="231" y="0"/>
                  <a:pt x="230" y="0"/>
                </a:cubicBezTo>
                <a:cubicBezTo>
                  <a:pt x="104" y="0"/>
                  <a:pt x="2" y="102"/>
                  <a:pt x="2" y="229"/>
                </a:cubicBezTo>
                <a:cubicBezTo>
                  <a:pt x="2" y="355"/>
                  <a:pt x="0" y="615"/>
                  <a:pt x="0" y="615"/>
                </a:cubicBezTo>
                <a:cubicBezTo>
                  <a:pt x="0" y="615"/>
                  <a:pt x="58" y="487"/>
                  <a:pt x="198" y="466"/>
                </a:cubicBezTo>
                <a:cubicBezTo>
                  <a:pt x="216" y="464"/>
                  <a:pt x="534" y="460"/>
                  <a:pt x="534" y="460"/>
                </a:cubicBezTo>
                <a:cubicBezTo>
                  <a:pt x="661" y="460"/>
                  <a:pt x="764" y="357"/>
                  <a:pt x="764" y="230"/>
                </a:cubicBezTo>
                <a:cubicBezTo>
                  <a:pt x="764" y="103"/>
                  <a:pt x="661" y="0"/>
                  <a:pt x="534" y="0"/>
                </a:cubicBezTo>
              </a:path>
            </a:pathLst>
          </a:custGeom>
          <a:solidFill>
            <a:srgbClr val="C00000"/>
          </a:solidFill>
          <a:ln>
            <a:noFill/>
          </a:ln>
          <a:effectLst/>
        </p:spPr>
        <p:txBody>
          <a:bodyPr lIns="91440" tIns="45720" rIns="91440" bIns="45720" anchor="ctr"/>
          <a:lstStyle/>
          <a:p>
            <a:pPr algn="ctr">
              <a:defRPr/>
            </a:pPr>
            <a:r>
              <a:rPr lang="en-AU" sz="2000" kern="0">
                <a:solidFill>
                  <a:srgbClr val="FFC000"/>
                </a:solidFill>
                <a:latin typeface="Roboto Bold" charset="0"/>
              </a:rPr>
              <a:t>06</a:t>
            </a:r>
          </a:p>
          <a:p>
            <a:pPr algn="ctr">
              <a:defRPr/>
            </a:pPr>
            <a:endParaRPr lang="en-AU" sz="2000" kern="0">
              <a:solidFill>
                <a:srgbClr val="FFC000"/>
              </a:solidFill>
              <a:latin typeface="Roboto Bold" charset="0"/>
            </a:endParaRPr>
          </a:p>
        </p:txBody>
      </p:sp>
      <p:sp>
        <p:nvSpPr>
          <p:cNvPr id="8" name="Freeform 5"/>
          <p:cNvSpPr/>
          <p:nvPr/>
        </p:nvSpPr>
        <p:spPr bwMode="auto">
          <a:xfrm>
            <a:off x="5945871" y="2748550"/>
            <a:ext cx="1547283" cy="1504949"/>
          </a:xfrm>
          <a:custGeom>
            <a:avLst/>
            <a:gdLst>
              <a:gd name="T0" fmla="*/ 639 w 914"/>
              <a:gd name="T1" fmla="*/ 0 h 735"/>
              <a:gd name="T2" fmla="*/ 277 w 914"/>
              <a:gd name="T3" fmla="*/ 0 h 735"/>
              <a:gd name="T4" fmla="*/ 276 w 914"/>
              <a:gd name="T5" fmla="*/ 0 h 735"/>
              <a:gd name="T6" fmla="*/ 275 w 914"/>
              <a:gd name="T7" fmla="*/ 0 h 735"/>
              <a:gd name="T8" fmla="*/ 2 w 914"/>
              <a:gd name="T9" fmla="*/ 273 h 735"/>
              <a:gd name="T10" fmla="*/ 0 w 914"/>
              <a:gd name="T11" fmla="*/ 735 h 735"/>
              <a:gd name="T12" fmla="*/ 237 w 914"/>
              <a:gd name="T13" fmla="*/ 557 h 735"/>
              <a:gd name="T14" fmla="*/ 639 w 914"/>
              <a:gd name="T15" fmla="*/ 550 h 735"/>
              <a:gd name="T16" fmla="*/ 914 w 914"/>
              <a:gd name="T17" fmla="*/ 275 h 735"/>
              <a:gd name="T18" fmla="*/ 639 w 914"/>
              <a:gd name="T19" fmla="*/ 0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4" h="735">
                <a:moveTo>
                  <a:pt x="639" y="0"/>
                </a:moveTo>
                <a:cubicBezTo>
                  <a:pt x="277" y="0"/>
                  <a:pt x="277" y="0"/>
                  <a:pt x="277" y="0"/>
                </a:cubicBezTo>
                <a:cubicBezTo>
                  <a:pt x="277" y="0"/>
                  <a:pt x="277" y="0"/>
                  <a:pt x="276" y="0"/>
                </a:cubicBezTo>
                <a:cubicBezTo>
                  <a:pt x="276" y="0"/>
                  <a:pt x="276" y="0"/>
                  <a:pt x="275" y="0"/>
                </a:cubicBezTo>
                <a:cubicBezTo>
                  <a:pt x="125" y="0"/>
                  <a:pt x="2" y="122"/>
                  <a:pt x="2" y="273"/>
                </a:cubicBezTo>
                <a:cubicBezTo>
                  <a:pt x="2" y="424"/>
                  <a:pt x="0" y="735"/>
                  <a:pt x="0" y="735"/>
                </a:cubicBezTo>
                <a:cubicBezTo>
                  <a:pt x="0" y="735"/>
                  <a:pt x="70" y="582"/>
                  <a:pt x="237" y="557"/>
                </a:cubicBezTo>
                <a:cubicBezTo>
                  <a:pt x="258" y="554"/>
                  <a:pt x="639" y="550"/>
                  <a:pt x="639" y="550"/>
                </a:cubicBezTo>
                <a:cubicBezTo>
                  <a:pt x="790" y="550"/>
                  <a:pt x="914" y="427"/>
                  <a:pt x="914" y="275"/>
                </a:cubicBezTo>
                <a:cubicBezTo>
                  <a:pt x="914" y="123"/>
                  <a:pt x="790" y="0"/>
                  <a:pt x="639" y="0"/>
                </a:cubicBezTo>
              </a:path>
            </a:pathLst>
          </a:custGeom>
          <a:solidFill>
            <a:srgbClr val="C00000"/>
          </a:solidFill>
          <a:ln>
            <a:noFill/>
          </a:ln>
          <a:effectLst/>
        </p:spPr>
        <p:txBody>
          <a:bodyPr lIns="91440" tIns="45720" rIns="91440" bIns="45720" anchor="ctr"/>
          <a:lstStyle/>
          <a:p>
            <a:pPr algn="ctr">
              <a:defRPr/>
            </a:pPr>
            <a:r>
              <a:rPr lang="en-AU" sz="2935" kern="0">
                <a:solidFill>
                  <a:srgbClr val="FFC000"/>
                </a:solidFill>
                <a:latin typeface="Roboto Bold" charset="0"/>
              </a:rPr>
              <a:t>04</a:t>
            </a:r>
          </a:p>
          <a:p>
            <a:pPr algn="ctr">
              <a:defRPr/>
            </a:pPr>
            <a:endParaRPr lang="en-AU" sz="2935" kern="0">
              <a:solidFill>
                <a:srgbClr val="FFC000"/>
              </a:solidFill>
              <a:latin typeface="Roboto Bold" charset="0"/>
            </a:endParaRPr>
          </a:p>
        </p:txBody>
      </p:sp>
      <p:grpSp>
        <p:nvGrpSpPr>
          <p:cNvPr id="9" name="Group 121"/>
          <p:cNvGrpSpPr/>
          <p:nvPr/>
        </p:nvGrpSpPr>
        <p:grpSpPr bwMode="auto">
          <a:xfrm>
            <a:off x="520853" y="4509120"/>
            <a:ext cx="3513667" cy="950383"/>
            <a:chOff x="551384" y="5373216"/>
            <a:chExt cx="3512719" cy="950506"/>
          </a:xfrm>
        </p:grpSpPr>
        <p:sp>
          <p:nvSpPr>
            <p:cNvPr id="10" name="Text Placeholder 2"/>
            <p:cNvSpPr txBox="1"/>
            <p:nvPr/>
          </p:nvSpPr>
          <p:spPr>
            <a:xfrm>
              <a:off x="551384" y="5373216"/>
              <a:ext cx="2846149" cy="950506"/>
            </a:xfrm>
            <a:prstGeom prst="rect">
              <a:avLst/>
            </a:prstGeom>
          </p:spPr>
          <p:txBody>
            <a:bodyPr lIns="91440" tIns="45720" rIns="91440" bIns="45720">
              <a:normAutofit/>
            </a:bodyPr>
            <a:lstStyle>
              <a:lvl1pPr marL="0" indent="0" algn="l" defTabSz="914400" rtl="0" eaLnBrk="1" latinLnBrk="0" hangingPunct="1">
                <a:lnSpc>
                  <a:spcPct val="100000"/>
                </a:lnSpc>
                <a:spcBef>
                  <a:spcPts val="1000"/>
                </a:spcBef>
                <a:buClr>
                  <a:schemeClr val="accent1"/>
                </a:buClr>
                <a:buSzPct val="80000"/>
                <a:buFont typeface="Corbel" panose="020B0503020204020204" pitchFamily="34" charset="0"/>
                <a:buNone/>
                <a:defRPr sz="1200" kern="1200">
                  <a:solidFill>
                    <a:schemeClr val="tx1"/>
                  </a:solidFill>
                  <a:latin typeface="Roboto" panose="02000000000000000000" pitchFamily="2" charset="0"/>
                  <a:ea typeface="Roboto" panose="02000000000000000000" pitchFamily="2" charset="0"/>
                  <a:cs typeface="+mn-cs"/>
                </a:defRPr>
              </a:lvl1pPr>
              <a:lvl2pPr marL="4572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1200" kern="1200">
                  <a:solidFill>
                    <a:schemeClr val="tx1"/>
                  </a:solidFill>
                  <a:latin typeface="Roboto" panose="02000000000000000000" pitchFamily="2" charset="0"/>
                  <a:ea typeface="Roboto" panose="02000000000000000000" pitchFamily="2" charset="0"/>
                  <a:cs typeface="+mn-cs"/>
                </a:defRPr>
              </a:lvl2pPr>
              <a:lvl3pPr marL="9144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1000" kern="1200">
                  <a:solidFill>
                    <a:schemeClr val="tx1"/>
                  </a:solidFill>
                  <a:latin typeface="Roboto" panose="02000000000000000000" pitchFamily="2" charset="0"/>
                  <a:ea typeface="Roboto" panose="02000000000000000000" pitchFamily="2" charset="0"/>
                  <a:cs typeface="+mn-cs"/>
                </a:defRPr>
              </a:lvl3pPr>
              <a:lvl4pPr marL="13716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tx1"/>
                  </a:solidFill>
                  <a:latin typeface="Roboto" panose="02000000000000000000" pitchFamily="2" charset="0"/>
                  <a:ea typeface="Roboto" panose="02000000000000000000" pitchFamily="2" charset="0"/>
                  <a:cs typeface="+mn-cs"/>
                </a:defRPr>
              </a:lvl4pPr>
              <a:lvl5pPr marL="18288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tx1"/>
                  </a:solidFill>
                  <a:latin typeface="Roboto" panose="02000000000000000000" pitchFamily="2" charset="0"/>
                  <a:ea typeface="Roboto" panose="02000000000000000000" pitchFamily="2" charset="0"/>
                  <a:cs typeface="+mn-cs"/>
                </a:defRPr>
              </a:lvl5pPr>
              <a:lvl6pPr marL="22860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accent1"/>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accent1"/>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accent1"/>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accent1"/>
                  </a:solidFill>
                  <a:latin typeface="+mn-lt"/>
                  <a:ea typeface="+mn-ea"/>
                  <a:cs typeface="+mn-cs"/>
                </a:defRPr>
              </a:lvl9pPr>
            </a:lstStyle>
            <a:p>
              <a:pPr algn="r" defTabSz="913765">
                <a:spcBef>
                  <a:spcPct val="20000"/>
                </a:spcBef>
                <a:defRPr/>
              </a:pPr>
              <a:r>
                <a:rPr lang="zh-CN" altLang="en-US" sz="1400" b="0" kern="0" dirty="0">
                  <a:solidFill>
                    <a:schemeClr val="tx1">
                      <a:lumMod val="85000"/>
                      <a:lumOff val="15000"/>
                    </a:schemeClr>
                  </a:solidFill>
                  <a:latin typeface="微软雅黑" panose="020B0503020204020204" charset="-122"/>
                  <a:ea typeface="微软雅黑" panose="020B0503020204020204" charset="-122"/>
                  <a:cs typeface="Raleway" panose="020B0003030101060003"/>
                </a:rPr>
                <a:t>输入你的标题</a:t>
              </a:r>
              <a:endParaRPr lang="en-US" altLang="zh-CN" sz="1400" b="0" kern="0" dirty="0">
                <a:solidFill>
                  <a:schemeClr val="tx1">
                    <a:lumMod val="85000"/>
                    <a:lumOff val="15000"/>
                  </a:schemeClr>
                </a:solidFill>
                <a:latin typeface="微软雅黑" panose="020B0503020204020204" charset="-122"/>
                <a:ea typeface="微软雅黑" panose="020B0503020204020204" charset="-122"/>
                <a:cs typeface="Raleway" panose="020B0003030101060003"/>
              </a:endParaRPr>
            </a:p>
            <a:p>
              <a:pPr algn="r" defTabSz="913765">
                <a:spcBef>
                  <a:spcPct val="20000"/>
                </a:spcBef>
                <a:defRPr/>
              </a:pPr>
              <a:r>
                <a:rPr lang="zh-CN" altLang="en-US" sz="1100" b="0" kern="0" dirty="0">
                  <a:solidFill>
                    <a:schemeClr val="tx1">
                      <a:lumMod val="85000"/>
                      <a:lumOff val="15000"/>
                    </a:schemeClr>
                  </a:solidFill>
                  <a:latin typeface="微软雅黑" panose="020B0503020204020204" charset="-122"/>
                  <a:ea typeface="微软雅黑" panose="020B0503020204020204" charset="-122"/>
                  <a:cs typeface="Raleway Light"/>
                </a:rPr>
                <a:t>这里输入简单的文字概述里输入简单文字概述输入简单的文字概述里输入输入里这里输入简单的文字概述</a:t>
              </a:r>
              <a:endParaRPr lang="en-US" altLang="zh-CN" sz="1100" b="0" kern="0" dirty="0">
                <a:solidFill>
                  <a:schemeClr val="tx1">
                    <a:lumMod val="85000"/>
                    <a:lumOff val="15000"/>
                  </a:schemeClr>
                </a:solidFill>
                <a:latin typeface="微软雅黑" panose="020B0503020204020204" charset="-122"/>
                <a:ea typeface="微软雅黑" panose="020B0503020204020204" charset="-122"/>
                <a:cs typeface="Raleway Light"/>
              </a:endParaRPr>
            </a:p>
          </p:txBody>
        </p:sp>
        <p:sp>
          <p:nvSpPr>
            <p:cNvPr id="11" name="Oval 123"/>
            <p:cNvSpPr/>
            <p:nvPr/>
          </p:nvSpPr>
          <p:spPr>
            <a:xfrm>
              <a:off x="3431391" y="5476945"/>
              <a:ext cx="632712" cy="632966"/>
            </a:xfrm>
            <a:prstGeom prst="ellipse">
              <a:avLst/>
            </a:prstGeom>
            <a:solidFill>
              <a:srgbClr val="C00000"/>
            </a:solidFill>
            <a:ln w="9525" cap="flat" cmpd="sng" algn="ctr">
              <a:noFill/>
              <a:prstDash val="solid"/>
            </a:ln>
            <a:effectLst/>
          </p:spPr>
          <p:txBody>
            <a:bodyPr anchor="ctr"/>
            <a:lstStyle/>
            <a:p>
              <a:pPr algn="ctr" defTabSz="950595">
                <a:defRPr/>
              </a:pPr>
              <a:r>
                <a:rPr lang="en-US" sz="1200" kern="0" dirty="0">
                  <a:solidFill>
                    <a:srgbClr val="FFC000"/>
                  </a:solidFill>
                  <a:latin typeface="微软雅黑" panose="020B0503020204020204" charset="-122"/>
                  <a:ea typeface="微软雅黑" panose="020B0503020204020204" charset="-122"/>
                  <a:cs typeface="Roboto Bold"/>
                </a:rPr>
                <a:t>01</a:t>
              </a:r>
            </a:p>
          </p:txBody>
        </p:sp>
      </p:grpSp>
      <p:grpSp>
        <p:nvGrpSpPr>
          <p:cNvPr id="12" name="Group 124"/>
          <p:cNvGrpSpPr/>
          <p:nvPr/>
        </p:nvGrpSpPr>
        <p:grpSpPr bwMode="auto">
          <a:xfrm>
            <a:off x="8170487" y="4509120"/>
            <a:ext cx="3513667" cy="950383"/>
            <a:chOff x="8199905" y="5373216"/>
            <a:chExt cx="3512719" cy="950506"/>
          </a:xfrm>
        </p:grpSpPr>
        <p:sp>
          <p:nvSpPr>
            <p:cNvPr id="13" name="Text Placeholder 2"/>
            <p:cNvSpPr txBox="1"/>
            <p:nvPr/>
          </p:nvSpPr>
          <p:spPr>
            <a:xfrm>
              <a:off x="8866476" y="5373216"/>
              <a:ext cx="2846148" cy="950506"/>
            </a:xfrm>
            <a:prstGeom prst="rect">
              <a:avLst/>
            </a:prstGeom>
          </p:spPr>
          <p:txBody>
            <a:bodyPr lIns="91440" tIns="45720" rIns="91440" bIns="45720">
              <a:normAutofit/>
            </a:bodyPr>
            <a:lstStyle>
              <a:lvl1pPr marL="0" indent="0" algn="l" defTabSz="914400" rtl="0" eaLnBrk="1" latinLnBrk="0" hangingPunct="1">
                <a:lnSpc>
                  <a:spcPct val="100000"/>
                </a:lnSpc>
                <a:spcBef>
                  <a:spcPts val="1000"/>
                </a:spcBef>
                <a:buClr>
                  <a:schemeClr val="accent1"/>
                </a:buClr>
                <a:buSzPct val="80000"/>
                <a:buFont typeface="Corbel" panose="020B0503020204020204" pitchFamily="34" charset="0"/>
                <a:buNone/>
                <a:defRPr sz="1200" kern="1200">
                  <a:solidFill>
                    <a:schemeClr val="tx1"/>
                  </a:solidFill>
                  <a:latin typeface="Roboto" panose="02000000000000000000" pitchFamily="2" charset="0"/>
                  <a:ea typeface="Roboto" panose="02000000000000000000" pitchFamily="2" charset="0"/>
                  <a:cs typeface="+mn-cs"/>
                </a:defRPr>
              </a:lvl1pPr>
              <a:lvl2pPr marL="4572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1200" kern="1200">
                  <a:solidFill>
                    <a:schemeClr val="tx1"/>
                  </a:solidFill>
                  <a:latin typeface="Roboto" panose="02000000000000000000" pitchFamily="2" charset="0"/>
                  <a:ea typeface="Roboto" panose="02000000000000000000" pitchFamily="2" charset="0"/>
                  <a:cs typeface="+mn-cs"/>
                </a:defRPr>
              </a:lvl2pPr>
              <a:lvl3pPr marL="9144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1000" kern="1200">
                  <a:solidFill>
                    <a:schemeClr val="tx1"/>
                  </a:solidFill>
                  <a:latin typeface="Roboto" panose="02000000000000000000" pitchFamily="2" charset="0"/>
                  <a:ea typeface="Roboto" panose="02000000000000000000" pitchFamily="2" charset="0"/>
                  <a:cs typeface="+mn-cs"/>
                </a:defRPr>
              </a:lvl3pPr>
              <a:lvl4pPr marL="13716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tx1"/>
                  </a:solidFill>
                  <a:latin typeface="Roboto" panose="02000000000000000000" pitchFamily="2" charset="0"/>
                  <a:ea typeface="Roboto" panose="02000000000000000000" pitchFamily="2" charset="0"/>
                  <a:cs typeface="+mn-cs"/>
                </a:defRPr>
              </a:lvl4pPr>
              <a:lvl5pPr marL="18288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tx1"/>
                  </a:solidFill>
                  <a:latin typeface="Roboto" panose="02000000000000000000" pitchFamily="2" charset="0"/>
                  <a:ea typeface="Roboto" panose="02000000000000000000" pitchFamily="2" charset="0"/>
                  <a:cs typeface="+mn-cs"/>
                </a:defRPr>
              </a:lvl5pPr>
              <a:lvl6pPr marL="22860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accent1"/>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accent1"/>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accent1"/>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accent1"/>
                  </a:solidFill>
                  <a:latin typeface="+mn-lt"/>
                  <a:ea typeface="+mn-ea"/>
                  <a:cs typeface="+mn-cs"/>
                </a:defRPr>
              </a:lvl9pPr>
            </a:lstStyle>
            <a:p>
              <a:pPr defTabSz="913765">
                <a:spcBef>
                  <a:spcPct val="20000"/>
                </a:spcBef>
                <a:defRPr/>
              </a:pPr>
              <a:r>
                <a:rPr lang="zh-CN" altLang="en-US" sz="1600" b="0" kern="0" dirty="0">
                  <a:solidFill>
                    <a:schemeClr val="tx1">
                      <a:lumMod val="85000"/>
                      <a:lumOff val="15000"/>
                    </a:schemeClr>
                  </a:solidFill>
                  <a:latin typeface="微软雅黑" panose="020B0503020204020204" charset="-122"/>
                  <a:ea typeface="微软雅黑" panose="020B0503020204020204" charset="-122"/>
                  <a:cs typeface="Raleway" panose="020B0003030101060003"/>
                </a:rPr>
                <a:t>输入你的标题</a:t>
              </a:r>
              <a:endParaRPr lang="en-US" altLang="zh-CN" sz="1600" b="0" kern="0" dirty="0">
                <a:solidFill>
                  <a:schemeClr val="tx1">
                    <a:lumMod val="85000"/>
                    <a:lumOff val="15000"/>
                  </a:schemeClr>
                </a:solidFill>
                <a:latin typeface="微软雅黑" panose="020B0503020204020204" charset="-122"/>
                <a:ea typeface="微软雅黑" panose="020B0503020204020204" charset="-122"/>
                <a:cs typeface="Raleway" panose="020B0003030101060003"/>
              </a:endParaRPr>
            </a:p>
            <a:p>
              <a:pPr defTabSz="913765">
                <a:spcBef>
                  <a:spcPct val="20000"/>
                </a:spcBef>
                <a:defRPr/>
              </a:pPr>
              <a:r>
                <a:rPr lang="zh-CN" altLang="en-US" sz="1100" b="0" kern="0" dirty="0">
                  <a:solidFill>
                    <a:schemeClr val="tx1">
                      <a:lumMod val="85000"/>
                      <a:lumOff val="15000"/>
                    </a:schemeClr>
                  </a:solidFill>
                  <a:latin typeface="微软雅黑" panose="020B0503020204020204" charset="-122"/>
                  <a:ea typeface="微软雅黑" panose="020B0503020204020204" charset="-122"/>
                  <a:cs typeface="Raleway Light"/>
                </a:rPr>
                <a:t>这里输入简单的文字概述里输入简单文字概述输入简单的文字概述里输入输入里这里输入简单的文字概述</a:t>
              </a:r>
              <a:endParaRPr lang="en-US" altLang="zh-CN" sz="1100" b="0" kern="0" dirty="0">
                <a:solidFill>
                  <a:schemeClr val="tx1">
                    <a:lumMod val="85000"/>
                    <a:lumOff val="15000"/>
                  </a:schemeClr>
                </a:solidFill>
                <a:latin typeface="微软雅黑" panose="020B0503020204020204" charset="-122"/>
                <a:ea typeface="微软雅黑" panose="020B0503020204020204" charset="-122"/>
                <a:cs typeface="Raleway Light"/>
              </a:endParaRPr>
            </a:p>
          </p:txBody>
        </p:sp>
        <p:sp>
          <p:nvSpPr>
            <p:cNvPr id="14" name="Oval 126"/>
            <p:cNvSpPr/>
            <p:nvPr/>
          </p:nvSpPr>
          <p:spPr>
            <a:xfrm>
              <a:off x="8199905" y="5476945"/>
              <a:ext cx="632713" cy="632966"/>
            </a:xfrm>
            <a:prstGeom prst="ellipse">
              <a:avLst/>
            </a:prstGeom>
            <a:solidFill>
              <a:srgbClr val="C00000"/>
            </a:solidFill>
            <a:ln w="9525" cap="flat" cmpd="sng" algn="ctr">
              <a:noFill/>
              <a:prstDash val="solid"/>
            </a:ln>
            <a:effectLst/>
          </p:spPr>
          <p:txBody>
            <a:bodyPr anchor="ctr"/>
            <a:lstStyle/>
            <a:p>
              <a:pPr algn="ctr" defTabSz="950595">
                <a:defRPr/>
              </a:pPr>
              <a:r>
                <a:rPr lang="en-US" sz="1200" kern="0" dirty="0">
                  <a:solidFill>
                    <a:srgbClr val="FFC000"/>
                  </a:solidFill>
                  <a:latin typeface="微软雅黑" panose="020B0503020204020204" charset="-122"/>
                  <a:ea typeface="微软雅黑" panose="020B0503020204020204" charset="-122"/>
                  <a:cs typeface="Roboto Bold"/>
                </a:rPr>
                <a:t>02</a:t>
              </a:r>
            </a:p>
          </p:txBody>
        </p:sp>
      </p:grpSp>
      <p:grpSp>
        <p:nvGrpSpPr>
          <p:cNvPr id="15" name="Group 127"/>
          <p:cNvGrpSpPr/>
          <p:nvPr/>
        </p:nvGrpSpPr>
        <p:grpSpPr bwMode="auto">
          <a:xfrm>
            <a:off x="520853" y="3338602"/>
            <a:ext cx="3513667" cy="950384"/>
            <a:chOff x="551384" y="4204186"/>
            <a:chExt cx="3512719" cy="950506"/>
          </a:xfrm>
        </p:grpSpPr>
        <p:sp>
          <p:nvSpPr>
            <p:cNvPr id="16" name="Text Placeholder 2"/>
            <p:cNvSpPr txBox="1"/>
            <p:nvPr/>
          </p:nvSpPr>
          <p:spPr>
            <a:xfrm>
              <a:off x="551384" y="4204186"/>
              <a:ext cx="2846149" cy="950506"/>
            </a:xfrm>
            <a:prstGeom prst="rect">
              <a:avLst/>
            </a:prstGeom>
          </p:spPr>
          <p:txBody>
            <a:bodyPr lIns="91440" tIns="45720" rIns="91440" bIns="45720">
              <a:normAutofit/>
            </a:bodyPr>
            <a:lstStyle>
              <a:lvl1pPr marL="0" indent="0" algn="l" defTabSz="914400" rtl="0" eaLnBrk="1" latinLnBrk="0" hangingPunct="1">
                <a:lnSpc>
                  <a:spcPct val="100000"/>
                </a:lnSpc>
                <a:spcBef>
                  <a:spcPts val="1000"/>
                </a:spcBef>
                <a:buClr>
                  <a:schemeClr val="accent1"/>
                </a:buClr>
                <a:buSzPct val="80000"/>
                <a:buFont typeface="Corbel" panose="020B0503020204020204" pitchFamily="34" charset="0"/>
                <a:buNone/>
                <a:defRPr sz="1200" kern="1200">
                  <a:solidFill>
                    <a:schemeClr val="tx1"/>
                  </a:solidFill>
                  <a:latin typeface="Roboto" panose="02000000000000000000" pitchFamily="2" charset="0"/>
                  <a:ea typeface="Roboto" panose="02000000000000000000" pitchFamily="2" charset="0"/>
                  <a:cs typeface="+mn-cs"/>
                </a:defRPr>
              </a:lvl1pPr>
              <a:lvl2pPr marL="4572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1200" kern="1200">
                  <a:solidFill>
                    <a:schemeClr val="tx1"/>
                  </a:solidFill>
                  <a:latin typeface="Roboto" panose="02000000000000000000" pitchFamily="2" charset="0"/>
                  <a:ea typeface="Roboto" panose="02000000000000000000" pitchFamily="2" charset="0"/>
                  <a:cs typeface="+mn-cs"/>
                </a:defRPr>
              </a:lvl2pPr>
              <a:lvl3pPr marL="9144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1000" kern="1200">
                  <a:solidFill>
                    <a:schemeClr val="tx1"/>
                  </a:solidFill>
                  <a:latin typeface="Roboto" panose="02000000000000000000" pitchFamily="2" charset="0"/>
                  <a:ea typeface="Roboto" panose="02000000000000000000" pitchFamily="2" charset="0"/>
                  <a:cs typeface="+mn-cs"/>
                </a:defRPr>
              </a:lvl3pPr>
              <a:lvl4pPr marL="13716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tx1"/>
                  </a:solidFill>
                  <a:latin typeface="Roboto" panose="02000000000000000000" pitchFamily="2" charset="0"/>
                  <a:ea typeface="Roboto" panose="02000000000000000000" pitchFamily="2" charset="0"/>
                  <a:cs typeface="+mn-cs"/>
                </a:defRPr>
              </a:lvl4pPr>
              <a:lvl5pPr marL="18288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tx1"/>
                  </a:solidFill>
                  <a:latin typeface="Roboto" panose="02000000000000000000" pitchFamily="2" charset="0"/>
                  <a:ea typeface="Roboto" panose="02000000000000000000" pitchFamily="2" charset="0"/>
                  <a:cs typeface="+mn-cs"/>
                </a:defRPr>
              </a:lvl5pPr>
              <a:lvl6pPr marL="22860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accent1"/>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accent1"/>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accent1"/>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accent1"/>
                  </a:solidFill>
                  <a:latin typeface="+mn-lt"/>
                  <a:ea typeface="+mn-ea"/>
                  <a:cs typeface="+mn-cs"/>
                </a:defRPr>
              </a:lvl9pPr>
            </a:lstStyle>
            <a:p>
              <a:pPr algn="r" defTabSz="913765">
                <a:spcBef>
                  <a:spcPct val="20000"/>
                </a:spcBef>
                <a:defRPr/>
              </a:pPr>
              <a:r>
                <a:rPr lang="zh-CN" altLang="en-US" sz="1400" b="0" kern="0" dirty="0">
                  <a:solidFill>
                    <a:schemeClr val="tx1">
                      <a:lumMod val="85000"/>
                      <a:lumOff val="15000"/>
                    </a:schemeClr>
                  </a:solidFill>
                  <a:latin typeface="微软雅黑" panose="020B0503020204020204" charset="-122"/>
                  <a:ea typeface="微软雅黑" panose="020B0503020204020204" charset="-122"/>
                  <a:cs typeface="Raleway" panose="020B0003030101060003"/>
                </a:rPr>
                <a:t>输入你的标题</a:t>
              </a:r>
              <a:endParaRPr lang="en-US" altLang="zh-CN" sz="1400" b="0" kern="0" dirty="0">
                <a:solidFill>
                  <a:schemeClr val="tx1">
                    <a:lumMod val="85000"/>
                    <a:lumOff val="15000"/>
                  </a:schemeClr>
                </a:solidFill>
                <a:latin typeface="微软雅黑" panose="020B0503020204020204" charset="-122"/>
                <a:ea typeface="微软雅黑" panose="020B0503020204020204" charset="-122"/>
                <a:cs typeface="Raleway" panose="020B0003030101060003"/>
              </a:endParaRPr>
            </a:p>
            <a:p>
              <a:pPr algn="r" defTabSz="913765">
                <a:spcBef>
                  <a:spcPct val="20000"/>
                </a:spcBef>
                <a:defRPr/>
              </a:pPr>
              <a:r>
                <a:rPr lang="zh-CN" altLang="en-US" sz="1100" b="0" kern="0" dirty="0">
                  <a:solidFill>
                    <a:schemeClr val="tx1">
                      <a:lumMod val="85000"/>
                      <a:lumOff val="15000"/>
                    </a:schemeClr>
                  </a:solidFill>
                  <a:latin typeface="微软雅黑" panose="020B0503020204020204" charset="-122"/>
                  <a:ea typeface="微软雅黑" panose="020B0503020204020204" charset="-122"/>
                  <a:cs typeface="Raleway Light"/>
                </a:rPr>
                <a:t>这里输入简单的文字概述里输入简单文字概述输入简单的文字概述里输入输入里这里输入简单的文字概述</a:t>
              </a:r>
              <a:endParaRPr lang="en-US" altLang="zh-CN" sz="1100" b="0" kern="0" dirty="0">
                <a:solidFill>
                  <a:schemeClr val="tx1">
                    <a:lumMod val="85000"/>
                    <a:lumOff val="15000"/>
                  </a:schemeClr>
                </a:solidFill>
                <a:latin typeface="微软雅黑" panose="020B0503020204020204" charset="-122"/>
                <a:ea typeface="微软雅黑" panose="020B0503020204020204" charset="-122"/>
                <a:cs typeface="Raleway Light"/>
              </a:endParaRPr>
            </a:p>
          </p:txBody>
        </p:sp>
        <p:sp>
          <p:nvSpPr>
            <p:cNvPr id="17" name="Oval 129"/>
            <p:cNvSpPr/>
            <p:nvPr/>
          </p:nvSpPr>
          <p:spPr>
            <a:xfrm>
              <a:off x="3431391" y="4252876"/>
              <a:ext cx="632712" cy="632964"/>
            </a:xfrm>
            <a:prstGeom prst="ellipse">
              <a:avLst/>
            </a:prstGeom>
            <a:solidFill>
              <a:srgbClr val="C00000"/>
            </a:solidFill>
            <a:ln w="9525" cap="flat" cmpd="sng" algn="ctr">
              <a:noFill/>
              <a:prstDash val="solid"/>
            </a:ln>
            <a:effectLst/>
          </p:spPr>
          <p:txBody>
            <a:bodyPr anchor="ctr"/>
            <a:lstStyle/>
            <a:p>
              <a:pPr algn="ctr" defTabSz="950595">
                <a:defRPr/>
              </a:pPr>
              <a:r>
                <a:rPr lang="en-US" sz="1200" kern="0" dirty="0">
                  <a:solidFill>
                    <a:srgbClr val="FFC000"/>
                  </a:solidFill>
                  <a:latin typeface="微软雅黑" panose="020B0503020204020204" charset="-122"/>
                  <a:ea typeface="微软雅黑" panose="020B0503020204020204" charset="-122"/>
                  <a:cs typeface="Roboto Bold"/>
                </a:rPr>
                <a:t>03</a:t>
              </a:r>
            </a:p>
          </p:txBody>
        </p:sp>
      </p:grpSp>
      <p:grpSp>
        <p:nvGrpSpPr>
          <p:cNvPr id="18" name="Group 130"/>
          <p:cNvGrpSpPr/>
          <p:nvPr/>
        </p:nvGrpSpPr>
        <p:grpSpPr bwMode="auto">
          <a:xfrm>
            <a:off x="8170487" y="3283569"/>
            <a:ext cx="3513667" cy="950384"/>
            <a:chOff x="8199905" y="4149080"/>
            <a:chExt cx="3512719" cy="950506"/>
          </a:xfrm>
        </p:grpSpPr>
        <p:sp>
          <p:nvSpPr>
            <p:cNvPr id="19" name="Text Placeholder 2"/>
            <p:cNvSpPr txBox="1"/>
            <p:nvPr/>
          </p:nvSpPr>
          <p:spPr>
            <a:xfrm>
              <a:off x="8866476" y="4149080"/>
              <a:ext cx="2846148" cy="950506"/>
            </a:xfrm>
            <a:prstGeom prst="rect">
              <a:avLst/>
            </a:prstGeom>
          </p:spPr>
          <p:txBody>
            <a:bodyPr lIns="91440" tIns="45720" rIns="91440" bIns="45720">
              <a:normAutofit/>
            </a:bodyPr>
            <a:lstStyle>
              <a:lvl1pPr marL="0" indent="0" algn="l" defTabSz="914400" rtl="0" eaLnBrk="1" latinLnBrk="0" hangingPunct="1">
                <a:lnSpc>
                  <a:spcPct val="100000"/>
                </a:lnSpc>
                <a:spcBef>
                  <a:spcPts val="1000"/>
                </a:spcBef>
                <a:buClr>
                  <a:schemeClr val="accent1"/>
                </a:buClr>
                <a:buSzPct val="80000"/>
                <a:buFont typeface="Corbel" panose="020B0503020204020204" pitchFamily="34" charset="0"/>
                <a:buNone/>
                <a:defRPr sz="1200" kern="1200">
                  <a:solidFill>
                    <a:schemeClr val="tx1"/>
                  </a:solidFill>
                  <a:latin typeface="Roboto" panose="02000000000000000000" pitchFamily="2" charset="0"/>
                  <a:ea typeface="Roboto" panose="02000000000000000000" pitchFamily="2" charset="0"/>
                  <a:cs typeface="+mn-cs"/>
                </a:defRPr>
              </a:lvl1pPr>
              <a:lvl2pPr marL="4572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1200" kern="1200">
                  <a:solidFill>
                    <a:schemeClr val="tx1"/>
                  </a:solidFill>
                  <a:latin typeface="Roboto" panose="02000000000000000000" pitchFamily="2" charset="0"/>
                  <a:ea typeface="Roboto" panose="02000000000000000000" pitchFamily="2" charset="0"/>
                  <a:cs typeface="+mn-cs"/>
                </a:defRPr>
              </a:lvl2pPr>
              <a:lvl3pPr marL="9144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1000" kern="1200">
                  <a:solidFill>
                    <a:schemeClr val="tx1"/>
                  </a:solidFill>
                  <a:latin typeface="Roboto" panose="02000000000000000000" pitchFamily="2" charset="0"/>
                  <a:ea typeface="Roboto" panose="02000000000000000000" pitchFamily="2" charset="0"/>
                  <a:cs typeface="+mn-cs"/>
                </a:defRPr>
              </a:lvl3pPr>
              <a:lvl4pPr marL="13716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tx1"/>
                  </a:solidFill>
                  <a:latin typeface="Roboto" panose="02000000000000000000" pitchFamily="2" charset="0"/>
                  <a:ea typeface="Roboto" panose="02000000000000000000" pitchFamily="2" charset="0"/>
                  <a:cs typeface="+mn-cs"/>
                </a:defRPr>
              </a:lvl4pPr>
              <a:lvl5pPr marL="18288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tx1"/>
                  </a:solidFill>
                  <a:latin typeface="Roboto" panose="02000000000000000000" pitchFamily="2" charset="0"/>
                  <a:ea typeface="Roboto" panose="02000000000000000000" pitchFamily="2" charset="0"/>
                  <a:cs typeface="+mn-cs"/>
                </a:defRPr>
              </a:lvl5pPr>
              <a:lvl6pPr marL="22860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accent1"/>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accent1"/>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accent1"/>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accent1"/>
                  </a:solidFill>
                  <a:latin typeface="+mn-lt"/>
                  <a:ea typeface="+mn-ea"/>
                  <a:cs typeface="+mn-cs"/>
                </a:defRPr>
              </a:lvl9pPr>
            </a:lstStyle>
            <a:p>
              <a:pPr defTabSz="913765">
                <a:spcBef>
                  <a:spcPct val="20000"/>
                </a:spcBef>
                <a:defRPr/>
              </a:pPr>
              <a:r>
                <a:rPr lang="zh-CN" altLang="en-US" sz="1600" b="0" kern="0" dirty="0">
                  <a:solidFill>
                    <a:schemeClr val="tx1">
                      <a:lumMod val="85000"/>
                      <a:lumOff val="15000"/>
                    </a:schemeClr>
                  </a:solidFill>
                  <a:latin typeface="微软雅黑" panose="020B0503020204020204" charset="-122"/>
                  <a:ea typeface="微软雅黑" panose="020B0503020204020204" charset="-122"/>
                  <a:cs typeface="Raleway" panose="020B0003030101060003"/>
                </a:rPr>
                <a:t>输入你的标题</a:t>
              </a:r>
              <a:endParaRPr lang="en-US" altLang="zh-CN" sz="1600" b="0" kern="0" dirty="0">
                <a:solidFill>
                  <a:schemeClr val="tx1">
                    <a:lumMod val="85000"/>
                    <a:lumOff val="15000"/>
                  </a:schemeClr>
                </a:solidFill>
                <a:latin typeface="微软雅黑" panose="020B0503020204020204" charset="-122"/>
                <a:ea typeface="微软雅黑" panose="020B0503020204020204" charset="-122"/>
                <a:cs typeface="Raleway" panose="020B0003030101060003"/>
              </a:endParaRPr>
            </a:p>
            <a:p>
              <a:pPr defTabSz="913765">
                <a:spcBef>
                  <a:spcPct val="20000"/>
                </a:spcBef>
                <a:defRPr/>
              </a:pPr>
              <a:r>
                <a:rPr lang="zh-CN" altLang="en-US" sz="1100" b="0" kern="0" dirty="0">
                  <a:solidFill>
                    <a:schemeClr val="tx1">
                      <a:lumMod val="85000"/>
                      <a:lumOff val="15000"/>
                    </a:schemeClr>
                  </a:solidFill>
                  <a:latin typeface="微软雅黑" panose="020B0503020204020204" charset="-122"/>
                  <a:ea typeface="微软雅黑" panose="020B0503020204020204" charset="-122"/>
                  <a:cs typeface="Raleway Light"/>
                </a:rPr>
                <a:t>这里输入简单的文字概述里输入简单文字概述输入简单的文字概述里输入输入里这里输入简单的文字概述</a:t>
              </a:r>
              <a:endParaRPr lang="en-US" altLang="zh-CN" sz="1100" b="0" kern="0" dirty="0">
                <a:solidFill>
                  <a:schemeClr val="tx1">
                    <a:lumMod val="85000"/>
                    <a:lumOff val="15000"/>
                  </a:schemeClr>
                </a:solidFill>
                <a:latin typeface="微软雅黑" panose="020B0503020204020204" charset="-122"/>
                <a:ea typeface="微软雅黑" panose="020B0503020204020204" charset="-122"/>
                <a:cs typeface="Raleway Light"/>
              </a:endParaRPr>
            </a:p>
          </p:txBody>
        </p:sp>
        <p:sp>
          <p:nvSpPr>
            <p:cNvPr id="20" name="Oval 132"/>
            <p:cNvSpPr/>
            <p:nvPr/>
          </p:nvSpPr>
          <p:spPr>
            <a:xfrm>
              <a:off x="8199905" y="4252811"/>
              <a:ext cx="632713" cy="632964"/>
            </a:xfrm>
            <a:prstGeom prst="ellipse">
              <a:avLst/>
            </a:prstGeom>
            <a:solidFill>
              <a:srgbClr val="C00000"/>
            </a:solidFill>
            <a:ln w="9525" cap="flat" cmpd="sng" algn="ctr">
              <a:noFill/>
              <a:prstDash val="solid"/>
            </a:ln>
            <a:effectLst/>
          </p:spPr>
          <p:txBody>
            <a:bodyPr anchor="ctr"/>
            <a:lstStyle/>
            <a:p>
              <a:pPr algn="ctr" defTabSz="950595">
                <a:defRPr/>
              </a:pPr>
              <a:r>
                <a:rPr lang="en-US" sz="1200" kern="0" dirty="0">
                  <a:solidFill>
                    <a:srgbClr val="FFC000"/>
                  </a:solidFill>
                  <a:latin typeface="微软雅黑" panose="020B0503020204020204" charset="-122"/>
                  <a:ea typeface="微软雅黑" panose="020B0503020204020204" charset="-122"/>
                  <a:cs typeface="Roboto Bold"/>
                </a:rPr>
                <a:t>04</a:t>
              </a:r>
            </a:p>
          </p:txBody>
        </p:sp>
      </p:grpSp>
      <p:grpSp>
        <p:nvGrpSpPr>
          <p:cNvPr id="21" name="Group 133"/>
          <p:cNvGrpSpPr/>
          <p:nvPr/>
        </p:nvGrpSpPr>
        <p:grpSpPr bwMode="auto">
          <a:xfrm>
            <a:off x="520853" y="2172319"/>
            <a:ext cx="3513667" cy="950383"/>
            <a:chOff x="551384" y="3037653"/>
            <a:chExt cx="3512719" cy="950506"/>
          </a:xfrm>
        </p:grpSpPr>
        <p:sp>
          <p:nvSpPr>
            <p:cNvPr id="22" name="Text Placeholder 2"/>
            <p:cNvSpPr txBox="1"/>
            <p:nvPr/>
          </p:nvSpPr>
          <p:spPr>
            <a:xfrm>
              <a:off x="551384" y="3037653"/>
              <a:ext cx="2846149" cy="950506"/>
            </a:xfrm>
            <a:prstGeom prst="rect">
              <a:avLst/>
            </a:prstGeom>
          </p:spPr>
          <p:txBody>
            <a:bodyPr lIns="91440" tIns="45720" rIns="91440" bIns="45720">
              <a:normAutofit/>
            </a:bodyPr>
            <a:lstStyle>
              <a:lvl1pPr marL="0" indent="0" algn="l" defTabSz="914400" rtl="0" eaLnBrk="1" latinLnBrk="0" hangingPunct="1">
                <a:lnSpc>
                  <a:spcPct val="100000"/>
                </a:lnSpc>
                <a:spcBef>
                  <a:spcPts val="1000"/>
                </a:spcBef>
                <a:buClr>
                  <a:schemeClr val="accent1"/>
                </a:buClr>
                <a:buSzPct val="80000"/>
                <a:buFont typeface="Corbel" panose="020B0503020204020204" pitchFamily="34" charset="0"/>
                <a:buNone/>
                <a:defRPr sz="1200" kern="1200">
                  <a:solidFill>
                    <a:schemeClr val="tx1"/>
                  </a:solidFill>
                  <a:latin typeface="Roboto" panose="02000000000000000000" pitchFamily="2" charset="0"/>
                  <a:ea typeface="Roboto" panose="02000000000000000000" pitchFamily="2" charset="0"/>
                  <a:cs typeface="+mn-cs"/>
                </a:defRPr>
              </a:lvl1pPr>
              <a:lvl2pPr marL="4572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1200" kern="1200">
                  <a:solidFill>
                    <a:schemeClr val="tx1"/>
                  </a:solidFill>
                  <a:latin typeface="Roboto" panose="02000000000000000000" pitchFamily="2" charset="0"/>
                  <a:ea typeface="Roboto" panose="02000000000000000000" pitchFamily="2" charset="0"/>
                  <a:cs typeface="+mn-cs"/>
                </a:defRPr>
              </a:lvl2pPr>
              <a:lvl3pPr marL="9144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1000" kern="1200">
                  <a:solidFill>
                    <a:schemeClr val="tx1"/>
                  </a:solidFill>
                  <a:latin typeface="Roboto" panose="02000000000000000000" pitchFamily="2" charset="0"/>
                  <a:ea typeface="Roboto" panose="02000000000000000000" pitchFamily="2" charset="0"/>
                  <a:cs typeface="+mn-cs"/>
                </a:defRPr>
              </a:lvl3pPr>
              <a:lvl4pPr marL="13716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tx1"/>
                  </a:solidFill>
                  <a:latin typeface="Roboto" panose="02000000000000000000" pitchFamily="2" charset="0"/>
                  <a:ea typeface="Roboto" panose="02000000000000000000" pitchFamily="2" charset="0"/>
                  <a:cs typeface="+mn-cs"/>
                </a:defRPr>
              </a:lvl4pPr>
              <a:lvl5pPr marL="18288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tx1"/>
                  </a:solidFill>
                  <a:latin typeface="Roboto" panose="02000000000000000000" pitchFamily="2" charset="0"/>
                  <a:ea typeface="Roboto" panose="02000000000000000000" pitchFamily="2" charset="0"/>
                  <a:cs typeface="+mn-cs"/>
                </a:defRPr>
              </a:lvl5pPr>
              <a:lvl6pPr marL="22860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accent1"/>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accent1"/>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accent1"/>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accent1"/>
                  </a:solidFill>
                  <a:latin typeface="+mn-lt"/>
                  <a:ea typeface="+mn-ea"/>
                  <a:cs typeface="+mn-cs"/>
                </a:defRPr>
              </a:lvl9pPr>
            </a:lstStyle>
            <a:p>
              <a:pPr algn="r" defTabSz="913765">
                <a:spcBef>
                  <a:spcPct val="20000"/>
                </a:spcBef>
                <a:defRPr/>
              </a:pPr>
              <a:r>
                <a:rPr lang="zh-CN" altLang="en-US" sz="1400" b="0" kern="0" dirty="0">
                  <a:solidFill>
                    <a:schemeClr val="tx1">
                      <a:lumMod val="85000"/>
                      <a:lumOff val="15000"/>
                    </a:schemeClr>
                  </a:solidFill>
                  <a:latin typeface="微软雅黑" panose="020B0503020204020204" charset="-122"/>
                  <a:ea typeface="微软雅黑" panose="020B0503020204020204" charset="-122"/>
                  <a:cs typeface="Raleway" panose="020B0003030101060003"/>
                </a:rPr>
                <a:t>输入你的标题</a:t>
              </a:r>
              <a:endParaRPr lang="en-US" altLang="zh-CN" sz="1400" b="0" kern="0" dirty="0">
                <a:solidFill>
                  <a:schemeClr val="tx1">
                    <a:lumMod val="85000"/>
                    <a:lumOff val="15000"/>
                  </a:schemeClr>
                </a:solidFill>
                <a:latin typeface="微软雅黑" panose="020B0503020204020204" charset="-122"/>
                <a:ea typeface="微软雅黑" panose="020B0503020204020204" charset="-122"/>
                <a:cs typeface="Raleway" panose="020B0003030101060003"/>
              </a:endParaRPr>
            </a:p>
            <a:p>
              <a:pPr algn="r" defTabSz="913765">
                <a:spcBef>
                  <a:spcPct val="20000"/>
                </a:spcBef>
                <a:defRPr/>
              </a:pPr>
              <a:r>
                <a:rPr lang="zh-CN" altLang="en-US" sz="1100" b="0" kern="0" dirty="0">
                  <a:solidFill>
                    <a:schemeClr val="tx1">
                      <a:lumMod val="85000"/>
                      <a:lumOff val="15000"/>
                    </a:schemeClr>
                  </a:solidFill>
                  <a:latin typeface="微软雅黑" panose="020B0503020204020204" charset="-122"/>
                  <a:ea typeface="微软雅黑" panose="020B0503020204020204" charset="-122"/>
                  <a:cs typeface="Raleway Light"/>
                </a:rPr>
                <a:t>这里输入简单的文字概述里输入简单文字概述输入简单的文字概述里输入输入里这里输入简单的文字概述</a:t>
              </a:r>
              <a:endParaRPr lang="en-US" altLang="zh-CN" sz="1100" b="0" kern="0" dirty="0">
                <a:solidFill>
                  <a:schemeClr val="tx1">
                    <a:lumMod val="85000"/>
                    <a:lumOff val="15000"/>
                  </a:schemeClr>
                </a:solidFill>
                <a:latin typeface="微软雅黑" panose="020B0503020204020204" charset="-122"/>
                <a:ea typeface="微软雅黑" panose="020B0503020204020204" charset="-122"/>
                <a:cs typeface="Raleway Light"/>
              </a:endParaRPr>
            </a:p>
          </p:txBody>
        </p:sp>
        <p:sp>
          <p:nvSpPr>
            <p:cNvPr id="23" name="Oval 135"/>
            <p:cNvSpPr/>
            <p:nvPr/>
          </p:nvSpPr>
          <p:spPr>
            <a:xfrm>
              <a:off x="3431391" y="3196424"/>
              <a:ext cx="632712" cy="632966"/>
            </a:xfrm>
            <a:prstGeom prst="ellipse">
              <a:avLst/>
            </a:prstGeom>
            <a:solidFill>
              <a:srgbClr val="C00000"/>
            </a:solidFill>
            <a:ln w="9525" cap="flat" cmpd="sng" algn="ctr">
              <a:noFill/>
              <a:prstDash val="solid"/>
            </a:ln>
            <a:effectLst/>
          </p:spPr>
          <p:txBody>
            <a:bodyPr anchor="ctr"/>
            <a:lstStyle/>
            <a:p>
              <a:pPr algn="ctr" defTabSz="950595">
                <a:defRPr/>
              </a:pPr>
              <a:r>
                <a:rPr lang="en-US" sz="1200" kern="0" dirty="0">
                  <a:solidFill>
                    <a:srgbClr val="FFC000"/>
                  </a:solidFill>
                  <a:latin typeface="微软雅黑" panose="020B0503020204020204" charset="-122"/>
                  <a:ea typeface="微软雅黑" panose="020B0503020204020204" charset="-122"/>
                  <a:cs typeface="Roboto Bold"/>
                </a:rPr>
                <a:t>05</a:t>
              </a:r>
            </a:p>
          </p:txBody>
        </p:sp>
      </p:grpSp>
      <p:grpSp>
        <p:nvGrpSpPr>
          <p:cNvPr id="24" name="Group 136"/>
          <p:cNvGrpSpPr/>
          <p:nvPr/>
        </p:nvGrpSpPr>
        <p:grpSpPr bwMode="auto">
          <a:xfrm>
            <a:off x="8170487" y="2261220"/>
            <a:ext cx="3513667" cy="950383"/>
            <a:chOff x="8199905" y="3126566"/>
            <a:chExt cx="3512719" cy="950506"/>
          </a:xfrm>
        </p:grpSpPr>
        <p:sp>
          <p:nvSpPr>
            <p:cNvPr id="25" name="Text Placeholder 2"/>
            <p:cNvSpPr txBox="1"/>
            <p:nvPr/>
          </p:nvSpPr>
          <p:spPr>
            <a:xfrm>
              <a:off x="8866476" y="3126566"/>
              <a:ext cx="2846148" cy="950506"/>
            </a:xfrm>
            <a:prstGeom prst="rect">
              <a:avLst/>
            </a:prstGeom>
          </p:spPr>
          <p:txBody>
            <a:bodyPr lIns="91440" tIns="45720" rIns="91440" bIns="45720">
              <a:normAutofit/>
            </a:bodyPr>
            <a:lstStyle>
              <a:lvl1pPr marL="0" indent="0" algn="l" defTabSz="914400" rtl="0" eaLnBrk="1" latinLnBrk="0" hangingPunct="1">
                <a:lnSpc>
                  <a:spcPct val="100000"/>
                </a:lnSpc>
                <a:spcBef>
                  <a:spcPts val="1000"/>
                </a:spcBef>
                <a:buClr>
                  <a:schemeClr val="accent1"/>
                </a:buClr>
                <a:buSzPct val="80000"/>
                <a:buFont typeface="Corbel" panose="020B0503020204020204" pitchFamily="34" charset="0"/>
                <a:buNone/>
                <a:defRPr sz="1200" kern="1200">
                  <a:solidFill>
                    <a:schemeClr val="tx1"/>
                  </a:solidFill>
                  <a:latin typeface="Roboto" panose="02000000000000000000" pitchFamily="2" charset="0"/>
                  <a:ea typeface="Roboto" panose="02000000000000000000" pitchFamily="2" charset="0"/>
                  <a:cs typeface="+mn-cs"/>
                </a:defRPr>
              </a:lvl1pPr>
              <a:lvl2pPr marL="4572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1200" kern="1200">
                  <a:solidFill>
                    <a:schemeClr val="tx1"/>
                  </a:solidFill>
                  <a:latin typeface="Roboto" panose="02000000000000000000" pitchFamily="2" charset="0"/>
                  <a:ea typeface="Roboto" panose="02000000000000000000" pitchFamily="2" charset="0"/>
                  <a:cs typeface="+mn-cs"/>
                </a:defRPr>
              </a:lvl2pPr>
              <a:lvl3pPr marL="9144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1000" kern="1200">
                  <a:solidFill>
                    <a:schemeClr val="tx1"/>
                  </a:solidFill>
                  <a:latin typeface="Roboto" panose="02000000000000000000" pitchFamily="2" charset="0"/>
                  <a:ea typeface="Roboto" panose="02000000000000000000" pitchFamily="2" charset="0"/>
                  <a:cs typeface="+mn-cs"/>
                </a:defRPr>
              </a:lvl3pPr>
              <a:lvl4pPr marL="13716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tx1"/>
                  </a:solidFill>
                  <a:latin typeface="Roboto" panose="02000000000000000000" pitchFamily="2" charset="0"/>
                  <a:ea typeface="Roboto" panose="02000000000000000000" pitchFamily="2" charset="0"/>
                  <a:cs typeface="+mn-cs"/>
                </a:defRPr>
              </a:lvl4pPr>
              <a:lvl5pPr marL="18288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tx1"/>
                  </a:solidFill>
                  <a:latin typeface="Roboto" panose="02000000000000000000" pitchFamily="2" charset="0"/>
                  <a:ea typeface="Roboto" panose="02000000000000000000" pitchFamily="2" charset="0"/>
                  <a:cs typeface="+mn-cs"/>
                </a:defRPr>
              </a:lvl5pPr>
              <a:lvl6pPr marL="22860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accent1"/>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accent1"/>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accent1"/>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accent1"/>
                  </a:solidFill>
                  <a:latin typeface="+mn-lt"/>
                  <a:ea typeface="+mn-ea"/>
                  <a:cs typeface="+mn-cs"/>
                </a:defRPr>
              </a:lvl9pPr>
            </a:lstStyle>
            <a:p>
              <a:pPr defTabSz="913765">
                <a:spcBef>
                  <a:spcPct val="20000"/>
                </a:spcBef>
                <a:defRPr/>
              </a:pPr>
              <a:r>
                <a:rPr lang="zh-CN" altLang="en-US" sz="1600" b="0" kern="0" dirty="0">
                  <a:solidFill>
                    <a:schemeClr val="tx1">
                      <a:lumMod val="85000"/>
                      <a:lumOff val="15000"/>
                    </a:schemeClr>
                  </a:solidFill>
                  <a:latin typeface="微软雅黑" panose="020B0503020204020204" charset="-122"/>
                  <a:ea typeface="微软雅黑" panose="020B0503020204020204" charset="-122"/>
                  <a:cs typeface="Raleway" panose="020B0003030101060003"/>
                </a:rPr>
                <a:t>输入你的标题</a:t>
              </a:r>
              <a:endParaRPr lang="en-US" altLang="zh-CN" sz="1600" b="0" kern="0" dirty="0">
                <a:solidFill>
                  <a:schemeClr val="tx1">
                    <a:lumMod val="85000"/>
                    <a:lumOff val="15000"/>
                  </a:schemeClr>
                </a:solidFill>
                <a:latin typeface="微软雅黑" panose="020B0503020204020204" charset="-122"/>
                <a:ea typeface="微软雅黑" panose="020B0503020204020204" charset="-122"/>
                <a:cs typeface="Raleway" panose="020B0003030101060003"/>
              </a:endParaRPr>
            </a:p>
            <a:p>
              <a:pPr defTabSz="913765">
                <a:spcBef>
                  <a:spcPct val="20000"/>
                </a:spcBef>
                <a:defRPr/>
              </a:pPr>
              <a:r>
                <a:rPr lang="zh-CN" altLang="en-US" b="0" kern="0" dirty="0">
                  <a:solidFill>
                    <a:schemeClr val="tx1">
                      <a:lumMod val="85000"/>
                      <a:lumOff val="15000"/>
                    </a:schemeClr>
                  </a:solidFill>
                  <a:latin typeface="微软雅黑" panose="020B0503020204020204" charset="-122"/>
                  <a:ea typeface="微软雅黑" panose="020B0503020204020204" charset="-122"/>
                  <a:cs typeface="Raleway Light"/>
                </a:rPr>
                <a:t>这里输入简单的文字概述里输入简单文字概述输入简单的文字概述里输入输入里这里输入简单的文字概述</a:t>
              </a:r>
              <a:endParaRPr lang="en-US" altLang="zh-CN" b="0" kern="0" dirty="0">
                <a:solidFill>
                  <a:schemeClr val="tx1">
                    <a:lumMod val="85000"/>
                    <a:lumOff val="15000"/>
                  </a:schemeClr>
                </a:solidFill>
                <a:latin typeface="微软雅黑" panose="020B0503020204020204" charset="-122"/>
                <a:ea typeface="微软雅黑" panose="020B0503020204020204" charset="-122"/>
                <a:cs typeface="Raleway Light"/>
              </a:endParaRPr>
            </a:p>
          </p:txBody>
        </p:sp>
        <p:sp>
          <p:nvSpPr>
            <p:cNvPr id="26" name="Oval 138"/>
            <p:cNvSpPr/>
            <p:nvPr/>
          </p:nvSpPr>
          <p:spPr>
            <a:xfrm>
              <a:off x="8199905" y="3196424"/>
              <a:ext cx="632713" cy="632966"/>
            </a:xfrm>
            <a:prstGeom prst="ellipse">
              <a:avLst/>
            </a:prstGeom>
            <a:solidFill>
              <a:srgbClr val="C00000"/>
            </a:solidFill>
            <a:ln w="9525" cap="flat" cmpd="sng" algn="ctr">
              <a:noFill/>
              <a:prstDash val="solid"/>
            </a:ln>
            <a:effectLst/>
          </p:spPr>
          <p:txBody>
            <a:bodyPr anchor="ctr"/>
            <a:lstStyle/>
            <a:p>
              <a:pPr algn="ctr" defTabSz="950595">
                <a:defRPr/>
              </a:pPr>
              <a:r>
                <a:rPr lang="en-US" sz="1200" kern="0" dirty="0">
                  <a:solidFill>
                    <a:srgbClr val="FFC000"/>
                  </a:solidFill>
                  <a:latin typeface="微软雅黑" panose="020B0503020204020204" charset="-122"/>
                  <a:ea typeface="微软雅黑" panose="020B0503020204020204" charset="-122"/>
                  <a:cs typeface="Roboto Bold"/>
                </a:rPr>
                <a:t>06</a:t>
              </a:r>
            </a:p>
          </p:txBody>
        </p:sp>
      </p:grpSp>
    </p:spTree>
  </p:cSld>
  <p:clrMapOvr>
    <a:masterClrMapping/>
  </p:clrMapOvr>
  <mc:AlternateContent xmlns:mc="http://schemas.openxmlformats.org/markup-compatibility/2006" xmlns:p14="http://schemas.microsoft.com/office/powerpoint/2010/main">
    <mc:Choice Requires="p14">
      <p:transition spd="slow" p14:dur="1500" advTm="1000">
        <p:random/>
      </p:transition>
    </mc:Choice>
    <mc:Fallback xmlns="">
      <p:transition spd="slow"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right)">
                                      <p:cBhvr>
                                        <p:cTn id="27" dur="500"/>
                                        <p:tgtEl>
                                          <p:spTgt spid="4"/>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left)">
                                      <p:cBhvr>
                                        <p:cTn id="35" dur="500"/>
                                        <p:tgtEl>
                                          <p:spTgt spid="8"/>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right)">
                                      <p:cBhvr>
                                        <p:cTn id="43" dur="500"/>
                                        <p:tgtEl>
                                          <p:spTgt spid="3"/>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500"/>
                                        <p:tgtEl>
                                          <p:spTgt spid="21"/>
                                        </p:tgtEl>
                                      </p:cBhvr>
                                    </p:animEffect>
                                  </p:childTnLst>
                                </p:cTn>
                              </p:par>
                            </p:childTnLst>
                          </p:cTn>
                        </p:par>
                        <p:par>
                          <p:cTn id="48" fill="hold">
                            <p:stCondLst>
                              <p:cond delay="5500"/>
                            </p:stCondLst>
                            <p:childTnLst>
                              <p:par>
                                <p:cTn id="49" presetID="22" presetClass="entr" presetSubtype="8" fill="hold" grpId="0" nodeType="after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wipe(left)">
                                      <p:cBhvr>
                                        <p:cTn id="51" dur="500"/>
                                        <p:tgtEl>
                                          <p:spTgt spid="7"/>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fade">
                                      <p:cBhvr>
                                        <p:cTn id="5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P spid="7" grpId="0" animBg="1"/>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5"/>
          <p:cNvSpPr txBox="1">
            <a:spLocks noChangeArrowheads="1"/>
          </p:cNvSpPr>
          <p:nvPr/>
        </p:nvSpPr>
        <p:spPr bwMode="auto">
          <a:xfrm>
            <a:off x="1980372" y="353192"/>
            <a:ext cx="3999324" cy="553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21892" tIns="60945" rIns="121892" bIns="60945">
            <a:spAutoFit/>
          </a:bodyPr>
          <a:lstStyle>
            <a:defPPr>
              <a:defRPr lang="zh-CN"/>
            </a:defPPr>
            <a:lvl1pPr eaLnBrk="1" hangingPunct="1">
              <a:defRPr sz="3465" i="0" spc="-150">
                <a:solidFill>
                  <a:schemeClr val="tx1">
                    <a:lumMod val="75000"/>
                    <a:lumOff val="25000"/>
                  </a:schemeClr>
                </a:solidFill>
                <a:latin typeface="+mn-lt"/>
                <a:ea typeface="+mn-ea"/>
                <a:cs typeface="+mn-ea"/>
              </a:defRPr>
            </a:lvl1pPr>
            <a:lvl2pPr marL="742950" indent="-285750" eaLnBrk="0" hangingPunct="0">
              <a:defRPr i="1">
                <a:latin typeface="Arial" panose="020B0604020202020204" pitchFamily="34" charset="0"/>
                <a:ea typeface="宋体" panose="02010600030101010101" pitchFamily="2" charset="-122"/>
              </a:defRPr>
            </a:lvl2pPr>
            <a:lvl3pPr marL="1143000" indent="-228600" eaLnBrk="0" hangingPunct="0">
              <a:defRPr i="1">
                <a:latin typeface="Arial" panose="020B0604020202020204" pitchFamily="34" charset="0"/>
                <a:ea typeface="宋体" panose="02010600030101010101" pitchFamily="2" charset="-122"/>
              </a:defRPr>
            </a:lvl3pPr>
            <a:lvl4pPr marL="1600200" indent="-228600" eaLnBrk="0" hangingPunct="0">
              <a:defRPr i="1">
                <a:latin typeface="Arial" panose="020B0604020202020204" pitchFamily="34" charset="0"/>
                <a:ea typeface="宋体" panose="02010600030101010101" pitchFamily="2" charset="-122"/>
              </a:defRPr>
            </a:lvl4pPr>
            <a:lvl5pPr marL="2057400" indent="-228600" eaLnBrk="0" hangingPunct="0">
              <a:defRPr i="1">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9pPr>
          </a:lstStyle>
          <a:p>
            <a:r>
              <a:rPr lang="zh-CN" altLang="en-US" sz="2800" b="1" spc="0" dirty="0">
                <a:solidFill>
                  <a:srgbClr val="FFE100"/>
                </a:solidFill>
                <a:sym typeface="+mn-lt"/>
              </a:rPr>
              <a:t>修改相关主题文字</a:t>
            </a:r>
          </a:p>
        </p:txBody>
      </p:sp>
      <p:sp>
        <p:nvSpPr>
          <p:cNvPr id="3" name="MH_Other_3"/>
          <p:cNvSpPr/>
          <p:nvPr>
            <p:custDataLst>
              <p:tags r:id="rId1"/>
            </p:custDataLst>
          </p:nvPr>
        </p:nvSpPr>
        <p:spPr bwMode="auto">
          <a:xfrm>
            <a:off x="2613334" y="3759118"/>
            <a:ext cx="2744788" cy="604838"/>
          </a:xfrm>
          <a:custGeom>
            <a:avLst/>
            <a:gdLst>
              <a:gd name="T0" fmla="*/ 0 w 1480"/>
              <a:gd name="T1" fmla="*/ 0 h 326"/>
              <a:gd name="T2" fmla="*/ 0 w 1480"/>
              <a:gd name="T3" fmla="*/ 2147483646 h 326"/>
              <a:gd name="T4" fmla="*/ 2147483646 w 1480"/>
              <a:gd name="T5" fmla="*/ 2147483646 h 326"/>
              <a:gd name="T6" fmla="*/ 2147483646 w 1480"/>
              <a:gd name="T7" fmla="*/ 2147483646 h 326"/>
              <a:gd name="T8" fmla="*/ 2147483646 w 1480"/>
              <a:gd name="T9" fmla="*/ 2147483646 h 326"/>
              <a:gd name="T10" fmla="*/ 2147483646 w 1480"/>
              <a:gd name="T11" fmla="*/ 2147483646 h 326"/>
              <a:gd name="T12" fmla="*/ 0 w 1480"/>
              <a:gd name="T13" fmla="*/ 0 h 3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80" h="326">
                <a:moveTo>
                  <a:pt x="0" y="0"/>
                </a:moveTo>
                <a:cubicBezTo>
                  <a:pt x="0" y="31"/>
                  <a:pt x="0" y="31"/>
                  <a:pt x="0" y="31"/>
                </a:cubicBezTo>
                <a:cubicBezTo>
                  <a:pt x="726" y="76"/>
                  <a:pt x="726" y="76"/>
                  <a:pt x="726" y="76"/>
                </a:cubicBezTo>
                <a:cubicBezTo>
                  <a:pt x="1000" y="98"/>
                  <a:pt x="1244" y="210"/>
                  <a:pt x="1382" y="285"/>
                </a:cubicBezTo>
                <a:cubicBezTo>
                  <a:pt x="1457" y="326"/>
                  <a:pt x="1471" y="316"/>
                  <a:pt x="1471" y="316"/>
                </a:cubicBezTo>
                <a:cubicBezTo>
                  <a:pt x="1480" y="45"/>
                  <a:pt x="1480" y="45"/>
                  <a:pt x="1480" y="45"/>
                </a:cubicBezTo>
                <a:lnTo>
                  <a:pt x="0" y="0"/>
                </a:lnTo>
                <a:close/>
              </a:path>
            </a:pathLst>
          </a:custGeom>
          <a:solidFill>
            <a:srgbClr val="A00000"/>
          </a:solidFill>
          <a:ln>
            <a:noFill/>
          </a:ln>
        </p:spPr>
        <p:txBody>
          <a:bodyPr/>
          <a:lstStyle/>
          <a:p>
            <a:endParaRPr lang="zh-CN" altLang="en-US"/>
          </a:p>
        </p:txBody>
      </p:sp>
      <p:sp>
        <p:nvSpPr>
          <p:cNvPr id="4" name="MH_Other_4"/>
          <p:cNvSpPr/>
          <p:nvPr>
            <p:custDataLst>
              <p:tags r:id="rId2"/>
            </p:custDataLst>
          </p:nvPr>
        </p:nvSpPr>
        <p:spPr bwMode="auto">
          <a:xfrm>
            <a:off x="2613334" y="3032043"/>
            <a:ext cx="2914650" cy="687388"/>
          </a:xfrm>
          <a:custGeom>
            <a:avLst/>
            <a:gdLst>
              <a:gd name="T0" fmla="*/ 2766227 w 1571"/>
              <a:gd name="T1" fmla="*/ 0 h 371"/>
              <a:gd name="T2" fmla="*/ 1346936 w 1571"/>
              <a:gd name="T3" fmla="*/ 531753 h 371"/>
              <a:gd name="T4" fmla="*/ 0 w 1571"/>
              <a:gd name="T5" fmla="*/ 635510 h 371"/>
              <a:gd name="T6" fmla="*/ 0 w 1571"/>
              <a:gd name="T7" fmla="*/ 687388 h 371"/>
              <a:gd name="T8" fmla="*/ 1020406 w 1571"/>
              <a:gd name="T9" fmla="*/ 668860 h 371"/>
              <a:gd name="T10" fmla="*/ 2914650 w 1571"/>
              <a:gd name="T11" fmla="*/ 453935 h 371"/>
              <a:gd name="T12" fmla="*/ 2766227 w 1571"/>
              <a:gd name="T13" fmla="*/ 0 h 3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71" h="371">
                <a:moveTo>
                  <a:pt x="1491" y="0"/>
                </a:moveTo>
                <a:cubicBezTo>
                  <a:pt x="1491" y="0"/>
                  <a:pt x="1040" y="255"/>
                  <a:pt x="726" y="287"/>
                </a:cubicBezTo>
                <a:cubicBezTo>
                  <a:pt x="726" y="287"/>
                  <a:pt x="451" y="323"/>
                  <a:pt x="0" y="343"/>
                </a:cubicBezTo>
                <a:cubicBezTo>
                  <a:pt x="0" y="371"/>
                  <a:pt x="0" y="371"/>
                  <a:pt x="0" y="371"/>
                </a:cubicBezTo>
                <a:cubicBezTo>
                  <a:pt x="159" y="368"/>
                  <a:pt x="408" y="363"/>
                  <a:pt x="550" y="361"/>
                </a:cubicBezTo>
                <a:cubicBezTo>
                  <a:pt x="1064" y="334"/>
                  <a:pt x="1571" y="245"/>
                  <a:pt x="1571" y="245"/>
                </a:cubicBezTo>
                <a:lnTo>
                  <a:pt x="1491" y="0"/>
                </a:lnTo>
                <a:close/>
              </a:path>
            </a:pathLst>
          </a:custGeom>
          <a:solidFill>
            <a:srgbClr val="A00000"/>
          </a:solidFill>
          <a:ln>
            <a:noFill/>
          </a:ln>
        </p:spPr>
        <p:txBody>
          <a:bodyPr/>
          <a:lstStyle/>
          <a:p>
            <a:pPr>
              <a:defRPr/>
            </a:pPr>
            <a:endParaRPr lang="zh-CN" altLang="en-US">
              <a:ea typeface="宋体" panose="02010600030101010101" pitchFamily="2" charset="-122"/>
            </a:endParaRPr>
          </a:p>
        </p:txBody>
      </p:sp>
      <p:sp>
        <p:nvSpPr>
          <p:cNvPr id="5" name="MH_Other_5"/>
          <p:cNvSpPr/>
          <p:nvPr>
            <p:custDataLst>
              <p:tags r:id="rId3"/>
            </p:custDataLst>
          </p:nvPr>
        </p:nvSpPr>
        <p:spPr bwMode="auto">
          <a:xfrm>
            <a:off x="2613334" y="1952543"/>
            <a:ext cx="3052763" cy="1658938"/>
          </a:xfrm>
          <a:custGeom>
            <a:avLst/>
            <a:gdLst>
              <a:gd name="T0" fmla="*/ 2147483646 w 1646"/>
              <a:gd name="T1" fmla="*/ 0 h 895"/>
              <a:gd name="T2" fmla="*/ 2147483646 w 1646"/>
              <a:gd name="T3" fmla="*/ 2147483646 h 895"/>
              <a:gd name="T4" fmla="*/ 2147483646 w 1646"/>
              <a:gd name="T5" fmla="*/ 2147483646 h 895"/>
              <a:gd name="T6" fmla="*/ 0 w 1646"/>
              <a:gd name="T7" fmla="*/ 2147483646 h 895"/>
              <a:gd name="T8" fmla="*/ 0 w 1646"/>
              <a:gd name="T9" fmla="*/ 2147483646 h 895"/>
              <a:gd name="T10" fmla="*/ 2147483646 w 1646"/>
              <a:gd name="T11" fmla="*/ 2147483646 h 895"/>
              <a:gd name="T12" fmla="*/ 2147483646 w 1646"/>
              <a:gd name="T13" fmla="*/ 2147483646 h 895"/>
              <a:gd name="T14" fmla="*/ 2147483646 w 1646"/>
              <a:gd name="T15" fmla="*/ 2147483646 h 895"/>
              <a:gd name="T16" fmla="*/ 2147483646 w 1646"/>
              <a:gd name="T17" fmla="*/ 0 h 8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46" h="895">
                <a:moveTo>
                  <a:pt x="1354" y="0"/>
                </a:moveTo>
                <a:cubicBezTo>
                  <a:pt x="1354" y="0"/>
                  <a:pt x="1024" y="570"/>
                  <a:pt x="821" y="718"/>
                </a:cubicBezTo>
                <a:cubicBezTo>
                  <a:pt x="821" y="718"/>
                  <a:pt x="705" y="816"/>
                  <a:pt x="195" y="846"/>
                </a:cubicBezTo>
                <a:cubicBezTo>
                  <a:pt x="0" y="863"/>
                  <a:pt x="0" y="863"/>
                  <a:pt x="0" y="863"/>
                </a:cubicBezTo>
                <a:cubicBezTo>
                  <a:pt x="0" y="895"/>
                  <a:pt x="0" y="895"/>
                  <a:pt x="0" y="895"/>
                </a:cubicBezTo>
                <a:cubicBezTo>
                  <a:pt x="194" y="885"/>
                  <a:pt x="194" y="885"/>
                  <a:pt x="194" y="885"/>
                </a:cubicBezTo>
                <a:cubicBezTo>
                  <a:pt x="194" y="885"/>
                  <a:pt x="682" y="877"/>
                  <a:pt x="874" y="779"/>
                </a:cubicBezTo>
                <a:cubicBezTo>
                  <a:pt x="874" y="779"/>
                  <a:pt x="1338" y="484"/>
                  <a:pt x="1646" y="164"/>
                </a:cubicBezTo>
                <a:lnTo>
                  <a:pt x="1354" y="0"/>
                </a:lnTo>
                <a:close/>
              </a:path>
            </a:pathLst>
          </a:custGeom>
          <a:solidFill>
            <a:srgbClr val="A00000"/>
          </a:solidFill>
          <a:ln>
            <a:noFill/>
          </a:ln>
        </p:spPr>
        <p:txBody>
          <a:bodyPr/>
          <a:lstStyle/>
          <a:p>
            <a:endParaRPr lang="zh-CN" altLang="en-US"/>
          </a:p>
        </p:txBody>
      </p:sp>
      <p:sp>
        <p:nvSpPr>
          <p:cNvPr id="6" name="MH_Other_11"/>
          <p:cNvSpPr/>
          <p:nvPr>
            <p:custDataLst>
              <p:tags r:id="rId4"/>
            </p:custDataLst>
          </p:nvPr>
        </p:nvSpPr>
        <p:spPr bwMode="auto">
          <a:xfrm>
            <a:off x="2568884" y="3857543"/>
            <a:ext cx="3059113" cy="1657350"/>
          </a:xfrm>
          <a:custGeom>
            <a:avLst/>
            <a:gdLst>
              <a:gd name="T0" fmla="*/ 2147483646 w 1649"/>
              <a:gd name="T1" fmla="*/ 2147483646 h 894"/>
              <a:gd name="T2" fmla="*/ 2147483646 w 1649"/>
              <a:gd name="T3" fmla="*/ 2147483646 h 894"/>
              <a:gd name="T4" fmla="*/ 2147483646 w 1649"/>
              <a:gd name="T5" fmla="*/ 0 h 894"/>
              <a:gd name="T6" fmla="*/ 0 w 1649"/>
              <a:gd name="T7" fmla="*/ 2147483646 h 894"/>
              <a:gd name="T8" fmla="*/ 2147483646 w 1649"/>
              <a:gd name="T9" fmla="*/ 2147483646 h 894"/>
              <a:gd name="T10" fmla="*/ 2147483646 w 1649"/>
              <a:gd name="T11" fmla="*/ 2147483646 h 894"/>
              <a:gd name="T12" fmla="*/ 2147483646 w 1649"/>
              <a:gd name="T13" fmla="*/ 2147483646 h 894"/>
              <a:gd name="T14" fmla="*/ 2147483646 w 1649"/>
              <a:gd name="T15" fmla="*/ 2147483646 h 894"/>
              <a:gd name="T16" fmla="*/ 2147483646 w 1649"/>
              <a:gd name="T17" fmla="*/ 2147483646 h 8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49" h="894">
                <a:moveTo>
                  <a:pt x="904" y="117"/>
                </a:moveTo>
                <a:cubicBezTo>
                  <a:pt x="741" y="33"/>
                  <a:pt x="224" y="10"/>
                  <a:pt x="224" y="10"/>
                </a:cubicBezTo>
                <a:cubicBezTo>
                  <a:pt x="24" y="0"/>
                  <a:pt x="24" y="0"/>
                  <a:pt x="24" y="0"/>
                </a:cubicBezTo>
                <a:cubicBezTo>
                  <a:pt x="0" y="32"/>
                  <a:pt x="0" y="32"/>
                  <a:pt x="0" y="32"/>
                </a:cubicBezTo>
                <a:cubicBezTo>
                  <a:pt x="225" y="49"/>
                  <a:pt x="225" y="49"/>
                  <a:pt x="225" y="49"/>
                </a:cubicBezTo>
                <a:cubicBezTo>
                  <a:pt x="735" y="79"/>
                  <a:pt x="850" y="177"/>
                  <a:pt x="850" y="177"/>
                </a:cubicBezTo>
                <a:cubicBezTo>
                  <a:pt x="1054" y="325"/>
                  <a:pt x="1387" y="894"/>
                  <a:pt x="1387" y="894"/>
                </a:cubicBezTo>
                <a:cubicBezTo>
                  <a:pt x="1649" y="681"/>
                  <a:pt x="1649" y="681"/>
                  <a:pt x="1649" y="681"/>
                </a:cubicBezTo>
                <a:cubicBezTo>
                  <a:pt x="1291" y="256"/>
                  <a:pt x="904" y="117"/>
                  <a:pt x="904" y="117"/>
                </a:cubicBezTo>
              </a:path>
            </a:pathLst>
          </a:custGeom>
          <a:solidFill>
            <a:srgbClr val="A00000"/>
          </a:solidFill>
          <a:ln>
            <a:noFill/>
          </a:ln>
        </p:spPr>
        <p:txBody>
          <a:bodyPr/>
          <a:lstStyle/>
          <a:p>
            <a:endParaRPr lang="zh-CN" altLang="en-US"/>
          </a:p>
        </p:txBody>
      </p:sp>
      <p:grpSp>
        <p:nvGrpSpPr>
          <p:cNvPr id="7" name="组合 6"/>
          <p:cNvGrpSpPr/>
          <p:nvPr/>
        </p:nvGrpSpPr>
        <p:grpSpPr>
          <a:xfrm>
            <a:off x="790884" y="3365418"/>
            <a:ext cx="2058988" cy="773113"/>
            <a:chOff x="833437" y="3689350"/>
            <a:chExt cx="2058988" cy="773113"/>
          </a:xfrm>
          <a:solidFill>
            <a:srgbClr val="A00000"/>
          </a:solidFill>
        </p:grpSpPr>
        <p:sp>
          <p:nvSpPr>
            <p:cNvPr id="8" name="MH_Other_15"/>
            <p:cNvSpPr>
              <a:spLocks noEditPoints="1"/>
            </p:cNvSpPr>
            <p:nvPr>
              <p:custDataLst>
                <p:tags r:id="rId9"/>
              </p:custDataLst>
            </p:nvPr>
          </p:nvSpPr>
          <p:spPr bwMode="auto">
            <a:xfrm>
              <a:off x="833437" y="3689350"/>
              <a:ext cx="2058988" cy="773113"/>
            </a:xfrm>
            <a:custGeom>
              <a:avLst/>
              <a:gdLst>
                <a:gd name="T0" fmla="*/ 12973 w 1111"/>
                <a:gd name="T1" fmla="*/ 491307 h 417"/>
                <a:gd name="T2" fmla="*/ 172355 w 1111"/>
                <a:gd name="T3" fmla="*/ 539511 h 417"/>
                <a:gd name="T4" fmla="*/ 313203 w 1111"/>
                <a:gd name="T5" fmla="*/ 546926 h 417"/>
                <a:gd name="T6" fmla="*/ 316910 w 1111"/>
                <a:gd name="T7" fmla="*/ 546926 h 417"/>
                <a:gd name="T8" fmla="*/ 368802 w 1111"/>
                <a:gd name="T9" fmla="*/ 546926 h 417"/>
                <a:gd name="T10" fmla="*/ 774669 w 1111"/>
                <a:gd name="T11" fmla="*/ 546926 h 417"/>
                <a:gd name="T12" fmla="*/ 1262080 w 1111"/>
                <a:gd name="T13" fmla="*/ 773113 h 417"/>
                <a:gd name="T14" fmla="*/ 1499299 w 1111"/>
                <a:gd name="T15" fmla="*/ 773113 h 417"/>
                <a:gd name="T16" fmla="*/ 1219455 w 1111"/>
                <a:gd name="T17" fmla="*/ 546926 h 417"/>
                <a:gd name="T18" fmla="*/ 1454821 w 1111"/>
                <a:gd name="T19" fmla="*/ 546926 h 417"/>
                <a:gd name="T20" fmla="*/ 1821769 w 1111"/>
                <a:gd name="T21" fmla="*/ 537657 h 417"/>
                <a:gd name="T22" fmla="*/ 1899606 w 1111"/>
                <a:gd name="T23" fmla="*/ 361528 h 417"/>
                <a:gd name="T24" fmla="*/ 1940378 w 1111"/>
                <a:gd name="T25" fmla="*/ 270682 h 417"/>
                <a:gd name="T26" fmla="*/ 1947792 w 1111"/>
                <a:gd name="T27" fmla="*/ 255850 h 417"/>
                <a:gd name="T28" fmla="*/ 1966324 w 1111"/>
                <a:gd name="T29" fmla="*/ 265120 h 417"/>
                <a:gd name="T30" fmla="*/ 2055281 w 1111"/>
                <a:gd name="T31" fmla="*/ 265120 h 417"/>
                <a:gd name="T32" fmla="*/ 1977444 w 1111"/>
                <a:gd name="T33" fmla="*/ 189107 h 417"/>
                <a:gd name="T34" fmla="*/ 1984857 w 1111"/>
                <a:gd name="T35" fmla="*/ 172421 h 417"/>
                <a:gd name="T36" fmla="*/ 2051575 w 1111"/>
                <a:gd name="T37" fmla="*/ 22248 h 417"/>
                <a:gd name="T38" fmla="*/ 2058988 w 1111"/>
                <a:gd name="T39" fmla="*/ 0 h 417"/>
                <a:gd name="T40" fmla="*/ 1897753 w 1111"/>
                <a:gd name="T41" fmla="*/ 0 h 417"/>
                <a:gd name="T42" fmla="*/ 1812502 w 1111"/>
                <a:gd name="T43" fmla="*/ 77867 h 417"/>
                <a:gd name="T44" fmla="*/ 1760611 w 1111"/>
                <a:gd name="T45" fmla="*/ 127925 h 417"/>
                <a:gd name="T46" fmla="*/ 1658681 w 1111"/>
                <a:gd name="T47" fmla="*/ 226187 h 417"/>
                <a:gd name="T48" fmla="*/ 1056366 w 1111"/>
                <a:gd name="T49" fmla="*/ 226187 h 417"/>
                <a:gd name="T50" fmla="*/ 1126791 w 1111"/>
                <a:gd name="T51" fmla="*/ 100115 h 417"/>
                <a:gd name="T52" fmla="*/ 952583 w 1111"/>
                <a:gd name="T53" fmla="*/ 100115 h 417"/>
                <a:gd name="T54" fmla="*/ 761696 w 1111"/>
                <a:gd name="T55" fmla="*/ 226187 h 417"/>
                <a:gd name="T56" fmla="*/ 452199 w 1111"/>
                <a:gd name="T57" fmla="*/ 226187 h 417"/>
                <a:gd name="T58" fmla="*/ 331736 w 1111"/>
                <a:gd name="T59" fmla="*/ 250288 h 417"/>
                <a:gd name="T60" fmla="*/ 385481 w 1111"/>
                <a:gd name="T61" fmla="*/ 276244 h 417"/>
                <a:gd name="T62" fmla="*/ 298377 w 1111"/>
                <a:gd name="T63" fmla="*/ 365236 h 417"/>
                <a:gd name="T64" fmla="*/ 209420 w 1111"/>
                <a:gd name="T65" fmla="*/ 365236 h 417"/>
                <a:gd name="T66" fmla="*/ 181621 w 1111"/>
                <a:gd name="T67" fmla="*/ 365236 h 417"/>
                <a:gd name="T68" fmla="*/ 161235 w 1111"/>
                <a:gd name="T69" fmla="*/ 367090 h 417"/>
                <a:gd name="T70" fmla="*/ 100077 w 1111"/>
                <a:gd name="T71" fmla="*/ 385630 h 417"/>
                <a:gd name="T72" fmla="*/ 12973 w 1111"/>
                <a:gd name="T73" fmla="*/ 491307 h 417"/>
                <a:gd name="T74" fmla="*/ 1260227 w 1111"/>
                <a:gd name="T75" fmla="*/ 302200 h 417"/>
                <a:gd name="T76" fmla="*/ 1382543 w 1111"/>
                <a:gd name="T77" fmla="*/ 302200 h 417"/>
                <a:gd name="T78" fmla="*/ 1399222 w 1111"/>
                <a:gd name="T79" fmla="*/ 365236 h 417"/>
                <a:gd name="T80" fmla="*/ 1276906 w 1111"/>
                <a:gd name="T81" fmla="*/ 365236 h 417"/>
                <a:gd name="T82" fmla="*/ 1260227 w 1111"/>
                <a:gd name="T83" fmla="*/ 302200 h 417"/>
                <a:gd name="T84" fmla="*/ 1056366 w 1111"/>
                <a:gd name="T85" fmla="*/ 302200 h 417"/>
                <a:gd name="T86" fmla="*/ 1178683 w 1111"/>
                <a:gd name="T87" fmla="*/ 302200 h 417"/>
                <a:gd name="T88" fmla="*/ 1195362 w 1111"/>
                <a:gd name="T89" fmla="*/ 365236 h 417"/>
                <a:gd name="T90" fmla="*/ 1073046 w 1111"/>
                <a:gd name="T91" fmla="*/ 365236 h 417"/>
                <a:gd name="T92" fmla="*/ 1056366 w 1111"/>
                <a:gd name="T93" fmla="*/ 302200 h 417"/>
                <a:gd name="T94" fmla="*/ 854360 w 1111"/>
                <a:gd name="T95" fmla="*/ 302200 h 417"/>
                <a:gd name="T96" fmla="*/ 976676 w 1111"/>
                <a:gd name="T97" fmla="*/ 302200 h 417"/>
                <a:gd name="T98" fmla="*/ 993355 w 1111"/>
                <a:gd name="T99" fmla="*/ 365236 h 417"/>
                <a:gd name="T100" fmla="*/ 871039 w 1111"/>
                <a:gd name="T101" fmla="*/ 365236 h 417"/>
                <a:gd name="T102" fmla="*/ 854360 w 1111"/>
                <a:gd name="T103" fmla="*/ 302200 h 417"/>
                <a:gd name="T104" fmla="*/ 650499 w 1111"/>
                <a:gd name="T105" fmla="*/ 302200 h 417"/>
                <a:gd name="T106" fmla="*/ 772815 w 1111"/>
                <a:gd name="T107" fmla="*/ 302200 h 417"/>
                <a:gd name="T108" fmla="*/ 789495 w 1111"/>
                <a:gd name="T109" fmla="*/ 365236 h 417"/>
                <a:gd name="T110" fmla="*/ 667179 w 1111"/>
                <a:gd name="T111" fmla="*/ 365236 h 417"/>
                <a:gd name="T112" fmla="*/ 650499 w 1111"/>
                <a:gd name="T113" fmla="*/ 302200 h 41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11" h="417">
                  <a:moveTo>
                    <a:pt x="7" y="265"/>
                  </a:moveTo>
                  <a:cubicBezTo>
                    <a:pt x="7" y="265"/>
                    <a:pt x="10" y="289"/>
                    <a:pt x="93" y="291"/>
                  </a:cubicBezTo>
                  <a:cubicBezTo>
                    <a:pt x="166" y="295"/>
                    <a:pt x="132" y="294"/>
                    <a:pt x="169" y="295"/>
                  </a:cubicBezTo>
                  <a:cubicBezTo>
                    <a:pt x="170" y="295"/>
                    <a:pt x="170" y="295"/>
                    <a:pt x="171" y="295"/>
                  </a:cubicBezTo>
                  <a:cubicBezTo>
                    <a:pt x="199" y="295"/>
                    <a:pt x="199" y="295"/>
                    <a:pt x="199" y="295"/>
                  </a:cubicBezTo>
                  <a:cubicBezTo>
                    <a:pt x="418" y="295"/>
                    <a:pt x="418" y="295"/>
                    <a:pt x="418" y="295"/>
                  </a:cubicBezTo>
                  <a:cubicBezTo>
                    <a:pt x="681" y="417"/>
                    <a:pt x="681" y="417"/>
                    <a:pt x="681" y="417"/>
                  </a:cubicBezTo>
                  <a:cubicBezTo>
                    <a:pt x="809" y="417"/>
                    <a:pt x="809" y="417"/>
                    <a:pt x="809" y="417"/>
                  </a:cubicBezTo>
                  <a:cubicBezTo>
                    <a:pt x="658" y="295"/>
                    <a:pt x="658" y="295"/>
                    <a:pt x="658" y="295"/>
                  </a:cubicBezTo>
                  <a:cubicBezTo>
                    <a:pt x="785" y="295"/>
                    <a:pt x="785" y="295"/>
                    <a:pt x="785" y="295"/>
                  </a:cubicBezTo>
                  <a:cubicBezTo>
                    <a:pt x="804" y="297"/>
                    <a:pt x="941" y="295"/>
                    <a:pt x="983" y="290"/>
                  </a:cubicBezTo>
                  <a:cubicBezTo>
                    <a:pt x="1025" y="195"/>
                    <a:pt x="1025" y="195"/>
                    <a:pt x="1025" y="195"/>
                  </a:cubicBezTo>
                  <a:cubicBezTo>
                    <a:pt x="1047" y="146"/>
                    <a:pt x="1047" y="146"/>
                    <a:pt x="1047" y="146"/>
                  </a:cubicBezTo>
                  <a:cubicBezTo>
                    <a:pt x="1051" y="138"/>
                    <a:pt x="1051" y="138"/>
                    <a:pt x="1051" y="138"/>
                  </a:cubicBezTo>
                  <a:cubicBezTo>
                    <a:pt x="1061" y="143"/>
                    <a:pt x="1061" y="143"/>
                    <a:pt x="1061" y="143"/>
                  </a:cubicBezTo>
                  <a:cubicBezTo>
                    <a:pt x="1109" y="143"/>
                    <a:pt x="1109" y="143"/>
                    <a:pt x="1109" y="143"/>
                  </a:cubicBezTo>
                  <a:cubicBezTo>
                    <a:pt x="1067" y="102"/>
                    <a:pt x="1067" y="102"/>
                    <a:pt x="1067" y="102"/>
                  </a:cubicBezTo>
                  <a:cubicBezTo>
                    <a:pt x="1071" y="93"/>
                    <a:pt x="1071" y="93"/>
                    <a:pt x="1071" y="93"/>
                  </a:cubicBezTo>
                  <a:cubicBezTo>
                    <a:pt x="1107" y="12"/>
                    <a:pt x="1107" y="12"/>
                    <a:pt x="1107" y="12"/>
                  </a:cubicBezTo>
                  <a:cubicBezTo>
                    <a:pt x="1111" y="0"/>
                    <a:pt x="1111" y="0"/>
                    <a:pt x="1111" y="0"/>
                  </a:cubicBezTo>
                  <a:cubicBezTo>
                    <a:pt x="1024" y="0"/>
                    <a:pt x="1024" y="0"/>
                    <a:pt x="1024" y="0"/>
                  </a:cubicBezTo>
                  <a:cubicBezTo>
                    <a:pt x="978" y="42"/>
                    <a:pt x="978" y="42"/>
                    <a:pt x="978" y="42"/>
                  </a:cubicBezTo>
                  <a:cubicBezTo>
                    <a:pt x="950" y="69"/>
                    <a:pt x="950" y="69"/>
                    <a:pt x="950" y="69"/>
                  </a:cubicBezTo>
                  <a:cubicBezTo>
                    <a:pt x="895" y="122"/>
                    <a:pt x="895" y="122"/>
                    <a:pt x="895" y="122"/>
                  </a:cubicBezTo>
                  <a:cubicBezTo>
                    <a:pt x="570" y="122"/>
                    <a:pt x="570" y="122"/>
                    <a:pt x="570" y="122"/>
                  </a:cubicBezTo>
                  <a:cubicBezTo>
                    <a:pt x="608" y="54"/>
                    <a:pt x="608" y="54"/>
                    <a:pt x="608" y="54"/>
                  </a:cubicBezTo>
                  <a:cubicBezTo>
                    <a:pt x="514" y="54"/>
                    <a:pt x="514" y="54"/>
                    <a:pt x="514" y="54"/>
                  </a:cubicBezTo>
                  <a:cubicBezTo>
                    <a:pt x="411" y="122"/>
                    <a:pt x="411" y="122"/>
                    <a:pt x="411" y="122"/>
                  </a:cubicBezTo>
                  <a:cubicBezTo>
                    <a:pt x="244" y="122"/>
                    <a:pt x="244" y="122"/>
                    <a:pt x="244" y="122"/>
                  </a:cubicBezTo>
                  <a:cubicBezTo>
                    <a:pt x="228" y="122"/>
                    <a:pt x="203" y="127"/>
                    <a:pt x="179" y="135"/>
                  </a:cubicBezTo>
                  <a:cubicBezTo>
                    <a:pt x="195" y="133"/>
                    <a:pt x="208" y="134"/>
                    <a:pt x="208" y="149"/>
                  </a:cubicBezTo>
                  <a:cubicBezTo>
                    <a:pt x="208" y="176"/>
                    <a:pt x="187" y="197"/>
                    <a:pt x="161" y="197"/>
                  </a:cubicBezTo>
                  <a:cubicBezTo>
                    <a:pt x="113" y="197"/>
                    <a:pt x="113" y="197"/>
                    <a:pt x="113" y="197"/>
                  </a:cubicBezTo>
                  <a:cubicBezTo>
                    <a:pt x="98" y="197"/>
                    <a:pt x="98" y="197"/>
                    <a:pt x="98" y="197"/>
                  </a:cubicBezTo>
                  <a:cubicBezTo>
                    <a:pt x="94" y="197"/>
                    <a:pt x="90" y="197"/>
                    <a:pt x="87" y="198"/>
                  </a:cubicBezTo>
                  <a:cubicBezTo>
                    <a:pt x="82" y="199"/>
                    <a:pt x="70" y="202"/>
                    <a:pt x="54" y="208"/>
                  </a:cubicBezTo>
                  <a:cubicBezTo>
                    <a:pt x="0" y="232"/>
                    <a:pt x="6" y="252"/>
                    <a:pt x="7" y="265"/>
                  </a:cubicBezTo>
                  <a:moveTo>
                    <a:pt x="680" y="163"/>
                  </a:moveTo>
                  <a:cubicBezTo>
                    <a:pt x="746" y="163"/>
                    <a:pt x="746" y="163"/>
                    <a:pt x="746" y="163"/>
                  </a:cubicBezTo>
                  <a:cubicBezTo>
                    <a:pt x="755" y="197"/>
                    <a:pt x="755" y="197"/>
                    <a:pt x="755" y="197"/>
                  </a:cubicBezTo>
                  <a:cubicBezTo>
                    <a:pt x="689" y="197"/>
                    <a:pt x="689" y="197"/>
                    <a:pt x="689" y="197"/>
                  </a:cubicBezTo>
                  <a:lnTo>
                    <a:pt x="680" y="163"/>
                  </a:lnTo>
                  <a:close/>
                  <a:moveTo>
                    <a:pt x="570" y="163"/>
                  </a:moveTo>
                  <a:cubicBezTo>
                    <a:pt x="636" y="163"/>
                    <a:pt x="636" y="163"/>
                    <a:pt x="636" y="163"/>
                  </a:cubicBezTo>
                  <a:cubicBezTo>
                    <a:pt x="645" y="197"/>
                    <a:pt x="645" y="197"/>
                    <a:pt x="645" y="197"/>
                  </a:cubicBezTo>
                  <a:cubicBezTo>
                    <a:pt x="579" y="197"/>
                    <a:pt x="579" y="197"/>
                    <a:pt x="579" y="197"/>
                  </a:cubicBezTo>
                  <a:lnTo>
                    <a:pt x="570" y="163"/>
                  </a:lnTo>
                  <a:close/>
                  <a:moveTo>
                    <a:pt x="461" y="163"/>
                  </a:moveTo>
                  <a:cubicBezTo>
                    <a:pt x="527" y="163"/>
                    <a:pt x="527" y="163"/>
                    <a:pt x="527" y="163"/>
                  </a:cubicBezTo>
                  <a:cubicBezTo>
                    <a:pt x="536" y="197"/>
                    <a:pt x="536" y="197"/>
                    <a:pt x="536" y="197"/>
                  </a:cubicBezTo>
                  <a:cubicBezTo>
                    <a:pt x="470" y="197"/>
                    <a:pt x="470" y="197"/>
                    <a:pt x="470" y="197"/>
                  </a:cubicBezTo>
                  <a:lnTo>
                    <a:pt x="461" y="163"/>
                  </a:lnTo>
                  <a:close/>
                  <a:moveTo>
                    <a:pt x="351" y="163"/>
                  </a:moveTo>
                  <a:cubicBezTo>
                    <a:pt x="417" y="163"/>
                    <a:pt x="417" y="163"/>
                    <a:pt x="417" y="163"/>
                  </a:cubicBezTo>
                  <a:cubicBezTo>
                    <a:pt x="426" y="197"/>
                    <a:pt x="426" y="197"/>
                    <a:pt x="426" y="197"/>
                  </a:cubicBezTo>
                  <a:cubicBezTo>
                    <a:pt x="360" y="197"/>
                    <a:pt x="360" y="197"/>
                    <a:pt x="360" y="197"/>
                  </a:cubicBezTo>
                  <a:lnTo>
                    <a:pt x="351" y="163"/>
                  </a:lnTo>
                  <a:close/>
                </a:path>
              </a:pathLst>
            </a:custGeom>
            <a:grpFill/>
            <a:ln>
              <a:noFill/>
            </a:ln>
          </p:spPr>
          <p:txBody>
            <a:bodyPr/>
            <a:lstStyle/>
            <a:p>
              <a:pPr>
                <a:defRPr/>
              </a:pPr>
              <a:endParaRPr lang="zh-CN" altLang="en-US">
                <a:ea typeface="宋体" panose="02010600030101010101" pitchFamily="2" charset="-122"/>
              </a:endParaRPr>
            </a:p>
          </p:txBody>
        </p:sp>
        <p:sp>
          <p:nvSpPr>
            <p:cNvPr id="9" name="MH_Other_16"/>
            <p:cNvSpPr/>
            <p:nvPr>
              <p:custDataLst>
                <p:tags r:id="rId10"/>
              </p:custDataLst>
            </p:nvPr>
          </p:nvSpPr>
          <p:spPr bwMode="auto">
            <a:xfrm>
              <a:off x="2357437" y="4144963"/>
              <a:ext cx="301625" cy="142875"/>
            </a:xfrm>
            <a:custGeom>
              <a:avLst/>
              <a:gdLst>
                <a:gd name="T0" fmla="*/ 0 w 163"/>
                <a:gd name="T1" fmla="*/ 0 h 77"/>
                <a:gd name="T2" fmla="*/ 2147483646 w 163"/>
                <a:gd name="T3" fmla="*/ 2147483646 h 77"/>
                <a:gd name="T4" fmla="*/ 2147483646 w 163"/>
                <a:gd name="T5" fmla="*/ 2147483646 h 77"/>
                <a:gd name="T6" fmla="*/ 0 w 163"/>
                <a:gd name="T7" fmla="*/ 2147483646 h 77"/>
                <a:gd name="T8" fmla="*/ 2147483646 w 163"/>
                <a:gd name="T9" fmla="*/ 2147483646 h 77"/>
                <a:gd name="T10" fmla="*/ 2147483646 w 163"/>
                <a:gd name="T11" fmla="*/ 2147483646 h 77"/>
                <a:gd name="T12" fmla="*/ 2147483646 w 163"/>
                <a:gd name="T13" fmla="*/ 2147483646 h 77"/>
                <a:gd name="T14" fmla="*/ 2147483646 w 163"/>
                <a:gd name="T15" fmla="*/ 2147483646 h 77"/>
                <a:gd name="T16" fmla="*/ 0 w 163"/>
                <a:gd name="T17" fmla="*/ 0 h 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3" h="77">
                  <a:moveTo>
                    <a:pt x="0" y="0"/>
                  </a:moveTo>
                  <a:cubicBezTo>
                    <a:pt x="6" y="8"/>
                    <a:pt x="9" y="22"/>
                    <a:pt x="9" y="38"/>
                  </a:cubicBezTo>
                  <a:cubicBezTo>
                    <a:pt x="9" y="42"/>
                    <a:pt x="9" y="46"/>
                    <a:pt x="9" y="50"/>
                  </a:cubicBezTo>
                  <a:cubicBezTo>
                    <a:pt x="7" y="61"/>
                    <a:pt x="4" y="70"/>
                    <a:pt x="0" y="77"/>
                  </a:cubicBezTo>
                  <a:cubicBezTo>
                    <a:pt x="75" y="75"/>
                    <a:pt x="131" y="64"/>
                    <a:pt x="153" y="50"/>
                  </a:cubicBezTo>
                  <a:cubicBezTo>
                    <a:pt x="156" y="49"/>
                    <a:pt x="158" y="47"/>
                    <a:pt x="160" y="45"/>
                  </a:cubicBezTo>
                  <a:cubicBezTo>
                    <a:pt x="162" y="43"/>
                    <a:pt x="163" y="40"/>
                    <a:pt x="163" y="38"/>
                  </a:cubicBezTo>
                  <a:cubicBezTo>
                    <a:pt x="163" y="38"/>
                    <a:pt x="163" y="38"/>
                    <a:pt x="163" y="38"/>
                  </a:cubicBezTo>
                  <a:cubicBezTo>
                    <a:pt x="162" y="20"/>
                    <a:pt x="96" y="1"/>
                    <a:pt x="0" y="0"/>
                  </a:cubicBezTo>
                </a:path>
              </a:pathLst>
            </a:custGeom>
            <a:grpFill/>
            <a:ln>
              <a:noFill/>
            </a:ln>
          </p:spPr>
          <p:txBody>
            <a:bodyPr/>
            <a:lstStyle/>
            <a:p>
              <a:endParaRPr lang="zh-CN" altLang="en-US"/>
            </a:p>
          </p:txBody>
        </p:sp>
        <p:sp>
          <p:nvSpPr>
            <p:cNvPr id="10" name="MH_Other_17"/>
            <p:cNvSpPr/>
            <p:nvPr>
              <p:custDataLst>
                <p:tags r:id="rId11"/>
              </p:custDataLst>
            </p:nvPr>
          </p:nvSpPr>
          <p:spPr bwMode="auto">
            <a:xfrm>
              <a:off x="2328862" y="4144963"/>
              <a:ext cx="53975" cy="142875"/>
            </a:xfrm>
            <a:custGeom>
              <a:avLst/>
              <a:gdLst>
                <a:gd name="T0" fmla="*/ 52114 w 29"/>
                <a:gd name="T1" fmla="*/ 92776 h 77"/>
                <a:gd name="T2" fmla="*/ 53975 w 29"/>
                <a:gd name="T3" fmla="*/ 70510 h 77"/>
                <a:gd name="T4" fmla="*/ 33502 w 29"/>
                <a:gd name="T5" fmla="*/ 3711 h 77"/>
                <a:gd name="T6" fmla="*/ 26057 w 29"/>
                <a:gd name="T7" fmla="*/ 0 h 77"/>
                <a:gd name="T8" fmla="*/ 26057 w 29"/>
                <a:gd name="T9" fmla="*/ 0 h 77"/>
                <a:gd name="T10" fmla="*/ 16751 w 29"/>
                <a:gd name="T11" fmla="*/ 5567 h 77"/>
                <a:gd name="T12" fmla="*/ 0 w 29"/>
                <a:gd name="T13" fmla="*/ 70510 h 77"/>
                <a:gd name="T14" fmla="*/ 1861 w 29"/>
                <a:gd name="T15" fmla="*/ 92776 h 77"/>
                <a:gd name="T16" fmla="*/ 16751 w 29"/>
                <a:gd name="T17" fmla="*/ 135453 h 77"/>
                <a:gd name="T18" fmla="*/ 26057 w 29"/>
                <a:gd name="T19" fmla="*/ 142875 h 77"/>
                <a:gd name="T20" fmla="*/ 26057 w 29"/>
                <a:gd name="T21" fmla="*/ 142875 h 77"/>
                <a:gd name="T22" fmla="*/ 33502 w 29"/>
                <a:gd name="T23" fmla="*/ 139164 h 77"/>
                <a:gd name="T24" fmla="*/ 52114 w 29"/>
                <a:gd name="T25" fmla="*/ 92776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9" h="77">
                  <a:moveTo>
                    <a:pt x="28" y="50"/>
                  </a:moveTo>
                  <a:cubicBezTo>
                    <a:pt x="28" y="47"/>
                    <a:pt x="29" y="43"/>
                    <a:pt x="29" y="38"/>
                  </a:cubicBezTo>
                  <a:cubicBezTo>
                    <a:pt x="29" y="20"/>
                    <a:pt x="23" y="7"/>
                    <a:pt x="18" y="2"/>
                  </a:cubicBezTo>
                  <a:cubicBezTo>
                    <a:pt x="17" y="0"/>
                    <a:pt x="16" y="0"/>
                    <a:pt x="14" y="0"/>
                  </a:cubicBezTo>
                  <a:cubicBezTo>
                    <a:pt x="14" y="0"/>
                    <a:pt x="14" y="0"/>
                    <a:pt x="14" y="0"/>
                  </a:cubicBezTo>
                  <a:cubicBezTo>
                    <a:pt x="12" y="0"/>
                    <a:pt x="11" y="1"/>
                    <a:pt x="9" y="3"/>
                  </a:cubicBezTo>
                  <a:cubicBezTo>
                    <a:pt x="5" y="9"/>
                    <a:pt x="0" y="21"/>
                    <a:pt x="0" y="38"/>
                  </a:cubicBezTo>
                  <a:cubicBezTo>
                    <a:pt x="0" y="43"/>
                    <a:pt x="0" y="47"/>
                    <a:pt x="1" y="50"/>
                  </a:cubicBezTo>
                  <a:cubicBezTo>
                    <a:pt x="2" y="61"/>
                    <a:pt x="6" y="69"/>
                    <a:pt x="9" y="73"/>
                  </a:cubicBezTo>
                  <a:cubicBezTo>
                    <a:pt x="11" y="75"/>
                    <a:pt x="12" y="76"/>
                    <a:pt x="14" y="77"/>
                  </a:cubicBezTo>
                  <a:cubicBezTo>
                    <a:pt x="14" y="77"/>
                    <a:pt x="14" y="77"/>
                    <a:pt x="14" y="77"/>
                  </a:cubicBezTo>
                  <a:cubicBezTo>
                    <a:pt x="16" y="77"/>
                    <a:pt x="17" y="76"/>
                    <a:pt x="18" y="75"/>
                  </a:cubicBezTo>
                  <a:cubicBezTo>
                    <a:pt x="22" y="71"/>
                    <a:pt x="26" y="62"/>
                    <a:pt x="28" y="50"/>
                  </a:cubicBezTo>
                </a:path>
              </a:pathLst>
            </a:custGeom>
            <a:grpFill/>
            <a:ln>
              <a:noFill/>
            </a:ln>
          </p:spPr>
          <p:txBody>
            <a:bodyPr/>
            <a:lstStyle/>
            <a:p>
              <a:pPr>
                <a:defRPr/>
              </a:pPr>
              <a:endParaRPr lang="zh-CN" altLang="en-US">
                <a:ea typeface="宋体" panose="02010600030101010101" pitchFamily="2" charset="-122"/>
              </a:endParaRPr>
            </a:p>
          </p:txBody>
        </p:sp>
        <p:sp>
          <p:nvSpPr>
            <p:cNvPr id="11" name="MH_Other_18"/>
            <p:cNvSpPr/>
            <p:nvPr>
              <p:custDataLst>
                <p:tags r:id="rId12"/>
              </p:custDataLst>
            </p:nvPr>
          </p:nvSpPr>
          <p:spPr bwMode="auto">
            <a:xfrm>
              <a:off x="1597025" y="3789363"/>
              <a:ext cx="365125" cy="127000"/>
            </a:xfrm>
            <a:custGeom>
              <a:avLst/>
              <a:gdLst>
                <a:gd name="T0" fmla="*/ 2147483646 w 266"/>
                <a:gd name="T1" fmla="*/ 2147483646 h 92"/>
                <a:gd name="T2" fmla="*/ 2147483646 w 266"/>
                <a:gd name="T3" fmla="*/ 0 h 92"/>
                <a:gd name="T4" fmla="*/ 2147483646 w 266"/>
                <a:gd name="T5" fmla="*/ 0 h 92"/>
                <a:gd name="T6" fmla="*/ 0 w 266"/>
                <a:gd name="T7" fmla="*/ 2147483646 h 92"/>
                <a:gd name="T8" fmla="*/ 2147483646 w 266"/>
                <a:gd name="T9" fmla="*/ 2147483646 h 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6" h="92">
                  <a:moveTo>
                    <a:pt x="214" y="92"/>
                  </a:moveTo>
                  <a:lnTo>
                    <a:pt x="266" y="0"/>
                  </a:lnTo>
                  <a:lnTo>
                    <a:pt x="138" y="0"/>
                  </a:lnTo>
                  <a:lnTo>
                    <a:pt x="0" y="92"/>
                  </a:lnTo>
                  <a:lnTo>
                    <a:pt x="214" y="92"/>
                  </a:lnTo>
                  <a:close/>
                </a:path>
              </a:pathLst>
            </a:custGeom>
            <a:grpFill/>
            <a:ln>
              <a:noFill/>
            </a:ln>
          </p:spPr>
          <p:txBody>
            <a:bodyPr/>
            <a:lstStyle/>
            <a:p>
              <a:endParaRPr lang="zh-CN" altLang="en-US"/>
            </a:p>
          </p:txBody>
        </p:sp>
        <p:sp>
          <p:nvSpPr>
            <p:cNvPr id="12" name="MH_Other_19"/>
            <p:cNvSpPr/>
            <p:nvPr>
              <p:custDataLst>
                <p:tags r:id="rId13"/>
              </p:custDataLst>
            </p:nvPr>
          </p:nvSpPr>
          <p:spPr bwMode="auto">
            <a:xfrm>
              <a:off x="1597025" y="3789363"/>
              <a:ext cx="365125" cy="127000"/>
            </a:xfrm>
            <a:custGeom>
              <a:avLst/>
              <a:gdLst>
                <a:gd name="T0" fmla="*/ 2147483646 w 266"/>
                <a:gd name="T1" fmla="*/ 2147483646 h 92"/>
                <a:gd name="T2" fmla="*/ 2147483646 w 266"/>
                <a:gd name="T3" fmla="*/ 0 h 92"/>
                <a:gd name="T4" fmla="*/ 2147483646 w 266"/>
                <a:gd name="T5" fmla="*/ 0 h 92"/>
                <a:gd name="T6" fmla="*/ 0 w 266"/>
                <a:gd name="T7" fmla="*/ 2147483646 h 9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6" h="92">
                  <a:moveTo>
                    <a:pt x="214" y="92"/>
                  </a:moveTo>
                  <a:lnTo>
                    <a:pt x="266" y="0"/>
                  </a:lnTo>
                  <a:lnTo>
                    <a:pt x="138" y="0"/>
                  </a:lnTo>
                  <a:lnTo>
                    <a:pt x="0" y="92"/>
                  </a:ln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 name="MH_Other_20"/>
            <p:cNvSpPr/>
            <p:nvPr>
              <p:custDataLst>
                <p:tags r:id="rId14"/>
              </p:custDataLst>
            </p:nvPr>
          </p:nvSpPr>
          <p:spPr bwMode="auto">
            <a:xfrm>
              <a:off x="992187" y="3935413"/>
              <a:ext cx="230188" cy="120650"/>
            </a:xfrm>
            <a:custGeom>
              <a:avLst/>
              <a:gdLst>
                <a:gd name="T0" fmla="*/ 174497 w 124"/>
                <a:gd name="T1" fmla="*/ 1856 h 65"/>
                <a:gd name="T2" fmla="*/ 230188 w 124"/>
                <a:gd name="T3" fmla="*/ 29698 h 65"/>
                <a:gd name="T4" fmla="*/ 139227 w 124"/>
                <a:gd name="T5" fmla="*/ 118794 h 65"/>
                <a:gd name="T6" fmla="*/ 50122 w 124"/>
                <a:gd name="T7" fmla="*/ 118794 h 65"/>
                <a:gd name="T8" fmla="*/ 24133 w 124"/>
                <a:gd name="T9" fmla="*/ 118794 h 65"/>
                <a:gd name="T10" fmla="*/ 0 w 124"/>
                <a:gd name="T11" fmla="*/ 120650 h 65"/>
                <a:gd name="T12" fmla="*/ 174497 w 124"/>
                <a:gd name="T13" fmla="*/ 1856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4" h="65">
                  <a:moveTo>
                    <a:pt x="94" y="1"/>
                  </a:moveTo>
                  <a:cubicBezTo>
                    <a:pt x="111" y="0"/>
                    <a:pt x="124" y="1"/>
                    <a:pt x="124" y="16"/>
                  </a:cubicBezTo>
                  <a:cubicBezTo>
                    <a:pt x="124" y="42"/>
                    <a:pt x="102" y="64"/>
                    <a:pt x="75" y="64"/>
                  </a:cubicBezTo>
                  <a:cubicBezTo>
                    <a:pt x="27" y="64"/>
                    <a:pt x="27" y="64"/>
                    <a:pt x="27" y="64"/>
                  </a:cubicBezTo>
                  <a:cubicBezTo>
                    <a:pt x="13" y="64"/>
                    <a:pt x="13" y="64"/>
                    <a:pt x="13" y="64"/>
                  </a:cubicBezTo>
                  <a:cubicBezTo>
                    <a:pt x="9" y="64"/>
                    <a:pt x="4" y="65"/>
                    <a:pt x="0" y="65"/>
                  </a:cubicBezTo>
                  <a:cubicBezTo>
                    <a:pt x="0" y="65"/>
                    <a:pt x="25" y="12"/>
                    <a:pt x="94" y="1"/>
                  </a:cubicBezTo>
                </a:path>
              </a:pathLst>
            </a:custGeom>
            <a:grpFill/>
            <a:ln>
              <a:noFill/>
            </a:ln>
          </p:spPr>
          <p:txBody>
            <a:bodyPr/>
            <a:lstStyle/>
            <a:p>
              <a:pPr>
                <a:defRPr/>
              </a:pPr>
              <a:endParaRPr lang="zh-CN" altLang="en-US">
                <a:ea typeface="宋体" panose="02010600030101010101" pitchFamily="2" charset="-122"/>
              </a:endParaRPr>
            </a:p>
          </p:txBody>
        </p:sp>
      </p:grpSp>
      <p:grpSp>
        <p:nvGrpSpPr>
          <p:cNvPr id="14" name="组合 13"/>
          <p:cNvGrpSpPr/>
          <p:nvPr/>
        </p:nvGrpSpPr>
        <p:grpSpPr>
          <a:xfrm>
            <a:off x="4977405" y="1597830"/>
            <a:ext cx="909072" cy="904690"/>
            <a:chOff x="5096158" y="1870962"/>
            <a:chExt cx="909072" cy="904690"/>
          </a:xfrm>
        </p:grpSpPr>
        <p:sp>
          <p:nvSpPr>
            <p:cNvPr id="15" name="MH_Other_8"/>
            <p:cNvSpPr>
              <a:spLocks noChangeArrowheads="1"/>
            </p:cNvSpPr>
            <p:nvPr>
              <p:custDataLst>
                <p:tags r:id="rId8"/>
              </p:custDataLst>
            </p:nvPr>
          </p:nvSpPr>
          <p:spPr bwMode="auto">
            <a:xfrm>
              <a:off x="5096158" y="1870962"/>
              <a:ext cx="909072" cy="904690"/>
            </a:xfrm>
            <a:prstGeom prst="ellipse">
              <a:avLst/>
            </a:prstGeom>
            <a:solidFill>
              <a:srgbClr val="FFC000"/>
            </a:solidFill>
            <a:ln w="76200">
              <a:solidFill>
                <a:srgbClr val="C00000"/>
              </a:solidFill>
            </a:ln>
          </p:spPr>
          <p:txBody>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defRPr/>
              </a:pPr>
              <a:endParaRPr lang="zh-CN" altLang="en-US"/>
            </a:p>
          </p:txBody>
        </p:sp>
        <p:sp>
          <p:nvSpPr>
            <p:cNvPr id="16" name="TextBox 26"/>
            <p:cNvSpPr txBox="1"/>
            <p:nvPr/>
          </p:nvSpPr>
          <p:spPr>
            <a:xfrm>
              <a:off x="5129091" y="2185095"/>
              <a:ext cx="827086" cy="338554"/>
            </a:xfrm>
            <a:prstGeom prst="rect">
              <a:avLst/>
            </a:prstGeom>
            <a:noFill/>
          </p:spPr>
          <p:txBody>
            <a:bodyPr wrap="square" rtlCol="0">
              <a:spAutoFit/>
            </a:bodyPr>
            <a:lstStyle/>
            <a:p>
              <a:pPr algn="ctr"/>
              <a:r>
                <a:rPr lang="zh-CN" altLang="en-US" sz="1600" b="1" dirty="0">
                  <a:solidFill>
                    <a:schemeClr val="tx1">
                      <a:lumMod val="85000"/>
                      <a:lumOff val="15000"/>
                    </a:schemeClr>
                  </a:solidFill>
                  <a:latin typeface="+mn-ea"/>
                  <a:ea typeface="+mn-ea"/>
                </a:rPr>
                <a:t>关键词</a:t>
              </a:r>
              <a:endParaRPr lang="en-US" altLang="zh-CN" sz="1600" b="1" dirty="0">
                <a:solidFill>
                  <a:schemeClr val="tx1">
                    <a:lumMod val="85000"/>
                    <a:lumOff val="15000"/>
                  </a:schemeClr>
                </a:solidFill>
                <a:latin typeface="+mn-ea"/>
                <a:ea typeface="+mn-ea"/>
              </a:endParaRPr>
            </a:p>
          </p:txBody>
        </p:sp>
      </p:grpSp>
      <p:grpSp>
        <p:nvGrpSpPr>
          <p:cNvPr id="17" name="组合 16"/>
          <p:cNvGrpSpPr/>
          <p:nvPr/>
        </p:nvGrpSpPr>
        <p:grpSpPr>
          <a:xfrm>
            <a:off x="5114441" y="2792257"/>
            <a:ext cx="827086" cy="736674"/>
            <a:chOff x="5233194" y="3065389"/>
            <a:chExt cx="827086" cy="736674"/>
          </a:xfrm>
        </p:grpSpPr>
        <p:sp>
          <p:nvSpPr>
            <p:cNvPr id="18" name="MH_Other_7"/>
            <p:cNvSpPr>
              <a:spLocks noChangeArrowheads="1"/>
            </p:cNvSpPr>
            <p:nvPr>
              <p:custDataLst>
                <p:tags r:id="rId7"/>
              </p:custDataLst>
            </p:nvPr>
          </p:nvSpPr>
          <p:spPr bwMode="auto">
            <a:xfrm>
              <a:off x="5279578" y="3065389"/>
              <a:ext cx="734318" cy="736674"/>
            </a:xfrm>
            <a:prstGeom prst="ellipse">
              <a:avLst/>
            </a:prstGeom>
            <a:solidFill>
              <a:srgbClr val="FFC000"/>
            </a:solidFill>
            <a:ln w="76200">
              <a:solidFill>
                <a:srgbClr val="C00000"/>
              </a:solidFill>
            </a:ln>
          </p:spPr>
          <p:txBody>
            <a:bodyPr/>
            <a:lstStyle/>
            <a:p>
              <a:pPr eaLnBrk="1" hangingPunct="1">
                <a:buFont typeface="Arial" panose="020B0604020202020204" pitchFamily="34" charset="0"/>
                <a:buNone/>
              </a:pPr>
              <a:endParaRPr lang="zh-CN" altLang="en-US" b="1">
                <a:solidFill>
                  <a:schemeClr val="tx1">
                    <a:lumMod val="85000"/>
                    <a:lumOff val="15000"/>
                  </a:schemeClr>
                </a:solidFill>
              </a:endParaRPr>
            </a:p>
          </p:txBody>
        </p:sp>
        <p:sp>
          <p:nvSpPr>
            <p:cNvPr id="19" name="TextBox 27"/>
            <p:cNvSpPr txBox="1"/>
            <p:nvPr/>
          </p:nvSpPr>
          <p:spPr>
            <a:xfrm>
              <a:off x="5233194" y="3264595"/>
              <a:ext cx="827086" cy="307777"/>
            </a:xfrm>
            <a:prstGeom prst="rect">
              <a:avLst/>
            </a:prstGeom>
            <a:noFill/>
          </p:spPr>
          <p:txBody>
            <a:bodyPr wrap="square" rtlCol="0">
              <a:spAutoFit/>
            </a:bodyPr>
            <a:lstStyle/>
            <a:p>
              <a:pPr algn="ctr"/>
              <a:r>
                <a:rPr lang="zh-CN" altLang="en-US" sz="1400" dirty="0">
                  <a:solidFill>
                    <a:schemeClr val="tx1">
                      <a:lumMod val="85000"/>
                      <a:lumOff val="15000"/>
                    </a:schemeClr>
                  </a:solidFill>
                  <a:latin typeface="+mn-ea"/>
                </a:rPr>
                <a:t>关键词</a:t>
              </a:r>
              <a:endParaRPr lang="en-US" altLang="zh-CN" sz="1400" dirty="0">
                <a:solidFill>
                  <a:schemeClr val="tx1">
                    <a:lumMod val="85000"/>
                    <a:lumOff val="15000"/>
                  </a:schemeClr>
                </a:solidFill>
                <a:latin typeface="+mn-ea"/>
              </a:endParaRPr>
            </a:p>
          </p:txBody>
        </p:sp>
      </p:grpSp>
      <p:grpSp>
        <p:nvGrpSpPr>
          <p:cNvPr id="20" name="组合 19"/>
          <p:cNvGrpSpPr/>
          <p:nvPr/>
        </p:nvGrpSpPr>
        <p:grpSpPr>
          <a:xfrm>
            <a:off x="5035344" y="3719217"/>
            <a:ext cx="840303" cy="797352"/>
            <a:chOff x="5154097" y="3992349"/>
            <a:chExt cx="840303" cy="797352"/>
          </a:xfrm>
        </p:grpSpPr>
        <p:sp>
          <p:nvSpPr>
            <p:cNvPr id="21" name="MH_Other_9"/>
            <p:cNvSpPr>
              <a:spLocks noChangeArrowheads="1"/>
            </p:cNvSpPr>
            <p:nvPr>
              <p:custDataLst>
                <p:tags r:id="rId6"/>
              </p:custDataLst>
            </p:nvPr>
          </p:nvSpPr>
          <p:spPr bwMode="auto">
            <a:xfrm>
              <a:off x="5154097" y="3992349"/>
              <a:ext cx="799544" cy="797352"/>
            </a:xfrm>
            <a:prstGeom prst="ellipse">
              <a:avLst/>
            </a:prstGeom>
            <a:solidFill>
              <a:srgbClr val="FFC000"/>
            </a:solidFill>
            <a:ln w="76200">
              <a:solidFill>
                <a:srgbClr val="C00000"/>
              </a:solidFill>
            </a:ln>
          </p:spPr>
          <p:txBody>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defRPr/>
              </a:pPr>
              <a:endParaRPr lang="zh-CN" altLang="en-US" b="1" dirty="0">
                <a:solidFill>
                  <a:schemeClr val="tx1">
                    <a:lumMod val="85000"/>
                    <a:lumOff val="15000"/>
                  </a:schemeClr>
                </a:solidFill>
              </a:endParaRPr>
            </a:p>
          </p:txBody>
        </p:sp>
        <p:sp>
          <p:nvSpPr>
            <p:cNvPr id="22" name="TextBox 28"/>
            <p:cNvSpPr txBox="1"/>
            <p:nvPr/>
          </p:nvSpPr>
          <p:spPr>
            <a:xfrm>
              <a:off x="5167314" y="4237136"/>
              <a:ext cx="827086" cy="307777"/>
            </a:xfrm>
            <a:prstGeom prst="rect">
              <a:avLst/>
            </a:prstGeom>
            <a:noFill/>
          </p:spPr>
          <p:txBody>
            <a:bodyPr wrap="square" rtlCol="0">
              <a:spAutoFit/>
            </a:bodyPr>
            <a:lstStyle/>
            <a:p>
              <a:pPr algn="ctr"/>
              <a:r>
                <a:rPr lang="zh-CN" altLang="en-US" sz="1400" dirty="0">
                  <a:solidFill>
                    <a:schemeClr val="tx1">
                      <a:lumMod val="85000"/>
                      <a:lumOff val="15000"/>
                    </a:schemeClr>
                  </a:solidFill>
                  <a:latin typeface="+mn-ea"/>
                </a:rPr>
                <a:t>关键词</a:t>
              </a:r>
              <a:endParaRPr lang="en-US" altLang="zh-CN" sz="1400" dirty="0">
                <a:solidFill>
                  <a:schemeClr val="tx1">
                    <a:lumMod val="85000"/>
                    <a:lumOff val="15000"/>
                  </a:schemeClr>
                </a:solidFill>
                <a:latin typeface="+mn-ea"/>
              </a:endParaRPr>
            </a:p>
          </p:txBody>
        </p:sp>
      </p:grpSp>
      <p:grpSp>
        <p:nvGrpSpPr>
          <p:cNvPr id="23" name="组合 22"/>
          <p:cNvGrpSpPr/>
          <p:nvPr/>
        </p:nvGrpSpPr>
        <p:grpSpPr>
          <a:xfrm>
            <a:off x="4950258" y="4876842"/>
            <a:ext cx="887166" cy="887166"/>
            <a:chOff x="5069011" y="5149974"/>
            <a:chExt cx="887166" cy="887166"/>
          </a:xfrm>
        </p:grpSpPr>
        <p:sp>
          <p:nvSpPr>
            <p:cNvPr id="24" name="MH_Other_12"/>
            <p:cNvSpPr>
              <a:spLocks noChangeArrowheads="1"/>
            </p:cNvSpPr>
            <p:nvPr>
              <p:custDataLst>
                <p:tags r:id="rId5"/>
              </p:custDataLst>
            </p:nvPr>
          </p:nvSpPr>
          <p:spPr bwMode="auto">
            <a:xfrm>
              <a:off x="5069011" y="5149974"/>
              <a:ext cx="887166" cy="887166"/>
            </a:xfrm>
            <a:prstGeom prst="ellipse">
              <a:avLst/>
            </a:prstGeom>
            <a:solidFill>
              <a:srgbClr val="FFC000"/>
            </a:solidFill>
            <a:ln w="76200">
              <a:solidFill>
                <a:srgbClr val="C00000"/>
              </a:solidFill>
            </a:ln>
          </p:spPr>
          <p:txBody>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defRPr/>
              </a:pPr>
              <a:endParaRPr lang="zh-CN" altLang="en-US" b="1">
                <a:solidFill>
                  <a:schemeClr val="tx1">
                    <a:lumMod val="85000"/>
                    <a:lumOff val="15000"/>
                  </a:schemeClr>
                </a:solidFill>
              </a:endParaRPr>
            </a:p>
          </p:txBody>
        </p:sp>
        <p:sp>
          <p:nvSpPr>
            <p:cNvPr id="25" name="TextBox 29"/>
            <p:cNvSpPr txBox="1"/>
            <p:nvPr/>
          </p:nvSpPr>
          <p:spPr>
            <a:xfrm>
              <a:off x="5096158" y="5439668"/>
              <a:ext cx="827086" cy="307777"/>
            </a:xfrm>
            <a:prstGeom prst="rect">
              <a:avLst/>
            </a:prstGeom>
            <a:noFill/>
          </p:spPr>
          <p:txBody>
            <a:bodyPr wrap="square" rtlCol="0">
              <a:spAutoFit/>
            </a:bodyPr>
            <a:lstStyle/>
            <a:p>
              <a:pPr algn="ctr"/>
              <a:r>
                <a:rPr lang="zh-CN" altLang="en-US" sz="1400" dirty="0">
                  <a:solidFill>
                    <a:schemeClr val="tx1">
                      <a:lumMod val="85000"/>
                      <a:lumOff val="15000"/>
                    </a:schemeClr>
                  </a:solidFill>
                  <a:latin typeface="+mn-ea"/>
                </a:rPr>
                <a:t>关键词</a:t>
              </a:r>
              <a:endParaRPr lang="en-US" altLang="zh-CN" sz="1400" dirty="0">
                <a:solidFill>
                  <a:schemeClr val="tx1">
                    <a:lumMod val="85000"/>
                    <a:lumOff val="15000"/>
                  </a:schemeClr>
                </a:solidFill>
                <a:latin typeface="+mn-ea"/>
              </a:endParaRPr>
            </a:p>
          </p:txBody>
        </p:sp>
      </p:grpSp>
      <p:sp>
        <p:nvSpPr>
          <p:cNvPr id="26" name="矩形 25"/>
          <p:cNvSpPr/>
          <p:nvPr/>
        </p:nvSpPr>
        <p:spPr>
          <a:xfrm>
            <a:off x="6155047" y="1490004"/>
            <a:ext cx="5029200" cy="923330"/>
          </a:xfrm>
          <a:prstGeom prst="rect">
            <a:avLst/>
          </a:prstGeom>
        </p:spPr>
        <p:txBody>
          <a:bodyPr wrap="square">
            <a:spAutoFit/>
          </a:bodyPr>
          <a:lstStyle/>
          <a:p>
            <a:pPr>
              <a:lnSpc>
                <a:spcPct val="150000"/>
              </a:lnSpc>
            </a:pPr>
            <a:r>
              <a:rPr lang="zh-CN" altLang="en-US" sz="1200" b="0" dirty="0">
                <a:solidFill>
                  <a:schemeClr val="tx1">
                    <a:lumMod val="75000"/>
                    <a:lumOff val="25000"/>
                  </a:schemeClr>
                </a:solidFill>
                <a:latin typeface="微软雅黑" panose="020B0503020204020204" charset="-122"/>
                <a:cs typeface="Lato Light" charset="0"/>
                <a:sym typeface="Lato Light" charset="0"/>
              </a:rPr>
              <a:t>此处添加详细文本描述，建议与标题相关并符合整体语言风格，语言描述尽量简洁生动。尽量将每页幻灯片的字数控制在</a:t>
            </a:r>
            <a:r>
              <a:rPr lang="en-US" altLang="zh-CN" sz="1200" b="0" dirty="0">
                <a:solidFill>
                  <a:schemeClr val="tx1">
                    <a:lumMod val="75000"/>
                    <a:lumOff val="25000"/>
                  </a:schemeClr>
                </a:solidFill>
                <a:latin typeface="微软雅黑" panose="020B0503020204020204" charset="-122"/>
                <a:cs typeface="Lato Light" charset="0"/>
                <a:sym typeface="Lato Light" charset="0"/>
              </a:rPr>
              <a:t>200</a:t>
            </a:r>
            <a:r>
              <a:rPr lang="zh-CN" altLang="en-US" sz="1200" b="0" dirty="0">
                <a:solidFill>
                  <a:schemeClr val="tx1">
                    <a:lumMod val="75000"/>
                    <a:lumOff val="25000"/>
                  </a:schemeClr>
                </a:solidFill>
                <a:latin typeface="微软雅黑" panose="020B0503020204020204" charset="-122"/>
                <a:cs typeface="Lato Light" charset="0"/>
                <a:sym typeface="Lato Light" charset="0"/>
              </a:rPr>
              <a:t>字以内，据统计每页幻灯片的最好控制在</a:t>
            </a:r>
            <a:r>
              <a:rPr lang="en-US" altLang="zh-CN" sz="1200" b="0" dirty="0">
                <a:solidFill>
                  <a:schemeClr val="tx1">
                    <a:lumMod val="75000"/>
                    <a:lumOff val="25000"/>
                  </a:schemeClr>
                </a:solidFill>
                <a:latin typeface="微软雅黑" panose="020B0503020204020204" charset="-122"/>
                <a:cs typeface="Lato Light" charset="0"/>
                <a:sym typeface="Lato Light" charset="0"/>
              </a:rPr>
              <a:t>5</a:t>
            </a:r>
            <a:r>
              <a:rPr lang="zh-CN" altLang="en-US" sz="1200" b="0" dirty="0">
                <a:solidFill>
                  <a:schemeClr val="tx1">
                    <a:lumMod val="75000"/>
                    <a:lumOff val="25000"/>
                  </a:schemeClr>
                </a:solidFill>
                <a:latin typeface="微软雅黑" panose="020B0503020204020204" charset="-122"/>
                <a:cs typeface="Lato Light" charset="0"/>
                <a:sym typeface="Lato Light" charset="0"/>
              </a:rPr>
              <a:t>分钟之内。</a:t>
            </a:r>
          </a:p>
        </p:txBody>
      </p:sp>
      <p:sp>
        <p:nvSpPr>
          <p:cNvPr id="27" name="矩形 26"/>
          <p:cNvSpPr/>
          <p:nvPr/>
        </p:nvSpPr>
        <p:spPr>
          <a:xfrm>
            <a:off x="6155047" y="2650051"/>
            <a:ext cx="5029200" cy="923330"/>
          </a:xfrm>
          <a:prstGeom prst="rect">
            <a:avLst/>
          </a:prstGeom>
        </p:spPr>
        <p:txBody>
          <a:bodyPr wrap="square">
            <a:spAutoFit/>
          </a:bodyPr>
          <a:lstStyle/>
          <a:p>
            <a:pPr>
              <a:lnSpc>
                <a:spcPct val="150000"/>
              </a:lnSpc>
            </a:pPr>
            <a:r>
              <a:rPr lang="zh-CN" altLang="en-US" sz="1200" b="0" dirty="0">
                <a:solidFill>
                  <a:schemeClr val="tx1">
                    <a:lumMod val="75000"/>
                    <a:lumOff val="25000"/>
                  </a:schemeClr>
                </a:solidFill>
                <a:latin typeface="微软雅黑" panose="020B0503020204020204" charset="-122"/>
                <a:cs typeface="Lato Light" charset="0"/>
                <a:sym typeface="Lato Light" charset="0"/>
              </a:rPr>
              <a:t>此处添加详细文本描述，建议与标题相关并符合整体语言风格，语言描述尽量简洁生动。尽量将每页幻灯片的字数控制在</a:t>
            </a:r>
            <a:r>
              <a:rPr lang="en-US" altLang="zh-CN" sz="1200" b="0" dirty="0">
                <a:solidFill>
                  <a:schemeClr val="tx1">
                    <a:lumMod val="75000"/>
                    <a:lumOff val="25000"/>
                  </a:schemeClr>
                </a:solidFill>
                <a:latin typeface="微软雅黑" panose="020B0503020204020204" charset="-122"/>
                <a:cs typeface="Lato Light" charset="0"/>
                <a:sym typeface="Lato Light" charset="0"/>
              </a:rPr>
              <a:t>200</a:t>
            </a:r>
            <a:r>
              <a:rPr lang="zh-CN" altLang="en-US" sz="1200" b="0" dirty="0">
                <a:solidFill>
                  <a:schemeClr val="tx1">
                    <a:lumMod val="75000"/>
                    <a:lumOff val="25000"/>
                  </a:schemeClr>
                </a:solidFill>
                <a:latin typeface="微软雅黑" panose="020B0503020204020204" charset="-122"/>
                <a:cs typeface="Lato Light" charset="0"/>
                <a:sym typeface="Lato Light" charset="0"/>
              </a:rPr>
              <a:t>字以内，据统计每页幻灯片的最好控制在</a:t>
            </a:r>
            <a:r>
              <a:rPr lang="en-US" altLang="zh-CN" sz="1200" b="0" dirty="0">
                <a:solidFill>
                  <a:schemeClr val="tx1">
                    <a:lumMod val="75000"/>
                    <a:lumOff val="25000"/>
                  </a:schemeClr>
                </a:solidFill>
                <a:latin typeface="微软雅黑" panose="020B0503020204020204" charset="-122"/>
                <a:cs typeface="Lato Light" charset="0"/>
                <a:sym typeface="Lato Light" charset="0"/>
              </a:rPr>
              <a:t>5</a:t>
            </a:r>
            <a:r>
              <a:rPr lang="zh-CN" altLang="en-US" sz="1200" b="0" dirty="0">
                <a:solidFill>
                  <a:schemeClr val="tx1">
                    <a:lumMod val="75000"/>
                    <a:lumOff val="25000"/>
                  </a:schemeClr>
                </a:solidFill>
                <a:latin typeface="微软雅黑" panose="020B0503020204020204" charset="-122"/>
                <a:cs typeface="Lato Light" charset="0"/>
                <a:sym typeface="Lato Light" charset="0"/>
              </a:rPr>
              <a:t>分钟之内。</a:t>
            </a:r>
          </a:p>
        </p:txBody>
      </p:sp>
      <p:sp>
        <p:nvSpPr>
          <p:cNvPr id="28" name="矩形 27"/>
          <p:cNvSpPr/>
          <p:nvPr/>
        </p:nvSpPr>
        <p:spPr>
          <a:xfrm>
            <a:off x="6155047" y="3826091"/>
            <a:ext cx="5029200" cy="923330"/>
          </a:xfrm>
          <a:prstGeom prst="rect">
            <a:avLst/>
          </a:prstGeom>
        </p:spPr>
        <p:txBody>
          <a:bodyPr wrap="square">
            <a:spAutoFit/>
          </a:bodyPr>
          <a:lstStyle/>
          <a:p>
            <a:pPr>
              <a:lnSpc>
                <a:spcPct val="150000"/>
              </a:lnSpc>
            </a:pPr>
            <a:r>
              <a:rPr lang="zh-CN" altLang="en-US" sz="1200" b="0" dirty="0">
                <a:solidFill>
                  <a:schemeClr val="tx1">
                    <a:lumMod val="75000"/>
                    <a:lumOff val="25000"/>
                  </a:schemeClr>
                </a:solidFill>
                <a:latin typeface="微软雅黑" panose="020B0503020204020204" charset="-122"/>
                <a:cs typeface="Lato Light" charset="0"/>
                <a:sym typeface="Lato Light" charset="0"/>
              </a:rPr>
              <a:t>此处添加详细文本描述，建议与标题相关并符合整体语言风格，语言描述尽量简洁生动。尽量将每页幻灯片的字数控制在</a:t>
            </a:r>
            <a:r>
              <a:rPr lang="en-US" altLang="zh-CN" sz="1200" b="0" dirty="0">
                <a:solidFill>
                  <a:schemeClr val="tx1">
                    <a:lumMod val="75000"/>
                    <a:lumOff val="25000"/>
                  </a:schemeClr>
                </a:solidFill>
                <a:latin typeface="微软雅黑" panose="020B0503020204020204" charset="-122"/>
                <a:cs typeface="Lato Light" charset="0"/>
                <a:sym typeface="Lato Light" charset="0"/>
              </a:rPr>
              <a:t>200</a:t>
            </a:r>
            <a:r>
              <a:rPr lang="zh-CN" altLang="en-US" sz="1200" b="0" dirty="0">
                <a:solidFill>
                  <a:schemeClr val="tx1">
                    <a:lumMod val="75000"/>
                    <a:lumOff val="25000"/>
                  </a:schemeClr>
                </a:solidFill>
                <a:latin typeface="微软雅黑" panose="020B0503020204020204" charset="-122"/>
                <a:cs typeface="Lato Light" charset="0"/>
                <a:sym typeface="Lato Light" charset="0"/>
              </a:rPr>
              <a:t>字以内，据统计每页幻灯片的最好控制在</a:t>
            </a:r>
            <a:r>
              <a:rPr lang="en-US" altLang="zh-CN" sz="1200" b="0" dirty="0">
                <a:solidFill>
                  <a:schemeClr val="tx1">
                    <a:lumMod val="75000"/>
                    <a:lumOff val="25000"/>
                  </a:schemeClr>
                </a:solidFill>
                <a:latin typeface="微软雅黑" panose="020B0503020204020204" charset="-122"/>
                <a:cs typeface="Lato Light" charset="0"/>
                <a:sym typeface="Lato Light" charset="0"/>
              </a:rPr>
              <a:t>5</a:t>
            </a:r>
            <a:r>
              <a:rPr lang="zh-CN" altLang="en-US" sz="1200" b="0" dirty="0">
                <a:solidFill>
                  <a:schemeClr val="tx1">
                    <a:lumMod val="75000"/>
                    <a:lumOff val="25000"/>
                  </a:schemeClr>
                </a:solidFill>
                <a:latin typeface="微软雅黑" panose="020B0503020204020204" charset="-122"/>
                <a:cs typeface="Lato Light" charset="0"/>
                <a:sym typeface="Lato Light" charset="0"/>
              </a:rPr>
              <a:t>分钟之内。</a:t>
            </a:r>
          </a:p>
        </p:txBody>
      </p:sp>
      <p:sp>
        <p:nvSpPr>
          <p:cNvPr id="29" name="矩形 28"/>
          <p:cNvSpPr/>
          <p:nvPr/>
        </p:nvSpPr>
        <p:spPr>
          <a:xfrm>
            <a:off x="6155047" y="5022659"/>
            <a:ext cx="5029200" cy="923330"/>
          </a:xfrm>
          <a:prstGeom prst="rect">
            <a:avLst/>
          </a:prstGeom>
        </p:spPr>
        <p:txBody>
          <a:bodyPr wrap="square">
            <a:spAutoFit/>
          </a:bodyPr>
          <a:lstStyle/>
          <a:p>
            <a:pPr>
              <a:lnSpc>
                <a:spcPct val="150000"/>
              </a:lnSpc>
            </a:pPr>
            <a:r>
              <a:rPr lang="zh-CN" altLang="en-US" sz="1200" b="0" dirty="0">
                <a:solidFill>
                  <a:schemeClr val="tx1">
                    <a:lumMod val="75000"/>
                    <a:lumOff val="25000"/>
                  </a:schemeClr>
                </a:solidFill>
                <a:latin typeface="微软雅黑" panose="020B0503020204020204" charset="-122"/>
                <a:cs typeface="Lato Light" charset="0"/>
                <a:sym typeface="Lato Light" charset="0"/>
              </a:rPr>
              <a:t>此处添加详细文本描述，建议与标题相关并符合整体语言风格，语言描述尽量简洁生动。尽量将每页幻灯片的字数控制在</a:t>
            </a:r>
            <a:r>
              <a:rPr lang="en-US" altLang="zh-CN" sz="1200" b="0" dirty="0">
                <a:solidFill>
                  <a:schemeClr val="tx1">
                    <a:lumMod val="75000"/>
                    <a:lumOff val="25000"/>
                  </a:schemeClr>
                </a:solidFill>
                <a:latin typeface="微软雅黑" panose="020B0503020204020204" charset="-122"/>
                <a:cs typeface="Lato Light" charset="0"/>
                <a:sym typeface="Lato Light" charset="0"/>
              </a:rPr>
              <a:t>200</a:t>
            </a:r>
            <a:r>
              <a:rPr lang="zh-CN" altLang="en-US" sz="1200" b="0" dirty="0">
                <a:solidFill>
                  <a:schemeClr val="tx1">
                    <a:lumMod val="75000"/>
                    <a:lumOff val="25000"/>
                  </a:schemeClr>
                </a:solidFill>
                <a:latin typeface="微软雅黑" panose="020B0503020204020204" charset="-122"/>
                <a:cs typeface="Lato Light" charset="0"/>
                <a:sym typeface="Lato Light" charset="0"/>
              </a:rPr>
              <a:t>字以内，据统计每页幻灯片的最好控制在</a:t>
            </a:r>
            <a:r>
              <a:rPr lang="en-US" altLang="zh-CN" sz="1200" b="0" dirty="0">
                <a:solidFill>
                  <a:schemeClr val="tx1">
                    <a:lumMod val="75000"/>
                    <a:lumOff val="25000"/>
                  </a:schemeClr>
                </a:solidFill>
                <a:latin typeface="微软雅黑" panose="020B0503020204020204" charset="-122"/>
                <a:cs typeface="Lato Light" charset="0"/>
                <a:sym typeface="Lato Light" charset="0"/>
              </a:rPr>
              <a:t>5</a:t>
            </a:r>
            <a:r>
              <a:rPr lang="zh-CN" altLang="en-US" sz="1200" b="0" dirty="0">
                <a:solidFill>
                  <a:schemeClr val="tx1">
                    <a:lumMod val="75000"/>
                    <a:lumOff val="25000"/>
                  </a:schemeClr>
                </a:solidFill>
                <a:latin typeface="微软雅黑" panose="020B0503020204020204" charset="-122"/>
                <a:cs typeface="Lato Light" charset="0"/>
                <a:sym typeface="Lato Light" charset="0"/>
              </a:rPr>
              <a:t>分钟之内。</a:t>
            </a:r>
          </a:p>
        </p:txBody>
      </p:sp>
    </p:spTree>
  </p:cSld>
  <p:clrMapOvr>
    <a:masterClrMapping/>
  </p:clrMapOvr>
  <mc:AlternateContent xmlns:mc="http://schemas.openxmlformats.org/markup-compatibility/2006" xmlns:p14="http://schemas.microsoft.com/office/powerpoint/2010/main">
    <mc:Choice Requires="p14">
      <p:transition spd="slow" p14:dur="1500" advTm="1000">
        <p:random/>
      </p:transition>
    </mc:Choice>
    <mc:Fallback xmlns="">
      <p:transition spd="slow" advTm="100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2" fill="hold" nodeType="afterEffect" p14:presetBounceEnd="48000">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14:bounceEnd="48000">
                                          <p:cBhvr additive="base">
                                            <p:cTn id="11" dur="500" fill="hold"/>
                                            <p:tgtEl>
                                              <p:spTgt spid="7"/>
                                            </p:tgtEl>
                                            <p:attrNameLst>
                                              <p:attrName>ppt_x</p:attrName>
                                            </p:attrNameLst>
                                          </p:cBhvr>
                                          <p:tavLst>
                                            <p:tav tm="0">
                                              <p:val>
                                                <p:strVal val="1+#ppt_w/2"/>
                                              </p:val>
                                            </p:tav>
                                            <p:tav tm="100000">
                                              <p:val>
                                                <p:strVal val="#ppt_x"/>
                                              </p:val>
                                            </p:tav>
                                          </p:tavLst>
                                        </p:anim>
                                        <p:anim calcmode="lin" valueType="num" p14:bounceEnd="48000">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300"/>
                                            <p:tgtEl>
                                              <p:spTgt spid="5"/>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300"/>
                                            <p:tgtEl>
                                              <p:spTgt spid="4"/>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left)">
                                          <p:cBhvr>
                                            <p:cTn id="22" dur="300"/>
                                            <p:tgtEl>
                                              <p:spTgt spid="3"/>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300"/>
                                            <p:tgtEl>
                                              <p:spTgt spid="6"/>
                                            </p:tgtEl>
                                          </p:cBhvr>
                                        </p:animEffect>
                                      </p:childTnLst>
                                    </p:cTn>
                                  </p:par>
                                </p:childTnLst>
                              </p:cTn>
                            </p:par>
                            <p:par>
                              <p:cTn id="26" fill="hold">
                                <p:stCondLst>
                                  <p:cond delay="1500"/>
                                </p:stCondLst>
                                <p:childTnLst>
                                  <p:par>
                                    <p:cTn id="27" presetID="53" presetClass="entr" presetSubtype="16" fill="hold" nodeType="after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300" fill="hold"/>
                                            <p:tgtEl>
                                              <p:spTgt spid="14"/>
                                            </p:tgtEl>
                                            <p:attrNameLst>
                                              <p:attrName>ppt_w</p:attrName>
                                            </p:attrNameLst>
                                          </p:cBhvr>
                                          <p:tavLst>
                                            <p:tav tm="0">
                                              <p:val>
                                                <p:fltVal val="0"/>
                                              </p:val>
                                            </p:tav>
                                            <p:tav tm="100000">
                                              <p:val>
                                                <p:strVal val="#ppt_w"/>
                                              </p:val>
                                            </p:tav>
                                          </p:tavLst>
                                        </p:anim>
                                        <p:anim calcmode="lin" valueType="num">
                                          <p:cBhvr>
                                            <p:cTn id="30" dur="300" fill="hold"/>
                                            <p:tgtEl>
                                              <p:spTgt spid="14"/>
                                            </p:tgtEl>
                                            <p:attrNameLst>
                                              <p:attrName>ppt_h</p:attrName>
                                            </p:attrNameLst>
                                          </p:cBhvr>
                                          <p:tavLst>
                                            <p:tav tm="0">
                                              <p:val>
                                                <p:fltVal val="0"/>
                                              </p:val>
                                            </p:tav>
                                            <p:tav tm="100000">
                                              <p:val>
                                                <p:strVal val="#ppt_h"/>
                                              </p:val>
                                            </p:tav>
                                          </p:tavLst>
                                        </p:anim>
                                        <p:animEffect transition="in" filter="fade">
                                          <p:cBhvr>
                                            <p:cTn id="31" dur="300"/>
                                            <p:tgtEl>
                                              <p:spTgt spid="14"/>
                                            </p:tgtEl>
                                          </p:cBhvr>
                                        </p:animEffect>
                                      </p:childTnLst>
                                    </p:cTn>
                                  </p:par>
                                  <p:par>
                                    <p:cTn id="32" presetID="53" presetClass="entr" presetSubtype="16" fill="hold" nodeType="withEffect">
                                      <p:stCondLst>
                                        <p:cond delay="100"/>
                                      </p:stCondLst>
                                      <p:childTnLst>
                                        <p:set>
                                          <p:cBhvr>
                                            <p:cTn id="33" dur="1" fill="hold">
                                              <p:stCondLst>
                                                <p:cond delay="0"/>
                                              </p:stCondLst>
                                            </p:cTn>
                                            <p:tgtEl>
                                              <p:spTgt spid="17"/>
                                            </p:tgtEl>
                                            <p:attrNameLst>
                                              <p:attrName>style.visibility</p:attrName>
                                            </p:attrNameLst>
                                          </p:cBhvr>
                                          <p:to>
                                            <p:strVal val="visible"/>
                                          </p:to>
                                        </p:set>
                                        <p:anim calcmode="lin" valueType="num">
                                          <p:cBhvr>
                                            <p:cTn id="34" dur="300" fill="hold"/>
                                            <p:tgtEl>
                                              <p:spTgt spid="17"/>
                                            </p:tgtEl>
                                            <p:attrNameLst>
                                              <p:attrName>ppt_w</p:attrName>
                                            </p:attrNameLst>
                                          </p:cBhvr>
                                          <p:tavLst>
                                            <p:tav tm="0">
                                              <p:val>
                                                <p:fltVal val="0"/>
                                              </p:val>
                                            </p:tav>
                                            <p:tav tm="100000">
                                              <p:val>
                                                <p:strVal val="#ppt_w"/>
                                              </p:val>
                                            </p:tav>
                                          </p:tavLst>
                                        </p:anim>
                                        <p:anim calcmode="lin" valueType="num">
                                          <p:cBhvr>
                                            <p:cTn id="35" dur="300" fill="hold"/>
                                            <p:tgtEl>
                                              <p:spTgt spid="17"/>
                                            </p:tgtEl>
                                            <p:attrNameLst>
                                              <p:attrName>ppt_h</p:attrName>
                                            </p:attrNameLst>
                                          </p:cBhvr>
                                          <p:tavLst>
                                            <p:tav tm="0">
                                              <p:val>
                                                <p:fltVal val="0"/>
                                              </p:val>
                                            </p:tav>
                                            <p:tav tm="100000">
                                              <p:val>
                                                <p:strVal val="#ppt_h"/>
                                              </p:val>
                                            </p:tav>
                                          </p:tavLst>
                                        </p:anim>
                                        <p:animEffect transition="in" filter="fade">
                                          <p:cBhvr>
                                            <p:cTn id="36" dur="300"/>
                                            <p:tgtEl>
                                              <p:spTgt spid="17"/>
                                            </p:tgtEl>
                                          </p:cBhvr>
                                        </p:animEffect>
                                      </p:childTnLst>
                                    </p:cTn>
                                  </p:par>
                                  <p:par>
                                    <p:cTn id="37" presetID="53" presetClass="entr" presetSubtype="16" fill="hold" nodeType="withEffect">
                                      <p:stCondLst>
                                        <p:cond delay="200"/>
                                      </p:stCondLst>
                                      <p:childTnLst>
                                        <p:set>
                                          <p:cBhvr>
                                            <p:cTn id="38" dur="1" fill="hold">
                                              <p:stCondLst>
                                                <p:cond delay="0"/>
                                              </p:stCondLst>
                                            </p:cTn>
                                            <p:tgtEl>
                                              <p:spTgt spid="20"/>
                                            </p:tgtEl>
                                            <p:attrNameLst>
                                              <p:attrName>style.visibility</p:attrName>
                                            </p:attrNameLst>
                                          </p:cBhvr>
                                          <p:to>
                                            <p:strVal val="visible"/>
                                          </p:to>
                                        </p:set>
                                        <p:anim calcmode="lin" valueType="num">
                                          <p:cBhvr>
                                            <p:cTn id="39" dur="300" fill="hold"/>
                                            <p:tgtEl>
                                              <p:spTgt spid="20"/>
                                            </p:tgtEl>
                                            <p:attrNameLst>
                                              <p:attrName>ppt_w</p:attrName>
                                            </p:attrNameLst>
                                          </p:cBhvr>
                                          <p:tavLst>
                                            <p:tav tm="0">
                                              <p:val>
                                                <p:fltVal val="0"/>
                                              </p:val>
                                            </p:tav>
                                            <p:tav tm="100000">
                                              <p:val>
                                                <p:strVal val="#ppt_w"/>
                                              </p:val>
                                            </p:tav>
                                          </p:tavLst>
                                        </p:anim>
                                        <p:anim calcmode="lin" valueType="num">
                                          <p:cBhvr>
                                            <p:cTn id="40" dur="300" fill="hold"/>
                                            <p:tgtEl>
                                              <p:spTgt spid="20"/>
                                            </p:tgtEl>
                                            <p:attrNameLst>
                                              <p:attrName>ppt_h</p:attrName>
                                            </p:attrNameLst>
                                          </p:cBhvr>
                                          <p:tavLst>
                                            <p:tav tm="0">
                                              <p:val>
                                                <p:fltVal val="0"/>
                                              </p:val>
                                            </p:tav>
                                            <p:tav tm="100000">
                                              <p:val>
                                                <p:strVal val="#ppt_h"/>
                                              </p:val>
                                            </p:tav>
                                          </p:tavLst>
                                        </p:anim>
                                        <p:animEffect transition="in" filter="fade">
                                          <p:cBhvr>
                                            <p:cTn id="41" dur="300"/>
                                            <p:tgtEl>
                                              <p:spTgt spid="20"/>
                                            </p:tgtEl>
                                          </p:cBhvr>
                                        </p:animEffect>
                                      </p:childTnLst>
                                    </p:cTn>
                                  </p:par>
                                  <p:par>
                                    <p:cTn id="42" presetID="53" presetClass="entr" presetSubtype="16" fill="hold" nodeType="withEffect">
                                      <p:stCondLst>
                                        <p:cond delay="300"/>
                                      </p:stCondLst>
                                      <p:childTnLst>
                                        <p:set>
                                          <p:cBhvr>
                                            <p:cTn id="43" dur="1" fill="hold">
                                              <p:stCondLst>
                                                <p:cond delay="0"/>
                                              </p:stCondLst>
                                            </p:cTn>
                                            <p:tgtEl>
                                              <p:spTgt spid="23"/>
                                            </p:tgtEl>
                                            <p:attrNameLst>
                                              <p:attrName>style.visibility</p:attrName>
                                            </p:attrNameLst>
                                          </p:cBhvr>
                                          <p:to>
                                            <p:strVal val="visible"/>
                                          </p:to>
                                        </p:set>
                                        <p:anim calcmode="lin" valueType="num">
                                          <p:cBhvr>
                                            <p:cTn id="44" dur="300" fill="hold"/>
                                            <p:tgtEl>
                                              <p:spTgt spid="23"/>
                                            </p:tgtEl>
                                            <p:attrNameLst>
                                              <p:attrName>ppt_w</p:attrName>
                                            </p:attrNameLst>
                                          </p:cBhvr>
                                          <p:tavLst>
                                            <p:tav tm="0">
                                              <p:val>
                                                <p:fltVal val="0"/>
                                              </p:val>
                                            </p:tav>
                                            <p:tav tm="100000">
                                              <p:val>
                                                <p:strVal val="#ppt_w"/>
                                              </p:val>
                                            </p:tav>
                                          </p:tavLst>
                                        </p:anim>
                                        <p:anim calcmode="lin" valueType="num">
                                          <p:cBhvr>
                                            <p:cTn id="45" dur="300" fill="hold"/>
                                            <p:tgtEl>
                                              <p:spTgt spid="23"/>
                                            </p:tgtEl>
                                            <p:attrNameLst>
                                              <p:attrName>ppt_h</p:attrName>
                                            </p:attrNameLst>
                                          </p:cBhvr>
                                          <p:tavLst>
                                            <p:tav tm="0">
                                              <p:val>
                                                <p:fltVal val="0"/>
                                              </p:val>
                                            </p:tav>
                                            <p:tav tm="100000">
                                              <p:val>
                                                <p:strVal val="#ppt_h"/>
                                              </p:val>
                                            </p:tav>
                                          </p:tavLst>
                                        </p:anim>
                                        <p:animEffect transition="in" filter="fade">
                                          <p:cBhvr>
                                            <p:cTn id="46" dur="300"/>
                                            <p:tgtEl>
                                              <p:spTgt spid="23"/>
                                            </p:tgtEl>
                                          </p:cBhvr>
                                        </p:animEffect>
                                      </p:childTnLst>
                                    </p:cTn>
                                  </p:par>
                                </p:childTnLst>
                              </p:cTn>
                            </p:par>
                            <p:par>
                              <p:cTn id="47" fill="hold">
                                <p:stCondLst>
                                  <p:cond delay="2000"/>
                                </p:stCondLst>
                                <p:childTnLst>
                                  <p:par>
                                    <p:cTn id="48" presetID="2" presetClass="entr" presetSubtype="2" decel="100000" fill="hold" grpId="0"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300" fill="hold"/>
                                            <p:tgtEl>
                                              <p:spTgt spid="26"/>
                                            </p:tgtEl>
                                            <p:attrNameLst>
                                              <p:attrName>ppt_x</p:attrName>
                                            </p:attrNameLst>
                                          </p:cBhvr>
                                          <p:tavLst>
                                            <p:tav tm="0">
                                              <p:val>
                                                <p:strVal val="1+#ppt_w/2"/>
                                              </p:val>
                                            </p:tav>
                                            <p:tav tm="100000">
                                              <p:val>
                                                <p:strVal val="#ppt_x"/>
                                              </p:val>
                                            </p:tav>
                                          </p:tavLst>
                                        </p:anim>
                                        <p:anim calcmode="lin" valueType="num">
                                          <p:cBhvr additive="base">
                                            <p:cTn id="51" dur="300" fill="hold"/>
                                            <p:tgtEl>
                                              <p:spTgt spid="26"/>
                                            </p:tgtEl>
                                            <p:attrNameLst>
                                              <p:attrName>ppt_y</p:attrName>
                                            </p:attrNameLst>
                                          </p:cBhvr>
                                          <p:tavLst>
                                            <p:tav tm="0">
                                              <p:val>
                                                <p:strVal val="#ppt_y"/>
                                              </p:val>
                                            </p:tav>
                                            <p:tav tm="100000">
                                              <p:val>
                                                <p:strVal val="#ppt_y"/>
                                              </p:val>
                                            </p:tav>
                                          </p:tavLst>
                                        </p:anim>
                                      </p:childTnLst>
                                    </p:cTn>
                                  </p:par>
                                  <p:par>
                                    <p:cTn id="52" presetID="2" presetClass="entr" presetSubtype="2" decel="100000" fill="hold" grpId="0" nodeType="withEffect">
                                      <p:stCondLst>
                                        <p:cond delay="10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300" fill="hold"/>
                                            <p:tgtEl>
                                              <p:spTgt spid="27"/>
                                            </p:tgtEl>
                                            <p:attrNameLst>
                                              <p:attrName>ppt_x</p:attrName>
                                            </p:attrNameLst>
                                          </p:cBhvr>
                                          <p:tavLst>
                                            <p:tav tm="0">
                                              <p:val>
                                                <p:strVal val="1+#ppt_w/2"/>
                                              </p:val>
                                            </p:tav>
                                            <p:tav tm="100000">
                                              <p:val>
                                                <p:strVal val="#ppt_x"/>
                                              </p:val>
                                            </p:tav>
                                          </p:tavLst>
                                        </p:anim>
                                        <p:anim calcmode="lin" valueType="num">
                                          <p:cBhvr additive="base">
                                            <p:cTn id="55" dur="300" fill="hold"/>
                                            <p:tgtEl>
                                              <p:spTgt spid="27"/>
                                            </p:tgtEl>
                                            <p:attrNameLst>
                                              <p:attrName>ppt_y</p:attrName>
                                            </p:attrNameLst>
                                          </p:cBhvr>
                                          <p:tavLst>
                                            <p:tav tm="0">
                                              <p:val>
                                                <p:strVal val="#ppt_y"/>
                                              </p:val>
                                            </p:tav>
                                            <p:tav tm="100000">
                                              <p:val>
                                                <p:strVal val="#ppt_y"/>
                                              </p:val>
                                            </p:tav>
                                          </p:tavLst>
                                        </p:anim>
                                      </p:childTnLst>
                                    </p:cTn>
                                  </p:par>
                                  <p:par>
                                    <p:cTn id="56" presetID="2" presetClass="entr" presetSubtype="2" decel="100000" fill="hold" grpId="0" nodeType="withEffect">
                                      <p:stCondLst>
                                        <p:cond delay="200"/>
                                      </p:stCondLst>
                                      <p:childTnLst>
                                        <p:set>
                                          <p:cBhvr>
                                            <p:cTn id="57" dur="1" fill="hold">
                                              <p:stCondLst>
                                                <p:cond delay="0"/>
                                              </p:stCondLst>
                                            </p:cTn>
                                            <p:tgtEl>
                                              <p:spTgt spid="28"/>
                                            </p:tgtEl>
                                            <p:attrNameLst>
                                              <p:attrName>style.visibility</p:attrName>
                                            </p:attrNameLst>
                                          </p:cBhvr>
                                          <p:to>
                                            <p:strVal val="visible"/>
                                          </p:to>
                                        </p:set>
                                        <p:anim calcmode="lin" valueType="num">
                                          <p:cBhvr additive="base">
                                            <p:cTn id="58" dur="300" fill="hold"/>
                                            <p:tgtEl>
                                              <p:spTgt spid="28"/>
                                            </p:tgtEl>
                                            <p:attrNameLst>
                                              <p:attrName>ppt_x</p:attrName>
                                            </p:attrNameLst>
                                          </p:cBhvr>
                                          <p:tavLst>
                                            <p:tav tm="0">
                                              <p:val>
                                                <p:strVal val="1+#ppt_w/2"/>
                                              </p:val>
                                            </p:tav>
                                            <p:tav tm="100000">
                                              <p:val>
                                                <p:strVal val="#ppt_x"/>
                                              </p:val>
                                            </p:tav>
                                          </p:tavLst>
                                        </p:anim>
                                        <p:anim calcmode="lin" valueType="num">
                                          <p:cBhvr additive="base">
                                            <p:cTn id="59" dur="300" fill="hold"/>
                                            <p:tgtEl>
                                              <p:spTgt spid="28"/>
                                            </p:tgtEl>
                                            <p:attrNameLst>
                                              <p:attrName>ppt_y</p:attrName>
                                            </p:attrNameLst>
                                          </p:cBhvr>
                                          <p:tavLst>
                                            <p:tav tm="0">
                                              <p:val>
                                                <p:strVal val="#ppt_y"/>
                                              </p:val>
                                            </p:tav>
                                            <p:tav tm="100000">
                                              <p:val>
                                                <p:strVal val="#ppt_y"/>
                                              </p:val>
                                            </p:tav>
                                          </p:tavLst>
                                        </p:anim>
                                      </p:childTnLst>
                                    </p:cTn>
                                  </p:par>
                                  <p:par>
                                    <p:cTn id="60" presetID="2" presetClass="entr" presetSubtype="2" decel="100000" fill="hold" grpId="0" nodeType="withEffect">
                                      <p:stCondLst>
                                        <p:cond delay="300"/>
                                      </p:stCondLst>
                                      <p:childTnLst>
                                        <p:set>
                                          <p:cBhvr>
                                            <p:cTn id="61" dur="1" fill="hold">
                                              <p:stCondLst>
                                                <p:cond delay="0"/>
                                              </p:stCondLst>
                                            </p:cTn>
                                            <p:tgtEl>
                                              <p:spTgt spid="29"/>
                                            </p:tgtEl>
                                            <p:attrNameLst>
                                              <p:attrName>style.visibility</p:attrName>
                                            </p:attrNameLst>
                                          </p:cBhvr>
                                          <p:to>
                                            <p:strVal val="visible"/>
                                          </p:to>
                                        </p:set>
                                        <p:anim calcmode="lin" valueType="num">
                                          <p:cBhvr additive="base">
                                            <p:cTn id="62" dur="300" fill="hold"/>
                                            <p:tgtEl>
                                              <p:spTgt spid="29"/>
                                            </p:tgtEl>
                                            <p:attrNameLst>
                                              <p:attrName>ppt_x</p:attrName>
                                            </p:attrNameLst>
                                          </p:cBhvr>
                                          <p:tavLst>
                                            <p:tav tm="0">
                                              <p:val>
                                                <p:strVal val="1+#ppt_w/2"/>
                                              </p:val>
                                            </p:tav>
                                            <p:tav tm="100000">
                                              <p:val>
                                                <p:strVal val="#ppt_x"/>
                                              </p:val>
                                            </p:tav>
                                          </p:tavLst>
                                        </p:anim>
                                        <p:anim calcmode="lin" valueType="num">
                                          <p:cBhvr additive="base">
                                            <p:cTn id="63" dur="3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P spid="26" grpId="0"/>
          <p:bldP spid="27" grpId="0"/>
          <p:bldP spid="28" grpId="0"/>
          <p:bldP spid="2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300"/>
                                            <p:tgtEl>
                                              <p:spTgt spid="5"/>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300"/>
                                            <p:tgtEl>
                                              <p:spTgt spid="4"/>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left)">
                                          <p:cBhvr>
                                            <p:cTn id="22" dur="300"/>
                                            <p:tgtEl>
                                              <p:spTgt spid="3"/>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300"/>
                                            <p:tgtEl>
                                              <p:spTgt spid="6"/>
                                            </p:tgtEl>
                                          </p:cBhvr>
                                        </p:animEffect>
                                      </p:childTnLst>
                                    </p:cTn>
                                  </p:par>
                                </p:childTnLst>
                              </p:cTn>
                            </p:par>
                            <p:par>
                              <p:cTn id="26" fill="hold">
                                <p:stCondLst>
                                  <p:cond delay="1500"/>
                                </p:stCondLst>
                                <p:childTnLst>
                                  <p:par>
                                    <p:cTn id="27" presetID="53" presetClass="entr" presetSubtype="16" fill="hold" nodeType="after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300" fill="hold"/>
                                            <p:tgtEl>
                                              <p:spTgt spid="14"/>
                                            </p:tgtEl>
                                            <p:attrNameLst>
                                              <p:attrName>ppt_w</p:attrName>
                                            </p:attrNameLst>
                                          </p:cBhvr>
                                          <p:tavLst>
                                            <p:tav tm="0">
                                              <p:val>
                                                <p:fltVal val="0"/>
                                              </p:val>
                                            </p:tav>
                                            <p:tav tm="100000">
                                              <p:val>
                                                <p:strVal val="#ppt_w"/>
                                              </p:val>
                                            </p:tav>
                                          </p:tavLst>
                                        </p:anim>
                                        <p:anim calcmode="lin" valueType="num">
                                          <p:cBhvr>
                                            <p:cTn id="30" dur="300" fill="hold"/>
                                            <p:tgtEl>
                                              <p:spTgt spid="14"/>
                                            </p:tgtEl>
                                            <p:attrNameLst>
                                              <p:attrName>ppt_h</p:attrName>
                                            </p:attrNameLst>
                                          </p:cBhvr>
                                          <p:tavLst>
                                            <p:tav tm="0">
                                              <p:val>
                                                <p:fltVal val="0"/>
                                              </p:val>
                                            </p:tav>
                                            <p:tav tm="100000">
                                              <p:val>
                                                <p:strVal val="#ppt_h"/>
                                              </p:val>
                                            </p:tav>
                                          </p:tavLst>
                                        </p:anim>
                                        <p:animEffect transition="in" filter="fade">
                                          <p:cBhvr>
                                            <p:cTn id="31" dur="300"/>
                                            <p:tgtEl>
                                              <p:spTgt spid="14"/>
                                            </p:tgtEl>
                                          </p:cBhvr>
                                        </p:animEffect>
                                      </p:childTnLst>
                                    </p:cTn>
                                  </p:par>
                                  <p:par>
                                    <p:cTn id="32" presetID="53" presetClass="entr" presetSubtype="16" fill="hold" nodeType="withEffect">
                                      <p:stCondLst>
                                        <p:cond delay="100"/>
                                      </p:stCondLst>
                                      <p:childTnLst>
                                        <p:set>
                                          <p:cBhvr>
                                            <p:cTn id="33" dur="1" fill="hold">
                                              <p:stCondLst>
                                                <p:cond delay="0"/>
                                              </p:stCondLst>
                                            </p:cTn>
                                            <p:tgtEl>
                                              <p:spTgt spid="17"/>
                                            </p:tgtEl>
                                            <p:attrNameLst>
                                              <p:attrName>style.visibility</p:attrName>
                                            </p:attrNameLst>
                                          </p:cBhvr>
                                          <p:to>
                                            <p:strVal val="visible"/>
                                          </p:to>
                                        </p:set>
                                        <p:anim calcmode="lin" valueType="num">
                                          <p:cBhvr>
                                            <p:cTn id="34" dur="300" fill="hold"/>
                                            <p:tgtEl>
                                              <p:spTgt spid="17"/>
                                            </p:tgtEl>
                                            <p:attrNameLst>
                                              <p:attrName>ppt_w</p:attrName>
                                            </p:attrNameLst>
                                          </p:cBhvr>
                                          <p:tavLst>
                                            <p:tav tm="0">
                                              <p:val>
                                                <p:fltVal val="0"/>
                                              </p:val>
                                            </p:tav>
                                            <p:tav tm="100000">
                                              <p:val>
                                                <p:strVal val="#ppt_w"/>
                                              </p:val>
                                            </p:tav>
                                          </p:tavLst>
                                        </p:anim>
                                        <p:anim calcmode="lin" valueType="num">
                                          <p:cBhvr>
                                            <p:cTn id="35" dur="300" fill="hold"/>
                                            <p:tgtEl>
                                              <p:spTgt spid="17"/>
                                            </p:tgtEl>
                                            <p:attrNameLst>
                                              <p:attrName>ppt_h</p:attrName>
                                            </p:attrNameLst>
                                          </p:cBhvr>
                                          <p:tavLst>
                                            <p:tav tm="0">
                                              <p:val>
                                                <p:fltVal val="0"/>
                                              </p:val>
                                            </p:tav>
                                            <p:tav tm="100000">
                                              <p:val>
                                                <p:strVal val="#ppt_h"/>
                                              </p:val>
                                            </p:tav>
                                          </p:tavLst>
                                        </p:anim>
                                        <p:animEffect transition="in" filter="fade">
                                          <p:cBhvr>
                                            <p:cTn id="36" dur="300"/>
                                            <p:tgtEl>
                                              <p:spTgt spid="17"/>
                                            </p:tgtEl>
                                          </p:cBhvr>
                                        </p:animEffect>
                                      </p:childTnLst>
                                    </p:cTn>
                                  </p:par>
                                  <p:par>
                                    <p:cTn id="37" presetID="53" presetClass="entr" presetSubtype="16" fill="hold" nodeType="withEffect">
                                      <p:stCondLst>
                                        <p:cond delay="200"/>
                                      </p:stCondLst>
                                      <p:childTnLst>
                                        <p:set>
                                          <p:cBhvr>
                                            <p:cTn id="38" dur="1" fill="hold">
                                              <p:stCondLst>
                                                <p:cond delay="0"/>
                                              </p:stCondLst>
                                            </p:cTn>
                                            <p:tgtEl>
                                              <p:spTgt spid="20"/>
                                            </p:tgtEl>
                                            <p:attrNameLst>
                                              <p:attrName>style.visibility</p:attrName>
                                            </p:attrNameLst>
                                          </p:cBhvr>
                                          <p:to>
                                            <p:strVal val="visible"/>
                                          </p:to>
                                        </p:set>
                                        <p:anim calcmode="lin" valueType="num">
                                          <p:cBhvr>
                                            <p:cTn id="39" dur="300" fill="hold"/>
                                            <p:tgtEl>
                                              <p:spTgt spid="20"/>
                                            </p:tgtEl>
                                            <p:attrNameLst>
                                              <p:attrName>ppt_w</p:attrName>
                                            </p:attrNameLst>
                                          </p:cBhvr>
                                          <p:tavLst>
                                            <p:tav tm="0">
                                              <p:val>
                                                <p:fltVal val="0"/>
                                              </p:val>
                                            </p:tav>
                                            <p:tav tm="100000">
                                              <p:val>
                                                <p:strVal val="#ppt_w"/>
                                              </p:val>
                                            </p:tav>
                                          </p:tavLst>
                                        </p:anim>
                                        <p:anim calcmode="lin" valueType="num">
                                          <p:cBhvr>
                                            <p:cTn id="40" dur="300" fill="hold"/>
                                            <p:tgtEl>
                                              <p:spTgt spid="20"/>
                                            </p:tgtEl>
                                            <p:attrNameLst>
                                              <p:attrName>ppt_h</p:attrName>
                                            </p:attrNameLst>
                                          </p:cBhvr>
                                          <p:tavLst>
                                            <p:tav tm="0">
                                              <p:val>
                                                <p:fltVal val="0"/>
                                              </p:val>
                                            </p:tav>
                                            <p:tav tm="100000">
                                              <p:val>
                                                <p:strVal val="#ppt_h"/>
                                              </p:val>
                                            </p:tav>
                                          </p:tavLst>
                                        </p:anim>
                                        <p:animEffect transition="in" filter="fade">
                                          <p:cBhvr>
                                            <p:cTn id="41" dur="300"/>
                                            <p:tgtEl>
                                              <p:spTgt spid="20"/>
                                            </p:tgtEl>
                                          </p:cBhvr>
                                        </p:animEffect>
                                      </p:childTnLst>
                                    </p:cTn>
                                  </p:par>
                                  <p:par>
                                    <p:cTn id="42" presetID="53" presetClass="entr" presetSubtype="16" fill="hold" nodeType="withEffect">
                                      <p:stCondLst>
                                        <p:cond delay="300"/>
                                      </p:stCondLst>
                                      <p:childTnLst>
                                        <p:set>
                                          <p:cBhvr>
                                            <p:cTn id="43" dur="1" fill="hold">
                                              <p:stCondLst>
                                                <p:cond delay="0"/>
                                              </p:stCondLst>
                                            </p:cTn>
                                            <p:tgtEl>
                                              <p:spTgt spid="23"/>
                                            </p:tgtEl>
                                            <p:attrNameLst>
                                              <p:attrName>style.visibility</p:attrName>
                                            </p:attrNameLst>
                                          </p:cBhvr>
                                          <p:to>
                                            <p:strVal val="visible"/>
                                          </p:to>
                                        </p:set>
                                        <p:anim calcmode="lin" valueType="num">
                                          <p:cBhvr>
                                            <p:cTn id="44" dur="300" fill="hold"/>
                                            <p:tgtEl>
                                              <p:spTgt spid="23"/>
                                            </p:tgtEl>
                                            <p:attrNameLst>
                                              <p:attrName>ppt_w</p:attrName>
                                            </p:attrNameLst>
                                          </p:cBhvr>
                                          <p:tavLst>
                                            <p:tav tm="0">
                                              <p:val>
                                                <p:fltVal val="0"/>
                                              </p:val>
                                            </p:tav>
                                            <p:tav tm="100000">
                                              <p:val>
                                                <p:strVal val="#ppt_w"/>
                                              </p:val>
                                            </p:tav>
                                          </p:tavLst>
                                        </p:anim>
                                        <p:anim calcmode="lin" valueType="num">
                                          <p:cBhvr>
                                            <p:cTn id="45" dur="300" fill="hold"/>
                                            <p:tgtEl>
                                              <p:spTgt spid="23"/>
                                            </p:tgtEl>
                                            <p:attrNameLst>
                                              <p:attrName>ppt_h</p:attrName>
                                            </p:attrNameLst>
                                          </p:cBhvr>
                                          <p:tavLst>
                                            <p:tav tm="0">
                                              <p:val>
                                                <p:fltVal val="0"/>
                                              </p:val>
                                            </p:tav>
                                            <p:tav tm="100000">
                                              <p:val>
                                                <p:strVal val="#ppt_h"/>
                                              </p:val>
                                            </p:tav>
                                          </p:tavLst>
                                        </p:anim>
                                        <p:animEffect transition="in" filter="fade">
                                          <p:cBhvr>
                                            <p:cTn id="46" dur="300"/>
                                            <p:tgtEl>
                                              <p:spTgt spid="23"/>
                                            </p:tgtEl>
                                          </p:cBhvr>
                                        </p:animEffect>
                                      </p:childTnLst>
                                    </p:cTn>
                                  </p:par>
                                </p:childTnLst>
                              </p:cTn>
                            </p:par>
                            <p:par>
                              <p:cTn id="47" fill="hold">
                                <p:stCondLst>
                                  <p:cond delay="2000"/>
                                </p:stCondLst>
                                <p:childTnLst>
                                  <p:par>
                                    <p:cTn id="48" presetID="2" presetClass="entr" presetSubtype="2" decel="100000" fill="hold" grpId="0"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300" fill="hold"/>
                                            <p:tgtEl>
                                              <p:spTgt spid="26"/>
                                            </p:tgtEl>
                                            <p:attrNameLst>
                                              <p:attrName>ppt_x</p:attrName>
                                            </p:attrNameLst>
                                          </p:cBhvr>
                                          <p:tavLst>
                                            <p:tav tm="0">
                                              <p:val>
                                                <p:strVal val="1+#ppt_w/2"/>
                                              </p:val>
                                            </p:tav>
                                            <p:tav tm="100000">
                                              <p:val>
                                                <p:strVal val="#ppt_x"/>
                                              </p:val>
                                            </p:tav>
                                          </p:tavLst>
                                        </p:anim>
                                        <p:anim calcmode="lin" valueType="num">
                                          <p:cBhvr additive="base">
                                            <p:cTn id="51" dur="300" fill="hold"/>
                                            <p:tgtEl>
                                              <p:spTgt spid="26"/>
                                            </p:tgtEl>
                                            <p:attrNameLst>
                                              <p:attrName>ppt_y</p:attrName>
                                            </p:attrNameLst>
                                          </p:cBhvr>
                                          <p:tavLst>
                                            <p:tav tm="0">
                                              <p:val>
                                                <p:strVal val="#ppt_y"/>
                                              </p:val>
                                            </p:tav>
                                            <p:tav tm="100000">
                                              <p:val>
                                                <p:strVal val="#ppt_y"/>
                                              </p:val>
                                            </p:tav>
                                          </p:tavLst>
                                        </p:anim>
                                      </p:childTnLst>
                                    </p:cTn>
                                  </p:par>
                                  <p:par>
                                    <p:cTn id="52" presetID="2" presetClass="entr" presetSubtype="2" decel="100000" fill="hold" grpId="0" nodeType="withEffect">
                                      <p:stCondLst>
                                        <p:cond delay="10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300" fill="hold"/>
                                            <p:tgtEl>
                                              <p:spTgt spid="27"/>
                                            </p:tgtEl>
                                            <p:attrNameLst>
                                              <p:attrName>ppt_x</p:attrName>
                                            </p:attrNameLst>
                                          </p:cBhvr>
                                          <p:tavLst>
                                            <p:tav tm="0">
                                              <p:val>
                                                <p:strVal val="1+#ppt_w/2"/>
                                              </p:val>
                                            </p:tav>
                                            <p:tav tm="100000">
                                              <p:val>
                                                <p:strVal val="#ppt_x"/>
                                              </p:val>
                                            </p:tav>
                                          </p:tavLst>
                                        </p:anim>
                                        <p:anim calcmode="lin" valueType="num">
                                          <p:cBhvr additive="base">
                                            <p:cTn id="55" dur="300" fill="hold"/>
                                            <p:tgtEl>
                                              <p:spTgt spid="27"/>
                                            </p:tgtEl>
                                            <p:attrNameLst>
                                              <p:attrName>ppt_y</p:attrName>
                                            </p:attrNameLst>
                                          </p:cBhvr>
                                          <p:tavLst>
                                            <p:tav tm="0">
                                              <p:val>
                                                <p:strVal val="#ppt_y"/>
                                              </p:val>
                                            </p:tav>
                                            <p:tav tm="100000">
                                              <p:val>
                                                <p:strVal val="#ppt_y"/>
                                              </p:val>
                                            </p:tav>
                                          </p:tavLst>
                                        </p:anim>
                                      </p:childTnLst>
                                    </p:cTn>
                                  </p:par>
                                  <p:par>
                                    <p:cTn id="56" presetID="2" presetClass="entr" presetSubtype="2" decel="100000" fill="hold" grpId="0" nodeType="withEffect">
                                      <p:stCondLst>
                                        <p:cond delay="200"/>
                                      </p:stCondLst>
                                      <p:childTnLst>
                                        <p:set>
                                          <p:cBhvr>
                                            <p:cTn id="57" dur="1" fill="hold">
                                              <p:stCondLst>
                                                <p:cond delay="0"/>
                                              </p:stCondLst>
                                            </p:cTn>
                                            <p:tgtEl>
                                              <p:spTgt spid="28"/>
                                            </p:tgtEl>
                                            <p:attrNameLst>
                                              <p:attrName>style.visibility</p:attrName>
                                            </p:attrNameLst>
                                          </p:cBhvr>
                                          <p:to>
                                            <p:strVal val="visible"/>
                                          </p:to>
                                        </p:set>
                                        <p:anim calcmode="lin" valueType="num">
                                          <p:cBhvr additive="base">
                                            <p:cTn id="58" dur="300" fill="hold"/>
                                            <p:tgtEl>
                                              <p:spTgt spid="28"/>
                                            </p:tgtEl>
                                            <p:attrNameLst>
                                              <p:attrName>ppt_x</p:attrName>
                                            </p:attrNameLst>
                                          </p:cBhvr>
                                          <p:tavLst>
                                            <p:tav tm="0">
                                              <p:val>
                                                <p:strVal val="1+#ppt_w/2"/>
                                              </p:val>
                                            </p:tav>
                                            <p:tav tm="100000">
                                              <p:val>
                                                <p:strVal val="#ppt_x"/>
                                              </p:val>
                                            </p:tav>
                                          </p:tavLst>
                                        </p:anim>
                                        <p:anim calcmode="lin" valueType="num">
                                          <p:cBhvr additive="base">
                                            <p:cTn id="59" dur="300" fill="hold"/>
                                            <p:tgtEl>
                                              <p:spTgt spid="28"/>
                                            </p:tgtEl>
                                            <p:attrNameLst>
                                              <p:attrName>ppt_y</p:attrName>
                                            </p:attrNameLst>
                                          </p:cBhvr>
                                          <p:tavLst>
                                            <p:tav tm="0">
                                              <p:val>
                                                <p:strVal val="#ppt_y"/>
                                              </p:val>
                                            </p:tav>
                                            <p:tav tm="100000">
                                              <p:val>
                                                <p:strVal val="#ppt_y"/>
                                              </p:val>
                                            </p:tav>
                                          </p:tavLst>
                                        </p:anim>
                                      </p:childTnLst>
                                    </p:cTn>
                                  </p:par>
                                  <p:par>
                                    <p:cTn id="60" presetID="2" presetClass="entr" presetSubtype="2" decel="100000" fill="hold" grpId="0" nodeType="withEffect">
                                      <p:stCondLst>
                                        <p:cond delay="300"/>
                                      </p:stCondLst>
                                      <p:childTnLst>
                                        <p:set>
                                          <p:cBhvr>
                                            <p:cTn id="61" dur="1" fill="hold">
                                              <p:stCondLst>
                                                <p:cond delay="0"/>
                                              </p:stCondLst>
                                            </p:cTn>
                                            <p:tgtEl>
                                              <p:spTgt spid="29"/>
                                            </p:tgtEl>
                                            <p:attrNameLst>
                                              <p:attrName>style.visibility</p:attrName>
                                            </p:attrNameLst>
                                          </p:cBhvr>
                                          <p:to>
                                            <p:strVal val="visible"/>
                                          </p:to>
                                        </p:set>
                                        <p:anim calcmode="lin" valueType="num">
                                          <p:cBhvr additive="base">
                                            <p:cTn id="62" dur="300" fill="hold"/>
                                            <p:tgtEl>
                                              <p:spTgt spid="29"/>
                                            </p:tgtEl>
                                            <p:attrNameLst>
                                              <p:attrName>ppt_x</p:attrName>
                                            </p:attrNameLst>
                                          </p:cBhvr>
                                          <p:tavLst>
                                            <p:tav tm="0">
                                              <p:val>
                                                <p:strVal val="1+#ppt_w/2"/>
                                              </p:val>
                                            </p:tav>
                                            <p:tav tm="100000">
                                              <p:val>
                                                <p:strVal val="#ppt_x"/>
                                              </p:val>
                                            </p:tav>
                                          </p:tavLst>
                                        </p:anim>
                                        <p:anim calcmode="lin" valueType="num">
                                          <p:cBhvr additive="base">
                                            <p:cTn id="63" dur="3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P spid="26" grpId="0"/>
          <p:bldP spid="27" grpId="0"/>
          <p:bldP spid="28" grpId="0"/>
          <p:bldP spid="29" grpId="0"/>
        </p:bldLst>
      </p:timing>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5"/>
          <p:cNvSpPr txBox="1">
            <a:spLocks noChangeArrowheads="1"/>
          </p:cNvSpPr>
          <p:nvPr/>
        </p:nvSpPr>
        <p:spPr bwMode="auto">
          <a:xfrm>
            <a:off x="1980372" y="353192"/>
            <a:ext cx="3999324" cy="553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21892" tIns="60945" rIns="121892" bIns="60945">
            <a:spAutoFit/>
          </a:bodyPr>
          <a:lstStyle>
            <a:defPPr>
              <a:defRPr lang="zh-CN"/>
            </a:defPPr>
            <a:lvl1pPr eaLnBrk="1" hangingPunct="1">
              <a:defRPr sz="3465" i="0" spc="-150">
                <a:solidFill>
                  <a:schemeClr val="tx1">
                    <a:lumMod val="75000"/>
                    <a:lumOff val="25000"/>
                  </a:schemeClr>
                </a:solidFill>
                <a:latin typeface="+mn-lt"/>
                <a:ea typeface="+mn-ea"/>
                <a:cs typeface="+mn-ea"/>
              </a:defRPr>
            </a:lvl1pPr>
            <a:lvl2pPr marL="742950" indent="-285750" eaLnBrk="0" hangingPunct="0">
              <a:defRPr i="1">
                <a:latin typeface="Arial" panose="020B0604020202020204" pitchFamily="34" charset="0"/>
                <a:ea typeface="宋体" panose="02010600030101010101" pitchFamily="2" charset="-122"/>
              </a:defRPr>
            </a:lvl2pPr>
            <a:lvl3pPr marL="1143000" indent="-228600" eaLnBrk="0" hangingPunct="0">
              <a:defRPr i="1">
                <a:latin typeface="Arial" panose="020B0604020202020204" pitchFamily="34" charset="0"/>
                <a:ea typeface="宋体" panose="02010600030101010101" pitchFamily="2" charset="-122"/>
              </a:defRPr>
            </a:lvl3pPr>
            <a:lvl4pPr marL="1600200" indent="-228600" eaLnBrk="0" hangingPunct="0">
              <a:defRPr i="1">
                <a:latin typeface="Arial" panose="020B0604020202020204" pitchFamily="34" charset="0"/>
                <a:ea typeface="宋体" panose="02010600030101010101" pitchFamily="2" charset="-122"/>
              </a:defRPr>
            </a:lvl4pPr>
            <a:lvl5pPr marL="2057400" indent="-228600" eaLnBrk="0" hangingPunct="0">
              <a:defRPr i="1">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9pPr>
          </a:lstStyle>
          <a:p>
            <a:r>
              <a:rPr lang="zh-CN" altLang="en-US" sz="2800" b="1" spc="0" dirty="0">
                <a:solidFill>
                  <a:srgbClr val="FFE100"/>
                </a:solidFill>
                <a:sym typeface="+mn-lt"/>
              </a:rPr>
              <a:t>修改相关主题文字</a:t>
            </a:r>
          </a:p>
        </p:txBody>
      </p:sp>
      <p:sp>
        <p:nvSpPr>
          <p:cNvPr id="3" name="Freeform 48"/>
          <p:cNvSpPr>
            <a:spLocks noEditPoints="1"/>
          </p:cNvSpPr>
          <p:nvPr/>
        </p:nvSpPr>
        <p:spPr bwMode="auto">
          <a:xfrm>
            <a:off x="4648320" y="3225203"/>
            <a:ext cx="2774691" cy="2774691"/>
          </a:xfrm>
          <a:custGeom>
            <a:avLst/>
            <a:gdLst>
              <a:gd name="T0" fmla="*/ 556 w 1252"/>
              <a:gd name="T1" fmla="*/ 1248 h 1252"/>
              <a:gd name="T2" fmla="*/ 375 w 1252"/>
              <a:gd name="T3" fmla="*/ 1200 h 1252"/>
              <a:gd name="T4" fmla="*/ 255 w 1252"/>
              <a:gd name="T5" fmla="*/ 1130 h 1252"/>
              <a:gd name="T6" fmla="*/ 122 w 1252"/>
              <a:gd name="T7" fmla="*/ 998 h 1252"/>
              <a:gd name="T8" fmla="*/ 52 w 1252"/>
              <a:gd name="T9" fmla="*/ 877 h 1252"/>
              <a:gd name="T10" fmla="*/ 4 w 1252"/>
              <a:gd name="T11" fmla="*/ 696 h 1252"/>
              <a:gd name="T12" fmla="*/ 4 w 1252"/>
              <a:gd name="T13" fmla="*/ 560 h 1252"/>
              <a:gd name="T14" fmla="*/ 137 w 1252"/>
              <a:gd name="T15" fmla="*/ 458 h 1252"/>
              <a:gd name="T16" fmla="*/ 120 w 1252"/>
              <a:gd name="T17" fmla="*/ 257 h 1252"/>
              <a:gd name="T18" fmla="*/ 287 w 1252"/>
              <a:gd name="T19" fmla="*/ 236 h 1252"/>
              <a:gd name="T20" fmla="*/ 372 w 1252"/>
              <a:gd name="T21" fmla="*/ 54 h 1252"/>
              <a:gd name="T22" fmla="*/ 528 w 1252"/>
              <a:gd name="T23" fmla="*/ 119 h 1252"/>
              <a:gd name="T24" fmla="*/ 626 w 1252"/>
              <a:gd name="T25" fmla="*/ 0 h 1252"/>
              <a:gd name="T26" fmla="*/ 724 w 1252"/>
              <a:gd name="T27" fmla="*/ 119 h 1252"/>
              <a:gd name="T28" fmla="*/ 879 w 1252"/>
              <a:gd name="T29" fmla="*/ 54 h 1252"/>
              <a:gd name="T30" fmla="*/ 965 w 1252"/>
              <a:gd name="T31" fmla="*/ 236 h 1252"/>
              <a:gd name="T32" fmla="*/ 1132 w 1252"/>
              <a:gd name="T33" fmla="*/ 257 h 1252"/>
              <a:gd name="T34" fmla="*/ 1115 w 1252"/>
              <a:gd name="T35" fmla="*/ 458 h 1252"/>
              <a:gd name="T36" fmla="*/ 1248 w 1252"/>
              <a:gd name="T37" fmla="*/ 560 h 1252"/>
              <a:gd name="T38" fmla="*/ 1248 w 1252"/>
              <a:gd name="T39" fmla="*/ 696 h 1252"/>
              <a:gd name="T40" fmla="*/ 1200 w 1252"/>
              <a:gd name="T41" fmla="*/ 877 h 1252"/>
              <a:gd name="T42" fmla="*/ 1130 w 1252"/>
              <a:gd name="T43" fmla="*/ 998 h 1252"/>
              <a:gd name="T44" fmla="*/ 997 w 1252"/>
              <a:gd name="T45" fmla="*/ 1130 h 1252"/>
              <a:gd name="T46" fmla="*/ 877 w 1252"/>
              <a:gd name="T47" fmla="*/ 1200 h 1252"/>
              <a:gd name="T48" fmla="*/ 696 w 1252"/>
              <a:gd name="T49" fmla="*/ 1248 h 1252"/>
              <a:gd name="T50" fmla="*/ 563 w 1252"/>
              <a:gd name="T51" fmla="*/ 1241 h 1252"/>
              <a:gd name="T52" fmla="*/ 717 w 1252"/>
              <a:gd name="T53" fmla="*/ 1126 h 1252"/>
              <a:gd name="T54" fmla="*/ 797 w 1252"/>
              <a:gd name="T55" fmla="*/ 1105 h 1252"/>
              <a:gd name="T56" fmla="*/ 955 w 1252"/>
              <a:gd name="T57" fmla="*/ 1014 h 1252"/>
              <a:gd name="T58" fmla="*/ 1013 w 1252"/>
              <a:gd name="T59" fmla="*/ 955 h 1252"/>
              <a:gd name="T60" fmla="*/ 1105 w 1252"/>
              <a:gd name="T61" fmla="*/ 797 h 1252"/>
              <a:gd name="T62" fmla="*/ 1126 w 1252"/>
              <a:gd name="T63" fmla="*/ 718 h 1252"/>
              <a:gd name="T64" fmla="*/ 1240 w 1252"/>
              <a:gd name="T65" fmla="*/ 563 h 1252"/>
              <a:gd name="T66" fmla="*/ 1106 w 1252"/>
              <a:gd name="T67" fmla="*/ 458 h 1252"/>
              <a:gd name="T68" fmla="*/ 1127 w 1252"/>
              <a:gd name="T69" fmla="*/ 265 h 1252"/>
              <a:gd name="T70" fmla="*/ 957 w 1252"/>
              <a:gd name="T71" fmla="*/ 241 h 1252"/>
              <a:gd name="T72" fmla="*/ 879 w 1252"/>
              <a:gd name="T73" fmla="*/ 63 h 1252"/>
              <a:gd name="T74" fmla="*/ 720 w 1252"/>
              <a:gd name="T75" fmla="*/ 127 h 1252"/>
              <a:gd name="T76" fmla="*/ 626 w 1252"/>
              <a:gd name="T77" fmla="*/ 9 h 1252"/>
              <a:gd name="T78" fmla="*/ 532 w 1252"/>
              <a:gd name="T79" fmla="*/ 127 h 1252"/>
              <a:gd name="T80" fmla="*/ 373 w 1252"/>
              <a:gd name="T81" fmla="*/ 63 h 1252"/>
              <a:gd name="T82" fmla="*/ 295 w 1252"/>
              <a:gd name="T83" fmla="*/ 241 h 1252"/>
              <a:gd name="T84" fmla="*/ 125 w 1252"/>
              <a:gd name="T85" fmla="*/ 265 h 1252"/>
              <a:gd name="T86" fmla="*/ 146 w 1252"/>
              <a:gd name="T87" fmla="*/ 458 h 1252"/>
              <a:gd name="T88" fmla="*/ 12 w 1252"/>
              <a:gd name="T89" fmla="*/ 563 h 1252"/>
              <a:gd name="T90" fmla="*/ 126 w 1252"/>
              <a:gd name="T91" fmla="*/ 718 h 1252"/>
              <a:gd name="T92" fmla="*/ 147 w 1252"/>
              <a:gd name="T93" fmla="*/ 797 h 1252"/>
              <a:gd name="T94" fmla="*/ 239 w 1252"/>
              <a:gd name="T95" fmla="*/ 955 h 1252"/>
              <a:gd name="T96" fmla="*/ 297 w 1252"/>
              <a:gd name="T97" fmla="*/ 1014 h 1252"/>
              <a:gd name="T98" fmla="*/ 455 w 1252"/>
              <a:gd name="T99" fmla="*/ 1105 h 1252"/>
              <a:gd name="T100" fmla="*/ 535 w 1252"/>
              <a:gd name="T101" fmla="*/ 1126 h 1252"/>
              <a:gd name="T102" fmla="*/ 288 w 1252"/>
              <a:gd name="T103" fmla="*/ 964 h 1252"/>
              <a:gd name="T104" fmla="*/ 626 w 1252"/>
              <a:gd name="T105" fmla="*/ 148 h 1252"/>
              <a:gd name="T106" fmla="*/ 964 w 1252"/>
              <a:gd name="T107" fmla="*/ 964 h 1252"/>
              <a:gd name="T108" fmla="*/ 157 w 1252"/>
              <a:gd name="T109" fmla="*/ 626 h 1252"/>
              <a:gd name="T110" fmla="*/ 626 w 1252"/>
              <a:gd name="T111" fmla="*/ 157 h 1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52" h="1252">
                <a:moveTo>
                  <a:pt x="626" y="1252"/>
                </a:moveTo>
                <a:cubicBezTo>
                  <a:pt x="604" y="1252"/>
                  <a:pt x="581" y="1251"/>
                  <a:pt x="559" y="1249"/>
                </a:cubicBezTo>
                <a:cubicBezTo>
                  <a:pt x="556" y="1248"/>
                  <a:pt x="556" y="1248"/>
                  <a:pt x="556" y="1248"/>
                </a:cubicBezTo>
                <a:cubicBezTo>
                  <a:pt x="528" y="1134"/>
                  <a:pt x="528" y="1134"/>
                  <a:pt x="528" y="1134"/>
                </a:cubicBezTo>
                <a:cubicBezTo>
                  <a:pt x="504" y="1129"/>
                  <a:pt x="480" y="1123"/>
                  <a:pt x="458" y="1115"/>
                </a:cubicBezTo>
                <a:cubicBezTo>
                  <a:pt x="375" y="1200"/>
                  <a:pt x="375" y="1200"/>
                  <a:pt x="375" y="1200"/>
                </a:cubicBezTo>
                <a:cubicBezTo>
                  <a:pt x="372" y="1199"/>
                  <a:pt x="372" y="1199"/>
                  <a:pt x="372" y="1199"/>
                </a:cubicBezTo>
                <a:cubicBezTo>
                  <a:pt x="332" y="1181"/>
                  <a:pt x="293" y="1158"/>
                  <a:pt x="257" y="1132"/>
                </a:cubicBezTo>
                <a:cubicBezTo>
                  <a:pt x="255" y="1130"/>
                  <a:pt x="255" y="1130"/>
                  <a:pt x="255" y="1130"/>
                </a:cubicBezTo>
                <a:cubicBezTo>
                  <a:pt x="287" y="1016"/>
                  <a:pt x="287" y="1016"/>
                  <a:pt x="287" y="1016"/>
                </a:cubicBezTo>
                <a:cubicBezTo>
                  <a:pt x="269" y="1001"/>
                  <a:pt x="252" y="983"/>
                  <a:pt x="236" y="965"/>
                </a:cubicBezTo>
                <a:cubicBezTo>
                  <a:pt x="122" y="998"/>
                  <a:pt x="122" y="998"/>
                  <a:pt x="122" y="998"/>
                </a:cubicBezTo>
                <a:cubicBezTo>
                  <a:pt x="120" y="995"/>
                  <a:pt x="120" y="995"/>
                  <a:pt x="120" y="995"/>
                </a:cubicBezTo>
                <a:cubicBezTo>
                  <a:pt x="94" y="959"/>
                  <a:pt x="72" y="921"/>
                  <a:pt x="54" y="880"/>
                </a:cubicBezTo>
                <a:cubicBezTo>
                  <a:pt x="52" y="877"/>
                  <a:pt x="52" y="877"/>
                  <a:pt x="52" y="877"/>
                </a:cubicBezTo>
                <a:cubicBezTo>
                  <a:pt x="137" y="795"/>
                  <a:pt x="137" y="795"/>
                  <a:pt x="137" y="795"/>
                </a:cubicBezTo>
                <a:cubicBezTo>
                  <a:pt x="130" y="772"/>
                  <a:pt x="123" y="748"/>
                  <a:pt x="119" y="725"/>
                </a:cubicBezTo>
                <a:cubicBezTo>
                  <a:pt x="4" y="696"/>
                  <a:pt x="4" y="696"/>
                  <a:pt x="4" y="696"/>
                </a:cubicBezTo>
                <a:cubicBezTo>
                  <a:pt x="4" y="693"/>
                  <a:pt x="4" y="693"/>
                  <a:pt x="4" y="693"/>
                </a:cubicBezTo>
                <a:cubicBezTo>
                  <a:pt x="1" y="671"/>
                  <a:pt x="0" y="648"/>
                  <a:pt x="0" y="626"/>
                </a:cubicBezTo>
                <a:cubicBezTo>
                  <a:pt x="0" y="604"/>
                  <a:pt x="1" y="582"/>
                  <a:pt x="4" y="560"/>
                </a:cubicBezTo>
                <a:cubicBezTo>
                  <a:pt x="4" y="557"/>
                  <a:pt x="4" y="557"/>
                  <a:pt x="4" y="557"/>
                </a:cubicBezTo>
                <a:cubicBezTo>
                  <a:pt x="119" y="528"/>
                  <a:pt x="119" y="528"/>
                  <a:pt x="119" y="528"/>
                </a:cubicBezTo>
                <a:cubicBezTo>
                  <a:pt x="123" y="504"/>
                  <a:pt x="130" y="481"/>
                  <a:pt x="137" y="458"/>
                </a:cubicBezTo>
                <a:cubicBezTo>
                  <a:pt x="52" y="376"/>
                  <a:pt x="52" y="376"/>
                  <a:pt x="52" y="376"/>
                </a:cubicBezTo>
                <a:cubicBezTo>
                  <a:pt x="54" y="373"/>
                  <a:pt x="54" y="373"/>
                  <a:pt x="54" y="373"/>
                </a:cubicBezTo>
                <a:cubicBezTo>
                  <a:pt x="72" y="332"/>
                  <a:pt x="94" y="293"/>
                  <a:pt x="120" y="257"/>
                </a:cubicBezTo>
                <a:cubicBezTo>
                  <a:pt x="122" y="255"/>
                  <a:pt x="122" y="255"/>
                  <a:pt x="122" y="255"/>
                </a:cubicBezTo>
                <a:cubicBezTo>
                  <a:pt x="236" y="287"/>
                  <a:pt x="236" y="287"/>
                  <a:pt x="236" y="287"/>
                </a:cubicBezTo>
                <a:cubicBezTo>
                  <a:pt x="252" y="269"/>
                  <a:pt x="269" y="252"/>
                  <a:pt x="287" y="236"/>
                </a:cubicBezTo>
                <a:cubicBezTo>
                  <a:pt x="255" y="122"/>
                  <a:pt x="255" y="122"/>
                  <a:pt x="255" y="122"/>
                </a:cubicBezTo>
                <a:cubicBezTo>
                  <a:pt x="257" y="121"/>
                  <a:pt x="257" y="121"/>
                  <a:pt x="257" y="121"/>
                </a:cubicBezTo>
                <a:cubicBezTo>
                  <a:pt x="293" y="94"/>
                  <a:pt x="332" y="72"/>
                  <a:pt x="372" y="54"/>
                </a:cubicBezTo>
                <a:cubicBezTo>
                  <a:pt x="375" y="53"/>
                  <a:pt x="375" y="53"/>
                  <a:pt x="375" y="53"/>
                </a:cubicBezTo>
                <a:cubicBezTo>
                  <a:pt x="458" y="138"/>
                  <a:pt x="458" y="138"/>
                  <a:pt x="458" y="138"/>
                </a:cubicBezTo>
                <a:cubicBezTo>
                  <a:pt x="480" y="130"/>
                  <a:pt x="504" y="123"/>
                  <a:pt x="528" y="119"/>
                </a:cubicBezTo>
                <a:cubicBezTo>
                  <a:pt x="556" y="4"/>
                  <a:pt x="556" y="4"/>
                  <a:pt x="556" y="4"/>
                </a:cubicBezTo>
                <a:cubicBezTo>
                  <a:pt x="559" y="4"/>
                  <a:pt x="559" y="4"/>
                  <a:pt x="559" y="4"/>
                </a:cubicBezTo>
                <a:cubicBezTo>
                  <a:pt x="581" y="2"/>
                  <a:pt x="604" y="0"/>
                  <a:pt x="626" y="0"/>
                </a:cubicBezTo>
                <a:cubicBezTo>
                  <a:pt x="648" y="0"/>
                  <a:pt x="671" y="2"/>
                  <a:pt x="693" y="4"/>
                </a:cubicBezTo>
                <a:cubicBezTo>
                  <a:pt x="696" y="4"/>
                  <a:pt x="696" y="4"/>
                  <a:pt x="696" y="4"/>
                </a:cubicBezTo>
                <a:cubicBezTo>
                  <a:pt x="724" y="119"/>
                  <a:pt x="724" y="119"/>
                  <a:pt x="724" y="119"/>
                </a:cubicBezTo>
                <a:cubicBezTo>
                  <a:pt x="748" y="123"/>
                  <a:pt x="772" y="130"/>
                  <a:pt x="794" y="138"/>
                </a:cubicBezTo>
                <a:cubicBezTo>
                  <a:pt x="877" y="53"/>
                  <a:pt x="877" y="53"/>
                  <a:pt x="877" y="53"/>
                </a:cubicBezTo>
                <a:cubicBezTo>
                  <a:pt x="879" y="54"/>
                  <a:pt x="879" y="54"/>
                  <a:pt x="879" y="54"/>
                </a:cubicBezTo>
                <a:cubicBezTo>
                  <a:pt x="920" y="72"/>
                  <a:pt x="959" y="94"/>
                  <a:pt x="995" y="121"/>
                </a:cubicBezTo>
                <a:cubicBezTo>
                  <a:pt x="997" y="122"/>
                  <a:pt x="997" y="122"/>
                  <a:pt x="997" y="122"/>
                </a:cubicBezTo>
                <a:cubicBezTo>
                  <a:pt x="965" y="236"/>
                  <a:pt x="965" y="236"/>
                  <a:pt x="965" y="236"/>
                </a:cubicBezTo>
                <a:cubicBezTo>
                  <a:pt x="983" y="252"/>
                  <a:pt x="1000" y="269"/>
                  <a:pt x="1016" y="287"/>
                </a:cubicBezTo>
                <a:cubicBezTo>
                  <a:pt x="1130" y="255"/>
                  <a:pt x="1130" y="255"/>
                  <a:pt x="1130" y="255"/>
                </a:cubicBezTo>
                <a:cubicBezTo>
                  <a:pt x="1132" y="257"/>
                  <a:pt x="1132" y="257"/>
                  <a:pt x="1132" y="257"/>
                </a:cubicBezTo>
                <a:cubicBezTo>
                  <a:pt x="1158" y="293"/>
                  <a:pt x="1180" y="332"/>
                  <a:pt x="1198" y="373"/>
                </a:cubicBezTo>
                <a:cubicBezTo>
                  <a:pt x="1200" y="376"/>
                  <a:pt x="1200" y="376"/>
                  <a:pt x="1200" y="376"/>
                </a:cubicBezTo>
                <a:cubicBezTo>
                  <a:pt x="1115" y="458"/>
                  <a:pt x="1115" y="458"/>
                  <a:pt x="1115" y="458"/>
                </a:cubicBezTo>
                <a:cubicBezTo>
                  <a:pt x="1123" y="481"/>
                  <a:pt x="1129" y="504"/>
                  <a:pt x="1133" y="528"/>
                </a:cubicBezTo>
                <a:cubicBezTo>
                  <a:pt x="1248" y="557"/>
                  <a:pt x="1248" y="557"/>
                  <a:pt x="1248" y="557"/>
                </a:cubicBezTo>
                <a:cubicBezTo>
                  <a:pt x="1248" y="560"/>
                  <a:pt x="1248" y="560"/>
                  <a:pt x="1248" y="560"/>
                </a:cubicBezTo>
                <a:cubicBezTo>
                  <a:pt x="1251" y="582"/>
                  <a:pt x="1252" y="604"/>
                  <a:pt x="1252" y="626"/>
                </a:cubicBezTo>
                <a:cubicBezTo>
                  <a:pt x="1252" y="649"/>
                  <a:pt x="1251" y="671"/>
                  <a:pt x="1248" y="693"/>
                </a:cubicBezTo>
                <a:cubicBezTo>
                  <a:pt x="1248" y="696"/>
                  <a:pt x="1248" y="696"/>
                  <a:pt x="1248" y="696"/>
                </a:cubicBezTo>
                <a:cubicBezTo>
                  <a:pt x="1133" y="725"/>
                  <a:pt x="1133" y="725"/>
                  <a:pt x="1133" y="725"/>
                </a:cubicBezTo>
                <a:cubicBezTo>
                  <a:pt x="1129" y="748"/>
                  <a:pt x="1122" y="772"/>
                  <a:pt x="1115" y="795"/>
                </a:cubicBezTo>
                <a:cubicBezTo>
                  <a:pt x="1200" y="877"/>
                  <a:pt x="1200" y="877"/>
                  <a:pt x="1200" y="877"/>
                </a:cubicBezTo>
                <a:cubicBezTo>
                  <a:pt x="1198" y="880"/>
                  <a:pt x="1198" y="880"/>
                  <a:pt x="1198" y="880"/>
                </a:cubicBezTo>
                <a:cubicBezTo>
                  <a:pt x="1180" y="920"/>
                  <a:pt x="1158" y="959"/>
                  <a:pt x="1132" y="995"/>
                </a:cubicBezTo>
                <a:cubicBezTo>
                  <a:pt x="1130" y="998"/>
                  <a:pt x="1130" y="998"/>
                  <a:pt x="1130" y="998"/>
                </a:cubicBezTo>
                <a:cubicBezTo>
                  <a:pt x="1016" y="965"/>
                  <a:pt x="1016" y="965"/>
                  <a:pt x="1016" y="965"/>
                </a:cubicBezTo>
                <a:cubicBezTo>
                  <a:pt x="1000" y="983"/>
                  <a:pt x="983" y="1001"/>
                  <a:pt x="965" y="1016"/>
                </a:cubicBezTo>
                <a:cubicBezTo>
                  <a:pt x="997" y="1130"/>
                  <a:pt x="997" y="1130"/>
                  <a:pt x="997" y="1130"/>
                </a:cubicBezTo>
                <a:cubicBezTo>
                  <a:pt x="995" y="1132"/>
                  <a:pt x="995" y="1132"/>
                  <a:pt x="995" y="1132"/>
                </a:cubicBezTo>
                <a:cubicBezTo>
                  <a:pt x="959" y="1158"/>
                  <a:pt x="920" y="1181"/>
                  <a:pt x="879" y="1199"/>
                </a:cubicBezTo>
                <a:cubicBezTo>
                  <a:pt x="877" y="1200"/>
                  <a:pt x="877" y="1200"/>
                  <a:pt x="877" y="1200"/>
                </a:cubicBezTo>
                <a:cubicBezTo>
                  <a:pt x="794" y="1115"/>
                  <a:pt x="794" y="1115"/>
                  <a:pt x="794" y="1115"/>
                </a:cubicBezTo>
                <a:cubicBezTo>
                  <a:pt x="772" y="1123"/>
                  <a:pt x="748" y="1129"/>
                  <a:pt x="724" y="1134"/>
                </a:cubicBezTo>
                <a:cubicBezTo>
                  <a:pt x="696" y="1248"/>
                  <a:pt x="696" y="1248"/>
                  <a:pt x="696" y="1248"/>
                </a:cubicBezTo>
                <a:cubicBezTo>
                  <a:pt x="693" y="1249"/>
                  <a:pt x="693" y="1249"/>
                  <a:pt x="693" y="1249"/>
                </a:cubicBezTo>
                <a:cubicBezTo>
                  <a:pt x="671" y="1251"/>
                  <a:pt x="648" y="1252"/>
                  <a:pt x="626" y="1252"/>
                </a:cubicBezTo>
                <a:close/>
                <a:moveTo>
                  <a:pt x="563" y="1241"/>
                </a:moveTo>
                <a:cubicBezTo>
                  <a:pt x="584" y="1243"/>
                  <a:pt x="605" y="1244"/>
                  <a:pt x="626" y="1244"/>
                </a:cubicBezTo>
                <a:cubicBezTo>
                  <a:pt x="647" y="1244"/>
                  <a:pt x="668" y="1243"/>
                  <a:pt x="689" y="1241"/>
                </a:cubicBezTo>
                <a:cubicBezTo>
                  <a:pt x="717" y="1126"/>
                  <a:pt x="717" y="1126"/>
                  <a:pt x="717" y="1126"/>
                </a:cubicBezTo>
                <a:cubicBezTo>
                  <a:pt x="720" y="1126"/>
                  <a:pt x="720" y="1126"/>
                  <a:pt x="720" y="1126"/>
                </a:cubicBezTo>
                <a:cubicBezTo>
                  <a:pt x="745" y="1121"/>
                  <a:pt x="770" y="1114"/>
                  <a:pt x="794" y="1106"/>
                </a:cubicBezTo>
                <a:cubicBezTo>
                  <a:pt x="797" y="1105"/>
                  <a:pt x="797" y="1105"/>
                  <a:pt x="797" y="1105"/>
                </a:cubicBezTo>
                <a:cubicBezTo>
                  <a:pt x="879" y="1190"/>
                  <a:pt x="879" y="1190"/>
                  <a:pt x="879" y="1190"/>
                </a:cubicBezTo>
                <a:cubicBezTo>
                  <a:pt x="917" y="1173"/>
                  <a:pt x="953" y="1151"/>
                  <a:pt x="988" y="1127"/>
                </a:cubicBezTo>
                <a:cubicBezTo>
                  <a:pt x="955" y="1014"/>
                  <a:pt x="955" y="1014"/>
                  <a:pt x="955" y="1014"/>
                </a:cubicBezTo>
                <a:cubicBezTo>
                  <a:pt x="957" y="1012"/>
                  <a:pt x="957" y="1012"/>
                  <a:pt x="957" y="1012"/>
                </a:cubicBezTo>
                <a:cubicBezTo>
                  <a:pt x="977" y="995"/>
                  <a:pt x="995" y="977"/>
                  <a:pt x="1011" y="958"/>
                </a:cubicBezTo>
                <a:cubicBezTo>
                  <a:pt x="1013" y="955"/>
                  <a:pt x="1013" y="955"/>
                  <a:pt x="1013" y="955"/>
                </a:cubicBezTo>
                <a:cubicBezTo>
                  <a:pt x="1127" y="988"/>
                  <a:pt x="1127" y="988"/>
                  <a:pt x="1127" y="988"/>
                </a:cubicBezTo>
                <a:cubicBezTo>
                  <a:pt x="1151" y="954"/>
                  <a:pt x="1172" y="917"/>
                  <a:pt x="1189" y="879"/>
                </a:cubicBezTo>
                <a:cubicBezTo>
                  <a:pt x="1105" y="797"/>
                  <a:pt x="1105" y="797"/>
                  <a:pt x="1105" y="797"/>
                </a:cubicBezTo>
                <a:cubicBezTo>
                  <a:pt x="1106" y="795"/>
                  <a:pt x="1106" y="795"/>
                  <a:pt x="1106" y="795"/>
                </a:cubicBezTo>
                <a:cubicBezTo>
                  <a:pt x="1114" y="771"/>
                  <a:pt x="1121" y="746"/>
                  <a:pt x="1125" y="720"/>
                </a:cubicBezTo>
                <a:cubicBezTo>
                  <a:pt x="1126" y="718"/>
                  <a:pt x="1126" y="718"/>
                  <a:pt x="1126" y="718"/>
                </a:cubicBezTo>
                <a:cubicBezTo>
                  <a:pt x="1240" y="689"/>
                  <a:pt x="1240" y="689"/>
                  <a:pt x="1240" y="689"/>
                </a:cubicBezTo>
                <a:cubicBezTo>
                  <a:pt x="1242" y="668"/>
                  <a:pt x="1243" y="647"/>
                  <a:pt x="1243" y="626"/>
                </a:cubicBezTo>
                <a:cubicBezTo>
                  <a:pt x="1243" y="605"/>
                  <a:pt x="1242" y="584"/>
                  <a:pt x="1240" y="563"/>
                </a:cubicBezTo>
                <a:cubicBezTo>
                  <a:pt x="1126" y="535"/>
                  <a:pt x="1126" y="535"/>
                  <a:pt x="1126" y="535"/>
                </a:cubicBezTo>
                <a:cubicBezTo>
                  <a:pt x="1125" y="532"/>
                  <a:pt x="1125" y="532"/>
                  <a:pt x="1125" y="532"/>
                </a:cubicBezTo>
                <a:cubicBezTo>
                  <a:pt x="1121" y="507"/>
                  <a:pt x="1114" y="482"/>
                  <a:pt x="1106" y="458"/>
                </a:cubicBezTo>
                <a:cubicBezTo>
                  <a:pt x="1105" y="455"/>
                  <a:pt x="1105" y="455"/>
                  <a:pt x="1105" y="455"/>
                </a:cubicBezTo>
                <a:cubicBezTo>
                  <a:pt x="1189" y="374"/>
                  <a:pt x="1189" y="374"/>
                  <a:pt x="1189" y="374"/>
                </a:cubicBezTo>
                <a:cubicBezTo>
                  <a:pt x="1172" y="335"/>
                  <a:pt x="1151" y="299"/>
                  <a:pt x="1127" y="265"/>
                </a:cubicBezTo>
                <a:cubicBezTo>
                  <a:pt x="1013" y="297"/>
                  <a:pt x="1013" y="297"/>
                  <a:pt x="1013" y="297"/>
                </a:cubicBezTo>
                <a:cubicBezTo>
                  <a:pt x="1011" y="295"/>
                  <a:pt x="1011" y="295"/>
                  <a:pt x="1011" y="295"/>
                </a:cubicBezTo>
                <a:cubicBezTo>
                  <a:pt x="995" y="276"/>
                  <a:pt x="977" y="257"/>
                  <a:pt x="957" y="241"/>
                </a:cubicBezTo>
                <a:cubicBezTo>
                  <a:pt x="955" y="239"/>
                  <a:pt x="955" y="239"/>
                  <a:pt x="955" y="239"/>
                </a:cubicBezTo>
                <a:cubicBezTo>
                  <a:pt x="988" y="126"/>
                  <a:pt x="988" y="126"/>
                  <a:pt x="988" y="126"/>
                </a:cubicBezTo>
                <a:cubicBezTo>
                  <a:pt x="953" y="101"/>
                  <a:pt x="917" y="80"/>
                  <a:pt x="879" y="63"/>
                </a:cubicBezTo>
                <a:cubicBezTo>
                  <a:pt x="797" y="148"/>
                  <a:pt x="797" y="148"/>
                  <a:pt x="797" y="148"/>
                </a:cubicBezTo>
                <a:cubicBezTo>
                  <a:pt x="794" y="147"/>
                  <a:pt x="794" y="147"/>
                  <a:pt x="794" y="147"/>
                </a:cubicBezTo>
                <a:cubicBezTo>
                  <a:pt x="770" y="138"/>
                  <a:pt x="745" y="131"/>
                  <a:pt x="720" y="127"/>
                </a:cubicBezTo>
                <a:cubicBezTo>
                  <a:pt x="717" y="126"/>
                  <a:pt x="717" y="126"/>
                  <a:pt x="717" y="126"/>
                </a:cubicBezTo>
                <a:cubicBezTo>
                  <a:pt x="689" y="12"/>
                  <a:pt x="689" y="12"/>
                  <a:pt x="689" y="12"/>
                </a:cubicBezTo>
                <a:cubicBezTo>
                  <a:pt x="668" y="10"/>
                  <a:pt x="647" y="9"/>
                  <a:pt x="626" y="9"/>
                </a:cubicBezTo>
                <a:cubicBezTo>
                  <a:pt x="605" y="9"/>
                  <a:pt x="584" y="10"/>
                  <a:pt x="563" y="12"/>
                </a:cubicBezTo>
                <a:cubicBezTo>
                  <a:pt x="535" y="126"/>
                  <a:pt x="535" y="126"/>
                  <a:pt x="535" y="126"/>
                </a:cubicBezTo>
                <a:cubicBezTo>
                  <a:pt x="532" y="127"/>
                  <a:pt x="532" y="127"/>
                  <a:pt x="532" y="127"/>
                </a:cubicBezTo>
                <a:cubicBezTo>
                  <a:pt x="507" y="131"/>
                  <a:pt x="482" y="138"/>
                  <a:pt x="458" y="147"/>
                </a:cubicBezTo>
                <a:cubicBezTo>
                  <a:pt x="455" y="148"/>
                  <a:pt x="455" y="148"/>
                  <a:pt x="455" y="148"/>
                </a:cubicBezTo>
                <a:cubicBezTo>
                  <a:pt x="373" y="63"/>
                  <a:pt x="373" y="63"/>
                  <a:pt x="373" y="63"/>
                </a:cubicBezTo>
                <a:cubicBezTo>
                  <a:pt x="335" y="80"/>
                  <a:pt x="298" y="101"/>
                  <a:pt x="264" y="126"/>
                </a:cubicBezTo>
                <a:cubicBezTo>
                  <a:pt x="297" y="239"/>
                  <a:pt x="297" y="239"/>
                  <a:pt x="297" y="239"/>
                </a:cubicBezTo>
                <a:cubicBezTo>
                  <a:pt x="295" y="241"/>
                  <a:pt x="295" y="241"/>
                  <a:pt x="295" y="241"/>
                </a:cubicBezTo>
                <a:cubicBezTo>
                  <a:pt x="275" y="257"/>
                  <a:pt x="257" y="276"/>
                  <a:pt x="241" y="295"/>
                </a:cubicBezTo>
                <a:cubicBezTo>
                  <a:pt x="239" y="297"/>
                  <a:pt x="239" y="297"/>
                  <a:pt x="239" y="297"/>
                </a:cubicBezTo>
                <a:cubicBezTo>
                  <a:pt x="125" y="265"/>
                  <a:pt x="125" y="265"/>
                  <a:pt x="125" y="265"/>
                </a:cubicBezTo>
                <a:cubicBezTo>
                  <a:pt x="101" y="299"/>
                  <a:pt x="80" y="335"/>
                  <a:pt x="63" y="374"/>
                </a:cubicBezTo>
                <a:cubicBezTo>
                  <a:pt x="147" y="455"/>
                  <a:pt x="147" y="455"/>
                  <a:pt x="147" y="455"/>
                </a:cubicBezTo>
                <a:cubicBezTo>
                  <a:pt x="146" y="458"/>
                  <a:pt x="146" y="458"/>
                  <a:pt x="146" y="458"/>
                </a:cubicBezTo>
                <a:cubicBezTo>
                  <a:pt x="138" y="482"/>
                  <a:pt x="131" y="507"/>
                  <a:pt x="127" y="532"/>
                </a:cubicBezTo>
                <a:cubicBezTo>
                  <a:pt x="126" y="535"/>
                  <a:pt x="126" y="535"/>
                  <a:pt x="126" y="535"/>
                </a:cubicBezTo>
                <a:cubicBezTo>
                  <a:pt x="12" y="563"/>
                  <a:pt x="12" y="563"/>
                  <a:pt x="12" y="563"/>
                </a:cubicBezTo>
                <a:cubicBezTo>
                  <a:pt x="10" y="584"/>
                  <a:pt x="9" y="606"/>
                  <a:pt x="9" y="626"/>
                </a:cubicBezTo>
                <a:cubicBezTo>
                  <a:pt x="9" y="647"/>
                  <a:pt x="10" y="668"/>
                  <a:pt x="12" y="689"/>
                </a:cubicBezTo>
                <a:cubicBezTo>
                  <a:pt x="126" y="718"/>
                  <a:pt x="126" y="718"/>
                  <a:pt x="126" y="718"/>
                </a:cubicBezTo>
                <a:cubicBezTo>
                  <a:pt x="127" y="720"/>
                  <a:pt x="127" y="720"/>
                  <a:pt x="127" y="720"/>
                </a:cubicBezTo>
                <a:cubicBezTo>
                  <a:pt x="131" y="746"/>
                  <a:pt x="138" y="771"/>
                  <a:pt x="146" y="795"/>
                </a:cubicBezTo>
                <a:cubicBezTo>
                  <a:pt x="147" y="797"/>
                  <a:pt x="147" y="797"/>
                  <a:pt x="147" y="797"/>
                </a:cubicBezTo>
                <a:cubicBezTo>
                  <a:pt x="63" y="879"/>
                  <a:pt x="63" y="879"/>
                  <a:pt x="63" y="879"/>
                </a:cubicBezTo>
                <a:cubicBezTo>
                  <a:pt x="80" y="917"/>
                  <a:pt x="101" y="954"/>
                  <a:pt x="125" y="988"/>
                </a:cubicBezTo>
                <a:cubicBezTo>
                  <a:pt x="239" y="955"/>
                  <a:pt x="239" y="955"/>
                  <a:pt x="239" y="955"/>
                </a:cubicBezTo>
                <a:cubicBezTo>
                  <a:pt x="241" y="958"/>
                  <a:pt x="241" y="958"/>
                  <a:pt x="241" y="958"/>
                </a:cubicBezTo>
                <a:cubicBezTo>
                  <a:pt x="257" y="977"/>
                  <a:pt x="275" y="995"/>
                  <a:pt x="295" y="1012"/>
                </a:cubicBezTo>
                <a:cubicBezTo>
                  <a:pt x="297" y="1014"/>
                  <a:pt x="297" y="1014"/>
                  <a:pt x="297" y="1014"/>
                </a:cubicBezTo>
                <a:cubicBezTo>
                  <a:pt x="264" y="1127"/>
                  <a:pt x="264" y="1127"/>
                  <a:pt x="264" y="1127"/>
                </a:cubicBezTo>
                <a:cubicBezTo>
                  <a:pt x="298" y="1151"/>
                  <a:pt x="335" y="1173"/>
                  <a:pt x="373" y="1190"/>
                </a:cubicBezTo>
                <a:cubicBezTo>
                  <a:pt x="455" y="1105"/>
                  <a:pt x="455" y="1105"/>
                  <a:pt x="455" y="1105"/>
                </a:cubicBezTo>
                <a:cubicBezTo>
                  <a:pt x="458" y="1106"/>
                  <a:pt x="458" y="1106"/>
                  <a:pt x="458" y="1106"/>
                </a:cubicBezTo>
                <a:cubicBezTo>
                  <a:pt x="482" y="1114"/>
                  <a:pt x="507" y="1121"/>
                  <a:pt x="532" y="1126"/>
                </a:cubicBezTo>
                <a:cubicBezTo>
                  <a:pt x="535" y="1126"/>
                  <a:pt x="535" y="1126"/>
                  <a:pt x="535" y="1126"/>
                </a:cubicBezTo>
                <a:lnTo>
                  <a:pt x="563" y="1241"/>
                </a:lnTo>
                <a:close/>
                <a:moveTo>
                  <a:pt x="626" y="1104"/>
                </a:moveTo>
                <a:cubicBezTo>
                  <a:pt x="498" y="1104"/>
                  <a:pt x="378" y="1055"/>
                  <a:pt x="288" y="964"/>
                </a:cubicBezTo>
                <a:cubicBezTo>
                  <a:pt x="198" y="874"/>
                  <a:pt x="148" y="754"/>
                  <a:pt x="148" y="626"/>
                </a:cubicBezTo>
                <a:cubicBezTo>
                  <a:pt x="148" y="499"/>
                  <a:pt x="198" y="379"/>
                  <a:pt x="288" y="288"/>
                </a:cubicBezTo>
                <a:cubicBezTo>
                  <a:pt x="378" y="198"/>
                  <a:pt x="498" y="148"/>
                  <a:pt x="626" y="148"/>
                </a:cubicBezTo>
                <a:cubicBezTo>
                  <a:pt x="754" y="148"/>
                  <a:pt x="874" y="198"/>
                  <a:pt x="964" y="288"/>
                </a:cubicBezTo>
                <a:cubicBezTo>
                  <a:pt x="1054" y="379"/>
                  <a:pt x="1104" y="499"/>
                  <a:pt x="1104" y="626"/>
                </a:cubicBezTo>
                <a:cubicBezTo>
                  <a:pt x="1104" y="754"/>
                  <a:pt x="1054" y="874"/>
                  <a:pt x="964" y="964"/>
                </a:cubicBezTo>
                <a:cubicBezTo>
                  <a:pt x="874" y="1055"/>
                  <a:pt x="754" y="1104"/>
                  <a:pt x="626" y="1104"/>
                </a:cubicBezTo>
                <a:close/>
                <a:moveTo>
                  <a:pt x="626" y="157"/>
                </a:moveTo>
                <a:cubicBezTo>
                  <a:pt x="367" y="157"/>
                  <a:pt x="157" y="367"/>
                  <a:pt x="157" y="626"/>
                </a:cubicBezTo>
                <a:cubicBezTo>
                  <a:pt x="157" y="885"/>
                  <a:pt x="367" y="1096"/>
                  <a:pt x="626" y="1096"/>
                </a:cubicBezTo>
                <a:cubicBezTo>
                  <a:pt x="885" y="1096"/>
                  <a:pt x="1095" y="885"/>
                  <a:pt x="1095" y="626"/>
                </a:cubicBezTo>
                <a:cubicBezTo>
                  <a:pt x="1095" y="367"/>
                  <a:pt x="885" y="157"/>
                  <a:pt x="626" y="157"/>
                </a:cubicBezTo>
                <a:close/>
              </a:path>
            </a:pathLst>
          </a:custGeom>
          <a:solidFill>
            <a:schemeClr val="tx1">
              <a:lumMod val="65000"/>
              <a:lumOff val="35000"/>
            </a:schemeClr>
          </a:solidFill>
          <a:ln>
            <a:noFill/>
          </a:ln>
        </p:spPr>
        <p:txBody>
          <a:bodyPr vert="horz" wrap="square" lIns="121920" tIns="60960" rIns="121920" bIns="60960" numCol="1" anchor="t" anchorCtr="0" compatLnSpc="1"/>
          <a:lstStyle/>
          <a:p>
            <a:pPr defTabSz="1218565" fontAlgn="auto">
              <a:spcBef>
                <a:spcPts val="0"/>
              </a:spcBef>
              <a:spcAft>
                <a:spcPts val="0"/>
              </a:spcAft>
              <a:defRPr/>
            </a:pPr>
            <a:endParaRPr lang="zh-CN" altLang="en-US" sz="2400" kern="0">
              <a:solidFill>
                <a:prstClr val="black"/>
              </a:solidFill>
              <a:ea typeface="微软雅黑" panose="020B0503020204020204" charset="-122"/>
            </a:endParaRPr>
          </a:p>
        </p:txBody>
      </p:sp>
      <p:grpSp>
        <p:nvGrpSpPr>
          <p:cNvPr id="4" name="组合 3"/>
          <p:cNvGrpSpPr/>
          <p:nvPr/>
        </p:nvGrpSpPr>
        <p:grpSpPr>
          <a:xfrm>
            <a:off x="5122535" y="3593519"/>
            <a:ext cx="1867175" cy="2907823"/>
            <a:chOff x="3914115" y="2311146"/>
            <a:chExt cx="1400381" cy="2180867"/>
          </a:xfrm>
        </p:grpSpPr>
        <p:grpSp>
          <p:nvGrpSpPr>
            <p:cNvPr id="5" name="组合 4"/>
            <p:cNvGrpSpPr/>
            <p:nvPr/>
          </p:nvGrpSpPr>
          <p:grpSpPr>
            <a:xfrm>
              <a:off x="3914115" y="2311146"/>
              <a:ext cx="1400381" cy="2180867"/>
              <a:chOff x="7056438" y="2401888"/>
              <a:chExt cx="2671763" cy="4160838"/>
            </a:xfrm>
            <a:effectLst>
              <a:outerShdw blurRad="254000" dist="101600" dir="8100000" sx="102000" sy="102000" algn="tr" rotWithShape="0">
                <a:prstClr val="black">
                  <a:alpha val="28000"/>
                </a:prstClr>
              </a:outerShdw>
            </a:effectLst>
          </p:grpSpPr>
          <p:sp>
            <p:nvSpPr>
              <p:cNvPr id="8" name="Freeform 49"/>
              <p:cNvSpPr/>
              <p:nvPr/>
            </p:nvSpPr>
            <p:spPr bwMode="auto">
              <a:xfrm>
                <a:off x="7056438" y="2401888"/>
                <a:ext cx="2671763" cy="4160838"/>
              </a:xfrm>
              <a:custGeom>
                <a:avLst/>
                <a:gdLst>
                  <a:gd name="T0" fmla="*/ 388 w 842"/>
                  <a:gd name="T1" fmla="*/ 1312 h 1312"/>
                  <a:gd name="T2" fmla="*/ 340 w 842"/>
                  <a:gd name="T3" fmla="*/ 1265 h 1312"/>
                  <a:gd name="T4" fmla="*/ 343 w 842"/>
                  <a:gd name="T5" fmla="*/ 1249 h 1312"/>
                  <a:gd name="T6" fmla="*/ 278 w 842"/>
                  <a:gd name="T7" fmla="*/ 1249 h 1312"/>
                  <a:gd name="T8" fmla="*/ 228 w 842"/>
                  <a:gd name="T9" fmla="*/ 1199 h 1312"/>
                  <a:gd name="T10" fmla="*/ 241 w 842"/>
                  <a:gd name="T11" fmla="*/ 1164 h 1312"/>
                  <a:gd name="T12" fmla="*/ 219 w 842"/>
                  <a:gd name="T13" fmla="*/ 1121 h 1312"/>
                  <a:gd name="T14" fmla="*/ 232 w 842"/>
                  <a:gd name="T15" fmla="*/ 1086 h 1312"/>
                  <a:gd name="T16" fmla="*/ 196 w 842"/>
                  <a:gd name="T17" fmla="*/ 1022 h 1312"/>
                  <a:gd name="T18" fmla="*/ 196 w 842"/>
                  <a:gd name="T19" fmla="*/ 982 h 1312"/>
                  <a:gd name="T20" fmla="*/ 196 w 842"/>
                  <a:gd name="T21" fmla="*/ 982 h 1312"/>
                  <a:gd name="T22" fmla="*/ 196 w 842"/>
                  <a:gd name="T23" fmla="*/ 976 h 1312"/>
                  <a:gd name="T24" fmla="*/ 196 w 842"/>
                  <a:gd name="T25" fmla="*/ 947 h 1312"/>
                  <a:gd name="T26" fmla="*/ 197 w 842"/>
                  <a:gd name="T27" fmla="*/ 940 h 1312"/>
                  <a:gd name="T28" fmla="*/ 197 w 842"/>
                  <a:gd name="T29" fmla="*/ 917 h 1312"/>
                  <a:gd name="T30" fmla="*/ 180 w 842"/>
                  <a:gd name="T31" fmla="*/ 849 h 1312"/>
                  <a:gd name="T32" fmla="*/ 129 w 842"/>
                  <a:gd name="T33" fmla="*/ 779 h 1312"/>
                  <a:gd name="T34" fmla="*/ 0 w 842"/>
                  <a:gd name="T35" fmla="*/ 419 h 1312"/>
                  <a:gd name="T36" fmla="*/ 419 w 842"/>
                  <a:gd name="T37" fmla="*/ 0 h 1312"/>
                  <a:gd name="T38" fmla="*/ 423 w 842"/>
                  <a:gd name="T39" fmla="*/ 0 h 1312"/>
                  <a:gd name="T40" fmla="*/ 842 w 842"/>
                  <a:gd name="T41" fmla="*/ 419 h 1312"/>
                  <a:gd name="T42" fmla="*/ 713 w 842"/>
                  <a:gd name="T43" fmla="*/ 779 h 1312"/>
                  <a:gd name="T44" fmla="*/ 662 w 842"/>
                  <a:gd name="T45" fmla="*/ 849 h 1312"/>
                  <a:gd name="T46" fmla="*/ 647 w 842"/>
                  <a:gd name="T47" fmla="*/ 899 h 1312"/>
                  <a:gd name="T48" fmla="*/ 646 w 842"/>
                  <a:gd name="T49" fmla="*/ 1023 h 1312"/>
                  <a:gd name="T50" fmla="*/ 610 w 842"/>
                  <a:gd name="T51" fmla="*/ 1086 h 1312"/>
                  <a:gd name="T52" fmla="*/ 623 w 842"/>
                  <a:gd name="T53" fmla="*/ 1121 h 1312"/>
                  <a:gd name="T54" fmla="*/ 601 w 842"/>
                  <a:gd name="T55" fmla="*/ 1164 h 1312"/>
                  <a:gd name="T56" fmla="*/ 614 w 842"/>
                  <a:gd name="T57" fmla="*/ 1199 h 1312"/>
                  <a:gd name="T58" fmla="*/ 564 w 842"/>
                  <a:gd name="T59" fmla="*/ 1249 h 1312"/>
                  <a:gd name="T60" fmla="*/ 499 w 842"/>
                  <a:gd name="T61" fmla="*/ 1249 h 1312"/>
                  <a:gd name="T62" fmla="*/ 502 w 842"/>
                  <a:gd name="T63" fmla="*/ 1265 h 1312"/>
                  <a:gd name="T64" fmla="*/ 455 w 842"/>
                  <a:gd name="T65" fmla="*/ 1312 h 1312"/>
                  <a:gd name="T66" fmla="*/ 388 w 842"/>
                  <a:gd name="T67" fmla="*/ 1312 h 1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42" h="1312">
                    <a:moveTo>
                      <a:pt x="388" y="1312"/>
                    </a:moveTo>
                    <a:cubicBezTo>
                      <a:pt x="362" y="1312"/>
                      <a:pt x="340" y="1291"/>
                      <a:pt x="340" y="1265"/>
                    </a:cubicBezTo>
                    <a:cubicBezTo>
                      <a:pt x="340" y="1259"/>
                      <a:pt x="341" y="1254"/>
                      <a:pt x="343" y="1249"/>
                    </a:cubicBezTo>
                    <a:cubicBezTo>
                      <a:pt x="278" y="1249"/>
                      <a:pt x="278" y="1249"/>
                      <a:pt x="278" y="1249"/>
                    </a:cubicBezTo>
                    <a:cubicBezTo>
                      <a:pt x="250" y="1249"/>
                      <a:pt x="228" y="1226"/>
                      <a:pt x="228" y="1199"/>
                    </a:cubicBezTo>
                    <a:cubicBezTo>
                      <a:pt x="228" y="1186"/>
                      <a:pt x="233" y="1173"/>
                      <a:pt x="241" y="1164"/>
                    </a:cubicBezTo>
                    <a:cubicBezTo>
                      <a:pt x="228" y="1156"/>
                      <a:pt x="219" y="1140"/>
                      <a:pt x="219" y="1121"/>
                    </a:cubicBezTo>
                    <a:cubicBezTo>
                      <a:pt x="219" y="1108"/>
                      <a:pt x="223" y="1095"/>
                      <a:pt x="232" y="1086"/>
                    </a:cubicBezTo>
                    <a:cubicBezTo>
                      <a:pt x="210" y="1073"/>
                      <a:pt x="196" y="1049"/>
                      <a:pt x="196" y="1022"/>
                    </a:cubicBezTo>
                    <a:cubicBezTo>
                      <a:pt x="196" y="982"/>
                      <a:pt x="196" y="982"/>
                      <a:pt x="196" y="982"/>
                    </a:cubicBezTo>
                    <a:cubicBezTo>
                      <a:pt x="196" y="982"/>
                      <a:pt x="196" y="982"/>
                      <a:pt x="196" y="982"/>
                    </a:cubicBezTo>
                    <a:cubicBezTo>
                      <a:pt x="196" y="976"/>
                      <a:pt x="196" y="976"/>
                      <a:pt x="196" y="976"/>
                    </a:cubicBezTo>
                    <a:cubicBezTo>
                      <a:pt x="196" y="966"/>
                      <a:pt x="196" y="957"/>
                      <a:pt x="196" y="947"/>
                    </a:cubicBezTo>
                    <a:cubicBezTo>
                      <a:pt x="197" y="940"/>
                      <a:pt x="197" y="940"/>
                      <a:pt x="197" y="940"/>
                    </a:cubicBezTo>
                    <a:cubicBezTo>
                      <a:pt x="197" y="917"/>
                      <a:pt x="197" y="917"/>
                      <a:pt x="197" y="917"/>
                    </a:cubicBezTo>
                    <a:cubicBezTo>
                      <a:pt x="196" y="897"/>
                      <a:pt x="194" y="871"/>
                      <a:pt x="180" y="849"/>
                    </a:cubicBezTo>
                    <a:cubicBezTo>
                      <a:pt x="166" y="824"/>
                      <a:pt x="148" y="802"/>
                      <a:pt x="129" y="779"/>
                    </a:cubicBezTo>
                    <a:cubicBezTo>
                      <a:pt x="69" y="706"/>
                      <a:pt x="0" y="623"/>
                      <a:pt x="0" y="419"/>
                    </a:cubicBezTo>
                    <a:cubicBezTo>
                      <a:pt x="0" y="188"/>
                      <a:pt x="188" y="0"/>
                      <a:pt x="419" y="0"/>
                    </a:cubicBezTo>
                    <a:cubicBezTo>
                      <a:pt x="423" y="0"/>
                      <a:pt x="423" y="0"/>
                      <a:pt x="423" y="0"/>
                    </a:cubicBezTo>
                    <a:cubicBezTo>
                      <a:pt x="654" y="0"/>
                      <a:pt x="842" y="188"/>
                      <a:pt x="842" y="419"/>
                    </a:cubicBezTo>
                    <a:cubicBezTo>
                      <a:pt x="842" y="623"/>
                      <a:pt x="773" y="706"/>
                      <a:pt x="713" y="779"/>
                    </a:cubicBezTo>
                    <a:cubicBezTo>
                      <a:pt x="694" y="802"/>
                      <a:pt x="676" y="824"/>
                      <a:pt x="662" y="849"/>
                    </a:cubicBezTo>
                    <a:cubicBezTo>
                      <a:pt x="653" y="863"/>
                      <a:pt x="649" y="879"/>
                      <a:pt x="647" y="899"/>
                    </a:cubicBezTo>
                    <a:cubicBezTo>
                      <a:pt x="646" y="1023"/>
                      <a:pt x="646" y="1023"/>
                      <a:pt x="646" y="1023"/>
                    </a:cubicBezTo>
                    <a:cubicBezTo>
                      <a:pt x="646" y="1049"/>
                      <a:pt x="632" y="1073"/>
                      <a:pt x="610" y="1086"/>
                    </a:cubicBezTo>
                    <a:cubicBezTo>
                      <a:pt x="619" y="1095"/>
                      <a:pt x="623" y="1108"/>
                      <a:pt x="623" y="1121"/>
                    </a:cubicBezTo>
                    <a:cubicBezTo>
                      <a:pt x="623" y="1140"/>
                      <a:pt x="614" y="1156"/>
                      <a:pt x="601" y="1164"/>
                    </a:cubicBezTo>
                    <a:cubicBezTo>
                      <a:pt x="609" y="1173"/>
                      <a:pt x="614" y="1186"/>
                      <a:pt x="614" y="1199"/>
                    </a:cubicBezTo>
                    <a:cubicBezTo>
                      <a:pt x="614" y="1226"/>
                      <a:pt x="592" y="1249"/>
                      <a:pt x="564" y="1249"/>
                    </a:cubicBezTo>
                    <a:cubicBezTo>
                      <a:pt x="499" y="1249"/>
                      <a:pt x="499" y="1249"/>
                      <a:pt x="499" y="1249"/>
                    </a:cubicBezTo>
                    <a:cubicBezTo>
                      <a:pt x="501" y="1254"/>
                      <a:pt x="502" y="1259"/>
                      <a:pt x="502" y="1265"/>
                    </a:cubicBezTo>
                    <a:cubicBezTo>
                      <a:pt x="502" y="1291"/>
                      <a:pt x="480" y="1312"/>
                      <a:pt x="455" y="1312"/>
                    </a:cubicBezTo>
                    <a:lnTo>
                      <a:pt x="388" y="1312"/>
                    </a:lnTo>
                    <a:close/>
                  </a:path>
                </a:pathLst>
              </a:custGeom>
              <a:solidFill>
                <a:schemeClr val="tx1">
                  <a:lumMod val="85000"/>
                  <a:lumOff val="1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a:solidFill>
                    <a:prstClr val="black"/>
                  </a:solidFill>
                  <a:ea typeface="微软雅黑" panose="020B0503020204020204" charset="-122"/>
                </a:endParaRPr>
              </a:p>
            </p:txBody>
          </p:sp>
          <p:sp>
            <p:nvSpPr>
              <p:cNvPr id="9" name="Freeform 50"/>
              <p:cNvSpPr/>
              <p:nvPr/>
            </p:nvSpPr>
            <p:spPr bwMode="auto">
              <a:xfrm>
                <a:off x="8247063" y="6384925"/>
                <a:ext cx="293688" cy="82550"/>
              </a:xfrm>
              <a:custGeom>
                <a:avLst/>
                <a:gdLst>
                  <a:gd name="T0" fmla="*/ 13 w 93"/>
                  <a:gd name="T1" fmla="*/ 26 h 26"/>
                  <a:gd name="T2" fmla="*/ 0 w 93"/>
                  <a:gd name="T3" fmla="*/ 13 h 26"/>
                  <a:gd name="T4" fmla="*/ 13 w 93"/>
                  <a:gd name="T5" fmla="*/ 0 h 26"/>
                  <a:gd name="T6" fmla="*/ 80 w 93"/>
                  <a:gd name="T7" fmla="*/ 0 h 26"/>
                  <a:gd name="T8" fmla="*/ 93 w 93"/>
                  <a:gd name="T9" fmla="*/ 13 h 26"/>
                  <a:gd name="T10" fmla="*/ 80 w 93"/>
                  <a:gd name="T11" fmla="*/ 26 h 26"/>
                  <a:gd name="T12" fmla="*/ 13 w 93"/>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93" h="26">
                    <a:moveTo>
                      <a:pt x="13" y="26"/>
                    </a:moveTo>
                    <a:cubicBezTo>
                      <a:pt x="5" y="26"/>
                      <a:pt x="0" y="20"/>
                      <a:pt x="0" y="13"/>
                    </a:cubicBezTo>
                    <a:cubicBezTo>
                      <a:pt x="0" y="6"/>
                      <a:pt x="5" y="0"/>
                      <a:pt x="13" y="0"/>
                    </a:cubicBezTo>
                    <a:cubicBezTo>
                      <a:pt x="80" y="0"/>
                      <a:pt x="80" y="0"/>
                      <a:pt x="80" y="0"/>
                    </a:cubicBezTo>
                    <a:cubicBezTo>
                      <a:pt x="87" y="0"/>
                      <a:pt x="93" y="6"/>
                      <a:pt x="93" y="13"/>
                    </a:cubicBezTo>
                    <a:cubicBezTo>
                      <a:pt x="93" y="20"/>
                      <a:pt x="87" y="26"/>
                      <a:pt x="80" y="26"/>
                    </a:cubicBezTo>
                    <a:lnTo>
                      <a:pt x="13" y="26"/>
                    </a:ln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a:solidFill>
                    <a:prstClr val="black"/>
                  </a:solidFill>
                  <a:ea typeface="微软雅黑" panose="020B0503020204020204" charset="-122"/>
                </a:endParaRPr>
              </a:p>
            </p:txBody>
          </p:sp>
          <p:sp>
            <p:nvSpPr>
              <p:cNvPr id="10" name="Freeform 51"/>
              <p:cNvSpPr/>
              <p:nvPr/>
            </p:nvSpPr>
            <p:spPr bwMode="auto">
              <a:xfrm>
                <a:off x="7888288" y="6162675"/>
                <a:ext cx="1008063" cy="104775"/>
              </a:xfrm>
              <a:custGeom>
                <a:avLst/>
                <a:gdLst>
                  <a:gd name="T0" fmla="*/ 16 w 318"/>
                  <a:gd name="T1" fmla="*/ 33 h 33"/>
                  <a:gd name="T2" fmla="*/ 0 w 318"/>
                  <a:gd name="T3" fmla="*/ 16 h 33"/>
                  <a:gd name="T4" fmla="*/ 16 w 318"/>
                  <a:gd name="T5" fmla="*/ 0 h 33"/>
                  <a:gd name="T6" fmla="*/ 302 w 318"/>
                  <a:gd name="T7" fmla="*/ 0 h 33"/>
                  <a:gd name="T8" fmla="*/ 318 w 318"/>
                  <a:gd name="T9" fmla="*/ 16 h 33"/>
                  <a:gd name="T10" fmla="*/ 302 w 318"/>
                  <a:gd name="T11" fmla="*/ 33 h 33"/>
                  <a:gd name="T12" fmla="*/ 16 w 318"/>
                  <a:gd name="T13" fmla="*/ 33 h 33"/>
                </a:gdLst>
                <a:ahLst/>
                <a:cxnLst>
                  <a:cxn ang="0">
                    <a:pos x="T0" y="T1"/>
                  </a:cxn>
                  <a:cxn ang="0">
                    <a:pos x="T2" y="T3"/>
                  </a:cxn>
                  <a:cxn ang="0">
                    <a:pos x="T4" y="T5"/>
                  </a:cxn>
                  <a:cxn ang="0">
                    <a:pos x="T6" y="T7"/>
                  </a:cxn>
                  <a:cxn ang="0">
                    <a:pos x="T8" y="T9"/>
                  </a:cxn>
                  <a:cxn ang="0">
                    <a:pos x="T10" y="T11"/>
                  </a:cxn>
                  <a:cxn ang="0">
                    <a:pos x="T12" y="T13"/>
                  </a:cxn>
                </a:cxnLst>
                <a:rect l="0" t="0" r="r" b="b"/>
                <a:pathLst>
                  <a:path w="318" h="33">
                    <a:moveTo>
                      <a:pt x="16" y="33"/>
                    </a:moveTo>
                    <a:cubicBezTo>
                      <a:pt x="7" y="33"/>
                      <a:pt x="0" y="25"/>
                      <a:pt x="0" y="16"/>
                    </a:cubicBezTo>
                    <a:cubicBezTo>
                      <a:pt x="0" y="7"/>
                      <a:pt x="7" y="0"/>
                      <a:pt x="16" y="0"/>
                    </a:cubicBezTo>
                    <a:cubicBezTo>
                      <a:pt x="302" y="0"/>
                      <a:pt x="302" y="0"/>
                      <a:pt x="302" y="0"/>
                    </a:cubicBezTo>
                    <a:cubicBezTo>
                      <a:pt x="311" y="0"/>
                      <a:pt x="318" y="7"/>
                      <a:pt x="318" y="16"/>
                    </a:cubicBezTo>
                    <a:cubicBezTo>
                      <a:pt x="318" y="25"/>
                      <a:pt x="311" y="33"/>
                      <a:pt x="302" y="33"/>
                    </a:cubicBezTo>
                    <a:lnTo>
                      <a:pt x="16" y="33"/>
                    </a:ln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a:solidFill>
                    <a:prstClr val="black"/>
                  </a:solidFill>
                  <a:ea typeface="微软雅黑" panose="020B0503020204020204" charset="-122"/>
                </a:endParaRPr>
              </a:p>
            </p:txBody>
          </p:sp>
          <p:sp>
            <p:nvSpPr>
              <p:cNvPr id="11" name="Freeform 52"/>
              <p:cNvSpPr/>
              <p:nvPr/>
            </p:nvSpPr>
            <p:spPr bwMode="auto">
              <a:xfrm>
                <a:off x="7856538" y="5897563"/>
                <a:ext cx="1052513" cy="107950"/>
              </a:xfrm>
              <a:custGeom>
                <a:avLst/>
                <a:gdLst>
                  <a:gd name="T0" fmla="*/ 17 w 332"/>
                  <a:gd name="T1" fmla="*/ 34 h 34"/>
                  <a:gd name="T2" fmla="*/ 0 w 332"/>
                  <a:gd name="T3" fmla="*/ 17 h 34"/>
                  <a:gd name="T4" fmla="*/ 17 w 332"/>
                  <a:gd name="T5" fmla="*/ 0 h 34"/>
                  <a:gd name="T6" fmla="*/ 315 w 332"/>
                  <a:gd name="T7" fmla="*/ 0 h 34"/>
                  <a:gd name="T8" fmla="*/ 332 w 332"/>
                  <a:gd name="T9" fmla="*/ 17 h 34"/>
                  <a:gd name="T10" fmla="*/ 315 w 332"/>
                  <a:gd name="T11" fmla="*/ 34 h 34"/>
                  <a:gd name="T12" fmla="*/ 17 w 332"/>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332" h="34">
                    <a:moveTo>
                      <a:pt x="17" y="34"/>
                    </a:moveTo>
                    <a:cubicBezTo>
                      <a:pt x="8" y="34"/>
                      <a:pt x="0" y="26"/>
                      <a:pt x="0" y="17"/>
                    </a:cubicBezTo>
                    <a:cubicBezTo>
                      <a:pt x="0" y="7"/>
                      <a:pt x="8" y="0"/>
                      <a:pt x="17" y="0"/>
                    </a:cubicBezTo>
                    <a:cubicBezTo>
                      <a:pt x="315" y="0"/>
                      <a:pt x="315" y="0"/>
                      <a:pt x="315" y="0"/>
                    </a:cubicBezTo>
                    <a:cubicBezTo>
                      <a:pt x="324" y="0"/>
                      <a:pt x="332" y="7"/>
                      <a:pt x="332" y="17"/>
                    </a:cubicBezTo>
                    <a:cubicBezTo>
                      <a:pt x="332" y="26"/>
                      <a:pt x="324" y="34"/>
                      <a:pt x="315" y="34"/>
                    </a:cubicBezTo>
                    <a:lnTo>
                      <a:pt x="17" y="34"/>
                    </a:ln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a:solidFill>
                    <a:prstClr val="black"/>
                  </a:solidFill>
                  <a:ea typeface="微软雅黑" panose="020B0503020204020204" charset="-122"/>
                </a:endParaRPr>
              </a:p>
            </p:txBody>
          </p:sp>
          <p:sp>
            <p:nvSpPr>
              <p:cNvPr id="12" name="Freeform 53"/>
              <p:cNvSpPr/>
              <p:nvPr/>
            </p:nvSpPr>
            <p:spPr bwMode="auto">
              <a:xfrm>
                <a:off x="7780338" y="5211763"/>
                <a:ext cx="1223963" cy="552450"/>
              </a:xfrm>
              <a:custGeom>
                <a:avLst/>
                <a:gdLst>
                  <a:gd name="T0" fmla="*/ 3 w 386"/>
                  <a:gd name="T1" fmla="*/ 30 h 174"/>
                  <a:gd name="T2" fmla="*/ 3 w 386"/>
                  <a:gd name="T3" fmla="*/ 30 h 174"/>
                  <a:gd name="T4" fmla="*/ 3 w 386"/>
                  <a:gd name="T5" fmla="*/ 54 h 174"/>
                  <a:gd name="T6" fmla="*/ 2 w 386"/>
                  <a:gd name="T7" fmla="*/ 62 h 174"/>
                  <a:gd name="T8" fmla="*/ 3 w 386"/>
                  <a:gd name="T9" fmla="*/ 62 h 174"/>
                  <a:gd name="T10" fmla="*/ 2 w 386"/>
                  <a:gd name="T11" fmla="*/ 137 h 174"/>
                  <a:gd name="T12" fmla="*/ 27 w 386"/>
                  <a:gd name="T13" fmla="*/ 174 h 174"/>
                  <a:gd name="T14" fmla="*/ 359 w 386"/>
                  <a:gd name="T15" fmla="*/ 174 h 174"/>
                  <a:gd name="T16" fmla="*/ 384 w 386"/>
                  <a:gd name="T17" fmla="*/ 136 h 174"/>
                  <a:gd name="T18" fmla="*/ 385 w 386"/>
                  <a:gd name="T19" fmla="*/ 11 h 174"/>
                  <a:gd name="T20" fmla="*/ 385 w 386"/>
                  <a:gd name="T21" fmla="*/ 10 h 174"/>
                  <a:gd name="T22" fmla="*/ 386 w 386"/>
                  <a:gd name="T23" fmla="*/ 0 h 174"/>
                  <a:gd name="T24" fmla="*/ 0 w 386"/>
                  <a:gd name="T25" fmla="*/ 0 h 174"/>
                  <a:gd name="T26" fmla="*/ 3 w 386"/>
                  <a:gd name="T27" fmla="*/ 3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6" h="174">
                    <a:moveTo>
                      <a:pt x="3" y="30"/>
                    </a:moveTo>
                    <a:cubicBezTo>
                      <a:pt x="3" y="30"/>
                      <a:pt x="3" y="30"/>
                      <a:pt x="3" y="30"/>
                    </a:cubicBezTo>
                    <a:cubicBezTo>
                      <a:pt x="3" y="54"/>
                      <a:pt x="3" y="54"/>
                      <a:pt x="3" y="54"/>
                    </a:cubicBezTo>
                    <a:cubicBezTo>
                      <a:pt x="3" y="54"/>
                      <a:pt x="2" y="62"/>
                      <a:pt x="2" y="62"/>
                    </a:cubicBezTo>
                    <a:cubicBezTo>
                      <a:pt x="3" y="62"/>
                      <a:pt x="3" y="62"/>
                      <a:pt x="3" y="62"/>
                    </a:cubicBezTo>
                    <a:cubicBezTo>
                      <a:pt x="2" y="137"/>
                      <a:pt x="2" y="137"/>
                      <a:pt x="2" y="137"/>
                    </a:cubicBezTo>
                    <a:cubicBezTo>
                      <a:pt x="2" y="153"/>
                      <a:pt x="12" y="168"/>
                      <a:pt x="27" y="174"/>
                    </a:cubicBezTo>
                    <a:cubicBezTo>
                      <a:pt x="34" y="173"/>
                      <a:pt x="359" y="174"/>
                      <a:pt x="359" y="174"/>
                    </a:cubicBezTo>
                    <a:cubicBezTo>
                      <a:pt x="374" y="168"/>
                      <a:pt x="384" y="153"/>
                      <a:pt x="384" y="136"/>
                    </a:cubicBezTo>
                    <a:cubicBezTo>
                      <a:pt x="385" y="11"/>
                      <a:pt x="385" y="11"/>
                      <a:pt x="385" y="11"/>
                    </a:cubicBezTo>
                    <a:cubicBezTo>
                      <a:pt x="385" y="10"/>
                      <a:pt x="385" y="10"/>
                      <a:pt x="385" y="10"/>
                    </a:cubicBezTo>
                    <a:cubicBezTo>
                      <a:pt x="385" y="6"/>
                      <a:pt x="385" y="3"/>
                      <a:pt x="386" y="0"/>
                    </a:cubicBezTo>
                    <a:cubicBezTo>
                      <a:pt x="0" y="0"/>
                      <a:pt x="0" y="0"/>
                      <a:pt x="0" y="0"/>
                    </a:cubicBezTo>
                    <a:cubicBezTo>
                      <a:pt x="2" y="11"/>
                      <a:pt x="2" y="21"/>
                      <a:pt x="3" y="3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a:solidFill>
                    <a:prstClr val="black"/>
                  </a:solidFill>
                  <a:ea typeface="微软雅黑" panose="020B0503020204020204" charset="-122"/>
                </a:endParaRPr>
              </a:p>
            </p:txBody>
          </p:sp>
          <p:sp>
            <p:nvSpPr>
              <p:cNvPr id="13" name="Freeform 54"/>
              <p:cNvSpPr/>
              <p:nvPr/>
            </p:nvSpPr>
            <p:spPr bwMode="auto">
              <a:xfrm>
                <a:off x="7167563" y="2509838"/>
                <a:ext cx="2452688" cy="2578100"/>
              </a:xfrm>
              <a:custGeom>
                <a:avLst/>
                <a:gdLst>
                  <a:gd name="T0" fmla="*/ 597 w 773"/>
                  <a:gd name="T1" fmla="*/ 797 h 813"/>
                  <a:gd name="T2" fmla="*/ 652 w 773"/>
                  <a:gd name="T3" fmla="*/ 723 h 813"/>
                  <a:gd name="T4" fmla="*/ 773 w 773"/>
                  <a:gd name="T5" fmla="*/ 385 h 813"/>
                  <a:gd name="T6" fmla="*/ 388 w 773"/>
                  <a:gd name="T7" fmla="*/ 0 h 813"/>
                  <a:gd name="T8" fmla="*/ 384 w 773"/>
                  <a:gd name="T9" fmla="*/ 0 h 813"/>
                  <a:gd name="T10" fmla="*/ 0 w 773"/>
                  <a:gd name="T11" fmla="*/ 385 h 813"/>
                  <a:gd name="T12" fmla="*/ 120 w 773"/>
                  <a:gd name="T13" fmla="*/ 723 h 813"/>
                  <a:gd name="T14" fmla="*/ 175 w 773"/>
                  <a:gd name="T15" fmla="*/ 797 h 813"/>
                  <a:gd name="T16" fmla="*/ 183 w 773"/>
                  <a:gd name="T17" fmla="*/ 813 h 813"/>
                  <a:gd name="T18" fmla="*/ 589 w 773"/>
                  <a:gd name="T19" fmla="*/ 813 h 813"/>
                  <a:gd name="T20" fmla="*/ 597 w 773"/>
                  <a:gd name="T21" fmla="*/ 797 h 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3" h="813">
                    <a:moveTo>
                      <a:pt x="597" y="797"/>
                    </a:moveTo>
                    <a:cubicBezTo>
                      <a:pt x="613" y="771"/>
                      <a:pt x="632" y="748"/>
                      <a:pt x="652" y="723"/>
                    </a:cubicBezTo>
                    <a:cubicBezTo>
                      <a:pt x="709" y="655"/>
                      <a:pt x="773" y="577"/>
                      <a:pt x="773" y="385"/>
                    </a:cubicBezTo>
                    <a:cubicBezTo>
                      <a:pt x="773" y="173"/>
                      <a:pt x="600" y="0"/>
                      <a:pt x="388" y="0"/>
                    </a:cubicBezTo>
                    <a:cubicBezTo>
                      <a:pt x="384" y="0"/>
                      <a:pt x="384" y="0"/>
                      <a:pt x="384" y="0"/>
                    </a:cubicBezTo>
                    <a:cubicBezTo>
                      <a:pt x="172" y="0"/>
                      <a:pt x="0" y="173"/>
                      <a:pt x="0" y="385"/>
                    </a:cubicBezTo>
                    <a:cubicBezTo>
                      <a:pt x="0" y="577"/>
                      <a:pt x="64" y="655"/>
                      <a:pt x="120" y="723"/>
                    </a:cubicBezTo>
                    <a:cubicBezTo>
                      <a:pt x="140" y="748"/>
                      <a:pt x="159" y="771"/>
                      <a:pt x="175" y="797"/>
                    </a:cubicBezTo>
                    <a:cubicBezTo>
                      <a:pt x="178" y="803"/>
                      <a:pt x="180" y="808"/>
                      <a:pt x="183" y="813"/>
                    </a:cubicBezTo>
                    <a:cubicBezTo>
                      <a:pt x="589" y="813"/>
                      <a:pt x="589" y="813"/>
                      <a:pt x="589" y="813"/>
                    </a:cubicBezTo>
                    <a:cubicBezTo>
                      <a:pt x="592" y="808"/>
                      <a:pt x="594" y="802"/>
                      <a:pt x="597" y="797"/>
                    </a:cubicBezTo>
                    <a:close/>
                  </a:path>
                </a:pathLst>
              </a:custGeom>
              <a:solidFill>
                <a:srgbClr val="C00000"/>
              </a:solidFill>
              <a:ln w="9525">
                <a:noFill/>
                <a:round/>
              </a:ln>
            </p:spPr>
            <p:txBody>
              <a:bodyPr vert="horz" wrap="square" lIns="121920" tIns="60960" rIns="121920" bIns="60960" numCol="1" anchor="t" anchorCtr="0" compatLnSpc="1"/>
              <a:lstStyle/>
              <a:p>
                <a:endParaRPr lang="zh-CN" altLang="en-US">
                  <a:solidFill>
                    <a:prstClr val="black"/>
                  </a:solidFill>
                  <a:ea typeface="微软雅黑" panose="020B0503020204020204" charset="-122"/>
                </a:endParaRPr>
              </a:p>
            </p:txBody>
          </p:sp>
        </p:grpSp>
        <p:sp>
          <p:nvSpPr>
            <p:cNvPr id="6" name="TextBox 10"/>
            <p:cNvSpPr txBox="1"/>
            <p:nvPr/>
          </p:nvSpPr>
          <p:spPr>
            <a:xfrm>
              <a:off x="3980347" y="3075806"/>
              <a:ext cx="1242060" cy="37707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altLang="zh-CN" sz="2665" dirty="0">
                  <a:solidFill>
                    <a:srgbClr val="FFC000"/>
                  </a:solidFill>
                  <a:latin typeface="Impact" panose="020B0806030902050204" pitchFamily="34" charset="0"/>
                </a:rPr>
                <a:t>keyword</a:t>
              </a:r>
              <a:endParaRPr lang="zh-CN" altLang="en-US" sz="2665" dirty="0">
                <a:solidFill>
                  <a:srgbClr val="FFC000"/>
                </a:solidFill>
                <a:latin typeface="Impact" panose="020B0806030902050204" pitchFamily="34" charset="0"/>
              </a:endParaRPr>
            </a:p>
          </p:txBody>
        </p:sp>
        <p:sp>
          <p:nvSpPr>
            <p:cNvPr id="7" name="Freeform 6"/>
            <p:cNvSpPr>
              <a:spLocks noChangeAspect="1" noEditPoints="1"/>
            </p:cNvSpPr>
            <p:nvPr/>
          </p:nvSpPr>
          <p:spPr bwMode="auto">
            <a:xfrm>
              <a:off x="4350122" y="2661220"/>
              <a:ext cx="547033" cy="445373"/>
            </a:xfrm>
            <a:custGeom>
              <a:avLst/>
              <a:gdLst>
                <a:gd name="T0" fmla="*/ 36 w 113"/>
                <a:gd name="T1" fmla="*/ 11 h 86"/>
                <a:gd name="T2" fmla="*/ 106 w 113"/>
                <a:gd name="T3" fmla="*/ 32 h 86"/>
                <a:gd name="T4" fmla="*/ 102 w 113"/>
                <a:gd name="T5" fmla="*/ 35 h 86"/>
                <a:gd name="T6" fmla="*/ 99 w 113"/>
                <a:gd name="T7" fmla="*/ 39 h 86"/>
                <a:gd name="T8" fmla="*/ 95 w 113"/>
                <a:gd name="T9" fmla="*/ 43 h 86"/>
                <a:gd name="T10" fmla="*/ 91 w 113"/>
                <a:gd name="T11" fmla="*/ 86 h 86"/>
                <a:gd name="T12" fmla="*/ 91 w 113"/>
                <a:gd name="T13" fmla="*/ 47 h 86"/>
                <a:gd name="T14" fmla="*/ 81 w 113"/>
                <a:gd name="T15" fmla="*/ 86 h 86"/>
                <a:gd name="T16" fmla="*/ 77 w 113"/>
                <a:gd name="T17" fmla="*/ 59 h 86"/>
                <a:gd name="T18" fmla="*/ 74 w 113"/>
                <a:gd name="T19" fmla="*/ 56 h 86"/>
                <a:gd name="T20" fmla="*/ 70 w 113"/>
                <a:gd name="T21" fmla="*/ 86 h 86"/>
                <a:gd name="T22" fmla="*/ 70 w 113"/>
                <a:gd name="T23" fmla="*/ 54 h 86"/>
                <a:gd name="T24" fmla="*/ 59 w 113"/>
                <a:gd name="T25" fmla="*/ 86 h 86"/>
                <a:gd name="T26" fmla="*/ 56 w 113"/>
                <a:gd name="T27" fmla="*/ 65 h 86"/>
                <a:gd name="T28" fmla="*/ 52 w 113"/>
                <a:gd name="T29" fmla="*/ 68 h 86"/>
                <a:gd name="T30" fmla="*/ 48 w 113"/>
                <a:gd name="T31" fmla="*/ 86 h 86"/>
                <a:gd name="T32" fmla="*/ 48 w 113"/>
                <a:gd name="T33" fmla="*/ 71 h 86"/>
                <a:gd name="T34" fmla="*/ 38 w 113"/>
                <a:gd name="T35" fmla="*/ 86 h 86"/>
                <a:gd name="T36" fmla="*/ 34 w 113"/>
                <a:gd name="T37" fmla="*/ 70 h 86"/>
                <a:gd name="T38" fmla="*/ 31 w 113"/>
                <a:gd name="T39" fmla="*/ 67 h 86"/>
                <a:gd name="T40" fmla="*/ 27 w 113"/>
                <a:gd name="T41" fmla="*/ 86 h 86"/>
                <a:gd name="T42" fmla="*/ 27 w 113"/>
                <a:gd name="T43" fmla="*/ 67 h 86"/>
                <a:gd name="T44" fmla="*/ 16 w 113"/>
                <a:gd name="T45" fmla="*/ 86 h 86"/>
                <a:gd name="T46" fmla="*/ 5 w 113"/>
                <a:gd name="T47" fmla="*/ 79 h 86"/>
                <a:gd name="T48" fmla="*/ 2 w 113"/>
                <a:gd name="T49" fmla="*/ 76 h 86"/>
                <a:gd name="T50" fmla="*/ 0 w 113"/>
                <a:gd name="T51" fmla="*/ 58 h 86"/>
                <a:gd name="T52" fmla="*/ 38 w 113"/>
                <a:gd name="T53" fmla="*/ 64 h 86"/>
                <a:gd name="T54" fmla="*/ 70 w 113"/>
                <a:gd name="T55" fmla="*/ 45 h 86"/>
                <a:gd name="T56" fmla="*/ 82 w 113"/>
                <a:gd name="T57" fmla="*/ 46 h 86"/>
                <a:gd name="T58" fmla="*/ 111 w 113"/>
                <a:gd name="T59" fmla="*/ 13 h 86"/>
                <a:gd name="T60" fmla="*/ 89 w 113"/>
                <a:gd name="T61" fmla="*/ 10 h 86"/>
                <a:gd name="T62" fmla="*/ 74 w 113"/>
                <a:gd name="T63" fmla="*/ 31 h 86"/>
                <a:gd name="T64" fmla="*/ 42 w 113"/>
                <a:gd name="T65" fmla="*/ 49 h 86"/>
                <a:gd name="T66" fmla="*/ 25 w 113"/>
                <a:gd name="T67" fmla="*/ 43 h 86"/>
                <a:gd name="T68" fmla="*/ 13 w 113"/>
                <a:gd name="T69" fmla="*/ 86 h 86"/>
                <a:gd name="T70" fmla="*/ 13 w 113"/>
                <a:gd name="T71" fmla="*/ 75 h 86"/>
                <a:gd name="T72" fmla="*/ 31 w 113"/>
                <a:gd name="T73" fmla="*/ 12 h 86"/>
                <a:gd name="T74" fmla="*/ 49 w 113"/>
                <a:gd name="T75" fmla="*/ 19 h 86"/>
                <a:gd name="T76" fmla="*/ 39 w 113"/>
                <a:gd name="T77" fmla="*/ 19 h 86"/>
                <a:gd name="T78" fmla="*/ 43 w 113"/>
                <a:gd name="T79" fmla="*/ 44 h 86"/>
                <a:gd name="T80" fmla="*/ 34 w 113"/>
                <a:gd name="T81" fmla="*/ 31 h 86"/>
                <a:gd name="T82" fmla="*/ 20 w 113"/>
                <a:gd name="T83" fmla="*/ 38 h 86"/>
                <a:gd name="T84" fmla="*/ 30 w 113"/>
                <a:gd name="T85" fmla="*/ 17 h 86"/>
                <a:gd name="T86" fmla="*/ 21 w 113"/>
                <a:gd name="T87" fmla="*/ 22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3" h="86">
                  <a:moveTo>
                    <a:pt x="36" y="2"/>
                  </a:moveTo>
                  <a:cubicBezTo>
                    <a:pt x="39" y="2"/>
                    <a:pt x="41" y="4"/>
                    <a:pt x="41" y="6"/>
                  </a:cubicBezTo>
                  <a:cubicBezTo>
                    <a:pt x="41" y="9"/>
                    <a:pt x="39" y="11"/>
                    <a:pt x="36" y="11"/>
                  </a:cubicBezTo>
                  <a:cubicBezTo>
                    <a:pt x="34" y="11"/>
                    <a:pt x="32" y="9"/>
                    <a:pt x="32" y="6"/>
                  </a:cubicBezTo>
                  <a:cubicBezTo>
                    <a:pt x="32" y="4"/>
                    <a:pt x="34" y="2"/>
                    <a:pt x="36" y="2"/>
                  </a:cubicBezTo>
                  <a:close/>
                  <a:moveTo>
                    <a:pt x="106" y="32"/>
                  </a:moveTo>
                  <a:cubicBezTo>
                    <a:pt x="106" y="86"/>
                    <a:pt x="106" y="86"/>
                    <a:pt x="106" y="86"/>
                  </a:cubicBezTo>
                  <a:cubicBezTo>
                    <a:pt x="102" y="86"/>
                    <a:pt x="102" y="86"/>
                    <a:pt x="102" y="86"/>
                  </a:cubicBezTo>
                  <a:cubicBezTo>
                    <a:pt x="102" y="35"/>
                    <a:pt x="102" y="35"/>
                    <a:pt x="102" y="35"/>
                  </a:cubicBezTo>
                  <a:cubicBezTo>
                    <a:pt x="105" y="32"/>
                    <a:pt x="105" y="32"/>
                    <a:pt x="105" y="32"/>
                  </a:cubicBezTo>
                  <a:cubicBezTo>
                    <a:pt x="106" y="32"/>
                    <a:pt x="106" y="32"/>
                    <a:pt x="106" y="32"/>
                  </a:cubicBezTo>
                  <a:close/>
                  <a:moveTo>
                    <a:pt x="99" y="39"/>
                  </a:moveTo>
                  <a:cubicBezTo>
                    <a:pt x="99" y="86"/>
                    <a:pt x="99" y="86"/>
                    <a:pt x="99" y="86"/>
                  </a:cubicBezTo>
                  <a:cubicBezTo>
                    <a:pt x="97" y="86"/>
                    <a:pt x="96" y="86"/>
                    <a:pt x="95" y="86"/>
                  </a:cubicBezTo>
                  <a:cubicBezTo>
                    <a:pt x="95" y="43"/>
                    <a:pt x="95" y="43"/>
                    <a:pt x="95" y="43"/>
                  </a:cubicBezTo>
                  <a:cubicBezTo>
                    <a:pt x="99" y="39"/>
                    <a:pt x="99" y="39"/>
                    <a:pt x="99" y="39"/>
                  </a:cubicBezTo>
                  <a:close/>
                  <a:moveTo>
                    <a:pt x="91" y="47"/>
                  </a:moveTo>
                  <a:cubicBezTo>
                    <a:pt x="91" y="86"/>
                    <a:pt x="91" y="86"/>
                    <a:pt x="91" y="86"/>
                  </a:cubicBezTo>
                  <a:cubicBezTo>
                    <a:pt x="90" y="86"/>
                    <a:pt x="89" y="86"/>
                    <a:pt x="88" y="86"/>
                  </a:cubicBezTo>
                  <a:cubicBezTo>
                    <a:pt x="88" y="51"/>
                    <a:pt x="88" y="51"/>
                    <a:pt x="88" y="51"/>
                  </a:cubicBezTo>
                  <a:cubicBezTo>
                    <a:pt x="91" y="47"/>
                    <a:pt x="91" y="47"/>
                    <a:pt x="91" y="47"/>
                  </a:cubicBezTo>
                  <a:close/>
                  <a:moveTo>
                    <a:pt x="84" y="55"/>
                  </a:moveTo>
                  <a:cubicBezTo>
                    <a:pt x="84" y="86"/>
                    <a:pt x="84" y="86"/>
                    <a:pt x="84" y="86"/>
                  </a:cubicBezTo>
                  <a:cubicBezTo>
                    <a:pt x="83" y="86"/>
                    <a:pt x="82" y="86"/>
                    <a:pt x="81" y="86"/>
                  </a:cubicBezTo>
                  <a:cubicBezTo>
                    <a:pt x="81" y="59"/>
                    <a:pt x="81" y="59"/>
                    <a:pt x="81" y="59"/>
                  </a:cubicBezTo>
                  <a:cubicBezTo>
                    <a:pt x="84" y="55"/>
                    <a:pt x="84" y="55"/>
                    <a:pt x="84" y="55"/>
                  </a:cubicBezTo>
                  <a:close/>
                  <a:moveTo>
                    <a:pt x="77" y="59"/>
                  </a:moveTo>
                  <a:cubicBezTo>
                    <a:pt x="77" y="86"/>
                    <a:pt x="77" y="86"/>
                    <a:pt x="77" y="86"/>
                  </a:cubicBezTo>
                  <a:cubicBezTo>
                    <a:pt x="76" y="86"/>
                    <a:pt x="75" y="86"/>
                    <a:pt x="74" y="86"/>
                  </a:cubicBezTo>
                  <a:cubicBezTo>
                    <a:pt x="74" y="56"/>
                    <a:pt x="74" y="56"/>
                    <a:pt x="74" y="56"/>
                  </a:cubicBezTo>
                  <a:cubicBezTo>
                    <a:pt x="77" y="59"/>
                    <a:pt x="77" y="59"/>
                    <a:pt x="77" y="59"/>
                  </a:cubicBezTo>
                  <a:close/>
                  <a:moveTo>
                    <a:pt x="70" y="54"/>
                  </a:moveTo>
                  <a:cubicBezTo>
                    <a:pt x="70" y="86"/>
                    <a:pt x="70" y="86"/>
                    <a:pt x="70" y="86"/>
                  </a:cubicBezTo>
                  <a:cubicBezTo>
                    <a:pt x="69" y="86"/>
                    <a:pt x="68" y="86"/>
                    <a:pt x="66" y="86"/>
                  </a:cubicBezTo>
                  <a:cubicBezTo>
                    <a:pt x="66" y="57"/>
                    <a:pt x="66" y="57"/>
                    <a:pt x="66" y="57"/>
                  </a:cubicBezTo>
                  <a:cubicBezTo>
                    <a:pt x="70" y="54"/>
                    <a:pt x="70" y="54"/>
                    <a:pt x="70" y="54"/>
                  </a:cubicBezTo>
                  <a:close/>
                  <a:moveTo>
                    <a:pt x="63" y="59"/>
                  </a:moveTo>
                  <a:cubicBezTo>
                    <a:pt x="63" y="86"/>
                    <a:pt x="63" y="86"/>
                    <a:pt x="63" y="86"/>
                  </a:cubicBezTo>
                  <a:cubicBezTo>
                    <a:pt x="62" y="86"/>
                    <a:pt x="60" y="86"/>
                    <a:pt x="59" y="86"/>
                  </a:cubicBezTo>
                  <a:cubicBezTo>
                    <a:pt x="59" y="62"/>
                    <a:pt x="59" y="62"/>
                    <a:pt x="59" y="62"/>
                  </a:cubicBezTo>
                  <a:cubicBezTo>
                    <a:pt x="63" y="59"/>
                    <a:pt x="63" y="59"/>
                    <a:pt x="63" y="59"/>
                  </a:cubicBezTo>
                  <a:close/>
                  <a:moveTo>
                    <a:pt x="56" y="65"/>
                  </a:moveTo>
                  <a:cubicBezTo>
                    <a:pt x="56" y="86"/>
                    <a:pt x="56" y="86"/>
                    <a:pt x="56" y="86"/>
                  </a:cubicBezTo>
                  <a:cubicBezTo>
                    <a:pt x="54" y="86"/>
                    <a:pt x="53" y="86"/>
                    <a:pt x="52" y="86"/>
                  </a:cubicBezTo>
                  <a:cubicBezTo>
                    <a:pt x="52" y="68"/>
                    <a:pt x="52" y="68"/>
                    <a:pt x="52" y="68"/>
                  </a:cubicBezTo>
                  <a:cubicBezTo>
                    <a:pt x="56" y="65"/>
                    <a:pt x="56" y="65"/>
                    <a:pt x="56" y="65"/>
                  </a:cubicBezTo>
                  <a:close/>
                  <a:moveTo>
                    <a:pt x="48" y="71"/>
                  </a:moveTo>
                  <a:cubicBezTo>
                    <a:pt x="48" y="86"/>
                    <a:pt x="48" y="86"/>
                    <a:pt x="48" y="86"/>
                  </a:cubicBezTo>
                  <a:cubicBezTo>
                    <a:pt x="47" y="86"/>
                    <a:pt x="46" y="86"/>
                    <a:pt x="45" y="86"/>
                  </a:cubicBezTo>
                  <a:cubicBezTo>
                    <a:pt x="45" y="73"/>
                    <a:pt x="45" y="73"/>
                    <a:pt x="45" y="73"/>
                  </a:cubicBezTo>
                  <a:cubicBezTo>
                    <a:pt x="48" y="71"/>
                    <a:pt x="48" y="71"/>
                    <a:pt x="48" y="71"/>
                  </a:cubicBezTo>
                  <a:close/>
                  <a:moveTo>
                    <a:pt x="41" y="75"/>
                  </a:moveTo>
                  <a:cubicBezTo>
                    <a:pt x="41" y="86"/>
                    <a:pt x="41" y="86"/>
                    <a:pt x="41" y="86"/>
                  </a:cubicBezTo>
                  <a:cubicBezTo>
                    <a:pt x="40" y="86"/>
                    <a:pt x="39" y="86"/>
                    <a:pt x="38" y="86"/>
                  </a:cubicBezTo>
                  <a:cubicBezTo>
                    <a:pt x="38" y="72"/>
                    <a:pt x="38" y="72"/>
                    <a:pt x="38" y="72"/>
                  </a:cubicBezTo>
                  <a:cubicBezTo>
                    <a:pt x="41" y="75"/>
                    <a:pt x="41" y="75"/>
                    <a:pt x="41" y="75"/>
                  </a:cubicBezTo>
                  <a:close/>
                  <a:moveTo>
                    <a:pt x="34" y="70"/>
                  </a:moveTo>
                  <a:cubicBezTo>
                    <a:pt x="34" y="86"/>
                    <a:pt x="34" y="86"/>
                    <a:pt x="34" y="86"/>
                  </a:cubicBezTo>
                  <a:cubicBezTo>
                    <a:pt x="33" y="86"/>
                    <a:pt x="32" y="86"/>
                    <a:pt x="31" y="86"/>
                  </a:cubicBezTo>
                  <a:cubicBezTo>
                    <a:pt x="31" y="67"/>
                    <a:pt x="31" y="67"/>
                    <a:pt x="31" y="67"/>
                  </a:cubicBezTo>
                  <a:cubicBezTo>
                    <a:pt x="34" y="70"/>
                    <a:pt x="34" y="70"/>
                    <a:pt x="34" y="70"/>
                  </a:cubicBezTo>
                  <a:close/>
                  <a:moveTo>
                    <a:pt x="27" y="67"/>
                  </a:moveTo>
                  <a:cubicBezTo>
                    <a:pt x="27" y="86"/>
                    <a:pt x="27" y="86"/>
                    <a:pt x="27" y="86"/>
                  </a:cubicBezTo>
                  <a:cubicBezTo>
                    <a:pt x="26" y="86"/>
                    <a:pt x="25" y="86"/>
                    <a:pt x="23" y="86"/>
                  </a:cubicBezTo>
                  <a:cubicBezTo>
                    <a:pt x="23" y="69"/>
                    <a:pt x="23" y="69"/>
                    <a:pt x="23" y="69"/>
                  </a:cubicBezTo>
                  <a:cubicBezTo>
                    <a:pt x="27" y="67"/>
                    <a:pt x="27" y="67"/>
                    <a:pt x="27" y="67"/>
                  </a:cubicBezTo>
                  <a:close/>
                  <a:moveTo>
                    <a:pt x="20" y="71"/>
                  </a:moveTo>
                  <a:cubicBezTo>
                    <a:pt x="20" y="86"/>
                    <a:pt x="20" y="86"/>
                    <a:pt x="20" y="86"/>
                  </a:cubicBezTo>
                  <a:cubicBezTo>
                    <a:pt x="19" y="86"/>
                    <a:pt x="17" y="86"/>
                    <a:pt x="16" y="86"/>
                  </a:cubicBezTo>
                  <a:cubicBezTo>
                    <a:pt x="16" y="73"/>
                    <a:pt x="16" y="73"/>
                    <a:pt x="16" y="73"/>
                  </a:cubicBezTo>
                  <a:cubicBezTo>
                    <a:pt x="20" y="71"/>
                    <a:pt x="20" y="71"/>
                    <a:pt x="20" y="71"/>
                  </a:cubicBezTo>
                  <a:close/>
                  <a:moveTo>
                    <a:pt x="5" y="79"/>
                  </a:moveTo>
                  <a:cubicBezTo>
                    <a:pt x="5" y="86"/>
                    <a:pt x="5" y="86"/>
                    <a:pt x="5" y="86"/>
                  </a:cubicBezTo>
                  <a:cubicBezTo>
                    <a:pt x="2" y="86"/>
                    <a:pt x="2" y="86"/>
                    <a:pt x="2" y="86"/>
                  </a:cubicBezTo>
                  <a:cubicBezTo>
                    <a:pt x="2" y="76"/>
                    <a:pt x="2" y="76"/>
                    <a:pt x="2" y="76"/>
                  </a:cubicBezTo>
                  <a:cubicBezTo>
                    <a:pt x="4" y="80"/>
                    <a:pt x="4" y="80"/>
                    <a:pt x="4" y="80"/>
                  </a:cubicBezTo>
                  <a:cubicBezTo>
                    <a:pt x="5" y="79"/>
                    <a:pt x="5" y="79"/>
                    <a:pt x="5" y="79"/>
                  </a:cubicBezTo>
                  <a:close/>
                  <a:moveTo>
                    <a:pt x="0" y="58"/>
                  </a:moveTo>
                  <a:cubicBezTo>
                    <a:pt x="7" y="70"/>
                    <a:pt x="7" y="70"/>
                    <a:pt x="7" y="70"/>
                  </a:cubicBezTo>
                  <a:cubicBezTo>
                    <a:pt x="29" y="57"/>
                    <a:pt x="29" y="57"/>
                    <a:pt x="29" y="57"/>
                  </a:cubicBezTo>
                  <a:cubicBezTo>
                    <a:pt x="38" y="64"/>
                    <a:pt x="38" y="64"/>
                    <a:pt x="38" y="64"/>
                  </a:cubicBezTo>
                  <a:cubicBezTo>
                    <a:pt x="42" y="66"/>
                    <a:pt x="42" y="66"/>
                    <a:pt x="42" y="66"/>
                  </a:cubicBezTo>
                  <a:cubicBezTo>
                    <a:pt x="46" y="63"/>
                    <a:pt x="46" y="63"/>
                    <a:pt x="46" y="63"/>
                  </a:cubicBezTo>
                  <a:cubicBezTo>
                    <a:pt x="70" y="45"/>
                    <a:pt x="70" y="45"/>
                    <a:pt x="70" y="45"/>
                  </a:cubicBezTo>
                  <a:cubicBezTo>
                    <a:pt x="73" y="47"/>
                    <a:pt x="73" y="47"/>
                    <a:pt x="73" y="47"/>
                  </a:cubicBezTo>
                  <a:cubicBezTo>
                    <a:pt x="78" y="51"/>
                    <a:pt x="78" y="51"/>
                    <a:pt x="78" y="51"/>
                  </a:cubicBezTo>
                  <a:cubicBezTo>
                    <a:pt x="82" y="46"/>
                    <a:pt x="82" y="46"/>
                    <a:pt x="82" y="46"/>
                  </a:cubicBezTo>
                  <a:cubicBezTo>
                    <a:pt x="104" y="22"/>
                    <a:pt x="104" y="22"/>
                    <a:pt x="104" y="22"/>
                  </a:cubicBezTo>
                  <a:cubicBezTo>
                    <a:pt x="109" y="26"/>
                    <a:pt x="109" y="26"/>
                    <a:pt x="109" y="26"/>
                  </a:cubicBezTo>
                  <a:cubicBezTo>
                    <a:pt x="111" y="13"/>
                    <a:pt x="111" y="13"/>
                    <a:pt x="111" y="13"/>
                  </a:cubicBezTo>
                  <a:cubicBezTo>
                    <a:pt x="113" y="0"/>
                    <a:pt x="113" y="0"/>
                    <a:pt x="113" y="0"/>
                  </a:cubicBezTo>
                  <a:cubicBezTo>
                    <a:pt x="101" y="5"/>
                    <a:pt x="101" y="5"/>
                    <a:pt x="101" y="5"/>
                  </a:cubicBezTo>
                  <a:cubicBezTo>
                    <a:pt x="89" y="10"/>
                    <a:pt x="89" y="10"/>
                    <a:pt x="89" y="10"/>
                  </a:cubicBezTo>
                  <a:cubicBezTo>
                    <a:pt x="93" y="13"/>
                    <a:pt x="93" y="13"/>
                    <a:pt x="93" y="13"/>
                  </a:cubicBezTo>
                  <a:cubicBezTo>
                    <a:pt x="76" y="32"/>
                    <a:pt x="76" y="32"/>
                    <a:pt x="76" y="32"/>
                  </a:cubicBezTo>
                  <a:cubicBezTo>
                    <a:pt x="74" y="31"/>
                    <a:pt x="74" y="31"/>
                    <a:pt x="74" y="31"/>
                  </a:cubicBezTo>
                  <a:cubicBezTo>
                    <a:pt x="70" y="28"/>
                    <a:pt x="70" y="28"/>
                    <a:pt x="70" y="28"/>
                  </a:cubicBezTo>
                  <a:cubicBezTo>
                    <a:pt x="65" y="31"/>
                    <a:pt x="65" y="31"/>
                    <a:pt x="65" y="31"/>
                  </a:cubicBezTo>
                  <a:cubicBezTo>
                    <a:pt x="42" y="49"/>
                    <a:pt x="42" y="49"/>
                    <a:pt x="42" y="49"/>
                  </a:cubicBezTo>
                  <a:cubicBezTo>
                    <a:pt x="33" y="43"/>
                    <a:pt x="33" y="43"/>
                    <a:pt x="33" y="43"/>
                  </a:cubicBezTo>
                  <a:cubicBezTo>
                    <a:pt x="29" y="41"/>
                    <a:pt x="29" y="41"/>
                    <a:pt x="29" y="41"/>
                  </a:cubicBezTo>
                  <a:cubicBezTo>
                    <a:pt x="25" y="43"/>
                    <a:pt x="25" y="43"/>
                    <a:pt x="25" y="43"/>
                  </a:cubicBezTo>
                  <a:cubicBezTo>
                    <a:pt x="0" y="58"/>
                    <a:pt x="0" y="58"/>
                    <a:pt x="0" y="58"/>
                  </a:cubicBezTo>
                  <a:close/>
                  <a:moveTo>
                    <a:pt x="13" y="75"/>
                  </a:moveTo>
                  <a:cubicBezTo>
                    <a:pt x="13" y="86"/>
                    <a:pt x="13" y="86"/>
                    <a:pt x="13" y="86"/>
                  </a:cubicBezTo>
                  <a:cubicBezTo>
                    <a:pt x="11" y="86"/>
                    <a:pt x="10" y="86"/>
                    <a:pt x="9" y="86"/>
                  </a:cubicBezTo>
                  <a:cubicBezTo>
                    <a:pt x="9" y="77"/>
                    <a:pt x="9" y="77"/>
                    <a:pt x="9" y="77"/>
                  </a:cubicBezTo>
                  <a:cubicBezTo>
                    <a:pt x="13" y="75"/>
                    <a:pt x="13" y="75"/>
                    <a:pt x="13" y="75"/>
                  </a:cubicBezTo>
                  <a:close/>
                  <a:moveTo>
                    <a:pt x="21" y="22"/>
                  </a:moveTo>
                  <a:cubicBezTo>
                    <a:pt x="23" y="17"/>
                    <a:pt x="23" y="17"/>
                    <a:pt x="23" y="17"/>
                  </a:cubicBezTo>
                  <a:cubicBezTo>
                    <a:pt x="31" y="12"/>
                    <a:pt x="31" y="12"/>
                    <a:pt x="31" y="12"/>
                  </a:cubicBezTo>
                  <a:cubicBezTo>
                    <a:pt x="41" y="12"/>
                    <a:pt x="41" y="12"/>
                    <a:pt x="41" y="12"/>
                  </a:cubicBezTo>
                  <a:cubicBezTo>
                    <a:pt x="43" y="19"/>
                    <a:pt x="43" y="19"/>
                    <a:pt x="43" y="19"/>
                  </a:cubicBezTo>
                  <a:cubicBezTo>
                    <a:pt x="49" y="19"/>
                    <a:pt x="49" y="19"/>
                    <a:pt x="49" y="19"/>
                  </a:cubicBezTo>
                  <a:cubicBezTo>
                    <a:pt x="49" y="21"/>
                    <a:pt x="49" y="21"/>
                    <a:pt x="49" y="21"/>
                  </a:cubicBezTo>
                  <a:cubicBezTo>
                    <a:pt x="41" y="22"/>
                    <a:pt x="41" y="22"/>
                    <a:pt x="41" y="22"/>
                  </a:cubicBezTo>
                  <a:cubicBezTo>
                    <a:pt x="39" y="19"/>
                    <a:pt x="39" y="19"/>
                    <a:pt x="39" y="19"/>
                  </a:cubicBezTo>
                  <a:cubicBezTo>
                    <a:pt x="37" y="26"/>
                    <a:pt x="37" y="26"/>
                    <a:pt x="37" y="26"/>
                  </a:cubicBezTo>
                  <a:cubicBezTo>
                    <a:pt x="43" y="33"/>
                    <a:pt x="43" y="33"/>
                    <a:pt x="43" y="33"/>
                  </a:cubicBezTo>
                  <a:cubicBezTo>
                    <a:pt x="43" y="44"/>
                    <a:pt x="43" y="44"/>
                    <a:pt x="43" y="44"/>
                  </a:cubicBezTo>
                  <a:cubicBezTo>
                    <a:pt x="41" y="44"/>
                    <a:pt x="41" y="44"/>
                    <a:pt x="41" y="44"/>
                  </a:cubicBezTo>
                  <a:cubicBezTo>
                    <a:pt x="39" y="35"/>
                    <a:pt x="39" y="35"/>
                    <a:pt x="39" y="35"/>
                  </a:cubicBezTo>
                  <a:cubicBezTo>
                    <a:pt x="34" y="31"/>
                    <a:pt x="34" y="31"/>
                    <a:pt x="34" y="31"/>
                  </a:cubicBezTo>
                  <a:cubicBezTo>
                    <a:pt x="32" y="33"/>
                    <a:pt x="31" y="38"/>
                    <a:pt x="31" y="38"/>
                  </a:cubicBezTo>
                  <a:cubicBezTo>
                    <a:pt x="21" y="40"/>
                    <a:pt x="21" y="40"/>
                    <a:pt x="21" y="40"/>
                  </a:cubicBezTo>
                  <a:cubicBezTo>
                    <a:pt x="20" y="38"/>
                    <a:pt x="20" y="38"/>
                    <a:pt x="20" y="38"/>
                  </a:cubicBezTo>
                  <a:cubicBezTo>
                    <a:pt x="27" y="35"/>
                    <a:pt x="27" y="35"/>
                    <a:pt x="27" y="35"/>
                  </a:cubicBezTo>
                  <a:cubicBezTo>
                    <a:pt x="29" y="25"/>
                    <a:pt x="29" y="25"/>
                    <a:pt x="29" y="25"/>
                  </a:cubicBezTo>
                  <a:cubicBezTo>
                    <a:pt x="30" y="17"/>
                    <a:pt x="30" y="17"/>
                    <a:pt x="30" y="17"/>
                  </a:cubicBezTo>
                  <a:cubicBezTo>
                    <a:pt x="26" y="18"/>
                    <a:pt x="26" y="18"/>
                    <a:pt x="26" y="18"/>
                  </a:cubicBezTo>
                  <a:cubicBezTo>
                    <a:pt x="23" y="24"/>
                    <a:pt x="23" y="24"/>
                    <a:pt x="23" y="24"/>
                  </a:cubicBezTo>
                  <a:lnTo>
                    <a:pt x="21" y="22"/>
                  </a:lnTo>
                  <a:close/>
                </a:path>
              </a:pathLst>
            </a:custGeom>
            <a:solidFill>
              <a:srgbClr val="FFC000"/>
            </a:solidFill>
            <a:ln>
              <a:noFill/>
            </a:ln>
            <a:effectLst>
              <a:outerShdw blurRad="25400" dist="25400" dir="2700000" algn="tl" rotWithShape="0">
                <a:prstClr val="black">
                  <a:alpha val="40000"/>
                </a:prstClr>
              </a:outerShdw>
            </a:effectLst>
          </p:spPr>
          <p:txBody>
            <a:bodyPr vert="horz" wrap="square" lIns="121920" tIns="60960" rIns="121920" bIns="60960" numCol="1" anchor="t" anchorCtr="0" compatLnSpc="1"/>
            <a:lstStyle/>
            <a:p>
              <a:endParaRPr lang="zh-CN" altLang="en-US"/>
            </a:p>
          </p:txBody>
        </p:sp>
      </p:grpSp>
      <p:sp>
        <p:nvSpPr>
          <p:cNvPr id="26" name="矩形 25"/>
          <p:cNvSpPr/>
          <p:nvPr/>
        </p:nvSpPr>
        <p:spPr>
          <a:xfrm>
            <a:off x="527381" y="4224647"/>
            <a:ext cx="2688024" cy="707886"/>
          </a:xfrm>
          <a:prstGeom prst="rect">
            <a:avLst/>
          </a:prstGeom>
        </p:spPr>
        <p:txBody>
          <a:bodyPr wrap="square">
            <a:spAutoFit/>
          </a:bodyPr>
          <a:lstStyle/>
          <a:p>
            <a:pPr algn="just">
              <a:lnSpc>
                <a:spcPts val="1600"/>
              </a:lnSpc>
            </a:pPr>
            <a:r>
              <a:rPr lang="zh-CN" altLang="en-US" sz="1335" dirty="0">
                <a:latin typeface="微软雅黑" panose="020B0503020204020204" charset="-122"/>
                <a:ea typeface="微软雅黑" panose="020B0503020204020204" charset="-122"/>
              </a:rPr>
              <a:t>随着计算机技术的发展及印刷技术的进步，平面设计在视觉感观领域的表现和应用也越来越丰富。</a:t>
            </a:r>
          </a:p>
        </p:txBody>
      </p:sp>
      <p:sp>
        <p:nvSpPr>
          <p:cNvPr id="27" name="矩形 26"/>
          <p:cNvSpPr/>
          <p:nvPr/>
        </p:nvSpPr>
        <p:spPr>
          <a:xfrm>
            <a:off x="1586557" y="2355515"/>
            <a:ext cx="2688024" cy="707886"/>
          </a:xfrm>
          <a:prstGeom prst="rect">
            <a:avLst/>
          </a:prstGeom>
        </p:spPr>
        <p:txBody>
          <a:bodyPr wrap="square">
            <a:spAutoFit/>
          </a:bodyPr>
          <a:lstStyle/>
          <a:p>
            <a:pPr algn="just">
              <a:lnSpc>
                <a:spcPts val="1600"/>
              </a:lnSpc>
            </a:pPr>
            <a:r>
              <a:rPr lang="zh-CN" altLang="en-US" sz="1335" dirty="0">
                <a:latin typeface="微软雅黑" panose="020B0503020204020204" charset="-122"/>
                <a:ea typeface="微软雅黑" panose="020B0503020204020204" charset="-122"/>
              </a:rPr>
              <a:t>随着计算机技术的发展及印刷技术的进步，平面设计在视觉感观领域的表现和应用也越来越丰富。</a:t>
            </a:r>
          </a:p>
        </p:txBody>
      </p:sp>
      <p:sp>
        <p:nvSpPr>
          <p:cNvPr id="28" name="矩形 27"/>
          <p:cNvSpPr/>
          <p:nvPr/>
        </p:nvSpPr>
        <p:spPr>
          <a:xfrm>
            <a:off x="7800736" y="2355515"/>
            <a:ext cx="2688024" cy="707886"/>
          </a:xfrm>
          <a:prstGeom prst="rect">
            <a:avLst/>
          </a:prstGeom>
        </p:spPr>
        <p:txBody>
          <a:bodyPr wrap="square">
            <a:spAutoFit/>
          </a:bodyPr>
          <a:lstStyle/>
          <a:p>
            <a:pPr algn="just">
              <a:lnSpc>
                <a:spcPts val="1600"/>
              </a:lnSpc>
            </a:pPr>
            <a:r>
              <a:rPr lang="zh-CN" altLang="en-US" sz="1335" dirty="0">
                <a:latin typeface="微软雅黑" panose="020B0503020204020204" charset="-122"/>
                <a:ea typeface="微软雅黑" panose="020B0503020204020204" charset="-122"/>
              </a:rPr>
              <a:t>随着计算机技术的发展及印刷技术的进步，平面设计在视觉感观领域的表现和应用也越来越丰富。</a:t>
            </a:r>
          </a:p>
        </p:txBody>
      </p:sp>
      <p:sp>
        <p:nvSpPr>
          <p:cNvPr id="29" name="矩形 28"/>
          <p:cNvSpPr/>
          <p:nvPr/>
        </p:nvSpPr>
        <p:spPr>
          <a:xfrm>
            <a:off x="8880309" y="4243217"/>
            <a:ext cx="2688024" cy="707886"/>
          </a:xfrm>
          <a:prstGeom prst="rect">
            <a:avLst/>
          </a:prstGeom>
        </p:spPr>
        <p:txBody>
          <a:bodyPr wrap="square">
            <a:spAutoFit/>
          </a:bodyPr>
          <a:lstStyle/>
          <a:p>
            <a:pPr algn="just">
              <a:lnSpc>
                <a:spcPts val="1600"/>
              </a:lnSpc>
            </a:pPr>
            <a:r>
              <a:rPr lang="zh-CN" altLang="en-US" sz="1335" dirty="0">
                <a:latin typeface="微软雅黑" panose="020B0503020204020204" charset="-122"/>
                <a:ea typeface="微软雅黑" panose="020B0503020204020204" charset="-122"/>
              </a:rPr>
              <a:t>随着计算机技术的发展及印刷技术的进步，平面设计在视觉感观领域的表现和应用也越来越丰富。</a:t>
            </a:r>
          </a:p>
        </p:txBody>
      </p:sp>
      <p:grpSp>
        <p:nvGrpSpPr>
          <p:cNvPr id="31" name="组合 30"/>
          <p:cNvGrpSpPr/>
          <p:nvPr/>
        </p:nvGrpSpPr>
        <p:grpSpPr>
          <a:xfrm>
            <a:off x="4293008" y="2031235"/>
            <a:ext cx="1356444" cy="1356444"/>
            <a:chOff x="4293008" y="2031235"/>
            <a:chExt cx="1356444" cy="1356444"/>
          </a:xfrm>
        </p:grpSpPr>
        <p:sp>
          <p:nvSpPr>
            <p:cNvPr id="16" name="标题层"/>
            <p:cNvSpPr txBox="1"/>
            <p:nvPr/>
          </p:nvSpPr>
          <p:spPr bwMode="auto">
            <a:xfrm>
              <a:off x="4559418" y="2417070"/>
              <a:ext cx="823624" cy="584775"/>
            </a:xfrm>
            <a:prstGeom prst="rect">
              <a:avLst/>
            </a:prstGeom>
            <a:noFill/>
            <a:effectLst>
              <a:outerShdw blurRad="12700" dist="12700" dir="4380000" algn="tl" rotWithShape="0">
                <a:prstClr val="black">
                  <a:alpha val="40000"/>
                </a:prstClr>
              </a:outerShdw>
            </a:effectLst>
          </p:spPr>
          <p:txBody>
            <a:bodyPr wrap="square">
              <a:spAutoFit/>
            </a:bodyPr>
            <a:lstStyle/>
            <a:p>
              <a:pPr algn="ctr" defTabSz="1218565" fontAlgn="auto">
                <a:spcBef>
                  <a:spcPts val="0"/>
                </a:spcBef>
                <a:spcAft>
                  <a:spcPts val="0"/>
                </a:spcAft>
                <a:defRPr/>
              </a:pPr>
              <a:r>
                <a:rPr lang="en-US" altLang="zh-CN" sz="3200" kern="0" dirty="0">
                  <a:latin typeface="Impact" panose="020B0806030902050204" pitchFamily="34" charset="0"/>
                  <a:ea typeface="微软雅黑" panose="020B0503020204020204" charset="-122"/>
                  <a:cs typeface="Arial" panose="020B0604020202020204" pitchFamily="34" charset="0"/>
                </a:rPr>
                <a:t>02</a:t>
              </a:r>
              <a:endParaRPr lang="zh-CN" altLang="en-US" sz="3200" kern="0" dirty="0">
                <a:latin typeface="Impact" panose="020B0806030902050204" pitchFamily="34" charset="0"/>
                <a:ea typeface="微软雅黑" panose="020B0503020204020204" charset="-122"/>
                <a:cs typeface="Arial" panose="020B0604020202020204" pitchFamily="34" charset="0"/>
              </a:endParaRPr>
            </a:p>
          </p:txBody>
        </p:sp>
        <p:sp>
          <p:nvSpPr>
            <p:cNvPr id="30" name="Freeform 48"/>
            <p:cNvSpPr>
              <a:spLocks noEditPoints="1"/>
            </p:cNvSpPr>
            <p:nvPr/>
          </p:nvSpPr>
          <p:spPr bwMode="auto">
            <a:xfrm>
              <a:off x="4293008" y="2031235"/>
              <a:ext cx="1356444" cy="1356444"/>
            </a:xfrm>
            <a:custGeom>
              <a:avLst/>
              <a:gdLst>
                <a:gd name="T0" fmla="*/ 556 w 1252"/>
                <a:gd name="T1" fmla="*/ 1248 h 1252"/>
                <a:gd name="T2" fmla="*/ 375 w 1252"/>
                <a:gd name="T3" fmla="*/ 1200 h 1252"/>
                <a:gd name="T4" fmla="*/ 255 w 1252"/>
                <a:gd name="T5" fmla="*/ 1130 h 1252"/>
                <a:gd name="T6" fmla="*/ 122 w 1252"/>
                <a:gd name="T7" fmla="*/ 998 h 1252"/>
                <a:gd name="T8" fmla="*/ 52 w 1252"/>
                <a:gd name="T9" fmla="*/ 877 h 1252"/>
                <a:gd name="T10" fmla="*/ 4 w 1252"/>
                <a:gd name="T11" fmla="*/ 696 h 1252"/>
                <a:gd name="T12" fmla="*/ 4 w 1252"/>
                <a:gd name="T13" fmla="*/ 560 h 1252"/>
                <a:gd name="T14" fmla="*/ 137 w 1252"/>
                <a:gd name="T15" fmla="*/ 458 h 1252"/>
                <a:gd name="T16" fmla="*/ 120 w 1252"/>
                <a:gd name="T17" fmla="*/ 257 h 1252"/>
                <a:gd name="T18" fmla="*/ 287 w 1252"/>
                <a:gd name="T19" fmla="*/ 236 h 1252"/>
                <a:gd name="T20" fmla="*/ 372 w 1252"/>
                <a:gd name="T21" fmla="*/ 54 h 1252"/>
                <a:gd name="T22" fmla="*/ 528 w 1252"/>
                <a:gd name="T23" fmla="*/ 119 h 1252"/>
                <a:gd name="T24" fmla="*/ 626 w 1252"/>
                <a:gd name="T25" fmla="*/ 0 h 1252"/>
                <a:gd name="T26" fmla="*/ 724 w 1252"/>
                <a:gd name="T27" fmla="*/ 119 h 1252"/>
                <a:gd name="T28" fmla="*/ 879 w 1252"/>
                <a:gd name="T29" fmla="*/ 54 h 1252"/>
                <a:gd name="T30" fmla="*/ 965 w 1252"/>
                <a:gd name="T31" fmla="*/ 236 h 1252"/>
                <a:gd name="T32" fmla="*/ 1132 w 1252"/>
                <a:gd name="T33" fmla="*/ 257 h 1252"/>
                <a:gd name="T34" fmla="*/ 1115 w 1252"/>
                <a:gd name="T35" fmla="*/ 458 h 1252"/>
                <a:gd name="T36" fmla="*/ 1248 w 1252"/>
                <a:gd name="T37" fmla="*/ 560 h 1252"/>
                <a:gd name="T38" fmla="*/ 1248 w 1252"/>
                <a:gd name="T39" fmla="*/ 696 h 1252"/>
                <a:gd name="T40" fmla="*/ 1200 w 1252"/>
                <a:gd name="T41" fmla="*/ 877 h 1252"/>
                <a:gd name="T42" fmla="*/ 1130 w 1252"/>
                <a:gd name="T43" fmla="*/ 998 h 1252"/>
                <a:gd name="T44" fmla="*/ 997 w 1252"/>
                <a:gd name="T45" fmla="*/ 1130 h 1252"/>
                <a:gd name="T46" fmla="*/ 877 w 1252"/>
                <a:gd name="T47" fmla="*/ 1200 h 1252"/>
                <a:gd name="T48" fmla="*/ 696 w 1252"/>
                <a:gd name="T49" fmla="*/ 1248 h 1252"/>
                <a:gd name="T50" fmla="*/ 563 w 1252"/>
                <a:gd name="T51" fmla="*/ 1241 h 1252"/>
                <a:gd name="T52" fmla="*/ 717 w 1252"/>
                <a:gd name="T53" fmla="*/ 1126 h 1252"/>
                <a:gd name="T54" fmla="*/ 797 w 1252"/>
                <a:gd name="T55" fmla="*/ 1105 h 1252"/>
                <a:gd name="T56" fmla="*/ 955 w 1252"/>
                <a:gd name="T57" fmla="*/ 1014 h 1252"/>
                <a:gd name="T58" fmla="*/ 1013 w 1252"/>
                <a:gd name="T59" fmla="*/ 955 h 1252"/>
                <a:gd name="T60" fmla="*/ 1105 w 1252"/>
                <a:gd name="T61" fmla="*/ 797 h 1252"/>
                <a:gd name="T62" fmla="*/ 1126 w 1252"/>
                <a:gd name="T63" fmla="*/ 718 h 1252"/>
                <a:gd name="T64" fmla="*/ 1240 w 1252"/>
                <a:gd name="T65" fmla="*/ 563 h 1252"/>
                <a:gd name="T66" fmla="*/ 1106 w 1252"/>
                <a:gd name="T67" fmla="*/ 458 h 1252"/>
                <a:gd name="T68" fmla="*/ 1127 w 1252"/>
                <a:gd name="T69" fmla="*/ 265 h 1252"/>
                <a:gd name="T70" fmla="*/ 957 w 1252"/>
                <a:gd name="T71" fmla="*/ 241 h 1252"/>
                <a:gd name="T72" fmla="*/ 879 w 1252"/>
                <a:gd name="T73" fmla="*/ 63 h 1252"/>
                <a:gd name="T74" fmla="*/ 720 w 1252"/>
                <a:gd name="T75" fmla="*/ 127 h 1252"/>
                <a:gd name="T76" fmla="*/ 626 w 1252"/>
                <a:gd name="T77" fmla="*/ 9 h 1252"/>
                <a:gd name="T78" fmla="*/ 532 w 1252"/>
                <a:gd name="T79" fmla="*/ 127 h 1252"/>
                <a:gd name="T80" fmla="*/ 373 w 1252"/>
                <a:gd name="T81" fmla="*/ 63 h 1252"/>
                <a:gd name="T82" fmla="*/ 295 w 1252"/>
                <a:gd name="T83" fmla="*/ 241 h 1252"/>
                <a:gd name="T84" fmla="*/ 125 w 1252"/>
                <a:gd name="T85" fmla="*/ 265 h 1252"/>
                <a:gd name="T86" fmla="*/ 146 w 1252"/>
                <a:gd name="T87" fmla="*/ 458 h 1252"/>
                <a:gd name="T88" fmla="*/ 12 w 1252"/>
                <a:gd name="T89" fmla="*/ 563 h 1252"/>
                <a:gd name="T90" fmla="*/ 126 w 1252"/>
                <a:gd name="T91" fmla="*/ 718 h 1252"/>
                <a:gd name="T92" fmla="*/ 147 w 1252"/>
                <a:gd name="T93" fmla="*/ 797 h 1252"/>
                <a:gd name="T94" fmla="*/ 239 w 1252"/>
                <a:gd name="T95" fmla="*/ 955 h 1252"/>
                <a:gd name="T96" fmla="*/ 297 w 1252"/>
                <a:gd name="T97" fmla="*/ 1014 h 1252"/>
                <a:gd name="T98" fmla="*/ 455 w 1252"/>
                <a:gd name="T99" fmla="*/ 1105 h 1252"/>
                <a:gd name="T100" fmla="*/ 535 w 1252"/>
                <a:gd name="T101" fmla="*/ 1126 h 1252"/>
                <a:gd name="T102" fmla="*/ 288 w 1252"/>
                <a:gd name="T103" fmla="*/ 964 h 1252"/>
                <a:gd name="T104" fmla="*/ 626 w 1252"/>
                <a:gd name="T105" fmla="*/ 148 h 1252"/>
                <a:gd name="T106" fmla="*/ 964 w 1252"/>
                <a:gd name="T107" fmla="*/ 964 h 1252"/>
                <a:gd name="T108" fmla="*/ 157 w 1252"/>
                <a:gd name="T109" fmla="*/ 626 h 1252"/>
                <a:gd name="T110" fmla="*/ 626 w 1252"/>
                <a:gd name="T111" fmla="*/ 157 h 1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52" h="1252">
                  <a:moveTo>
                    <a:pt x="626" y="1252"/>
                  </a:moveTo>
                  <a:cubicBezTo>
                    <a:pt x="604" y="1252"/>
                    <a:pt x="581" y="1251"/>
                    <a:pt x="559" y="1249"/>
                  </a:cubicBezTo>
                  <a:cubicBezTo>
                    <a:pt x="556" y="1248"/>
                    <a:pt x="556" y="1248"/>
                    <a:pt x="556" y="1248"/>
                  </a:cubicBezTo>
                  <a:cubicBezTo>
                    <a:pt x="528" y="1134"/>
                    <a:pt x="528" y="1134"/>
                    <a:pt x="528" y="1134"/>
                  </a:cubicBezTo>
                  <a:cubicBezTo>
                    <a:pt x="504" y="1129"/>
                    <a:pt x="480" y="1123"/>
                    <a:pt x="458" y="1115"/>
                  </a:cubicBezTo>
                  <a:cubicBezTo>
                    <a:pt x="375" y="1200"/>
                    <a:pt x="375" y="1200"/>
                    <a:pt x="375" y="1200"/>
                  </a:cubicBezTo>
                  <a:cubicBezTo>
                    <a:pt x="372" y="1199"/>
                    <a:pt x="372" y="1199"/>
                    <a:pt x="372" y="1199"/>
                  </a:cubicBezTo>
                  <a:cubicBezTo>
                    <a:pt x="332" y="1181"/>
                    <a:pt x="293" y="1158"/>
                    <a:pt x="257" y="1132"/>
                  </a:cubicBezTo>
                  <a:cubicBezTo>
                    <a:pt x="255" y="1130"/>
                    <a:pt x="255" y="1130"/>
                    <a:pt x="255" y="1130"/>
                  </a:cubicBezTo>
                  <a:cubicBezTo>
                    <a:pt x="287" y="1016"/>
                    <a:pt x="287" y="1016"/>
                    <a:pt x="287" y="1016"/>
                  </a:cubicBezTo>
                  <a:cubicBezTo>
                    <a:pt x="269" y="1001"/>
                    <a:pt x="252" y="983"/>
                    <a:pt x="236" y="965"/>
                  </a:cubicBezTo>
                  <a:cubicBezTo>
                    <a:pt x="122" y="998"/>
                    <a:pt x="122" y="998"/>
                    <a:pt x="122" y="998"/>
                  </a:cubicBezTo>
                  <a:cubicBezTo>
                    <a:pt x="120" y="995"/>
                    <a:pt x="120" y="995"/>
                    <a:pt x="120" y="995"/>
                  </a:cubicBezTo>
                  <a:cubicBezTo>
                    <a:pt x="94" y="959"/>
                    <a:pt x="72" y="921"/>
                    <a:pt x="54" y="880"/>
                  </a:cubicBezTo>
                  <a:cubicBezTo>
                    <a:pt x="52" y="877"/>
                    <a:pt x="52" y="877"/>
                    <a:pt x="52" y="877"/>
                  </a:cubicBezTo>
                  <a:cubicBezTo>
                    <a:pt x="137" y="795"/>
                    <a:pt x="137" y="795"/>
                    <a:pt x="137" y="795"/>
                  </a:cubicBezTo>
                  <a:cubicBezTo>
                    <a:pt x="130" y="772"/>
                    <a:pt x="123" y="748"/>
                    <a:pt x="119" y="725"/>
                  </a:cubicBezTo>
                  <a:cubicBezTo>
                    <a:pt x="4" y="696"/>
                    <a:pt x="4" y="696"/>
                    <a:pt x="4" y="696"/>
                  </a:cubicBezTo>
                  <a:cubicBezTo>
                    <a:pt x="4" y="693"/>
                    <a:pt x="4" y="693"/>
                    <a:pt x="4" y="693"/>
                  </a:cubicBezTo>
                  <a:cubicBezTo>
                    <a:pt x="1" y="671"/>
                    <a:pt x="0" y="648"/>
                    <a:pt x="0" y="626"/>
                  </a:cubicBezTo>
                  <a:cubicBezTo>
                    <a:pt x="0" y="604"/>
                    <a:pt x="1" y="582"/>
                    <a:pt x="4" y="560"/>
                  </a:cubicBezTo>
                  <a:cubicBezTo>
                    <a:pt x="4" y="557"/>
                    <a:pt x="4" y="557"/>
                    <a:pt x="4" y="557"/>
                  </a:cubicBezTo>
                  <a:cubicBezTo>
                    <a:pt x="119" y="528"/>
                    <a:pt x="119" y="528"/>
                    <a:pt x="119" y="528"/>
                  </a:cubicBezTo>
                  <a:cubicBezTo>
                    <a:pt x="123" y="504"/>
                    <a:pt x="130" y="481"/>
                    <a:pt x="137" y="458"/>
                  </a:cubicBezTo>
                  <a:cubicBezTo>
                    <a:pt x="52" y="376"/>
                    <a:pt x="52" y="376"/>
                    <a:pt x="52" y="376"/>
                  </a:cubicBezTo>
                  <a:cubicBezTo>
                    <a:pt x="54" y="373"/>
                    <a:pt x="54" y="373"/>
                    <a:pt x="54" y="373"/>
                  </a:cubicBezTo>
                  <a:cubicBezTo>
                    <a:pt x="72" y="332"/>
                    <a:pt x="94" y="293"/>
                    <a:pt x="120" y="257"/>
                  </a:cubicBezTo>
                  <a:cubicBezTo>
                    <a:pt x="122" y="255"/>
                    <a:pt x="122" y="255"/>
                    <a:pt x="122" y="255"/>
                  </a:cubicBezTo>
                  <a:cubicBezTo>
                    <a:pt x="236" y="287"/>
                    <a:pt x="236" y="287"/>
                    <a:pt x="236" y="287"/>
                  </a:cubicBezTo>
                  <a:cubicBezTo>
                    <a:pt x="252" y="269"/>
                    <a:pt x="269" y="252"/>
                    <a:pt x="287" y="236"/>
                  </a:cubicBezTo>
                  <a:cubicBezTo>
                    <a:pt x="255" y="122"/>
                    <a:pt x="255" y="122"/>
                    <a:pt x="255" y="122"/>
                  </a:cubicBezTo>
                  <a:cubicBezTo>
                    <a:pt x="257" y="121"/>
                    <a:pt x="257" y="121"/>
                    <a:pt x="257" y="121"/>
                  </a:cubicBezTo>
                  <a:cubicBezTo>
                    <a:pt x="293" y="94"/>
                    <a:pt x="332" y="72"/>
                    <a:pt x="372" y="54"/>
                  </a:cubicBezTo>
                  <a:cubicBezTo>
                    <a:pt x="375" y="53"/>
                    <a:pt x="375" y="53"/>
                    <a:pt x="375" y="53"/>
                  </a:cubicBezTo>
                  <a:cubicBezTo>
                    <a:pt x="458" y="138"/>
                    <a:pt x="458" y="138"/>
                    <a:pt x="458" y="138"/>
                  </a:cubicBezTo>
                  <a:cubicBezTo>
                    <a:pt x="480" y="130"/>
                    <a:pt x="504" y="123"/>
                    <a:pt x="528" y="119"/>
                  </a:cubicBezTo>
                  <a:cubicBezTo>
                    <a:pt x="556" y="4"/>
                    <a:pt x="556" y="4"/>
                    <a:pt x="556" y="4"/>
                  </a:cubicBezTo>
                  <a:cubicBezTo>
                    <a:pt x="559" y="4"/>
                    <a:pt x="559" y="4"/>
                    <a:pt x="559" y="4"/>
                  </a:cubicBezTo>
                  <a:cubicBezTo>
                    <a:pt x="581" y="2"/>
                    <a:pt x="604" y="0"/>
                    <a:pt x="626" y="0"/>
                  </a:cubicBezTo>
                  <a:cubicBezTo>
                    <a:pt x="648" y="0"/>
                    <a:pt x="671" y="2"/>
                    <a:pt x="693" y="4"/>
                  </a:cubicBezTo>
                  <a:cubicBezTo>
                    <a:pt x="696" y="4"/>
                    <a:pt x="696" y="4"/>
                    <a:pt x="696" y="4"/>
                  </a:cubicBezTo>
                  <a:cubicBezTo>
                    <a:pt x="724" y="119"/>
                    <a:pt x="724" y="119"/>
                    <a:pt x="724" y="119"/>
                  </a:cubicBezTo>
                  <a:cubicBezTo>
                    <a:pt x="748" y="123"/>
                    <a:pt x="772" y="130"/>
                    <a:pt x="794" y="138"/>
                  </a:cubicBezTo>
                  <a:cubicBezTo>
                    <a:pt x="877" y="53"/>
                    <a:pt x="877" y="53"/>
                    <a:pt x="877" y="53"/>
                  </a:cubicBezTo>
                  <a:cubicBezTo>
                    <a:pt x="879" y="54"/>
                    <a:pt x="879" y="54"/>
                    <a:pt x="879" y="54"/>
                  </a:cubicBezTo>
                  <a:cubicBezTo>
                    <a:pt x="920" y="72"/>
                    <a:pt x="959" y="94"/>
                    <a:pt x="995" y="121"/>
                  </a:cubicBezTo>
                  <a:cubicBezTo>
                    <a:pt x="997" y="122"/>
                    <a:pt x="997" y="122"/>
                    <a:pt x="997" y="122"/>
                  </a:cubicBezTo>
                  <a:cubicBezTo>
                    <a:pt x="965" y="236"/>
                    <a:pt x="965" y="236"/>
                    <a:pt x="965" y="236"/>
                  </a:cubicBezTo>
                  <a:cubicBezTo>
                    <a:pt x="983" y="252"/>
                    <a:pt x="1000" y="269"/>
                    <a:pt x="1016" y="287"/>
                  </a:cubicBezTo>
                  <a:cubicBezTo>
                    <a:pt x="1130" y="255"/>
                    <a:pt x="1130" y="255"/>
                    <a:pt x="1130" y="255"/>
                  </a:cubicBezTo>
                  <a:cubicBezTo>
                    <a:pt x="1132" y="257"/>
                    <a:pt x="1132" y="257"/>
                    <a:pt x="1132" y="257"/>
                  </a:cubicBezTo>
                  <a:cubicBezTo>
                    <a:pt x="1158" y="293"/>
                    <a:pt x="1180" y="332"/>
                    <a:pt x="1198" y="373"/>
                  </a:cubicBezTo>
                  <a:cubicBezTo>
                    <a:pt x="1200" y="376"/>
                    <a:pt x="1200" y="376"/>
                    <a:pt x="1200" y="376"/>
                  </a:cubicBezTo>
                  <a:cubicBezTo>
                    <a:pt x="1115" y="458"/>
                    <a:pt x="1115" y="458"/>
                    <a:pt x="1115" y="458"/>
                  </a:cubicBezTo>
                  <a:cubicBezTo>
                    <a:pt x="1123" y="481"/>
                    <a:pt x="1129" y="504"/>
                    <a:pt x="1133" y="528"/>
                  </a:cubicBezTo>
                  <a:cubicBezTo>
                    <a:pt x="1248" y="557"/>
                    <a:pt x="1248" y="557"/>
                    <a:pt x="1248" y="557"/>
                  </a:cubicBezTo>
                  <a:cubicBezTo>
                    <a:pt x="1248" y="560"/>
                    <a:pt x="1248" y="560"/>
                    <a:pt x="1248" y="560"/>
                  </a:cubicBezTo>
                  <a:cubicBezTo>
                    <a:pt x="1251" y="582"/>
                    <a:pt x="1252" y="604"/>
                    <a:pt x="1252" y="626"/>
                  </a:cubicBezTo>
                  <a:cubicBezTo>
                    <a:pt x="1252" y="649"/>
                    <a:pt x="1251" y="671"/>
                    <a:pt x="1248" y="693"/>
                  </a:cubicBezTo>
                  <a:cubicBezTo>
                    <a:pt x="1248" y="696"/>
                    <a:pt x="1248" y="696"/>
                    <a:pt x="1248" y="696"/>
                  </a:cubicBezTo>
                  <a:cubicBezTo>
                    <a:pt x="1133" y="725"/>
                    <a:pt x="1133" y="725"/>
                    <a:pt x="1133" y="725"/>
                  </a:cubicBezTo>
                  <a:cubicBezTo>
                    <a:pt x="1129" y="748"/>
                    <a:pt x="1122" y="772"/>
                    <a:pt x="1115" y="795"/>
                  </a:cubicBezTo>
                  <a:cubicBezTo>
                    <a:pt x="1200" y="877"/>
                    <a:pt x="1200" y="877"/>
                    <a:pt x="1200" y="877"/>
                  </a:cubicBezTo>
                  <a:cubicBezTo>
                    <a:pt x="1198" y="880"/>
                    <a:pt x="1198" y="880"/>
                    <a:pt x="1198" y="880"/>
                  </a:cubicBezTo>
                  <a:cubicBezTo>
                    <a:pt x="1180" y="920"/>
                    <a:pt x="1158" y="959"/>
                    <a:pt x="1132" y="995"/>
                  </a:cubicBezTo>
                  <a:cubicBezTo>
                    <a:pt x="1130" y="998"/>
                    <a:pt x="1130" y="998"/>
                    <a:pt x="1130" y="998"/>
                  </a:cubicBezTo>
                  <a:cubicBezTo>
                    <a:pt x="1016" y="965"/>
                    <a:pt x="1016" y="965"/>
                    <a:pt x="1016" y="965"/>
                  </a:cubicBezTo>
                  <a:cubicBezTo>
                    <a:pt x="1000" y="983"/>
                    <a:pt x="983" y="1001"/>
                    <a:pt x="965" y="1016"/>
                  </a:cubicBezTo>
                  <a:cubicBezTo>
                    <a:pt x="997" y="1130"/>
                    <a:pt x="997" y="1130"/>
                    <a:pt x="997" y="1130"/>
                  </a:cubicBezTo>
                  <a:cubicBezTo>
                    <a:pt x="995" y="1132"/>
                    <a:pt x="995" y="1132"/>
                    <a:pt x="995" y="1132"/>
                  </a:cubicBezTo>
                  <a:cubicBezTo>
                    <a:pt x="959" y="1158"/>
                    <a:pt x="920" y="1181"/>
                    <a:pt x="879" y="1199"/>
                  </a:cubicBezTo>
                  <a:cubicBezTo>
                    <a:pt x="877" y="1200"/>
                    <a:pt x="877" y="1200"/>
                    <a:pt x="877" y="1200"/>
                  </a:cubicBezTo>
                  <a:cubicBezTo>
                    <a:pt x="794" y="1115"/>
                    <a:pt x="794" y="1115"/>
                    <a:pt x="794" y="1115"/>
                  </a:cubicBezTo>
                  <a:cubicBezTo>
                    <a:pt x="772" y="1123"/>
                    <a:pt x="748" y="1129"/>
                    <a:pt x="724" y="1134"/>
                  </a:cubicBezTo>
                  <a:cubicBezTo>
                    <a:pt x="696" y="1248"/>
                    <a:pt x="696" y="1248"/>
                    <a:pt x="696" y="1248"/>
                  </a:cubicBezTo>
                  <a:cubicBezTo>
                    <a:pt x="693" y="1249"/>
                    <a:pt x="693" y="1249"/>
                    <a:pt x="693" y="1249"/>
                  </a:cubicBezTo>
                  <a:cubicBezTo>
                    <a:pt x="671" y="1251"/>
                    <a:pt x="648" y="1252"/>
                    <a:pt x="626" y="1252"/>
                  </a:cubicBezTo>
                  <a:close/>
                  <a:moveTo>
                    <a:pt x="563" y="1241"/>
                  </a:moveTo>
                  <a:cubicBezTo>
                    <a:pt x="584" y="1243"/>
                    <a:pt x="605" y="1244"/>
                    <a:pt x="626" y="1244"/>
                  </a:cubicBezTo>
                  <a:cubicBezTo>
                    <a:pt x="647" y="1244"/>
                    <a:pt x="668" y="1243"/>
                    <a:pt x="689" y="1241"/>
                  </a:cubicBezTo>
                  <a:cubicBezTo>
                    <a:pt x="717" y="1126"/>
                    <a:pt x="717" y="1126"/>
                    <a:pt x="717" y="1126"/>
                  </a:cubicBezTo>
                  <a:cubicBezTo>
                    <a:pt x="720" y="1126"/>
                    <a:pt x="720" y="1126"/>
                    <a:pt x="720" y="1126"/>
                  </a:cubicBezTo>
                  <a:cubicBezTo>
                    <a:pt x="745" y="1121"/>
                    <a:pt x="770" y="1114"/>
                    <a:pt x="794" y="1106"/>
                  </a:cubicBezTo>
                  <a:cubicBezTo>
                    <a:pt x="797" y="1105"/>
                    <a:pt x="797" y="1105"/>
                    <a:pt x="797" y="1105"/>
                  </a:cubicBezTo>
                  <a:cubicBezTo>
                    <a:pt x="879" y="1190"/>
                    <a:pt x="879" y="1190"/>
                    <a:pt x="879" y="1190"/>
                  </a:cubicBezTo>
                  <a:cubicBezTo>
                    <a:pt x="917" y="1173"/>
                    <a:pt x="953" y="1151"/>
                    <a:pt x="988" y="1127"/>
                  </a:cubicBezTo>
                  <a:cubicBezTo>
                    <a:pt x="955" y="1014"/>
                    <a:pt x="955" y="1014"/>
                    <a:pt x="955" y="1014"/>
                  </a:cubicBezTo>
                  <a:cubicBezTo>
                    <a:pt x="957" y="1012"/>
                    <a:pt x="957" y="1012"/>
                    <a:pt x="957" y="1012"/>
                  </a:cubicBezTo>
                  <a:cubicBezTo>
                    <a:pt x="977" y="995"/>
                    <a:pt x="995" y="977"/>
                    <a:pt x="1011" y="958"/>
                  </a:cubicBezTo>
                  <a:cubicBezTo>
                    <a:pt x="1013" y="955"/>
                    <a:pt x="1013" y="955"/>
                    <a:pt x="1013" y="955"/>
                  </a:cubicBezTo>
                  <a:cubicBezTo>
                    <a:pt x="1127" y="988"/>
                    <a:pt x="1127" y="988"/>
                    <a:pt x="1127" y="988"/>
                  </a:cubicBezTo>
                  <a:cubicBezTo>
                    <a:pt x="1151" y="954"/>
                    <a:pt x="1172" y="917"/>
                    <a:pt x="1189" y="879"/>
                  </a:cubicBezTo>
                  <a:cubicBezTo>
                    <a:pt x="1105" y="797"/>
                    <a:pt x="1105" y="797"/>
                    <a:pt x="1105" y="797"/>
                  </a:cubicBezTo>
                  <a:cubicBezTo>
                    <a:pt x="1106" y="795"/>
                    <a:pt x="1106" y="795"/>
                    <a:pt x="1106" y="795"/>
                  </a:cubicBezTo>
                  <a:cubicBezTo>
                    <a:pt x="1114" y="771"/>
                    <a:pt x="1121" y="746"/>
                    <a:pt x="1125" y="720"/>
                  </a:cubicBezTo>
                  <a:cubicBezTo>
                    <a:pt x="1126" y="718"/>
                    <a:pt x="1126" y="718"/>
                    <a:pt x="1126" y="718"/>
                  </a:cubicBezTo>
                  <a:cubicBezTo>
                    <a:pt x="1240" y="689"/>
                    <a:pt x="1240" y="689"/>
                    <a:pt x="1240" y="689"/>
                  </a:cubicBezTo>
                  <a:cubicBezTo>
                    <a:pt x="1242" y="668"/>
                    <a:pt x="1243" y="647"/>
                    <a:pt x="1243" y="626"/>
                  </a:cubicBezTo>
                  <a:cubicBezTo>
                    <a:pt x="1243" y="605"/>
                    <a:pt x="1242" y="584"/>
                    <a:pt x="1240" y="563"/>
                  </a:cubicBezTo>
                  <a:cubicBezTo>
                    <a:pt x="1126" y="535"/>
                    <a:pt x="1126" y="535"/>
                    <a:pt x="1126" y="535"/>
                  </a:cubicBezTo>
                  <a:cubicBezTo>
                    <a:pt x="1125" y="532"/>
                    <a:pt x="1125" y="532"/>
                    <a:pt x="1125" y="532"/>
                  </a:cubicBezTo>
                  <a:cubicBezTo>
                    <a:pt x="1121" y="507"/>
                    <a:pt x="1114" y="482"/>
                    <a:pt x="1106" y="458"/>
                  </a:cubicBezTo>
                  <a:cubicBezTo>
                    <a:pt x="1105" y="455"/>
                    <a:pt x="1105" y="455"/>
                    <a:pt x="1105" y="455"/>
                  </a:cubicBezTo>
                  <a:cubicBezTo>
                    <a:pt x="1189" y="374"/>
                    <a:pt x="1189" y="374"/>
                    <a:pt x="1189" y="374"/>
                  </a:cubicBezTo>
                  <a:cubicBezTo>
                    <a:pt x="1172" y="335"/>
                    <a:pt x="1151" y="299"/>
                    <a:pt x="1127" y="265"/>
                  </a:cubicBezTo>
                  <a:cubicBezTo>
                    <a:pt x="1013" y="297"/>
                    <a:pt x="1013" y="297"/>
                    <a:pt x="1013" y="297"/>
                  </a:cubicBezTo>
                  <a:cubicBezTo>
                    <a:pt x="1011" y="295"/>
                    <a:pt x="1011" y="295"/>
                    <a:pt x="1011" y="295"/>
                  </a:cubicBezTo>
                  <a:cubicBezTo>
                    <a:pt x="995" y="276"/>
                    <a:pt x="977" y="257"/>
                    <a:pt x="957" y="241"/>
                  </a:cubicBezTo>
                  <a:cubicBezTo>
                    <a:pt x="955" y="239"/>
                    <a:pt x="955" y="239"/>
                    <a:pt x="955" y="239"/>
                  </a:cubicBezTo>
                  <a:cubicBezTo>
                    <a:pt x="988" y="126"/>
                    <a:pt x="988" y="126"/>
                    <a:pt x="988" y="126"/>
                  </a:cubicBezTo>
                  <a:cubicBezTo>
                    <a:pt x="953" y="101"/>
                    <a:pt x="917" y="80"/>
                    <a:pt x="879" y="63"/>
                  </a:cubicBezTo>
                  <a:cubicBezTo>
                    <a:pt x="797" y="148"/>
                    <a:pt x="797" y="148"/>
                    <a:pt x="797" y="148"/>
                  </a:cubicBezTo>
                  <a:cubicBezTo>
                    <a:pt x="794" y="147"/>
                    <a:pt x="794" y="147"/>
                    <a:pt x="794" y="147"/>
                  </a:cubicBezTo>
                  <a:cubicBezTo>
                    <a:pt x="770" y="138"/>
                    <a:pt x="745" y="131"/>
                    <a:pt x="720" y="127"/>
                  </a:cubicBezTo>
                  <a:cubicBezTo>
                    <a:pt x="717" y="126"/>
                    <a:pt x="717" y="126"/>
                    <a:pt x="717" y="126"/>
                  </a:cubicBezTo>
                  <a:cubicBezTo>
                    <a:pt x="689" y="12"/>
                    <a:pt x="689" y="12"/>
                    <a:pt x="689" y="12"/>
                  </a:cubicBezTo>
                  <a:cubicBezTo>
                    <a:pt x="668" y="10"/>
                    <a:pt x="647" y="9"/>
                    <a:pt x="626" y="9"/>
                  </a:cubicBezTo>
                  <a:cubicBezTo>
                    <a:pt x="605" y="9"/>
                    <a:pt x="584" y="10"/>
                    <a:pt x="563" y="12"/>
                  </a:cubicBezTo>
                  <a:cubicBezTo>
                    <a:pt x="535" y="126"/>
                    <a:pt x="535" y="126"/>
                    <a:pt x="535" y="126"/>
                  </a:cubicBezTo>
                  <a:cubicBezTo>
                    <a:pt x="532" y="127"/>
                    <a:pt x="532" y="127"/>
                    <a:pt x="532" y="127"/>
                  </a:cubicBezTo>
                  <a:cubicBezTo>
                    <a:pt x="507" y="131"/>
                    <a:pt x="482" y="138"/>
                    <a:pt x="458" y="147"/>
                  </a:cubicBezTo>
                  <a:cubicBezTo>
                    <a:pt x="455" y="148"/>
                    <a:pt x="455" y="148"/>
                    <a:pt x="455" y="148"/>
                  </a:cubicBezTo>
                  <a:cubicBezTo>
                    <a:pt x="373" y="63"/>
                    <a:pt x="373" y="63"/>
                    <a:pt x="373" y="63"/>
                  </a:cubicBezTo>
                  <a:cubicBezTo>
                    <a:pt x="335" y="80"/>
                    <a:pt x="298" y="101"/>
                    <a:pt x="264" y="126"/>
                  </a:cubicBezTo>
                  <a:cubicBezTo>
                    <a:pt x="297" y="239"/>
                    <a:pt x="297" y="239"/>
                    <a:pt x="297" y="239"/>
                  </a:cubicBezTo>
                  <a:cubicBezTo>
                    <a:pt x="295" y="241"/>
                    <a:pt x="295" y="241"/>
                    <a:pt x="295" y="241"/>
                  </a:cubicBezTo>
                  <a:cubicBezTo>
                    <a:pt x="275" y="257"/>
                    <a:pt x="257" y="276"/>
                    <a:pt x="241" y="295"/>
                  </a:cubicBezTo>
                  <a:cubicBezTo>
                    <a:pt x="239" y="297"/>
                    <a:pt x="239" y="297"/>
                    <a:pt x="239" y="297"/>
                  </a:cubicBezTo>
                  <a:cubicBezTo>
                    <a:pt x="125" y="265"/>
                    <a:pt x="125" y="265"/>
                    <a:pt x="125" y="265"/>
                  </a:cubicBezTo>
                  <a:cubicBezTo>
                    <a:pt x="101" y="299"/>
                    <a:pt x="80" y="335"/>
                    <a:pt x="63" y="374"/>
                  </a:cubicBezTo>
                  <a:cubicBezTo>
                    <a:pt x="147" y="455"/>
                    <a:pt x="147" y="455"/>
                    <a:pt x="147" y="455"/>
                  </a:cubicBezTo>
                  <a:cubicBezTo>
                    <a:pt x="146" y="458"/>
                    <a:pt x="146" y="458"/>
                    <a:pt x="146" y="458"/>
                  </a:cubicBezTo>
                  <a:cubicBezTo>
                    <a:pt x="138" y="482"/>
                    <a:pt x="131" y="507"/>
                    <a:pt x="127" y="532"/>
                  </a:cubicBezTo>
                  <a:cubicBezTo>
                    <a:pt x="126" y="535"/>
                    <a:pt x="126" y="535"/>
                    <a:pt x="126" y="535"/>
                  </a:cubicBezTo>
                  <a:cubicBezTo>
                    <a:pt x="12" y="563"/>
                    <a:pt x="12" y="563"/>
                    <a:pt x="12" y="563"/>
                  </a:cubicBezTo>
                  <a:cubicBezTo>
                    <a:pt x="10" y="584"/>
                    <a:pt x="9" y="606"/>
                    <a:pt x="9" y="626"/>
                  </a:cubicBezTo>
                  <a:cubicBezTo>
                    <a:pt x="9" y="647"/>
                    <a:pt x="10" y="668"/>
                    <a:pt x="12" y="689"/>
                  </a:cubicBezTo>
                  <a:cubicBezTo>
                    <a:pt x="126" y="718"/>
                    <a:pt x="126" y="718"/>
                    <a:pt x="126" y="718"/>
                  </a:cubicBezTo>
                  <a:cubicBezTo>
                    <a:pt x="127" y="720"/>
                    <a:pt x="127" y="720"/>
                    <a:pt x="127" y="720"/>
                  </a:cubicBezTo>
                  <a:cubicBezTo>
                    <a:pt x="131" y="746"/>
                    <a:pt x="138" y="771"/>
                    <a:pt x="146" y="795"/>
                  </a:cubicBezTo>
                  <a:cubicBezTo>
                    <a:pt x="147" y="797"/>
                    <a:pt x="147" y="797"/>
                    <a:pt x="147" y="797"/>
                  </a:cubicBezTo>
                  <a:cubicBezTo>
                    <a:pt x="63" y="879"/>
                    <a:pt x="63" y="879"/>
                    <a:pt x="63" y="879"/>
                  </a:cubicBezTo>
                  <a:cubicBezTo>
                    <a:pt x="80" y="917"/>
                    <a:pt x="101" y="954"/>
                    <a:pt x="125" y="988"/>
                  </a:cubicBezTo>
                  <a:cubicBezTo>
                    <a:pt x="239" y="955"/>
                    <a:pt x="239" y="955"/>
                    <a:pt x="239" y="955"/>
                  </a:cubicBezTo>
                  <a:cubicBezTo>
                    <a:pt x="241" y="958"/>
                    <a:pt x="241" y="958"/>
                    <a:pt x="241" y="958"/>
                  </a:cubicBezTo>
                  <a:cubicBezTo>
                    <a:pt x="257" y="977"/>
                    <a:pt x="275" y="995"/>
                    <a:pt x="295" y="1012"/>
                  </a:cubicBezTo>
                  <a:cubicBezTo>
                    <a:pt x="297" y="1014"/>
                    <a:pt x="297" y="1014"/>
                    <a:pt x="297" y="1014"/>
                  </a:cubicBezTo>
                  <a:cubicBezTo>
                    <a:pt x="264" y="1127"/>
                    <a:pt x="264" y="1127"/>
                    <a:pt x="264" y="1127"/>
                  </a:cubicBezTo>
                  <a:cubicBezTo>
                    <a:pt x="298" y="1151"/>
                    <a:pt x="335" y="1173"/>
                    <a:pt x="373" y="1190"/>
                  </a:cubicBezTo>
                  <a:cubicBezTo>
                    <a:pt x="455" y="1105"/>
                    <a:pt x="455" y="1105"/>
                    <a:pt x="455" y="1105"/>
                  </a:cubicBezTo>
                  <a:cubicBezTo>
                    <a:pt x="458" y="1106"/>
                    <a:pt x="458" y="1106"/>
                    <a:pt x="458" y="1106"/>
                  </a:cubicBezTo>
                  <a:cubicBezTo>
                    <a:pt x="482" y="1114"/>
                    <a:pt x="507" y="1121"/>
                    <a:pt x="532" y="1126"/>
                  </a:cubicBezTo>
                  <a:cubicBezTo>
                    <a:pt x="535" y="1126"/>
                    <a:pt x="535" y="1126"/>
                    <a:pt x="535" y="1126"/>
                  </a:cubicBezTo>
                  <a:lnTo>
                    <a:pt x="563" y="1241"/>
                  </a:lnTo>
                  <a:close/>
                  <a:moveTo>
                    <a:pt x="626" y="1104"/>
                  </a:moveTo>
                  <a:cubicBezTo>
                    <a:pt x="498" y="1104"/>
                    <a:pt x="378" y="1055"/>
                    <a:pt x="288" y="964"/>
                  </a:cubicBezTo>
                  <a:cubicBezTo>
                    <a:pt x="198" y="874"/>
                    <a:pt x="148" y="754"/>
                    <a:pt x="148" y="626"/>
                  </a:cubicBezTo>
                  <a:cubicBezTo>
                    <a:pt x="148" y="499"/>
                    <a:pt x="198" y="379"/>
                    <a:pt x="288" y="288"/>
                  </a:cubicBezTo>
                  <a:cubicBezTo>
                    <a:pt x="378" y="198"/>
                    <a:pt x="498" y="148"/>
                    <a:pt x="626" y="148"/>
                  </a:cubicBezTo>
                  <a:cubicBezTo>
                    <a:pt x="754" y="148"/>
                    <a:pt x="874" y="198"/>
                    <a:pt x="964" y="288"/>
                  </a:cubicBezTo>
                  <a:cubicBezTo>
                    <a:pt x="1054" y="379"/>
                    <a:pt x="1104" y="499"/>
                    <a:pt x="1104" y="626"/>
                  </a:cubicBezTo>
                  <a:cubicBezTo>
                    <a:pt x="1104" y="754"/>
                    <a:pt x="1054" y="874"/>
                    <a:pt x="964" y="964"/>
                  </a:cubicBezTo>
                  <a:cubicBezTo>
                    <a:pt x="874" y="1055"/>
                    <a:pt x="754" y="1104"/>
                    <a:pt x="626" y="1104"/>
                  </a:cubicBezTo>
                  <a:close/>
                  <a:moveTo>
                    <a:pt x="626" y="157"/>
                  </a:moveTo>
                  <a:cubicBezTo>
                    <a:pt x="367" y="157"/>
                    <a:pt x="157" y="367"/>
                    <a:pt x="157" y="626"/>
                  </a:cubicBezTo>
                  <a:cubicBezTo>
                    <a:pt x="157" y="885"/>
                    <a:pt x="367" y="1096"/>
                    <a:pt x="626" y="1096"/>
                  </a:cubicBezTo>
                  <a:cubicBezTo>
                    <a:pt x="885" y="1096"/>
                    <a:pt x="1095" y="885"/>
                    <a:pt x="1095" y="626"/>
                  </a:cubicBezTo>
                  <a:cubicBezTo>
                    <a:pt x="1095" y="367"/>
                    <a:pt x="885" y="157"/>
                    <a:pt x="626" y="157"/>
                  </a:cubicBezTo>
                  <a:close/>
                </a:path>
              </a:pathLst>
            </a:custGeom>
            <a:solidFill>
              <a:schemeClr val="tx1">
                <a:lumMod val="75000"/>
                <a:lumOff val="25000"/>
              </a:schemeClr>
            </a:solidFill>
            <a:ln>
              <a:noFill/>
            </a:ln>
          </p:spPr>
          <p:txBody>
            <a:bodyPr vert="horz" wrap="square" lIns="121920" tIns="60960" rIns="121920" bIns="60960" numCol="1" anchor="t" anchorCtr="0" compatLnSpc="1"/>
            <a:lstStyle/>
            <a:p>
              <a:pPr defTabSz="1218565" fontAlgn="auto">
                <a:spcBef>
                  <a:spcPts val="0"/>
                </a:spcBef>
                <a:spcAft>
                  <a:spcPts val="0"/>
                </a:spcAft>
                <a:defRPr/>
              </a:pPr>
              <a:endParaRPr lang="zh-CN" altLang="en-US" sz="2400" kern="0">
                <a:solidFill>
                  <a:prstClr val="black"/>
                </a:solidFill>
                <a:ea typeface="微软雅黑" panose="020B0503020204020204" charset="-122"/>
              </a:endParaRPr>
            </a:p>
          </p:txBody>
        </p:sp>
      </p:grpSp>
      <p:grpSp>
        <p:nvGrpSpPr>
          <p:cNvPr id="32" name="组合 31"/>
          <p:cNvGrpSpPr/>
          <p:nvPr/>
        </p:nvGrpSpPr>
        <p:grpSpPr>
          <a:xfrm>
            <a:off x="6374471" y="2031235"/>
            <a:ext cx="1356444" cy="1356444"/>
            <a:chOff x="4293008" y="2031235"/>
            <a:chExt cx="1356444" cy="1356444"/>
          </a:xfrm>
        </p:grpSpPr>
        <p:sp>
          <p:nvSpPr>
            <p:cNvPr id="33" name="标题层"/>
            <p:cNvSpPr txBox="1"/>
            <p:nvPr/>
          </p:nvSpPr>
          <p:spPr bwMode="auto">
            <a:xfrm>
              <a:off x="4559418" y="2417070"/>
              <a:ext cx="823624" cy="584775"/>
            </a:xfrm>
            <a:prstGeom prst="rect">
              <a:avLst/>
            </a:prstGeom>
            <a:noFill/>
            <a:effectLst>
              <a:outerShdw blurRad="12700" dist="12700" dir="4380000" algn="tl" rotWithShape="0">
                <a:prstClr val="black">
                  <a:alpha val="40000"/>
                </a:prstClr>
              </a:outerShdw>
            </a:effectLst>
          </p:spPr>
          <p:txBody>
            <a:bodyPr wrap="square">
              <a:spAutoFit/>
            </a:bodyPr>
            <a:lstStyle/>
            <a:p>
              <a:pPr algn="ctr" defTabSz="1218565" fontAlgn="auto">
                <a:spcBef>
                  <a:spcPts val="0"/>
                </a:spcBef>
                <a:spcAft>
                  <a:spcPts val="0"/>
                </a:spcAft>
                <a:defRPr/>
              </a:pPr>
              <a:r>
                <a:rPr lang="en-US" altLang="zh-CN" sz="3200" kern="0" dirty="0">
                  <a:latin typeface="Impact" panose="020B0806030902050204" pitchFamily="34" charset="0"/>
                  <a:ea typeface="微软雅黑" panose="020B0503020204020204" charset="-122"/>
                  <a:cs typeface="Arial" panose="020B0604020202020204" pitchFamily="34" charset="0"/>
                </a:rPr>
                <a:t>03</a:t>
              </a:r>
              <a:endParaRPr lang="zh-CN" altLang="en-US" sz="3200" kern="0" dirty="0">
                <a:latin typeface="Impact" panose="020B0806030902050204" pitchFamily="34" charset="0"/>
                <a:ea typeface="微软雅黑" panose="020B0503020204020204" charset="-122"/>
                <a:cs typeface="Arial" panose="020B0604020202020204" pitchFamily="34" charset="0"/>
              </a:endParaRPr>
            </a:p>
          </p:txBody>
        </p:sp>
        <p:sp>
          <p:nvSpPr>
            <p:cNvPr id="34" name="Freeform 48"/>
            <p:cNvSpPr>
              <a:spLocks noEditPoints="1"/>
            </p:cNvSpPr>
            <p:nvPr/>
          </p:nvSpPr>
          <p:spPr bwMode="auto">
            <a:xfrm>
              <a:off x="4293008" y="2031235"/>
              <a:ext cx="1356444" cy="1356444"/>
            </a:xfrm>
            <a:custGeom>
              <a:avLst/>
              <a:gdLst>
                <a:gd name="T0" fmla="*/ 556 w 1252"/>
                <a:gd name="T1" fmla="*/ 1248 h 1252"/>
                <a:gd name="T2" fmla="*/ 375 w 1252"/>
                <a:gd name="T3" fmla="*/ 1200 h 1252"/>
                <a:gd name="T4" fmla="*/ 255 w 1252"/>
                <a:gd name="T5" fmla="*/ 1130 h 1252"/>
                <a:gd name="T6" fmla="*/ 122 w 1252"/>
                <a:gd name="T7" fmla="*/ 998 h 1252"/>
                <a:gd name="T8" fmla="*/ 52 w 1252"/>
                <a:gd name="T9" fmla="*/ 877 h 1252"/>
                <a:gd name="T10" fmla="*/ 4 w 1252"/>
                <a:gd name="T11" fmla="*/ 696 h 1252"/>
                <a:gd name="T12" fmla="*/ 4 w 1252"/>
                <a:gd name="T13" fmla="*/ 560 h 1252"/>
                <a:gd name="T14" fmla="*/ 137 w 1252"/>
                <a:gd name="T15" fmla="*/ 458 h 1252"/>
                <a:gd name="T16" fmla="*/ 120 w 1252"/>
                <a:gd name="T17" fmla="*/ 257 h 1252"/>
                <a:gd name="T18" fmla="*/ 287 w 1252"/>
                <a:gd name="T19" fmla="*/ 236 h 1252"/>
                <a:gd name="T20" fmla="*/ 372 w 1252"/>
                <a:gd name="T21" fmla="*/ 54 h 1252"/>
                <a:gd name="T22" fmla="*/ 528 w 1252"/>
                <a:gd name="T23" fmla="*/ 119 h 1252"/>
                <a:gd name="T24" fmla="*/ 626 w 1252"/>
                <a:gd name="T25" fmla="*/ 0 h 1252"/>
                <a:gd name="T26" fmla="*/ 724 w 1252"/>
                <a:gd name="T27" fmla="*/ 119 h 1252"/>
                <a:gd name="T28" fmla="*/ 879 w 1252"/>
                <a:gd name="T29" fmla="*/ 54 h 1252"/>
                <a:gd name="T30" fmla="*/ 965 w 1252"/>
                <a:gd name="T31" fmla="*/ 236 h 1252"/>
                <a:gd name="T32" fmla="*/ 1132 w 1252"/>
                <a:gd name="T33" fmla="*/ 257 h 1252"/>
                <a:gd name="T34" fmla="*/ 1115 w 1252"/>
                <a:gd name="T35" fmla="*/ 458 h 1252"/>
                <a:gd name="T36" fmla="*/ 1248 w 1252"/>
                <a:gd name="T37" fmla="*/ 560 h 1252"/>
                <a:gd name="T38" fmla="*/ 1248 w 1252"/>
                <a:gd name="T39" fmla="*/ 696 h 1252"/>
                <a:gd name="T40" fmla="*/ 1200 w 1252"/>
                <a:gd name="T41" fmla="*/ 877 h 1252"/>
                <a:gd name="T42" fmla="*/ 1130 w 1252"/>
                <a:gd name="T43" fmla="*/ 998 h 1252"/>
                <a:gd name="T44" fmla="*/ 997 w 1252"/>
                <a:gd name="T45" fmla="*/ 1130 h 1252"/>
                <a:gd name="T46" fmla="*/ 877 w 1252"/>
                <a:gd name="T47" fmla="*/ 1200 h 1252"/>
                <a:gd name="T48" fmla="*/ 696 w 1252"/>
                <a:gd name="T49" fmla="*/ 1248 h 1252"/>
                <a:gd name="T50" fmla="*/ 563 w 1252"/>
                <a:gd name="T51" fmla="*/ 1241 h 1252"/>
                <a:gd name="T52" fmla="*/ 717 w 1252"/>
                <a:gd name="T53" fmla="*/ 1126 h 1252"/>
                <a:gd name="T54" fmla="*/ 797 w 1252"/>
                <a:gd name="T55" fmla="*/ 1105 h 1252"/>
                <a:gd name="T56" fmla="*/ 955 w 1252"/>
                <a:gd name="T57" fmla="*/ 1014 h 1252"/>
                <a:gd name="T58" fmla="*/ 1013 w 1252"/>
                <a:gd name="T59" fmla="*/ 955 h 1252"/>
                <a:gd name="T60" fmla="*/ 1105 w 1252"/>
                <a:gd name="T61" fmla="*/ 797 h 1252"/>
                <a:gd name="T62" fmla="*/ 1126 w 1252"/>
                <a:gd name="T63" fmla="*/ 718 h 1252"/>
                <a:gd name="T64" fmla="*/ 1240 w 1252"/>
                <a:gd name="T65" fmla="*/ 563 h 1252"/>
                <a:gd name="T66" fmla="*/ 1106 w 1252"/>
                <a:gd name="T67" fmla="*/ 458 h 1252"/>
                <a:gd name="T68" fmla="*/ 1127 w 1252"/>
                <a:gd name="T69" fmla="*/ 265 h 1252"/>
                <a:gd name="T70" fmla="*/ 957 w 1252"/>
                <a:gd name="T71" fmla="*/ 241 h 1252"/>
                <a:gd name="T72" fmla="*/ 879 w 1252"/>
                <a:gd name="T73" fmla="*/ 63 h 1252"/>
                <a:gd name="T74" fmla="*/ 720 w 1252"/>
                <a:gd name="T75" fmla="*/ 127 h 1252"/>
                <a:gd name="T76" fmla="*/ 626 w 1252"/>
                <a:gd name="T77" fmla="*/ 9 h 1252"/>
                <a:gd name="T78" fmla="*/ 532 w 1252"/>
                <a:gd name="T79" fmla="*/ 127 h 1252"/>
                <a:gd name="T80" fmla="*/ 373 w 1252"/>
                <a:gd name="T81" fmla="*/ 63 h 1252"/>
                <a:gd name="T82" fmla="*/ 295 w 1252"/>
                <a:gd name="T83" fmla="*/ 241 h 1252"/>
                <a:gd name="T84" fmla="*/ 125 w 1252"/>
                <a:gd name="T85" fmla="*/ 265 h 1252"/>
                <a:gd name="T86" fmla="*/ 146 w 1252"/>
                <a:gd name="T87" fmla="*/ 458 h 1252"/>
                <a:gd name="T88" fmla="*/ 12 w 1252"/>
                <a:gd name="T89" fmla="*/ 563 h 1252"/>
                <a:gd name="T90" fmla="*/ 126 w 1252"/>
                <a:gd name="T91" fmla="*/ 718 h 1252"/>
                <a:gd name="T92" fmla="*/ 147 w 1252"/>
                <a:gd name="T93" fmla="*/ 797 h 1252"/>
                <a:gd name="T94" fmla="*/ 239 w 1252"/>
                <a:gd name="T95" fmla="*/ 955 h 1252"/>
                <a:gd name="T96" fmla="*/ 297 w 1252"/>
                <a:gd name="T97" fmla="*/ 1014 h 1252"/>
                <a:gd name="T98" fmla="*/ 455 w 1252"/>
                <a:gd name="T99" fmla="*/ 1105 h 1252"/>
                <a:gd name="T100" fmla="*/ 535 w 1252"/>
                <a:gd name="T101" fmla="*/ 1126 h 1252"/>
                <a:gd name="T102" fmla="*/ 288 w 1252"/>
                <a:gd name="T103" fmla="*/ 964 h 1252"/>
                <a:gd name="T104" fmla="*/ 626 w 1252"/>
                <a:gd name="T105" fmla="*/ 148 h 1252"/>
                <a:gd name="T106" fmla="*/ 964 w 1252"/>
                <a:gd name="T107" fmla="*/ 964 h 1252"/>
                <a:gd name="T108" fmla="*/ 157 w 1252"/>
                <a:gd name="T109" fmla="*/ 626 h 1252"/>
                <a:gd name="T110" fmla="*/ 626 w 1252"/>
                <a:gd name="T111" fmla="*/ 157 h 1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52" h="1252">
                  <a:moveTo>
                    <a:pt x="626" y="1252"/>
                  </a:moveTo>
                  <a:cubicBezTo>
                    <a:pt x="604" y="1252"/>
                    <a:pt x="581" y="1251"/>
                    <a:pt x="559" y="1249"/>
                  </a:cubicBezTo>
                  <a:cubicBezTo>
                    <a:pt x="556" y="1248"/>
                    <a:pt x="556" y="1248"/>
                    <a:pt x="556" y="1248"/>
                  </a:cubicBezTo>
                  <a:cubicBezTo>
                    <a:pt x="528" y="1134"/>
                    <a:pt x="528" y="1134"/>
                    <a:pt x="528" y="1134"/>
                  </a:cubicBezTo>
                  <a:cubicBezTo>
                    <a:pt x="504" y="1129"/>
                    <a:pt x="480" y="1123"/>
                    <a:pt x="458" y="1115"/>
                  </a:cubicBezTo>
                  <a:cubicBezTo>
                    <a:pt x="375" y="1200"/>
                    <a:pt x="375" y="1200"/>
                    <a:pt x="375" y="1200"/>
                  </a:cubicBezTo>
                  <a:cubicBezTo>
                    <a:pt x="372" y="1199"/>
                    <a:pt x="372" y="1199"/>
                    <a:pt x="372" y="1199"/>
                  </a:cubicBezTo>
                  <a:cubicBezTo>
                    <a:pt x="332" y="1181"/>
                    <a:pt x="293" y="1158"/>
                    <a:pt x="257" y="1132"/>
                  </a:cubicBezTo>
                  <a:cubicBezTo>
                    <a:pt x="255" y="1130"/>
                    <a:pt x="255" y="1130"/>
                    <a:pt x="255" y="1130"/>
                  </a:cubicBezTo>
                  <a:cubicBezTo>
                    <a:pt x="287" y="1016"/>
                    <a:pt x="287" y="1016"/>
                    <a:pt x="287" y="1016"/>
                  </a:cubicBezTo>
                  <a:cubicBezTo>
                    <a:pt x="269" y="1001"/>
                    <a:pt x="252" y="983"/>
                    <a:pt x="236" y="965"/>
                  </a:cubicBezTo>
                  <a:cubicBezTo>
                    <a:pt x="122" y="998"/>
                    <a:pt x="122" y="998"/>
                    <a:pt x="122" y="998"/>
                  </a:cubicBezTo>
                  <a:cubicBezTo>
                    <a:pt x="120" y="995"/>
                    <a:pt x="120" y="995"/>
                    <a:pt x="120" y="995"/>
                  </a:cubicBezTo>
                  <a:cubicBezTo>
                    <a:pt x="94" y="959"/>
                    <a:pt x="72" y="921"/>
                    <a:pt x="54" y="880"/>
                  </a:cubicBezTo>
                  <a:cubicBezTo>
                    <a:pt x="52" y="877"/>
                    <a:pt x="52" y="877"/>
                    <a:pt x="52" y="877"/>
                  </a:cubicBezTo>
                  <a:cubicBezTo>
                    <a:pt x="137" y="795"/>
                    <a:pt x="137" y="795"/>
                    <a:pt x="137" y="795"/>
                  </a:cubicBezTo>
                  <a:cubicBezTo>
                    <a:pt x="130" y="772"/>
                    <a:pt x="123" y="748"/>
                    <a:pt x="119" y="725"/>
                  </a:cubicBezTo>
                  <a:cubicBezTo>
                    <a:pt x="4" y="696"/>
                    <a:pt x="4" y="696"/>
                    <a:pt x="4" y="696"/>
                  </a:cubicBezTo>
                  <a:cubicBezTo>
                    <a:pt x="4" y="693"/>
                    <a:pt x="4" y="693"/>
                    <a:pt x="4" y="693"/>
                  </a:cubicBezTo>
                  <a:cubicBezTo>
                    <a:pt x="1" y="671"/>
                    <a:pt x="0" y="648"/>
                    <a:pt x="0" y="626"/>
                  </a:cubicBezTo>
                  <a:cubicBezTo>
                    <a:pt x="0" y="604"/>
                    <a:pt x="1" y="582"/>
                    <a:pt x="4" y="560"/>
                  </a:cubicBezTo>
                  <a:cubicBezTo>
                    <a:pt x="4" y="557"/>
                    <a:pt x="4" y="557"/>
                    <a:pt x="4" y="557"/>
                  </a:cubicBezTo>
                  <a:cubicBezTo>
                    <a:pt x="119" y="528"/>
                    <a:pt x="119" y="528"/>
                    <a:pt x="119" y="528"/>
                  </a:cubicBezTo>
                  <a:cubicBezTo>
                    <a:pt x="123" y="504"/>
                    <a:pt x="130" y="481"/>
                    <a:pt x="137" y="458"/>
                  </a:cubicBezTo>
                  <a:cubicBezTo>
                    <a:pt x="52" y="376"/>
                    <a:pt x="52" y="376"/>
                    <a:pt x="52" y="376"/>
                  </a:cubicBezTo>
                  <a:cubicBezTo>
                    <a:pt x="54" y="373"/>
                    <a:pt x="54" y="373"/>
                    <a:pt x="54" y="373"/>
                  </a:cubicBezTo>
                  <a:cubicBezTo>
                    <a:pt x="72" y="332"/>
                    <a:pt x="94" y="293"/>
                    <a:pt x="120" y="257"/>
                  </a:cubicBezTo>
                  <a:cubicBezTo>
                    <a:pt x="122" y="255"/>
                    <a:pt x="122" y="255"/>
                    <a:pt x="122" y="255"/>
                  </a:cubicBezTo>
                  <a:cubicBezTo>
                    <a:pt x="236" y="287"/>
                    <a:pt x="236" y="287"/>
                    <a:pt x="236" y="287"/>
                  </a:cubicBezTo>
                  <a:cubicBezTo>
                    <a:pt x="252" y="269"/>
                    <a:pt x="269" y="252"/>
                    <a:pt x="287" y="236"/>
                  </a:cubicBezTo>
                  <a:cubicBezTo>
                    <a:pt x="255" y="122"/>
                    <a:pt x="255" y="122"/>
                    <a:pt x="255" y="122"/>
                  </a:cubicBezTo>
                  <a:cubicBezTo>
                    <a:pt x="257" y="121"/>
                    <a:pt x="257" y="121"/>
                    <a:pt x="257" y="121"/>
                  </a:cubicBezTo>
                  <a:cubicBezTo>
                    <a:pt x="293" y="94"/>
                    <a:pt x="332" y="72"/>
                    <a:pt x="372" y="54"/>
                  </a:cubicBezTo>
                  <a:cubicBezTo>
                    <a:pt x="375" y="53"/>
                    <a:pt x="375" y="53"/>
                    <a:pt x="375" y="53"/>
                  </a:cubicBezTo>
                  <a:cubicBezTo>
                    <a:pt x="458" y="138"/>
                    <a:pt x="458" y="138"/>
                    <a:pt x="458" y="138"/>
                  </a:cubicBezTo>
                  <a:cubicBezTo>
                    <a:pt x="480" y="130"/>
                    <a:pt x="504" y="123"/>
                    <a:pt x="528" y="119"/>
                  </a:cubicBezTo>
                  <a:cubicBezTo>
                    <a:pt x="556" y="4"/>
                    <a:pt x="556" y="4"/>
                    <a:pt x="556" y="4"/>
                  </a:cubicBezTo>
                  <a:cubicBezTo>
                    <a:pt x="559" y="4"/>
                    <a:pt x="559" y="4"/>
                    <a:pt x="559" y="4"/>
                  </a:cubicBezTo>
                  <a:cubicBezTo>
                    <a:pt x="581" y="2"/>
                    <a:pt x="604" y="0"/>
                    <a:pt x="626" y="0"/>
                  </a:cubicBezTo>
                  <a:cubicBezTo>
                    <a:pt x="648" y="0"/>
                    <a:pt x="671" y="2"/>
                    <a:pt x="693" y="4"/>
                  </a:cubicBezTo>
                  <a:cubicBezTo>
                    <a:pt x="696" y="4"/>
                    <a:pt x="696" y="4"/>
                    <a:pt x="696" y="4"/>
                  </a:cubicBezTo>
                  <a:cubicBezTo>
                    <a:pt x="724" y="119"/>
                    <a:pt x="724" y="119"/>
                    <a:pt x="724" y="119"/>
                  </a:cubicBezTo>
                  <a:cubicBezTo>
                    <a:pt x="748" y="123"/>
                    <a:pt x="772" y="130"/>
                    <a:pt x="794" y="138"/>
                  </a:cubicBezTo>
                  <a:cubicBezTo>
                    <a:pt x="877" y="53"/>
                    <a:pt x="877" y="53"/>
                    <a:pt x="877" y="53"/>
                  </a:cubicBezTo>
                  <a:cubicBezTo>
                    <a:pt x="879" y="54"/>
                    <a:pt x="879" y="54"/>
                    <a:pt x="879" y="54"/>
                  </a:cubicBezTo>
                  <a:cubicBezTo>
                    <a:pt x="920" y="72"/>
                    <a:pt x="959" y="94"/>
                    <a:pt x="995" y="121"/>
                  </a:cubicBezTo>
                  <a:cubicBezTo>
                    <a:pt x="997" y="122"/>
                    <a:pt x="997" y="122"/>
                    <a:pt x="997" y="122"/>
                  </a:cubicBezTo>
                  <a:cubicBezTo>
                    <a:pt x="965" y="236"/>
                    <a:pt x="965" y="236"/>
                    <a:pt x="965" y="236"/>
                  </a:cubicBezTo>
                  <a:cubicBezTo>
                    <a:pt x="983" y="252"/>
                    <a:pt x="1000" y="269"/>
                    <a:pt x="1016" y="287"/>
                  </a:cubicBezTo>
                  <a:cubicBezTo>
                    <a:pt x="1130" y="255"/>
                    <a:pt x="1130" y="255"/>
                    <a:pt x="1130" y="255"/>
                  </a:cubicBezTo>
                  <a:cubicBezTo>
                    <a:pt x="1132" y="257"/>
                    <a:pt x="1132" y="257"/>
                    <a:pt x="1132" y="257"/>
                  </a:cubicBezTo>
                  <a:cubicBezTo>
                    <a:pt x="1158" y="293"/>
                    <a:pt x="1180" y="332"/>
                    <a:pt x="1198" y="373"/>
                  </a:cubicBezTo>
                  <a:cubicBezTo>
                    <a:pt x="1200" y="376"/>
                    <a:pt x="1200" y="376"/>
                    <a:pt x="1200" y="376"/>
                  </a:cubicBezTo>
                  <a:cubicBezTo>
                    <a:pt x="1115" y="458"/>
                    <a:pt x="1115" y="458"/>
                    <a:pt x="1115" y="458"/>
                  </a:cubicBezTo>
                  <a:cubicBezTo>
                    <a:pt x="1123" y="481"/>
                    <a:pt x="1129" y="504"/>
                    <a:pt x="1133" y="528"/>
                  </a:cubicBezTo>
                  <a:cubicBezTo>
                    <a:pt x="1248" y="557"/>
                    <a:pt x="1248" y="557"/>
                    <a:pt x="1248" y="557"/>
                  </a:cubicBezTo>
                  <a:cubicBezTo>
                    <a:pt x="1248" y="560"/>
                    <a:pt x="1248" y="560"/>
                    <a:pt x="1248" y="560"/>
                  </a:cubicBezTo>
                  <a:cubicBezTo>
                    <a:pt x="1251" y="582"/>
                    <a:pt x="1252" y="604"/>
                    <a:pt x="1252" y="626"/>
                  </a:cubicBezTo>
                  <a:cubicBezTo>
                    <a:pt x="1252" y="649"/>
                    <a:pt x="1251" y="671"/>
                    <a:pt x="1248" y="693"/>
                  </a:cubicBezTo>
                  <a:cubicBezTo>
                    <a:pt x="1248" y="696"/>
                    <a:pt x="1248" y="696"/>
                    <a:pt x="1248" y="696"/>
                  </a:cubicBezTo>
                  <a:cubicBezTo>
                    <a:pt x="1133" y="725"/>
                    <a:pt x="1133" y="725"/>
                    <a:pt x="1133" y="725"/>
                  </a:cubicBezTo>
                  <a:cubicBezTo>
                    <a:pt x="1129" y="748"/>
                    <a:pt x="1122" y="772"/>
                    <a:pt x="1115" y="795"/>
                  </a:cubicBezTo>
                  <a:cubicBezTo>
                    <a:pt x="1200" y="877"/>
                    <a:pt x="1200" y="877"/>
                    <a:pt x="1200" y="877"/>
                  </a:cubicBezTo>
                  <a:cubicBezTo>
                    <a:pt x="1198" y="880"/>
                    <a:pt x="1198" y="880"/>
                    <a:pt x="1198" y="880"/>
                  </a:cubicBezTo>
                  <a:cubicBezTo>
                    <a:pt x="1180" y="920"/>
                    <a:pt x="1158" y="959"/>
                    <a:pt x="1132" y="995"/>
                  </a:cubicBezTo>
                  <a:cubicBezTo>
                    <a:pt x="1130" y="998"/>
                    <a:pt x="1130" y="998"/>
                    <a:pt x="1130" y="998"/>
                  </a:cubicBezTo>
                  <a:cubicBezTo>
                    <a:pt x="1016" y="965"/>
                    <a:pt x="1016" y="965"/>
                    <a:pt x="1016" y="965"/>
                  </a:cubicBezTo>
                  <a:cubicBezTo>
                    <a:pt x="1000" y="983"/>
                    <a:pt x="983" y="1001"/>
                    <a:pt x="965" y="1016"/>
                  </a:cubicBezTo>
                  <a:cubicBezTo>
                    <a:pt x="997" y="1130"/>
                    <a:pt x="997" y="1130"/>
                    <a:pt x="997" y="1130"/>
                  </a:cubicBezTo>
                  <a:cubicBezTo>
                    <a:pt x="995" y="1132"/>
                    <a:pt x="995" y="1132"/>
                    <a:pt x="995" y="1132"/>
                  </a:cubicBezTo>
                  <a:cubicBezTo>
                    <a:pt x="959" y="1158"/>
                    <a:pt x="920" y="1181"/>
                    <a:pt x="879" y="1199"/>
                  </a:cubicBezTo>
                  <a:cubicBezTo>
                    <a:pt x="877" y="1200"/>
                    <a:pt x="877" y="1200"/>
                    <a:pt x="877" y="1200"/>
                  </a:cubicBezTo>
                  <a:cubicBezTo>
                    <a:pt x="794" y="1115"/>
                    <a:pt x="794" y="1115"/>
                    <a:pt x="794" y="1115"/>
                  </a:cubicBezTo>
                  <a:cubicBezTo>
                    <a:pt x="772" y="1123"/>
                    <a:pt x="748" y="1129"/>
                    <a:pt x="724" y="1134"/>
                  </a:cubicBezTo>
                  <a:cubicBezTo>
                    <a:pt x="696" y="1248"/>
                    <a:pt x="696" y="1248"/>
                    <a:pt x="696" y="1248"/>
                  </a:cubicBezTo>
                  <a:cubicBezTo>
                    <a:pt x="693" y="1249"/>
                    <a:pt x="693" y="1249"/>
                    <a:pt x="693" y="1249"/>
                  </a:cubicBezTo>
                  <a:cubicBezTo>
                    <a:pt x="671" y="1251"/>
                    <a:pt x="648" y="1252"/>
                    <a:pt x="626" y="1252"/>
                  </a:cubicBezTo>
                  <a:close/>
                  <a:moveTo>
                    <a:pt x="563" y="1241"/>
                  </a:moveTo>
                  <a:cubicBezTo>
                    <a:pt x="584" y="1243"/>
                    <a:pt x="605" y="1244"/>
                    <a:pt x="626" y="1244"/>
                  </a:cubicBezTo>
                  <a:cubicBezTo>
                    <a:pt x="647" y="1244"/>
                    <a:pt x="668" y="1243"/>
                    <a:pt x="689" y="1241"/>
                  </a:cubicBezTo>
                  <a:cubicBezTo>
                    <a:pt x="717" y="1126"/>
                    <a:pt x="717" y="1126"/>
                    <a:pt x="717" y="1126"/>
                  </a:cubicBezTo>
                  <a:cubicBezTo>
                    <a:pt x="720" y="1126"/>
                    <a:pt x="720" y="1126"/>
                    <a:pt x="720" y="1126"/>
                  </a:cubicBezTo>
                  <a:cubicBezTo>
                    <a:pt x="745" y="1121"/>
                    <a:pt x="770" y="1114"/>
                    <a:pt x="794" y="1106"/>
                  </a:cubicBezTo>
                  <a:cubicBezTo>
                    <a:pt x="797" y="1105"/>
                    <a:pt x="797" y="1105"/>
                    <a:pt x="797" y="1105"/>
                  </a:cubicBezTo>
                  <a:cubicBezTo>
                    <a:pt x="879" y="1190"/>
                    <a:pt x="879" y="1190"/>
                    <a:pt x="879" y="1190"/>
                  </a:cubicBezTo>
                  <a:cubicBezTo>
                    <a:pt x="917" y="1173"/>
                    <a:pt x="953" y="1151"/>
                    <a:pt x="988" y="1127"/>
                  </a:cubicBezTo>
                  <a:cubicBezTo>
                    <a:pt x="955" y="1014"/>
                    <a:pt x="955" y="1014"/>
                    <a:pt x="955" y="1014"/>
                  </a:cubicBezTo>
                  <a:cubicBezTo>
                    <a:pt x="957" y="1012"/>
                    <a:pt x="957" y="1012"/>
                    <a:pt x="957" y="1012"/>
                  </a:cubicBezTo>
                  <a:cubicBezTo>
                    <a:pt x="977" y="995"/>
                    <a:pt x="995" y="977"/>
                    <a:pt x="1011" y="958"/>
                  </a:cubicBezTo>
                  <a:cubicBezTo>
                    <a:pt x="1013" y="955"/>
                    <a:pt x="1013" y="955"/>
                    <a:pt x="1013" y="955"/>
                  </a:cubicBezTo>
                  <a:cubicBezTo>
                    <a:pt x="1127" y="988"/>
                    <a:pt x="1127" y="988"/>
                    <a:pt x="1127" y="988"/>
                  </a:cubicBezTo>
                  <a:cubicBezTo>
                    <a:pt x="1151" y="954"/>
                    <a:pt x="1172" y="917"/>
                    <a:pt x="1189" y="879"/>
                  </a:cubicBezTo>
                  <a:cubicBezTo>
                    <a:pt x="1105" y="797"/>
                    <a:pt x="1105" y="797"/>
                    <a:pt x="1105" y="797"/>
                  </a:cubicBezTo>
                  <a:cubicBezTo>
                    <a:pt x="1106" y="795"/>
                    <a:pt x="1106" y="795"/>
                    <a:pt x="1106" y="795"/>
                  </a:cubicBezTo>
                  <a:cubicBezTo>
                    <a:pt x="1114" y="771"/>
                    <a:pt x="1121" y="746"/>
                    <a:pt x="1125" y="720"/>
                  </a:cubicBezTo>
                  <a:cubicBezTo>
                    <a:pt x="1126" y="718"/>
                    <a:pt x="1126" y="718"/>
                    <a:pt x="1126" y="718"/>
                  </a:cubicBezTo>
                  <a:cubicBezTo>
                    <a:pt x="1240" y="689"/>
                    <a:pt x="1240" y="689"/>
                    <a:pt x="1240" y="689"/>
                  </a:cubicBezTo>
                  <a:cubicBezTo>
                    <a:pt x="1242" y="668"/>
                    <a:pt x="1243" y="647"/>
                    <a:pt x="1243" y="626"/>
                  </a:cubicBezTo>
                  <a:cubicBezTo>
                    <a:pt x="1243" y="605"/>
                    <a:pt x="1242" y="584"/>
                    <a:pt x="1240" y="563"/>
                  </a:cubicBezTo>
                  <a:cubicBezTo>
                    <a:pt x="1126" y="535"/>
                    <a:pt x="1126" y="535"/>
                    <a:pt x="1126" y="535"/>
                  </a:cubicBezTo>
                  <a:cubicBezTo>
                    <a:pt x="1125" y="532"/>
                    <a:pt x="1125" y="532"/>
                    <a:pt x="1125" y="532"/>
                  </a:cubicBezTo>
                  <a:cubicBezTo>
                    <a:pt x="1121" y="507"/>
                    <a:pt x="1114" y="482"/>
                    <a:pt x="1106" y="458"/>
                  </a:cubicBezTo>
                  <a:cubicBezTo>
                    <a:pt x="1105" y="455"/>
                    <a:pt x="1105" y="455"/>
                    <a:pt x="1105" y="455"/>
                  </a:cubicBezTo>
                  <a:cubicBezTo>
                    <a:pt x="1189" y="374"/>
                    <a:pt x="1189" y="374"/>
                    <a:pt x="1189" y="374"/>
                  </a:cubicBezTo>
                  <a:cubicBezTo>
                    <a:pt x="1172" y="335"/>
                    <a:pt x="1151" y="299"/>
                    <a:pt x="1127" y="265"/>
                  </a:cubicBezTo>
                  <a:cubicBezTo>
                    <a:pt x="1013" y="297"/>
                    <a:pt x="1013" y="297"/>
                    <a:pt x="1013" y="297"/>
                  </a:cubicBezTo>
                  <a:cubicBezTo>
                    <a:pt x="1011" y="295"/>
                    <a:pt x="1011" y="295"/>
                    <a:pt x="1011" y="295"/>
                  </a:cubicBezTo>
                  <a:cubicBezTo>
                    <a:pt x="995" y="276"/>
                    <a:pt x="977" y="257"/>
                    <a:pt x="957" y="241"/>
                  </a:cubicBezTo>
                  <a:cubicBezTo>
                    <a:pt x="955" y="239"/>
                    <a:pt x="955" y="239"/>
                    <a:pt x="955" y="239"/>
                  </a:cubicBezTo>
                  <a:cubicBezTo>
                    <a:pt x="988" y="126"/>
                    <a:pt x="988" y="126"/>
                    <a:pt x="988" y="126"/>
                  </a:cubicBezTo>
                  <a:cubicBezTo>
                    <a:pt x="953" y="101"/>
                    <a:pt x="917" y="80"/>
                    <a:pt x="879" y="63"/>
                  </a:cubicBezTo>
                  <a:cubicBezTo>
                    <a:pt x="797" y="148"/>
                    <a:pt x="797" y="148"/>
                    <a:pt x="797" y="148"/>
                  </a:cubicBezTo>
                  <a:cubicBezTo>
                    <a:pt x="794" y="147"/>
                    <a:pt x="794" y="147"/>
                    <a:pt x="794" y="147"/>
                  </a:cubicBezTo>
                  <a:cubicBezTo>
                    <a:pt x="770" y="138"/>
                    <a:pt x="745" y="131"/>
                    <a:pt x="720" y="127"/>
                  </a:cubicBezTo>
                  <a:cubicBezTo>
                    <a:pt x="717" y="126"/>
                    <a:pt x="717" y="126"/>
                    <a:pt x="717" y="126"/>
                  </a:cubicBezTo>
                  <a:cubicBezTo>
                    <a:pt x="689" y="12"/>
                    <a:pt x="689" y="12"/>
                    <a:pt x="689" y="12"/>
                  </a:cubicBezTo>
                  <a:cubicBezTo>
                    <a:pt x="668" y="10"/>
                    <a:pt x="647" y="9"/>
                    <a:pt x="626" y="9"/>
                  </a:cubicBezTo>
                  <a:cubicBezTo>
                    <a:pt x="605" y="9"/>
                    <a:pt x="584" y="10"/>
                    <a:pt x="563" y="12"/>
                  </a:cubicBezTo>
                  <a:cubicBezTo>
                    <a:pt x="535" y="126"/>
                    <a:pt x="535" y="126"/>
                    <a:pt x="535" y="126"/>
                  </a:cubicBezTo>
                  <a:cubicBezTo>
                    <a:pt x="532" y="127"/>
                    <a:pt x="532" y="127"/>
                    <a:pt x="532" y="127"/>
                  </a:cubicBezTo>
                  <a:cubicBezTo>
                    <a:pt x="507" y="131"/>
                    <a:pt x="482" y="138"/>
                    <a:pt x="458" y="147"/>
                  </a:cubicBezTo>
                  <a:cubicBezTo>
                    <a:pt x="455" y="148"/>
                    <a:pt x="455" y="148"/>
                    <a:pt x="455" y="148"/>
                  </a:cubicBezTo>
                  <a:cubicBezTo>
                    <a:pt x="373" y="63"/>
                    <a:pt x="373" y="63"/>
                    <a:pt x="373" y="63"/>
                  </a:cubicBezTo>
                  <a:cubicBezTo>
                    <a:pt x="335" y="80"/>
                    <a:pt x="298" y="101"/>
                    <a:pt x="264" y="126"/>
                  </a:cubicBezTo>
                  <a:cubicBezTo>
                    <a:pt x="297" y="239"/>
                    <a:pt x="297" y="239"/>
                    <a:pt x="297" y="239"/>
                  </a:cubicBezTo>
                  <a:cubicBezTo>
                    <a:pt x="295" y="241"/>
                    <a:pt x="295" y="241"/>
                    <a:pt x="295" y="241"/>
                  </a:cubicBezTo>
                  <a:cubicBezTo>
                    <a:pt x="275" y="257"/>
                    <a:pt x="257" y="276"/>
                    <a:pt x="241" y="295"/>
                  </a:cubicBezTo>
                  <a:cubicBezTo>
                    <a:pt x="239" y="297"/>
                    <a:pt x="239" y="297"/>
                    <a:pt x="239" y="297"/>
                  </a:cubicBezTo>
                  <a:cubicBezTo>
                    <a:pt x="125" y="265"/>
                    <a:pt x="125" y="265"/>
                    <a:pt x="125" y="265"/>
                  </a:cubicBezTo>
                  <a:cubicBezTo>
                    <a:pt x="101" y="299"/>
                    <a:pt x="80" y="335"/>
                    <a:pt x="63" y="374"/>
                  </a:cubicBezTo>
                  <a:cubicBezTo>
                    <a:pt x="147" y="455"/>
                    <a:pt x="147" y="455"/>
                    <a:pt x="147" y="455"/>
                  </a:cubicBezTo>
                  <a:cubicBezTo>
                    <a:pt x="146" y="458"/>
                    <a:pt x="146" y="458"/>
                    <a:pt x="146" y="458"/>
                  </a:cubicBezTo>
                  <a:cubicBezTo>
                    <a:pt x="138" y="482"/>
                    <a:pt x="131" y="507"/>
                    <a:pt x="127" y="532"/>
                  </a:cubicBezTo>
                  <a:cubicBezTo>
                    <a:pt x="126" y="535"/>
                    <a:pt x="126" y="535"/>
                    <a:pt x="126" y="535"/>
                  </a:cubicBezTo>
                  <a:cubicBezTo>
                    <a:pt x="12" y="563"/>
                    <a:pt x="12" y="563"/>
                    <a:pt x="12" y="563"/>
                  </a:cubicBezTo>
                  <a:cubicBezTo>
                    <a:pt x="10" y="584"/>
                    <a:pt x="9" y="606"/>
                    <a:pt x="9" y="626"/>
                  </a:cubicBezTo>
                  <a:cubicBezTo>
                    <a:pt x="9" y="647"/>
                    <a:pt x="10" y="668"/>
                    <a:pt x="12" y="689"/>
                  </a:cubicBezTo>
                  <a:cubicBezTo>
                    <a:pt x="126" y="718"/>
                    <a:pt x="126" y="718"/>
                    <a:pt x="126" y="718"/>
                  </a:cubicBezTo>
                  <a:cubicBezTo>
                    <a:pt x="127" y="720"/>
                    <a:pt x="127" y="720"/>
                    <a:pt x="127" y="720"/>
                  </a:cubicBezTo>
                  <a:cubicBezTo>
                    <a:pt x="131" y="746"/>
                    <a:pt x="138" y="771"/>
                    <a:pt x="146" y="795"/>
                  </a:cubicBezTo>
                  <a:cubicBezTo>
                    <a:pt x="147" y="797"/>
                    <a:pt x="147" y="797"/>
                    <a:pt x="147" y="797"/>
                  </a:cubicBezTo>
                  <a:cubicBezTo>
                    <a:pt x="63" y="879"/>
                    <a:pt x="63" y="879"/>
                    <a:pt x="63" y="879"/>
                  </a:cubicBezTo>
                  <a:cubicBezTo>
                    <a:pt x="80" y="917"/>
                    <a:pt x="101" y="954"/>
                    <a:pt x="125" y="988"/>
                  </a:cubicBezTo>
                  <a:cubicBezTo>
                    <a:pt x="239" y="955"/>
                    <a:pt x="239" y="955"/>
                    <a:pt x="239" y="955"/>
                  </a:cubicBezTo>
                  <a:cubicBezTo>
                    <a:pt x="241" y="958"/>
                    <a:pt x="241" y="958"/>
                    <a:pt x="241" y="958"/>
                  </a:cubicBezTo>
                  <a:cubicBezTo>
                    <a:pt x="257" y="977"/>
                    <a:pt x="275" y="995"/>
                    <a:pt x="295" y="1012"/>
                  </a:cubicBezTo>
                  <a:cubicBezTo>
                    <a:pt x="297" y="1014"/>
                    <a:pt x="297" y="1014"/>
                    <a:pt x="297" y="1014"/>
                  </a:cubicBezTo>
                  <a:cubicBezTo>
                    <a:pt x="264" y="1127"/>
                    <a:pt x="264" y="1127"/>
                    <a:pt x="264" y="1127"/>
                  </a:cubicBezTo>
                  <a:cubicBezTo>
                    <a:pt x="298" y="1151"/>
                    <a:pt x="335" y="1173"/>
                    <a:pt x="373" y="1190"/>
                  </a:cubicBezTo>
                  <a:cubicBezTo>
                    <a:pt x="455" y="1105"/>
                    <a:pt x="455" y="1105"/>
                    <a:pt x="455" y="1105"/>
                  </a:cubicBezTo>
                  <a:cubicBezTo>
                    <a:pt x="458" y="1106"/>
                    <a:pt x="458" y="1106"/>
                    <a:pt x="458" y="1106"/>
                  </a:cubicBezTo>
                  <a:cubicBezTo>
                    <a:pt x="482" y="1114"/>
                    <a:pt x="507" y="1121"/>
                    <a:pt x="532" y="1126"/>
                  </a:cubicBezTo>
                  <a:cubicBezTo>
                    <a:pt x="535" y="1126"/>
                    <a:pt x="535" y="1126"/>
                    <a:pt x="535" y="1126"/>
                  </a:cubicBezTo>
                  <a:lnTo>
                    <a:pt x="563" y="1241"/>
                  </a:lnTo>
                  <a:close/>
                  <a:moveTo>
                    <a:pt x="626" y="1104"/>
                  </a:moveTo>
                  <a:cubicBezTo>
                    <a:pt x="498" y="1104"/>
                    <a:pt x="378" y="1055"/>
                    <a:pt x="288" y="964"/>
                  </a:cubicBezTo>
                  <a:cubicBezTo>
                    <a:pt x="198" y="874"/>
                    <a:pt x="148" y="754"/>
                    <a:pt x="148" y="626"/>
                  </a:cubicBezTo>
                  <a:cubicBezTo>
                    <a:pt x="148" y="499"/>
                    <a:pt x="198" y="379"/>
                    <a:pt x="288" y="288"/>
                  </a:cubicBezTo>
                  <a:cubicBezTo>
                    <a:pt x="378" y="198"/>
                    <a:pt x="498" y="148"/>
                    <a:pt x="626" y="148"/>
                  </a:cubicBezTo>
                  <a:cubicBezTo>
                    <a:pt x="754" y="148"/>
                    <a:pt x="874" y="198"/>
                    <a:pt x="964" y="288"/>
                  </a:cubicBezTo>
                  <a:cubicBezTo>
                    <a:pt x="1054" y="379"/>
                    <a:pt x="1104" y="499"/>
                    <a:pt x="1104" y="626"/>
                  </a:cubicBezTo>
                  <a:cubicBezTo>
                    <a:pt x="1104" y="754"/>
                    <a:pt x="1054" y="874"/>
                    <a:pt x="964" y="964"/>
                  </a:cubicBezTo>
                  <a:cubicBezTo>
                    <a:pt x="874" y="1055"/>
                    <a:pt x="754" y="1104"/>
                    <a:pt x="626" y="1104"/>
                  </a:cubicBezTo>
                  <a:close/>
                  <a:moveTo>
                    <a:pt x="626" y="157"/>
                  </a:moveTo>
                  <a:cubicBezTo>
                    <a:pt x="367" y="157"/>
                    <a:pt x="157" y="367"/>
                    <a:pt x="157" y="626"/>
                  </a:cubicBezTo>
                  <a:cubicBezTo>
                    <a:pt x="157" y="885"/>
                    <a:pt x="367" y="1096"/>
                    <a:pt x="626" y="1096"/>
                  </a:cubicBezTo>
                  <a:cubicBezTo>
                    <a:pt x="885" y="1096"/>
                    <a:pt x="1095" y="885"/>
                    <a:pt x="1095" y="626"/>
                  </a:cubicBezTo>
                  <a:cubicBezTo>
                    <a:pt x="1095" y="367"/>
                    <a:pt x="885" y="157"/>
                    <a:pt x="626" y="157"/>
                  </a:cubicBezTo>
                  <a:close/>
                </a:path>
              </a:pathLst>
            </a:custGeom>
            <a:solidFill>
              <a:schemeClr val="tx1">
                <a:lumMod val="75000"/>
                <a:lumOff val="25000"/>
              </a:schemeClr>
            </a:solidFill>
            <a:ln>
              <a:noFill/>
            </a:ln>
          </p:spPr>
          <p:txBody>
            <a:bodyPr vert="horz" wrap="square" lIns="121920" tIns="60960" rIns="121920" bIns="60960" numCol="1" anchor="t" anchorCtr="0" compatLnSpc="1"/>
            <a:lstStyle/>
            <a:p>
              <a:pPr defTabSz="1218565" fontAlgn="auto">
                <a:spcBef>
                  <a:spcPts val="0"/>
                </a:spcBef>
                <a:spcAft>
                  <a:spcPts val="0"/>
                </a:spcAft>
                <a:defRPr/>
              </a:pPr>
              <a:endParaRPr lang="zh-CN" altLang="en-US" sz="2400" kern="0">
                <a:solidFill>
                  <a:prstClr val="black"/>
                </a:solidFill>
                <a:ea typeface="微软雅黑" panose="020B0503020204020204" charset="-122"/>
              </a:endParaRPr>
            </a:p>
          </p:txBody>
        </p:sp>
      </p:grpSp>
      <p:grpSp>
        <p:nvGrpSpPr>
          <p:cNvPr id="35" name="组合 34"/>
          <p:cNvGrpSpPr/>
          <p:nvPr/>
        </p:nvGrpSpPr>
        <p:grpSpPr>
          <a:xfrm>
            <a:off x="7523865" y="3975893"/>
            <a:ext cx="1356444" cy="1356444"/>
            <a:chOff x="4293008" y="2031235"/>
            <a:chExt cx="1356444" cy="1356444"/>
          </a:xfrm>
        </p:grpSpPr>
        <p:sp>
          <p:nvSpPr>
            <p:cNvPr id="36" name="标题层"/>
            <p:cNvSpPr txBox="1"/>
            <p:nvPr/>
          </p:nvSpPr>
          <p:spPr bwMode="auto">
            <a:xfrm>
              <a:off x="4559418" y="2417070"/>
              <a:ext cx="823624" cy="584775"/>
            </a:xfrm>
            <a:prstGeom prst="rect">
              <a:avLst/>
            </a:prstGeom>
            <a:noFill/>
            <a:effectLst>
              <a:outerShdw blurRad="12700" dist="12700" dir="4380000" algn="tl" rotWithShape="0">
                <a:prstClr val="black">
                  <a:alpha val="40000"/>
                </a:prstClr>
              </a:outerShdw>
            </a:effectLst>
          </p:spPr>
          <p:txBody>
            <a:bodyPr wrap="square">
              <a:spAutoFit/>
            </a:bodyPr>
            <a:lstStyle/>
            <a:p>
              <a:pPr algn="ctr" defTabSz="1218565" fontAlgn="auto">
                <a:spcBef>
                  <a:spcPts val="0"/>
                </a:spcBef>
                <a:spcAft>
                  <a:spcPts val="0"/>
                </a:spcAft>
                <a:defRPr/>
              </a:pPr>
              <a:r>
                <a:rPr lang="en-US" altLang="zh-CN" sz="3200" kern="0" dirty="0">
                  <a:latin typeface="Impact" panose="020B0806030902050204" pitchFamily="34" charset="0"/>
                  <a:ea typeface="微软雅黑" panose="020B0503020204020204" charset="-122"/>
                  <a:cs typeface="Arial" panose="020B0604020202020204" pitchFamily="34" charset="0"/>
                </a:rPr>
                <a:t>04</a:t>
              </a:r>
              <a:endParaRPr lang="zh-CN" altLang="en-US" sz="3200" kern="0" dirty="0">
                <a:latin typeface="Impact" panose="020B0806030902050204" pitchFamily="34" charset="0"/>
                <a:ea typeface="微软雅黑" panose="020B0503020204020204" charset="-122"/>
                <a:cs typeface="Arial" panose="020B0604020202020204" pitchFamily="34" charset="0"/>
              </a:endParaRPr>
            </a:p>
          </p:txBody>
        </p:sp>
        <p:sp>
          <p:nvSpPr>
            <p:cNvPr id="37" name="Freeform 48"/>
            <p:cNvSpPr>
              <a:spLocks noEditPoints="1"/>
            </p:cNvSpPr>
            <p:nvPr/>
          </p:nvSpPr>
          <p:spPr bwMode="auto">
            <a:xfrm>
              <a:off x="4293008" y="2031235"/>
              <a:ext cx="1356444" cy="1356444"/>
            </a:xfrm>
            <a:custGeom>
              <a:avLst/>
              <a:gdLst>
                <a:gd name="T0" fmla="*/ 556 w 1252"/>
                <a:gd name="T1" fmla="*/ 1248 h 1252"/>
                <a:gd name="T2" fmla="*/ 375 w 1252"/>
                <a:gd name="T3" fmla="*/ 1200 h 1252"/>
                <a:gd name="T4" fmla="*/ 255 w 1252"/>
                <a:gd name="T5" fmla="*/ 1130 h 1252"/>
                <a:gd name="T6" fmla="*/ 122 w 1252"/>
                <a:gd name="T7" fmla="*/ 998 h 1252"/>
                <a:gd name="T8" fmla="*/ 52 w 1252"/>
                <a:gd name="T9" fmla="*/ 877 h 1252"/>
                <a:gd name="T10" fmla="*/ 4 w 1252"/>
                <a:gd name="T11" fmla="*/ 696 h 1252"/>
                <a:gd name="T12" fmla="*/ 4 w 1252"/>
                <a:gd name="T13" fmla="*/ 560 h 1252"/>
                <a:gd name="T14" fmla="*/ 137 w 1252"/>
                <a:gd name="T15" fmla="*/ 458 h 1252"/>
                <a:gd name="T16" fmla="*/ 120 w 1252"/>
                <a:gd name="T17" fmla="*/ 257 h 1252"/>
                <a:gd name="T18" fmla="*/ 287 w 1252"/>
                <a:gd name="T19" fmla="*/ 236 h 1252"/>
                <a:gd name="T20" fmla="*/ 372 w 1252"/>
                <a:gd name="T21" fmla="*/ 54 h 1252"/>
                <a:gd name="T22" fmla="*/ 528 w 1252"/>
                <a:gd name="T23" fmla="*/ 119 h 1252"/>
                <a:gd name="T24" fmla="*/ 626 w 1252"/>
                <a:gd name="T25" fmla="*/ 0 h 1252"/>
                <a:gd name="T26" fmla="*/ 724 w 1252"/>
                <a:gd name="T27" fmla="*/ 119 h 1252"/>
                <a:gd name="T28" fmla="*/ 879 w 1252"/>
                <a:gd name="T29" fmla="*/ 54 h 1252"/>
                <a:gd name="T30" fmla="*/ 965 w 1252"/>
                <a:gd name="T31" fmla="*/ 236 h 1252"/>
                <a:gd name="T32" fmla="*/ 1132 w 1252"/>
                <a:gd name="T33" fmla="*/ 257 h 1252"/>
                <a:gd name="T34" fmla="*/ 1115 w 1252"/>
                <a:gd name="T35" fmla="*/ 458 h 1252"/>
                <a:gd name="T36" fmla="*/ 1248 w 1252"/>
                <a:gd name="T37" fmla="*/ 560 h 1252"/>
                <a:gd name="T38" fmla="*/ 1248 w 1252"/>
                <a:gd name="T39" fmla="*/ 696 h 1252"/>
                <a:gd name="T40" fmla="*/ 1200 w 1252"/>
                <a:gd name="T41" fmla="*/ 877 h 1252"/>
                <a:gd name="T42" fmla="*/ 1130 w 1252"/>
                <a:gd name="T43" fmla="*/ 998 h 1252"/>
                <a:gd name="T44" fmla="*/ 997 w 1252"/>
                <a:gd name="T45" fmla="*/ 1130 h 1252"/>
                <a:gd name="T46" fmla="*/ 877 w 1252"/>
                <a:gd name="T47" fmla="*/ 1200 h 1252"/>
                <a:gd name="T48" fmla="*/ 696 w 1252"/>
                <a:gd name="T49" fmla="*/ 1248 h 1252"/>
                <a:gd name="T50" fmla="*/ 563 w 1252"/>
                <a:gd name="T51" fmla="*/ 1241 h 1252"/>
                <a:gd name="T52" fmla="*/ 717 w 1252"/>
                <a:gd name="T53" fmla="*/ 1126 h 1252"/>
                <a:gd name="T54" fmla="*/ 797 w 1252"/>
                <a:gd name="T55" fmla="*/ 1105 h 1252"/>
                <a:gd name="T56" fmla="*/ 955 w 1252"/>
                <a:gd name="T57" fmla="*/ 1014 h 1252"/>
                <a:gd name="T58" fmla="*/ 1013 w 1252"/>
                <a:gd name="T59" fmla="*/ 955 h 1252"/>
                <a:gd name="T60" fmla="*/ 1105 w 1252"/>
                <a:gd name="T61" fmla="*/ 797 h 1252"/>
                <a:gd name="T62" fmla="*/ 1126 w 1252"/>
                <a:gd name="T63" fmla="*/ 718 h 1252"/>
                <a:gd name="T64" fmla="*/ 1240 w 1252"/>
                <a:gd name="T65" fmla="*/ 563 h 1252"/>
                <a:gd name="T66" fmla="*/ 1106 w 1252"/>
                <a:gd name="T67" fmla="*/ 458 h 1252"/>
                <a:gd name="T68" fmla="*/ 1127 w 1252"/>
                <a:gd name="T69" fmla="*/ 265 h 1252"/>
                <a:gd name="T70" fmla="*/ 957 w 1252"/>
                <a:gd name="T71" fmla="*/ 241 h 1252"/>
                <a:gd name="T72" fmla="*/ 879 w 1252"/>
                <a:gd name="T73" fmla="*/ 63 h 1252"/>
                <a:gd name="T74" fmla="*/ 720 w 1252"/>
                <a:gd name="T75" fmla="*/ 127 h 1252"/>
                <a:gd name="T76" fmla="*/ 626 w 1252"/>
                <a:gd name="T77" fmla="*/ 9 h 1252"/>
                <a:gd name="T78" fmla="*/ 532 w 1252"/>
                <a:gd name="T79" fmla="*/ 127 h 1252"/>
                <a:gd name="T80" fmla="*/ 373 w 1252"/>
                <a:gd name="T81" fmla="*/ 63 h 1252"/>
                <a:gd name="T82" fmla="*/ 295 w 1252"/>
                <a:gd name="T83" fmla="*/ 241 h 1252"/>
                <a:gd name="T84" fmla="*/ 125 w 1252"/>
                <a:gd name="T85" fmla="*/ 265 h 1252"/>
                <a:gd name="T86" fmla="*/ 146 w 1252"/>
                <a:gd name="T87" fmla="*/ 458 h 1252"/>
                <a:gd name="T88" fmla="*/ 12 w 1252"/>
                <a:gd name="T89" fmla="*/ 563 h 1252"/>
                <a:gd name="T90" fmla="*/ 126 w 1252"/>
                <a:gd name="T91" fmla="*/ 718 h 1252"/>
                <a:gd name="T92" fmla="*/ 147 w 1252"/>
                <a:gd name="T93" fmla="*/ 797 h 1252"/>
                <a:gd name="T94" fmla="*/ 239 w 1252"/>
                <a:gd name="T95" fmla="*/ 955 h 1252"/>
                <a:gd name="T96" fmla="*/ 297 w 1252"/>
                <a:gd name="T97" fmla="*/ 1014 h 1252"/>
                <a:gd name="T98" fmla="*/ 455 w 1252"/>
                <a:gd name="T99" fmla="*/ 1105 h 1252"/>
                <a:gd name="T100" fmla="*/ 535 w 1252"/>
                <a:gd name="T101" fmla="*/ 1126 h 1252"/>
                <a:gd name="T102" fmla="*/ 288 w 1252"/>
                <a:gd name="T103" fmla="*/ 964 h 1252"/>
                <a:gd name="T104" fmla="*/ 626 w 1252"/>
                <a:gd name="T105" fmla="*/ 148 h 1252"/>
                <a:gd name="T106" fmla="*/ 964 w 1252"/>
                <a:gd name="T107" fmla="*/ 964 h 1252"/>
                <a:gd name="T108" fmla="*/ 157 w 1252"/>
                <a:gd name="T109" fmla="*/ 626 h 1252"/>
                <a:gd name="T110" fmla="*/ 626 w 1252"/>
                <a:gd name="T111" fmla="*/ 157 h 1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52" h="1252">
                  <a:moveTo>
                    <a:pt x="626" y="1252"/>
                  </a:moveTo>
                  <a:cubicBezTo>
                    <a:pt x="604" y="1252"/>
                    <a:pt x="581" y="1251"/>
                    <a:pt x="559" y="1249"/>
                  </a:cubicBezTo>
                  <a:cubicBezTo>
                    <a:pt x="556" y="1248"/>
                    <a:pt x="556" y="1248"/>
                    <a:pt x="556" y="1248"/>
                  </a:cubicBezTo>
                  <a:cubicBezTo>
                    <a:pt x="528" y="1134"/>
                    <a:pt x="528" y="1134"/>
                    <a:pt x="528" y="1134"/>
                  </a:cubicBezTo>
                  <a:cubicBezTo>
                    <a:pt x="504" y="1129"/>
                    <a:pt x="480" y="1123"/>
                    <a:pt x="458" y="1115"/>
                  </a:cubicBezTo>
                  <a:cubicBezTo>
                    <a:pt x="375" y="1200"/>
                    <a:pt x="375" y="1200"/>
                    <a:pt x="375" y="1200"/>
                  </a:cubicBezTo>
                  <a:cubicBezTo>
                    <a:pt x="372" y="1199"/>
                    <a:pt x="372" y="1199"/>
                    <a:pt x="372" y="1199"/>
                  </a:cubicBezTo>
                  <a:cubicBezTo>
                    <a:pt x="332" y="1181"/>
                    <a:pt x="293" y="1158"/>
                    <a:pt x="257" y="1132"/>
                  </a:cubicBezTo>
                  <a:cubicBezTo>
                    <a:pt x="255" y="1130"/>
                    <a:pt x="255" y="1130"/>
                    <a:pt x="255" y="1130"/>
                  </a:cubicBezTo>
                  <a:cubicBezTo>
                    <a:pt x="287" y="1016"/>
                    <a:pt x="287" y="1016"/>
                    <a:pt x="287" y="1016"/>
                  </a:cubicBezTo>
                  <a:cubicBezTo>
                    <a:pt x="269" y="1001"/>
                    <a:pt x="252" y="983"/>
                    <a:pt x="236" y="965"/>
                  </a:cubicBezTo>
                  <a:cubicBezTo>
                    <a:pt x="122" y="998"/>
                    <a:pt x="122" y="998"/>
                    <a:pt x="122" y="998"/>
                  </a:cubicBezTo>
                  <a:cubicBezTo>
                    <a:pt x="120" y="995"/>
                    <a:pt x="120" y="995"/>
                    <a:pt x="120" y="995"/>
                  </a:cubicBezTo>
                  <a:cubicBezTo>
                    <a:pt x="94" y="959"/>
                    <a:pt x="72" y="921"/>
                    <a:pt x="54" y="880"/>
                  </a:cubicBezTo>
                  <a:cubicBezTo>
                    <a:pt x="52" y="877"/>
                    <a:pt x="52" y="877"/>
                    <a:pt x="52" y="877"/>
                  </a:cubicBezTo>
                  <a:cubicBezTo>
                    <a:pt x="137" y="795"/>
                    <a:pt x="137" y="795"/>
                    <a:pt x="137" y="795"/>
                  </a:cubicBezTo>
                  <a:cubicBezTo>
                    <a:pt x="130" y="772"/>
                    <a:pt x="123" y="748"/>
                    <a:pt x="119" y="725"/>
                  </a:cubicBezTo>
                  <a:cubicBezTo>
                    <a:pt x="4" y="696"/>
                    <a:pt x="4" y="696"/>
                    <a:pt x="4" y="696"/>
                  </a:cubicBezTo>
                  <a:cubicBezTo>
                    <a:pt x="4" y="693"/>
                    <a:pt x="4" y="693"/>
                    <a:pt x="4" y="693"/>
                  </a:cubicBezTo>
                  <a:cubicBezTo>
                    <a:pt x="1" y="671"/>
                    <a:pt x="0" y="648"/>
                    <a:pt x="0" y="626"/>
                  </a:cubicBezTo>
                  <a:cubicBezTo>
                    <a:pt x="0" y="604"/>
                    <a:pt x="1" y="582"/>
                    <a:pt x="4" y="560"/>
                  </a:cubicBezTo>
                  <a:cubicBezTo>
                    <a:pt x="4" y="557"/>
                    <a:pt x="4" y="557"/>
                    <a:pt x="4" y="557"/>
                  </a:cubicBezTo>
                  <a:cubicBezTo>
                    <a:pt x="119" y="528"/>
                    <a:pt x="119" y="528"/>
                    <a:pt x="119" y="528"/>
                  </a:cubicBezTo>
                  <a:cubicBezTo>
                    <a:pt x="123" y="504"/>
                    <a:pt x="130" y="481"/>
                    <a:pt x="137" y="458"/>
                  </a:cubicBezTo>
                  <a:cubicBezTo>
                    <a:pt x="52" y="376"/>
                    <a:pt x="52" y="376"/>
                    <a:pt x="52" y="376"/>
                  </a:cubicBezTo>
                  <a:cubicBezTo>
                    <a:pt x="54" y="373"/>
                    <a:pt x="54" y="373"/>
                    <a:pt x="54" y="373"/>
                  </a:cubicBezTo>
                  <a:cubicBezTo>
                    <a:pt x="72" y="332"/>
                    <a:pt x="94" y="293"/>
                    <a:pt x="120" y="257"/>
                  </a:cubicBezTo>
                  <a:cubicBezTo>
                    <a:pt x="122" y="255"/>
                    <a:pt x="122" y="255"/>
                    <a:pt x="122" y="255"/>
                  </a:cubicBezTo>
                  <a:cubicBezTo>
                    <a:pt x="236" y="287"/>
                    <a:pt x="236" y="287"/>
                    <a:pt x="236" y="287"/>
                  </a:cubicBezTo>
                  <a:cubicBezTo>
                    <a:pt x="252" y="269"/>
                    <a:pt x="269" y="252"/>
                    <a:pt x="287" y="236"/>
                  </a:cubicBezTo>
                  <a:cubicBezTo>
                    <a:pt x="255" y="122"/>
                    <a:pt x="255" y="122"/>
                    <a:pt x="255" y="122"/>
                  </a:cubicBezTo>
                  <a:cubicBezTo>
                    <a:pt x="257" y="121"/>
                    <a:pt x="257" y="121"/>
                    <a:pt x="257" y="121"/>
                  </a:cubicBezTo>
                  <a:cubicBezTo>
                    <a:pt x="293" y="94"/>
                    <a:pt x="332" y="72"/>
                    <a:pt x="372" y="54"/>
                  </a:cubicBezTo>
                  <a:cubicBezTo>
                    <a:pt x="375" y="53"/>
                    <a:pt x="375" y="53"/>
                    <a:pt x="375" y="53"/>
                  </a:cubicBezTo>
                  <a:cubicBezTo>
                    <a:pt x="458" y="138"/>
                    <a:pt x="458" y="138"/>
                    <a:pt x="458" y="138"/>
                  </a:cubicBezTo>
                  <a:cubicBezTo>
                    <a:pt x="480" y="130"/>
                    <a:pt x="504" y="123"/>
                    <a:pt x="528" y="119"/>
                  </a:cubicBezTo>
                  <a:cubicBezTo>
                    <a:pt x="556" y="4"/>
                    <a:pt x="556" y="4"/>
                    <a:pt x="556" y="4"/>
                  </a:cubicBezTo>
                  <a:cubicBezTo>
                    <a:pt x="559" y="4"/>
                    <a:pt x="559" y="4"/>
                    <a:pt x="559" y="4"/>
                  </a:cubicBezTo>
                  <a:cubicBezTo>
                    <a:pt x="581" y="2"/>
                    <a:pt x="604" y="0"/>
                    <a:pt x="626" y="0"/>
                  </a:cubicBezTo>
                  <a:cubicBezTo>
                    <a:pt x="648" y="0"/>
                    <a:pt x="671" y="2"/>
                    <a:pt x="693" y="4"/>
                  </a:cubicBezTo>
                  <a:cubicBezTo>
                    <a:pt x="696" y="4"/>
                    <a:pt x="696" y="4"/>
                    <a:pt x="696" y="4"/>
                  </a:cubicBezTo>
                  <a:cubicBezTo>
                    <a:pt x="724" y="119"/>
                    <a:pt x="724" y="119"/>
                    <a:pt x="724" y="119"/>
                  </a:cubicBezTo>
                  <a:cubicBezTo>
                    <a:pt x="748" y="123"/>
                    <a:pt x="772" y="130"/>
                    <a:pt x="794" y="138"/>
                  </a:cubicBezTo>
                  <a:cubicBezTo>
                    <a:pt x="877" y="53"/>
                    <a:pt x="877" y="53"/>
                    <a:pt x="877" y="53"/>
                  </a:cubicBezTo>
                  <a:cubicBezTo>
                    <a:pt x="879" y="54"/>
                    <a:pt x="879" y="54"/>
                    <a:pt x="879" y="54"/>
                  </a:cubicBezTo>
                  <a:cubicBezTo>
                    <a:pt x="920" y="72"/>
                    <a:pt x="959" y="94"/>
                    <a:pt x="995" y="121"/>
                  </a:cubicBezTo>
                  <a:cubicBezTo>
                    <a:pt x="997" y="122"/>
                    <a:pt x="997" y="122"/>
                    <a:pt x="997" y="122"/>
                  </a:cubicBezTo>
                  <a:cubicBezTo>
                    <a:pt x="965" y="236"/>
                    <a:pt x="965" y="236"/>
                    <a:pt x="965" y="236"/>
                  </a:cubicBezTo>
                  <a:cubicBezTo>
                    <a:pt x="983" y="252"/>
                    <a:pt x="1000" y="269"/>
                    <a:pt x="1016" y="287"/>
                  </a:cubicBezTo>
                  <a:cubicBezTo>
                    <a:pt x="1130" y="255"/>
                    <a:pt x="1130" y="255"/>
                    <a:pt x="1130" y="255"/>
                  </a:cubicBezTo>
                  <a:cubicBezTo>
                    <a:pt x="1132" y="257"/>
                    <a:pt x="1132" y="257"/>
                    <a:pt x="1132" y="257"/>
                  </a:cubicBezTo>
                  <a:cubicBezTo>
                    <a:pt x="1158" y="293"/>
                    <a:pt x="1180" y="332"/>
                    <a:pt x="1198" y="373"/>
                  </a:cubicBezTo>
                  <a:cubicBezTo>
                    <a:pt x="1200" y="376"/>
                    <a:pt x="1200" y="376"/>
                    <a:pt x="1200" y="376"/>
                  </a:cubicBezTo>
                  <a:cubicBezTo>
                    <a:pt x="1115" y="458"/>
                    <a:pt x="1115" y="458"/>
                    <a:pt x="1115" y="458"/>
                  </a:cubicBezTo>
                  <a:cubicBezTo>
                    <a:pt x="1123" y="481"/>
                    <a:pt x="1129" y="504"/>
                    <a:pt x="1133" y="528"/>
                  </a:cubicBezTo>
                  <a:cubicBezTo>
                    <a:pt x="1248" y="557"/>
                    <a:pt x="1248" y="557"/>
                    <a:pt x="1248" y="557"/>
                  </a:cubicBezTo>
                  <a:cubicBezTo>
                    <a:pt x="1248" y="560"/>
                    <a:pt x="1248" y="560"/>
                    <a:pt x="1248" y="560"/>
                  </a:cubicBezTo>
                  <a:cubicBezTo>
                    <a:pt x="1251" y="582"/>
                    <a:pt x="1252" y="604"/>
                    <a:pt x="1252" y="626"/>
                  </a:cubicBezTo>
                  <a:cubicBezTo>
                    <a:pt x="1252" y="649"/>
                    <a:pt x="1251" y="671"/>
                    <a:pt x="1248" y="693"/>
                  </a:cubicBezTo>
                  <a:cubicBezTo>
                    <a:pt x="1248" y="696"/>
                    <a:pt x="1248" y="696"/>
                    <a:pt x="1248" y="696"/>
                  </a:cubicBezTo>
                  <a:cubicBezTo>
                    <a:pt x="1133" y="725"/>
                    <a:pt x="1133" y="725"/>
                    <a:pt x="1133" y="725"/>
                  </a:cubicBezTo>
                  <a:cubicBezTo>
                    <a:pt x="1129" y="748"/>
                    <a:pt x="1122" y="772"/>
                    <a:pt x="1115" y="795"/>
                  </a:cubicBezTo>
                  <a:cubicBezTo>
                    <a:pt x="1200" y="877"/>
                    <a:pt x="1200" y="877"/>
                    <a:pt x="1200" y="877"/>
                  </a:cubicBezTo>
                  <a:cubicBezTo>
                    <a:pt x="1198" y="880"/>
                    <a:pt x="1198" y="880"/>
                    <a:pt x="1198" y="880"/>
                  </a:cubicBezTo>
                  <a:cubicBezTo>
                    <a:pt x="1180" y="920"/>
                    <a:pt x="1158" y="959"/>
                    <a:pt x="1132" y="995"/>
                  </a:cubicBezTo>
                  <a:cubicBezTo>
                    <a:pt x="1130" y="998"/>
                    <a:pt x="1130" y="998"/>
                    <a:pt x="1130" y="998"/>
                  </a:cubicBezTo>
                  <a:cubicBezTo>
                    <a:pt x="1016" y="965"/>
                    <a:pt x="1016" y="965"/>
                    <a:pt x="1016" y="965"/>
                  </a:cubicBezTo>
                  <a:cubicBezTo>
                    <a:pt x="1000" y="983"/>
                    <a:pt x="983" y="1001"/>
                    <a:pt x="965" y="1016"/>
                  </a:cubicBezTo>
                  <a:cubicBezTo>
                    <a:pt x="997" y="1130"/>
                    <a:pt x="997" y="1130"/>
                    <a:pt x="997" y="1130"/>
                  </a:cubicBezTo>
                  <a:cubicBezTo>
                    <a:pt x="995" y="1132"/>
                    <a:pt x="995" y="1132"/>
                    <a:pt x="995" y="1132"/>
                  </a:cubicBezTo>
                  <a:cubicBezTo>
                    <a:pt x="959" y="1158"/>
                    <a:pt x="920" y="1181"/>
                    <a:pt x="879" y="1199"/>
                  </a:cubicBezTo>
                  <a:cubicBezTo>
                    <a:pt x="877" y="1200"/>
                    <a:pt x="877" y="1200"/>
                    <a:pt x="877" y="1200"/>
                  </a:cubicBezTo>
                  <a:cubicBezTo>
                    <a:pt x="794" y="1115"/>
                    <a:pt x="794" y="1115"/>
                    <a:pt x="794" y="1115"/>
                  </a:cubicBezTo>
                  <a:cubicBezTo>
                    <a:pt x="772" y="1123"/>
                    <a:pt x="748" y="1129"/>
                    <a:pt x="724" y="1134"/>
                  </a:cubicBezTo>
                  <a:cubicBezTo>
                    <a:pt x="696" y="1248"/>
                    <a:pt x="696" y="1248"/>
                    <a:pt x="696" y="1248"/>
                  </a:cubicBezTo>
                  <a:cubicBezTo>
                    <a:pt x="693" y="1249"/>
                    <a:pt x="693" y="1249"/>
                    <a:pt x="693" y="1249"/>
                  </a:cubicBezTo>
                  <a:cubicBezTo>
                    <a:pt x="671" y="1251"/>
                    <a:pt x="648" y="1252"/>
                    <a:pt x="626" y="1252"/>
                  </a:cubicBezTo>
                  <a:close/>
                  <a:moveTo>
                    <a:pt x="563" y="1241"/>
                  </a:moveTo>
                  <a:cubicBezTo>
                    <a:pt x="584" y="1243"/>
                    <a:pt x="605" y="1244"/>
                    <a:pt x="626" y="1244"/>
                  </a:cubicBezTo>
                  <a:cubicBezTo>
                    <a:pt x="647" y="1244"/>
                    <a:pt x="668" y="1243"/>
                    <a:pt x="689" y="1241"/>
                  </a:cubicBezTo>
                  <a:cubicBezTo>
                    <a:pt x="717" y="1126"/>
                    <a:pt x="717" y="1126"/>
                    <a:pt x="717" y="1126"/>
                  </a:cubicBezTo>
                  <a:cubicBezTo>
                    <a:pt x="720" y="1126"/>
                    <a:pt x="720" y="1126"/>
                    <a:pt x="720" y="1126"/>
                  </a:cubicBezTo>
                  <a:cubicBezTo>
                    <a:pt x="745" y="1121"/>
                    <a:pt x="770" y="1114"/>
                    <a:pt x="794" y="1106"/>
                  </a:cubicBezTo>
                  <a:cubicBezTo>
                    <a:pt x="797" y="1105"/>
                    <a:pt x="797" y="1105"/>
                    <a:pt x="797" y="1105"/>
                  </a:cubicBezTo>
                  <a:cubicBezTo>
                    <a:pt x="879" y="1190"/>
                    <a:pt x="879" y="1190"/>
                    <a:pt x="879" y="1190"/>
                  </a:cubicBezTo>
                  <a:cubicBezTo>
                    <a:pt x="917" y="1173"/>
                    <a:pt x="953" y="1151"/>
                    <a:pt x="988" y="1127"/>
                  </a:cubicBezTo>
                  <a:cubicBezTo>
                    <a:pt x="955" y="1014"/>
                    <a:pt x="955" y="1014"/>
                    <a:pt x="955" y="1014"/>
                  </a:cubicBezTo>
                  <a:cubicBezTo>
                    <a:pt x="957" y="1012"/>
                    <a:pt x="957" y="1012"/>
                    <a:pt x="957" y="1012"/>
                  </a:cubicBezTo>
                  <a:cubicBezTo>
                    <a:pt x="977" y="995"/>
                    <a:pt x="995" y="977"/>
                    <a:pt x="1011" y="958"/>
                  </a:cubicBezTo>
                  <a:cubicBezTo>
                    <a:pt x="1013" y="955"/>
                    <a:pt x="1013" y="955"/>
                    <a:pt x="1013" y="955"/>
                  </a:cubicBezTo>
                  <a:cubicBezTo>
                    <a:pt x="1127" y="988"/>
                    <a:pt x="1127" y="988"/>
                    <a:pt x="1127" y="988"/>
                  </a:cubicBezTo>
                  <a:cubicBezTo>
                    <a:pt x="1151" y="954"/>
                    <a:pt x="1172" y="917"/>
                    <a:pt x="1189" y="879"/>
                  </a:cubicBezTo>
                  <a:cubicBezTo>
                    <a:pt x="1105" y="797"/>
                    <a:pt x="1105" y="797"/>
                    <a:pt x="1105" y="797"/>
                  </a:cubicBezTo>
                  <a:cubicBezTo>
                    <a:pt x="1106" y="795"/>
                    <a:pt x="1106" y="795"/>
                    <a:pt x="1106" y="795"/>
                  </a:cubicBezTo>
                  <a:cubicBezTo>
                    <a:pt x="1114" y="771"/>
                    <a:pt x="1121" y="746"/>
                    <a:pt x="1125" y="720"/>
                  </a:cubicBezTo>
                  <a:cubicBezTo>
                    <a:pt x="1126" y="718"/>
                    <a:pt x="1126" y="718"/>
                    <a:pt x="1126" y="718"/>
                  </a:cubicBezTo>
                  <a:cubicBezTo>
                    <a:pt x="1240" y="689"/>
                    <a:pt x="1240" y="689"/>
                    <a:pt x="1240" y="689"/>
                  </a:cubicBezTo>
                  <a:cubicBezTo>
                    <a:pt x="1242" y="668"/>
                    <a:pt x="1243" y="647"/>
                    <a:pt x="1243" y="626"/>
                  </a:cubicBezTo>
                  <a:cubicBezTo>
                    <a:pt x="1243" y="605"/>
                    <a:pt x="1242" y="584"/>
                    <a:pt x="1240" y="563"/>
                  </a:cubicBezTo>
                  <a:cubicBezTo>
                    <a:pt x="1126" y="535"/>
                    <a:pt x="1126" y="535"/>
                    <a:pt x="1126" y="535"/>
                  </a:cubicBezTo>
                  <a:cubicBezTo>
                    <a:pt x="1125" y="532"/>
                    <a:pt x="1125" y="532"/>
                    <a:pt x="1125" y="532"/>
                  </a:cubicBezTo>
                  <a:cubicBezTo>
                    <a:pt x="1121" y="507"/>
                    <a:pt x="1114" y="482"/>
                    <a:pt x="1106" y="458"/>
                  </a:cubicBezTo>
                  <a:cubicBezTo>
                    <a:pt x="1105" y="455"/>
                    <a:pt x="1105" y="455"/>
                    <a:pt x="1105" y="455"/>
                  </a:cubicBezTo>
                  <a:cubicBezTo>
                    <a:pt x="1189" y="374"/>
                    <a:pt x="1189" y="374"/>
                    <a:pt x="1189" y="374"/>
                  </a:cubicBezTo>
                  <a:cubicBezTo>
                    <a:pt x="1172" y="335"/>
                    <a:pt x="1151" y="299"/>
                    <a:pt x="1127" y="265"/>
                  </a:cubicBezTo>
                  <a:cubicBezTo>
                    <a:pt x="1013" y="297"/>
                    <a:pt x="1013" y="297"/>
                    <a:pt x="1013" y="297"/>
                  </a:cubicBezTo>
                  <a:cubicBezTo>
                    <a:pt x="1011" y="295"/>
                    <a:pt x="1011" y="295"/>
                    <a:pt x="1011" y="295"/>
                  </a:cubicBezTo>
                  <a:cubicBezTo>
                    <a:pt x="995" y="276"/>
                    <a:pt x="977" y="257"/>
                    <a:pt x="957" y="241"/>
                  </a:cubicBezTo>
                  <a:cubicBezTo>
                    <a:pt x="955" y="239"/>
                    <a:pt x="955" y="239"/>
                    <a:pt x="955" y="239"/>
                  </a:cubicBezTo>
                  <a:cubicBezTo>
                    <a:pt x="988" y="126"/>
                    <a:pt x="988" y="126"/>
                    <a:pt x="988" y="126"/>
                  </a:cubicBezTo>
                  <a:cubicBezTo>
                    <a:pt x="953" y="101"/>
                    <a:pt x="917" y="80"/>
                    <a:pt x="879" y="63"/>
                  </a:cubicBezTo>
                  <a:cubicBezTo>
                    <a:pt x="797" y="148"/>
                    <a:pt x="797" y="148"/>
                    <a:pt x="797" y="148"/>
                  </a:cubicBezTo>
                  <a:cubicBezTo>
                    <a:pt x="794" y="147"/>
                    <a:pt x="794" y="147"/>
                    <a:pt x="794" y="147"/>
                  </a:cubicBezTo>
                  <a:cubicBezTo>
                    <a:pt x="770" y="138"/>
                    <a:pt x="745" y="131"/>
                    <a:pt x="720" y="127"/>
                  </a:cubicBezTo>
                  <a:cubicBezTo>
                    <a:pt x="717" y="126"/>
                    <a:pt x="717" y="126"/>
                    <a:pt x="717" y="126"/>
                  </a:cubicBezTo>
                  <a:cubicBezTo>
                    <a:pt x="689" y="12"/>
                    <a:pt x="689" y="12"/>
                    <a:pt x="689" y="12"/>
                  </a:cubicBezTo>
                  <a:cubicBezTo>
                    <a:pt x="668" y="10"/>
                    <a:pt x="647" y="9"/>
                    <a:pt x="626" y="9"/>
                  </a:cubicBezTo>
                  <a:cubicBezTo>
                    <a:pt x="605" y="9"/>
                    <a:pt x="584" y="10"/>
                    <a:pt x="563" y="12"/>
                  </a:cubicBezTo>
                  <a:cubicBezTo>
                    <a:pt x="535" y="126"/>
                    <a:pt x="535" y="126"/>
                    <a:pt x="535" y="126"/>
                  </a:cubicBezTo>
                  <a:cubicBezTo>
                    <a:pt x="532" y="127"/>
                    <a:pt x="532" y="127"/>
                    <a:pt x="532" y="127"/>
                  </a:cubicBezTo>
                  <a:cubicBezTo>
                    <a:pt x="507" y="131"/>
                    <a:pt x="482" y="138"/>
                    <a:pt x="458" y="147"/>
                  </a:cubicBezTo>
                  <a:cubicBezTo>
                    <a:pt x="455" y="148"/>
                    <a:pt x="455" y="148"/>
                    <a:pt x="455" y="148"/>
                  </a:cubicBezTo>
                  <a:cubicBezTo>
                    <a:pt x="373" y="63"/>
                    <a:pt x="373" y="63"/>
                    <a:pt x="373" y="63"/>
                  </a:cubicBezTo>
                  <a:cubicBezTo>
                    <a:pt x="335" y="80"/>
                    <a:pt x="298" y="101"/>
                    <a:pt x="264" y="126"/>
                  </a:cubicBezTo>
                  <a:cubicBezTo>
                    <a:pt x="297" y="239"/>
                    <a:pt x="297" y="239"/>
                    <a:pt x="297" y="239"/>
                  </a:cubicBezTo>
                  <a:cubicBezTo>
                    <a:pt x="295" y="241"/>
                    <a:pt x="295" y="241"/>
                    <a:pt x="295" y="241"/>
                  </a:cubicBezTo>
                  <a:cubicBezTo>
                    <a:pt x="275" y="257"/>
                    <a:pt x="257" y="276"/>
                    <a:pt x="241" y="295"/>
                  </a:cubicBezTo>
                  <a:cubicBezTo>
                    <a:pt x="239" y="297"/>
                    <a:pt x="239" y="297"/>
                    <a:pt x="239" y="297"/>
                  </a:cubicBezTo>
                  <a:cubicBezTo>
                    <a:pt x="125" y="265"/>
                    <a:pt x="125" y="265"/>
                    <a:pt x="125" y="265"/>
                  </a:cubicBezTo>
                  <a:cubicBezTo>
                    <a:pt x="101" y="299"/>
                    <a:pt x="80" y="335"/>
                    <a:pt x="63" y="374"/>
                  </a:cubicBezTo>
                  <a:cubicBezTo>
                    <a:pt x="147" y="455"/>
                    <a:pt x="147" y="455"/>
                    <a:pt x="147" y="455"/>
                  </a:cubicBezTo>
                  <a:cubicBezTo>
                    <a:pt x="146" y="458"/>
                    <a:pt x="146" y="458"/>
                    <a:pt x="146" y="458"/>
                  </a:cubicBezTo>
                  <a:cubicBezTo>
                    <a:pt x="138" y="482"/>
                    <a:pt x="131" y="507"/>
                    <a:pt x="127" y="532"/>
                  </a:cubicBezTo>
                  <a:cubicBezTo>
                    <a:pt x="126" y="535"/>
                    <a:pt x="126" y="535"/>
                    <a:pt x="126" y="535"/>
                  </a:cubicBezTo>
                  <a:cubicBezTo>
                    <a:pt x="12" y="563"/>
                    <a:pt x="12" y="563"/>
                    <a:pt x="12" y="563"/>
                  </a:cubicBezTo>
                  <a:cubicBezTo>
                    <a:pt x="10" y="584"/>
                    <a:pt x="9" y="606"/>
                    <a:pt x="9" y="626"/>
                  </a:cubicBezTo>
                  <a:cubicBezTo>
                    <a:pt x="9" y="647"/>
                    <a:pt x="10" y="668"/>
                    <a:pt x="12" y="689"/>
                  </a:cubicBezTo>
                  <a:cubicBezTo>
                    <a:pt x="126" y="718"/>
                    <a:pt x="126" y="718"/>
                    <a:pt x="126" y="718"/>
                  </a:cubicBezTo>
                  <a:cubicBezTo>
                    <a:pt x="127" y="720"/>
                    <a:pt x="127" y="720"/>
                    <a:pt x="127" y="720"/>
                  </a:cubicBezTo>
                  <a:cubicBezTo>
                    <a:pt x="131" y="746"/>
                    <a:pt x="138" y="771"/>
                    <a:pt x="146" y="795"/>
                  </a:cubicBezTo>
                  <a:cubicBezTo>
                    <a:pt x="147" y="797"/>
                    <a:pt x="147" y="797"/>
                    <a:pt x="147" y="797"/>
                  </a:cubicBezTo>
                  <a:cubicBezTo>
                    <a:pt x="63" y="879"/>
                    <a:pt x="63" y="879"/>
                    <a:pt x="63" y="879"/>
                  </a:cubicBezTo>
                  <a:cubicBezTo>
                    <a:pt x="80" y="917"/>
                    <a:pt x="101" y="954"/>
                    <a:pt x="125" y="988"/>
                  </a:cubicBezTo>
                  <a:cubicBezTo>
                    <a:pt x="239" y="955"/>
                    <a:pt x="239" y="955"/>
                    <a:pt x="239" y="955"/>
                  </a:cubicBezTo>
                  <a:cubicBezTo>
                    <a:pt x="241" y="958"/>
                    <a:pt x="241" y="958"/>
                    <a:pt x="241" y="958"/>
                  </a:cubicBezTo>
                  <a:cubicBezTo>
                    <a:pt x="257" y="977"/>
                    <a:pt x="275" y="995"/>
                    <a:pt x="295" y="1012"/>
                  </a:cubicBezTo>
                  <a:cubicBezTo>
                    <a:pt x="297" y="1014"/>
                    <a:pt x="297" y="1014"/>
                    <a:pt x="297" y="1014"/>
                  </a:cubicBezTo>
                  <a:cubicBezTo>
                    <a:pt x="264" y="1127"/>
                    <a:pt x="264" y="1127"/>
                    <a:pt x="264" y="1127"/>
                  </a:cubicBezTo>
                  <a:cubicBezTo>
                    <a:pt x="298" y="1151"/>
                    <a:pt x="335" y="1173"/>
                    <a:pt x="373" y="1190"/>
                  </a:cubicBezTo>
                  <a:cubicBezTo>
                    <a:pt x="455" y="1105"/>
                    <a:pt x="455" y="1105"/>
                    <a:pt x="455" y="1105"/>
                  </a:cubicBezTo>
                  <a:cubicBezTo>
                    <a:pt x="458" y="1106"/>
                    <a:pt x="458" y="1106"/>
                    <a:pt x="458" y="1106"/>
                  </a:cubicBezTo>
                  <a:cubicBezTo>
                    <a:pt x="482" y="1114"/>
                    <a:pt x="507" y="1121"/>
                    <a:pt x="532" y="1126"/>
                  </a:cubicBezTo>
                  <a:cubicBezTo>
                    <a:pt x="535" y="1126"/>
                    <a:pt x="535" y="1126"/>
                    <a:pt x="535" y="1126"/>
                  </a:cubicBezTo>
                  <a:lnTo>
                    <a:pt x="563" y="1241"/>
                  </a:lnTo>
                  <a:close/>
                  <a:moveTo>
                    <a:pt x="626" y="1104"/>
                  </a:moveTo>
                  <a:cubicBezTo>
                    <a:pt x="498" y="1104"/>
                    <a:pt x="378" y="1055"/>
                    <a:pt x="288" y="964"/>
                  </a:cubicBezTo>
                  <a:cubicBezTo>
                    <a:pt x="198" y="874"/>
                    <a:pt x="148" y="754"/>
                    <a:pt x="148" y="626"/>
                  </a:cubicBezTo>
                  <a:cubicBezTo>
                    <a:pt x="148" y="499"/>
                    <a:pt x="198" y="379"/>
                    <a:pt x="288" y="288"/>
                  </a:cubicBezTo>
                  <a:cubicBezTo>
                    <a:pt x="378" y="198"/>
                    <a:pt x="498" y="148"/>
                    <a:pt x="626" y="148"/>
                  </a:cubicBezTo>
                  <a:cubicBezTo>
                    <a:pt x="754" y="148"/>
                    <a:pt x="874" y="198"/>
                    <a:pt x="964" y="288"/>
                  </a:cubicBezTo>
                  <a:cubicBezTo>
                    <a:pt x="1054" y="379"/>
                    <a:pt x="1104" y="499"/>
                    <a:pt x="1104" y="626"/>
                  </a:cubicBezTo>
                  <a:cubicBezTo>
                    <a:pt x="1104" y="754"/>
                    <a:pt x="1054" y="874"/>
                    <a:pt x="964" y="964"/>
                  </a:cubicBezTo>
                  <a:cubicBezTo>
                    <a:pt x="874" y="1055"/>
                    <a:pt x="754" y="1104"/>
                    <a:pt x="626" y="1104"/>
                  </a:cubicBezTo>
                  <a:close/>
                  <a:moveTo>
                    <a:pt x="626" y="157"/>
                  </a:moveTo>
                  <a:cubicBezTo>
                    <a:pt x="367" y="157"/>
                    <a:pt x="157" y="367"/>
                    <a:pt x="157" y="626"/>
                  </a:cubicBezTo>
                  <a:cubicBezTo>
                    <a:pt x="157" y="885"/>
                    <a:pt x="367" y="1096"/>
                    <a:pt x="626" y="1096"/>
                  </a:cubicBezTo>
                  <a:cubicBezTo>
                    <a:pt x="885" y="1096"/>
                    <a:pt x="1095" y="885"/>
                    <a:pt x="1095" y="626"/>
                  </a:cubicBezTo>
                  <a:cubicBezTo>
                    <a:pt x="1095" y="367"/>
                    <a:pt x="885" y="157"/>
                    <a:pt x="626" y="157"/>
                  </a:cubicBezTo>
                  <a:close/>
                </a:path>
              </a:pathLst>
            </a:custGeom>
            <a:solidFill>
              <a:schemeClr val="tx1">
                <a:lumMod val="75000"/>
                <a:lumOff val="25000"/>
              </a:schemeClr>
            </a:solidFill>
            <a:ln>
              <a:noFill/>
            </a:ln>
          </p:spPr>
          <p:txBody>
            <a:bodyPr vert="horz" wrap="square" lIns="121920" tIns="60960" rIns="121920" bIns="60960" numCol="1" anchor="t" anchorCtr="0" compatLnSpc="1"/>
            <a:lstStyle/>
            <a:p>
              <a:pPr defTabSz="1218565" fontAlgn="auto">
                <a:spcBef>
                  <a:spcPts val="0"/>
                </a:spcBef>
                <a:spcAft>
                  <a:spcPts val="0"/>
                </a:spcAft>
                <a:defRPr/>
              </a:pPr>
              <a:endParaRPr lang="zh-CN" altLang="en-US" sz="2400" kern="0">
                <a:solidFill>
                  <a:prstClr val="black"/>
                </a:solidFill>
                <a:ea typeface="微软雅黑" panose="020B0503020204020204" charset="-122"/>
              </a:endParaRPr>
            </a:p>
          </p:txBody>
        </p:sp>
      </p:grpSp>
      <p:grpSp>
        <p:nvGrpSpPr>
          <p:cNvPr id="38" name="组合 37"/>
          <p:cNvGrpSpPr/>
          <p:nvPr/>
        </p:nvGrpSpPr>
        <p:grpSpPr>
          <a:xfrm>
            <a:off x="3216559" y="3975893"/>
            <a:ext cx="1356444" cy="1356444"/>
            <a:chOff x="4293008" y="2031235"/>
            <a:chExt cx="1356444" cy="1356444"/>
          </a:xfrm>
        </p:grpSpPr>
        <p:sp>
          <p:nvSpPr>
            <p:cNvPr id="39" name="标题层"/>
            <p:cNvSpPr txBox="1"/>
            <p:nvPr/>
          </p:nvSpPr>
          <p:spPr bwMode="auto">
            <a:xfrm>
              <a:off x="4559418" y="2417070"/>
              <a:ext cx="823624" cy="584775"/>
            </a:xfrm>
            <a:prstGeom prst="rect">
              <a:avLst/>
            </a:prstGeom>
            <a:noFill/>
            <a:effectLst>
              <a:outerShdw blurRad="12700" dist="12700" dir="4380000" algn="tl" rotWithShape="0">
                <a:prstClr val="black">
                  <a:alpha val="40000"/>
                </a:prstClr>
              </a:outerShdw>
            </a:effectLst>
          </p:spPr>
          <p:txBody>
            <a:bodyPr wrap="square">
              <a:spAutoFit/>
            </a:bodyPr>
            <a:lstStyle/>
            <a:p>
              <a:pPr algn="ctr" defTabSz="1218565" fontAlgn="auto">
                <a:spcBef>
                  <a:spcPts val="0"/>
                </a:spcBef>
                <a:spcAft>
                  <a:spcPts val="0"/>
                </a:spcAft>
                <a:defRPr/>
              </a:pPr>
              <a:r>
                <a:rPr lang="en-US" altLang="zh-CN" sz="3200" kern="0" dirty="0">
                  <a:latin typeface="Impact" panose="020B0806030902050204" pitchFamily="34" charset="0"/>
                  <a:ea typeface="微软雅黑" panose="020B0503020204020204" charset="-122"/>
                  <a:cs typeface="Arial" panose="020B0604020202020204" pitchFamily="34" charset="0"/>
                </a:rPr>
                <a:t>01</a:t>
              </a:r>
              <a:endParaRPr lang="zh-CN" altLang="en-US" sz="3200" kern="0" dirty="0">
                <a:latin typeface="Impact" panose="020B0806030902050204" pitchFamily="34" charset="0"/>
                <a:ea typeface="微软雅黑" panose="020B0503020204020204" charset="-122"/>
                <a:cs typeface="Arial" panose="020B0604020202020204" pitchFamily="34" charset="0"/>
              </a:endParaRPr>
            </a:p>
          </p:txBody>
        </p:sp>
        <p:sp>
          <p:nvSpPr>
            <p:cNvPr id="40" name="Freeform 48"/>
            <p:cNvSpPr>
              <a:spLocks noEditPoints="1"/>
            </p:cNvSpPr>
            <p:nvPr/>
          </p:nvSpPr>
          <p:spPr bwMode="auto">
            <a:xfrm>
              <a:off x="4293008" y="2031235"/>
              <a:ext cx="1356444" cy="1356444"/>
            </a:xfrm>
            <a:custGeom>
              <a:avLst/>
              <a:gdLst>
                <a:gd name="T0" fmla="*/ 556 w 1252"/>
                <a:gd name="T1" fmla="*/ 1248 h 1252"/>
                <a:gd name="T2" fmla="*/ 375 w 1252"/>
                <a:gd name="T3" fmla="*/ 1200 h 1252"/>
                <a:gd name="T4" fmla="*/ 255 w 1252"/>
                <a:gd name="T5" fmla="*/ 1130 h 1252"/>
                <a:gd name="T6" fmla="*/ 122 w 1252"/>
                <a:gd name="T7" fmla="*/ 998 h 1252"/>
                <a:gd name="T8" fmla="*/ 52 w 1252"/>
                <a:gd name="T9" fmla="*/ 877 h 1252"/>
                <a:gd name="T10" fmla="*/ 4 w 1252"/>
                <a:gd name="T11" fmla="*/ 696 h 1252"/>
                <a:gd name="T12" fmla="*/ 4 w 1252"/>
                <a:gd name="T13" fmla="*/ 560 h 1252"/>
                <a:gd name="T14" fmla="*/ 137 w 1252"/>
                <a:gd name="T15" fmla="*/ 458 h 1252"/>
                <a:gd name="T16" fmla="*/ 120 w 1252"/>
                <a:gd name="T17" fmla="*/ 257 h 1252"/>
                <a:gd name="T18" fmla="*/ 287 w 1252"/>
                <a:gd name="T19" fmla="*/ 236 h 1252"/>
                <a:gd name="T20" fmla="*/ 372 w 1252"/>
                <a:gd name="T21" fmla="*/ 54 h 1252"/>
                <a:gd name="T22" fmla="*/ 528 w 1252"/>
                <a:gd name="T23" fmla="*/ 119 h 1252"/>
                <a:gd name="T24" fmla="*/ 626 w 1252"/>
                <a:gd name="T25" fmla="*/ 0 h 1252"/>
                <a:gd name="T26" fmla="*/ 724 w 1252"/>
                <a:gd name="T27" fmla="*/ 119 h 1252"/>
                <a:gd name="T28" fmla="*/ 879 w 1252"/>
                <a:gd name="T29" fmla="*/ 54 h 1252"/>
                <a:gd name="T30" fmla="*/ 965 w 1252"/>
                <a:gd name="T31" fmla="*/ 236 h 1252"/>
                <a:gd name="T32" fmla="*/ 1132 w 1252"/>
                <a:gd name="T33" fmla="*/ 257 h 1252"/>
                <a:gd name="T34" fmla="*/ 1115 w 1252"/>
                <a:gd name="T35" fmla="*/ 458 h 1252"/>
                <a:gd name="T36" fmla="*/ 1248 w 1252"/>
                <a:gd name="T37" fmla="*/ 560 h 1252"/>
                <a:gd name="T38" fmla="*/ 1248 w 1252"/>
                <a:gd name="T39" fmla="*/ 696 h 1252"/>
                <a:gd name="T40" fmla="*/ 1200 w 1252"/>
                <a:gd name="T41" fmla="*/ 877 h 1252"/>
                <a:gd name="T42" fmla="*/ 1130 w 1252"/>
                <a:gd name="T43" fmla="*/ 998 h 1252"/>
                <a:gd name="T44" fmla="*/ 997 w 1252"/>
                <a:gd name="T45" fmla="*/ 1130 h 1252"/>
                <a:gd name="T46" fmla="*/ 877 w 1252"/>
                <a:gd name="T47" fmla="*/ 1200 h 1252"/>
                <a:gd name="T48" fmla="*/ 696 w 1252"/>
                <a:gd name="T49" fmla="*/ 1248 h 1252"/>
                <a:gd name="T50" fmla="*/ 563 w 1252"/>
                <a:gd name="T51" fmla="*/ 1241 h 1252"/>
                <a:gd name="T52" fmla="*/ 717 w 1252"/>
                <a:gd name="T53" fmla="*/ 1126 h 1252"/>
                <a:gd name="T54" fmla="*/ 797 w 1252"/>
                <a:gd name="T55" fmla="*/ 1105 h 1252"/>
                <a:gd name="T56" fmla="*/ 955 w 1252"/>
                <a:gd name="T57" fmla="*/ 1014 h 1252"/>
                <a:gd name="T58" fmla="*/ 1013 w 1252"/>
                <a:gd name="T59" fmla="*/ 955 h 1252"/>
                <a:gd name="T60" fmla="*/ 1105 w 1252"/>
                <a:gd name="T61" fmla="*/ 797 h 1252"/>
                <a:gd name="T62" fmla="*/ 1126 w 1252"/>
                <a:gd name="T63" fmla="*/ 718 h 1252"/>
                <a:gd name="T64" fmla="*/ 1240 w 1252"/>
                <a:gd name="T65" fmla="*/ 563 h 1252"/>
                <a:gd name="T66" fmla="*/ 1106 w 1252"/>
                <a:gd name="T67" fmla="*/ 458 h 1252"/>
                <a:gd name="T68" fmla="*/ 1127 w 1252"/>
                <a:gd name="T69" fmla="*/ 265 h 1252"/>
                <a:gd name="T70" fmla="*/ 957 w 1252"/>
                <a:gd name="T71" fmla="*/ 241 h 1252"/>
                <a:gd name="T72" fmla="*/ 879 w 1252"/>
                <a:gd name="T73" fmla="*/ 63 h 1252"/>
                <a:gd name="T74" fmla="*/ 720 w 1252"/>
                <a:gd name="T75" fmla="*/ 127 h 1252"/>
                <a:gd name="T76" fmla="*/ 626 w 1252"/>
                <a:gd name="T77" fmla="*/ 9 h 1252"/>
                <a:gd name="T78" fmla="*/ 532 w 1252"/>
                <a:gd name="T79" fmla="*/ 127 h 1252"/>
                <a:gd name="T80" fmla="*/ 373 w 1252"/>
                <a:gd name="T81" fmla="*/ 63 h 1252"/>
                <a:gd name="T82" fmla="*/ 295 w 1252"/>
                <a:gd name="T83" fmla="*/ 241 h 1252"/>
                <a:gd name="T84" fmla="*/ 125 w 1252"/>
                <a:gd name="T85" fmla="*/ 265 h 1252"/>
                <a:gd name="T86" fmla="*/ 146 w 1252"/>
                <a:gd name="T87" fmla="*/ 458 h 1252"/>
                <a:gd name="T88" fmla="*/ 12 w 1252"/>
                <a:gd name="T89" fmla="*/ 563 h 1252"/>
                <a:gd name="T90" fmla="*/ 126 w 1252"/>
                <a:gd name="T91" fmla="*/ 718 h 1252"/>
                <a:gd name="T92" fmla="*/ 147 w 1252"/>
                <a:gd name="T93" fmla="*/ 797 h 1252"/>
                <a:gd name="T94" fmla="*/ 239 w 1252"/>
                <a:gd name="T95" fmla="*/ 955 h 1252"/>
                <a:gd name="T96" fmla="*/ 297 w 1252"/>
                <a:gd name="T97" fmla="*/ 1014 h 1252"/>
                <a:gd name="T98" fmla="*/ 455 w 1252"/>
                <a:gd name="T99" fmla="*/ 1105 h 1252"/>
                <a:gd name="T100" fmla="*/ 535 w 1252"/>
                <a:gd name="T101" fmla="*/ 1126 h 1252"/>
                <a:gd name="T102" fmla="*/ 288 w 1252"/>
                <a:gd name="T103" fmla="*/ 964 h 1252"/>
                <a:gd name="T104" fmla="*/ 626 w 1252"/>
                <a:gd name="T105" fmla="*/ 148 h 1252"/>
                <a:gd name="T106" fmla="*/ 964 w 1252"/>
                <a:gd name="T107" fmla="*/ 964 h 1252"/>
                <a:gd name="T108" fmla="*/ 157 w 1252"/>
                <a:gd name="T109" fmla="*/ 626 h 1252"/>
                <a:gd name="T110" fmla="*/ 626 w 1252"/>
                <a:gd name="T111" fmla="*/ 157 h 1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52" h="1252">
                  <a:moveTo>
                    <a:pt x="626" y="1252"/>
                  </a:moveTo>
                  <a:cubicBezTo>
                    <a:pt x="604" y="1252"/>
                    <a:pt x="581" y="1251"/>
                    <a:pt x="559" y="1249"/>
                  </a:cubicBezTo>
                  <a:cubicBezTo>
                    <a:pt x="556" y="1248"/>
                    <a:pt x="556" y="1248"/>
                    <a:pt x="556" y="1248"/>
                  </a:cubicBezTo>
                  <a:cubicBezTo>
                    <a:pt x="528" y="1134"/>
                    <a:pt x="528" y="1134"/>
                    <a:pt x="528" y="1134"/>
                  </a:cubicBezTo>
                  <a:cubicBezTo>
                    <a:pt x="504" y="1129"/>
                    <a:pt x="480" y="1123"/>
                    <a:pt x="458" y="1115"/>
                  </a:cubicBezTo>
                  <a:cubicBezTo>
                    <a:pt x="375" y="1200"/>
                    <a:pt x="375" y="1200"/>
                    <a:pt x="375" y="1200"/>
                  </a:cubicBezTo>
                  <a:cubicBezTo>
                    <a:pt x="372" y="1199"/>
                    <a:pt x="372" y="1199"/>
                    <a:pt x="372" y="1199"/>
                  </a:cubicBezTo>
                  <a:cubicBezTo>
                    <a:pt x="332" y="1181"/>
                    <a:pt x="293" y="1158"/>
                    <a:pt x="257" y="1132"/>
                  </a:cubicBezTo>
                  <a:cubicBezTo>
                    <a:pt x="255" y="1130"/>
                    <a:pt x="255" y="1130"/>
                    <a:pt x="255" y="1130"/>
                  </a:cubicBezTo>
                  <a:cubicBezTo>
                    <a:pt x="287" y="1016"/>
                    <a:pt x="287" y="1016"/>
                    <a:pt x="287" y="1016"/>
                  </a:cubicBezTo>
                  <a:cubicBezTo>
                    <a:pt x="269" y="1001"/>
                    <a:pt x="252" y="983"/>
                    <a:pt x="236" y="965"/>
                  </a:cubicBezTo>
                  <a:cubicBezTo>
                    <a:pt x="122" y="998"/>
                    <a:pt x="122" y="998"/>
                    <a:pt x="122" y="998"/>
                  </a:cubicBezTo>
                  <a:cubicBezTo>
                    <a:pt x="120" y="995"/>
                    <a:pt x="120" y="995"/>
                    <a:pt x="120" y="995"/>
                  </a:cubicBezTo>
                  <a:cubicBezTo>
                    <a:pt x="94" y="959"/>
                    <a:pt x="72" y="921"/>
                    <a:pt x="54" y="880"/>
                  </a:cubicBezTo>
                  <a:cubicBezTo>
                    <a:pt x="52" y="877"/>
                    <a:pt x="52" y="877"/>
                    <a:pt x="52" y="877"/>
                  </a:cubicBezTo>
                  <a:cubicBezTo>
                    <a:pt x="137" y="795"/>
                    <a:pt x="137" y="795"/>
                    <a:pt x="137" y="795"/>
                  </a:cubicBezTo>
                  <a:cubicBezTo>
                    <a:pt x="130" y="772"/>
                    <a:pt x="123" y="748"/>
                    <a:pt x="119" y="725"/>
                  </a:cubicBezTo>
                  <a:cubicBezTo>
                    <a:pt x="4" y="696"/>
                    <a:pt x="4" y="696"/>
                    <a:pt x="4" y="696"/>
                  </a:cubicBezTo>
                  <a:cubicBezTo>
                    <a:pt x="4" y="693"/>
                    <a:pt x="4" y="693"/>
                    <a:pt x="4" y="693"/>
                  </a:cubicBezTo>
                  <a:cubicBezTo>
                    <a:pt x="1" y="671"/>
                    <a:pt x="0" y="648"/>
                    <a:pt x="0" y="626"/>
                  </a:cubicBezTo>
                  <a:cubicBezTo>
                    <a:pt x="0" y="604"/>
                    <a:pt x="1" y="582"/>
                    <a:pt x="4" y="560"/>
                  </a:cubicBezTo>
                  <a:cubicBezTo>
                    <a:pt x="4" y="557"/>
                    <a:pt x="4" y="557"/>
                    <a:pt x="4" y="557"/>
                  </a:cubicBezTo>
                  <a:cubicBezTo>
                    <a:pt x="119" y="528"/>
                    <a:pt x="119" y="528"/>
                    <a:pt x="119" y="528"/>
                  </a:cubicBezTo>
                  <a:cubicBezTo>
                    <a:pt x="123" y="504"/>
                    <a:pt x="130" y="481"/>
                    <a:pt x="137" y="458"/>
                  </a:cubicBezTo>
                  <a:cubicBezTo>
                    <a:pt x="52" y="376"/>
                    <a:pt x="52" y="376"/>
                    <a:pt x="52" y="376"/>
                  </a:cubicBezTo>
                  <a:cubicBezTo>
                    <a:pt x="54" y="373"/>
                    <a:pt x="54" y="373"/>
                    <a:pt x="54" y="373"/>
                  </a:cubicBezTo>
                  <a:cubicBezTo>
                    <a:pt x="72" y="332"/>
                    <a:pt x="94" y="293"/>
                    <a:pt x="120" y="257"/>
                  </a:cubicBezTo>
                  <a:cubicBezTo>
                    <a:pt x="122" y="255"/>
                    <a:pt x="122" y="255"/>
                    <a:pt x="122" y="255"/>
                  </a:cubicBezTo>
                  <a:cubicBezTo>
                    <a:pt x="236" y="287"/>
                    <a:pt x="236" y="287"/>
                    <a:pt x="236" y="287"/>
                  </a:cubicBezTo>
                  <a:cubicBezTo>
                    <a:pt x="252" y="269"/>
                    <a:pt x="269" y="252"/>
                    <a:pt x="287" y="236"/>
                  </a:cubicBezTo>
                  <a:cubicBezTo>
                    <a:pt x="255" y="122"/>
                    <a:pt x="255" y="122"/>
                    <a:pt x="255" y="122"/>
                  </a:cubicBezTo>
                  <a:cubicBezTo>
                    <a:pt x="257" y="121"/>
                    <a:pt x="257" y="121"/>
                    <a:pt x="257" y="121"/>
                  </a:cubicBezTo>
                  <a:cubicBezTo>
                    <a:pt x="293" y="94"/>
                    <a:pt x="332" y="72"/>
                    <a:pt x="372" y="54"/>
                  </a:cubicBezTo>
                  <a:cubicBezTo>
                    <a:pt x="375" y="53"/>
                    <a:pt x="375" y="53"/>
                    <a:pt x="375" y="53"/>
                  </a:cubicBezTo>
                  <a:cubicBezTo>
                    <a:pt x="458" y="138"/>
                    <a:pt x="458" y="138"/>
                    <a:pt x="458" y="138"/>
                  </a:cubicBezTo>
                  <a:cubicBezTo>
                    <a:pt x="480" y="130"/>
                    <a:pt x="504" y="123"/>
                    <a:pt x="528" y="119"/>
                  </a:cubicBezTo>
                  <a:cubicBezTo>
                    <a:pt x="556" y="4"/>
                    <a:pt x="556" y="4"/>
                    <a:pt x="556" y="4"/>
                  </a:cubicBezTo>
                  <a:cubicBezTo>
                    <a:pt x="559" y="4"/>
                    <a:pt x="559" y="4"/>
                    <a:pt x="559" y="4"/>
                  </a:cubicBezTo>
                  <a:cubicBezTo>
                    <a:pt x="581" y="2"/>
                    <a:pt x="604" y="0"/>
                    <a:pt x="626" y="0"/>
                  </a:cubicBezTo>
                  <a:cubicBezTo>
                    <a:pt x="648" y="0"/>
                    <a:pt x="671" y="2"/>
                    <a:pt x="693" y="4"/>
                  </a:cubicBezTo>
                  <a:cubicBezTo>
                    <a:pt x="696" y="4"/>
                    <a:pt x="696" y="4"/>
                    <a:pt x="696" y="4"/>
                  </a:cubicBezTo>
                  <a:cubicBezTo>
                    <a:pt x="724" y="119"/>
                    <a:pt x="724" y="119"/>
                    <a:pt x="724" y="119"/>
                  </a:cubicBezTo>
                  <a:cubicBezTo>
                    <a:pt x="748" y="123"/>
                    <a:pt x="772" y="130"/>
                    <a:pt x="794" y="138"/>
                  </a:cubicBezTo>
                  <a:cubicBezTo>
                    <a:pt x="877" y="53"/>
                    <a:pt x="877" y="53"/>
                    <a:pt x="877" y="53"/>
                  </a:cubicBezTo>
                  <a:cubicBezTo>
                    <a:pt x="879" y="54"/>
                    <a:pt x="879" y="54"/>
                    <a:pt x="879" y="54"/>
                  </a:cubicBezTo>
                  <a:cubicBezTo>
                    <a:pt x="920" y="72"/>
                    <a:pt x="959" y="94"/>
                    <a:pt x="995" y="121"/>
                  </a:cubicBezTo>
                  <a:cubicBezTo>
                    <a:pt x="997" y="122"/>
                    <a:pt x="997" y="122"/>
                    <a:pt x="997" y="122"/>
                  </a:cubicBezTo>
                  <a:cubicBezTo>
                    <a:pt x="965" y="236"/>
                    <a:pt x="965" y="236"/>
                    <a:pt x="965" y="236"/>
                  </a:cubicBezTo>
                  <a:cubicBezTo>
                    <a:pt x="983" y="252"/>
                    <a:pt x="1000" y="269"/>
                    <a:pt x="1016" y="287"/>
                  </a:cubicBezTo>
                  <a:cubicBezTo>
                    <a:pt x="1130" y="255"/>
                    <a:pt x="1130" y="255"/>
                    <a:pt x="1130" y="255"/>
                  </a:cubicBezTo>
                  <a:cubicBezTo>
                    <a:pt x="1132" y="257"/>
                    <a:pt x="1132" y="257"/>
                    <a:pt x="1132" y="257"/>
                  </a:cubicBezTo>
                  <a:cubicBezTo>
                    <a:pt x="1158" y="293"/>
                    <a:pt x="1180" y="332"/>
                    <a:pt x="1198" y="373"/>
                  </a:cubicBezTo>
                  <a:cubicBezTo>
                    <a:pt x="1200" y="376"/>
                    <a:pt x="1200" y="376"/>
                    <a:pt x="1200" y="376"/>
                  </a:cubicBezTo>
                  <a:cubicBezTo>
                    <a:pt x="1115" y="458"/>
                    <a:pt x="1115" y="458"/>
                    <a:pt x="1115" y="458"/>
                  </a:cubicBezTo>
                  <a:cubicBezTo>
                    <a:pt x="1123" y="481"/>
                    <a:pt x="1129" y="504"/>
                    <a:pt x="1133" y="528"/>
                  </a:cubicBezTo>
                  <a:cubicBezTo>
                    <a:pt x="1248" y="557"/>
                    <a:pt x="1248" y="557"/>
                    <a:pt x="1248" y="557"/>
                  </a:cubicBezTo>
                  <a:cubicBezTo>
                    <a:pt x="1248" y="560"/>
                    <a:pt x="1248" y="560"/>
                    <a:pt x="1248" y="560"/>
                  </a:cubicBezTo>
                  <a:cubicBezTo>
                    <a:pt x="1251" y="582"/>
                    <a:pt x="1252" y="604"/>
                    <a:pt x="1252" y="626"/>
                  </a:cubicBezTo>
                  <a:cubicBezTo>
                    <a:pt x="1252" y="649"/>
                    <a:pt x="1251" y="671"/>
                    <a:pt x="1248" y="693"/>
                  </a:cubicBezTo>
                  <a:cubicBezTo>
                    <a:pt x="1248" y="696"/>
                    <a:pt x="1248" y="696"/>
                    <a:pt x="1248" y="696"/>
                  </a:cubicBezTo>
                  <a:cubicBezTo>
                    <a:pt x="1133" y="725"/>
                    <a:pt x="1133" y="725"/>
                    <a:pt x="1133" y="725"/>
                  </a:cubicBezTo>
                  <a:cubicBezTo>
                    <a:pt x="1129" y="748"/>
                    <a:pt x="1122" y="772"/>
                    <a:pt x="1115" y="795"/>
                  </a:cubicBezTo>
                  <a:cubicBezTo>
                    <a:pt x="1200" y="877"/>
                    <a:pt x="1200" y="877"/>
                    <a:pt x="1200" y="877"/>
                  </a:cubicBezTo>
                  <a:cubicBezTo>
                    <a:pt x="1198" y="880"/>
                    <a:pt x="1198" y="880"/>
                    <a:pt x="1198" y="880"/>
                  </a:cubicBezTo>
                  <a:cubicBezTo>
                    <a:pt x="1180" y="920"/>
                    <a:pt x="1158" y="959"/>
                    <a:pt x="1132" y="995"/>
                  </a:cubicBezTo>
                  <a:cubicBezTo>
                    <a:pt x="1130" y="998"/>
                    <a:pt x="1130" y="998"/>
                    <a:pt x="1130" y="998"/>
                  </a:cubicBezTo>
                  <a:cubicBezTo>
                    <a:pt x="1016" y="965"/>
                    <a:pt x="1016" y="965"/>
                    <a:pt x="1016" y="965"/>
                  </a:cubicBezTo>
                  <a:cubicBezTo>
                    <a:pt x="1000" y="983"/>
                    <a:pt x="983" y="1001"/>
                    <a:pt x="965" y="1016"/>
                  </a:cubicBezTo>
                  <a:cubicBezTo>
                    <a:pt x="997" y="1130"/>
                    <a:pt x="997" y="1130"/>
                    <a:pt x="997" y="1130"/>
                  </a:cubicBezTo>
                  <a:cubicBezTo>
                    <a:pt x="995" y="1132"/>
                    <a:pt x="995" y="1132"/>
                    <a:pt x="995" y="1132"/>
                  </a:cubicBezTo>
                  <a:cubicBezTo>
                    <a:pt x="959" y="1158"/>
                    <a:pt x="920" y="1181"/>
                    <a:pt x="879" y="1199"/>
                  </a:cubicBezTo>
                  <a:cubicBezTo>
                    <a:pt x="877" y="1200"/>
                    <a:pt x="877" y="1200"/>
                    <a:pt x="877" y="1200"/>
                  </a:cubicBezTo>
                  <a:cubicBezTo>
                    <a:pt x="794" y="1115"/>
                    <a:pt x="794" y="1115"/>
                    <a:pt x="794" y="1115"/>
                  </a:cubicBezTo>
                  <a:cubicBezTo>
                    <a:pt x="772" y="1123"/>
                    <a:pt x="748" y="1129"/>
                    <a:pt x="724" y="1134"/>
                  </a:cubicBezTo>
                  <a:cubicBezTo>
                    <a:pt x="696" y="1248"/>
                    <a:pt x="696" y="1248"/>
                    <a:pt x="696" y="1248"/>
                  </a:cubicBezTo>
                  <a:cubicBezTo>
                    <a:pt x="693" y="1249"/>
                    <a:pt x="693" y="1249"/>
                    <a:pt x="693" y="1249"/>
                  </a:cubicBezTo>
                  <a:cubicBezTo>
                    <a:pt x="671" y="1251"/>
                    <a:pt x="648" y="1252"/>
                    <a:pt x="626" y="1252"/>
                  </a:cubicBezTo>
                  <a:close/>
                  <a:moveTo>
                    <a:pt x="563" y="1241"/>
                  </a:moveTo>
                  <a:cubicBezTo>
                    <a:pt x="584" y="1243"/>
                    <a:pt x="605" y="1244"/>
                    <a:pt x="626" y="1244"/>
                  </a:cubicBezTo>
                  <a:cubicBezTo>
                    <a:pt x="647" y="1244"/>
                    <a:pt x="668" y="1243"/>
                    <a:pt x="689" y="1241"/>
                  </a:cubicBezTo>
                  <a:cubicBezTo>
                    <a:pt x="717" y="1126"/>
                    <a:pt x="717" y="1126"/>
                    <a:pt x="717" y="1126"/>
                  </a:cubicBezTo>
                  <a:cubicBezTo>
                    <a:pt x="720" y="1126"/>
                    <a:pt x="720" y="1126"/>
                    <a:pt x="720" y="1126"/>
                  </a:cubicBezTo>
                  <a:cubicBezTo>
                    <a:pt x="745" y="1121"/>
                    <a:pt x="770" y="1114"/>
                    <a:pt x="794" y="1106"/>
                  </a:cubicBezTo>
                  <a:cubicBezTo>
                    <a:pt x="797" y="1105"/>
                    <a:pt x="797" y="1105"/>
                    <a:pt x="797" y="1105"/>
                  </a:cubicBezTo>
                  <a:cubicBezTo>
                    <a:pt x="879" y="1190"/>
                    <a:pt x="879" y="1190"/>
                    <a:pt x="879" y="1190"/>
                  </a:cubicBezTo>
                  <a:cubicBezTo>
                    <a:pt x="917" y="1173"/>
                    <a:pt x="953" y="1151"/>
                    <a:pt x="988" y="1127"/>
                  </a:cubicBezTo>
                  <a:cubicBezTo>
                    <a:pt x="955" y="1014"/>
                    <a:pt x="955" y="1014"/>
                    <a:pt x="955" y="1014"/>
                  </a:cubicBezTo>
                  <a:cubicBezTo>
                    <a:pt x="957" y="1012"/>
                    <a:pt x="957" y="1012"/>
                    <a:pt x="957" y="1012"/>
                  </a:cubicBezTo>
                  <a:cubicBezTo>
                    <a:pt x="977" y="995"/>
                    <a:pt x="995" y="977"/>
                    <a:pt x="1011" y="958"/>
                  </a:cubicBezTo>
                  <a:cubicBezTo>
                    <a:pt x="1013" y="955"/>
                    <a:pt x="1013" y="955"/>
                    <a:pt x="1013" y="955"/>
                  </a:cubicBezTo>
                  <a:cubicBezTo>
                    <a:pt x="1127" y="988"/>
                    <a:pt x="1127" y="988"/>
                    <a:pt x="1127" y="988"/>
                  </a:cubicBezTo>
                  <a:cubicBezTo>
                    <a:pt x="1151" y="954"/>
                    <a:pt x="1172" y="917"/>
                    <a:pt x="1189" y="879"/>
                  </a:cubicBezTo>
                  <a:cubicBezTo>
                    <a:pt x="1105" y="797"/>
                    <a:pt x="1105" y="797"/>
                    <a:pt x="1105" y="797"/>
                  </a:cubicBezTo>
                  <a:cubicBezTo>
                    <a:pt x="1106" y="795"/>
                    <a:pt x="1106" y="795"/>
                    <a:pt x="1106" y="795"/>
                  </a:cubicBezTo>
                  <a:cubicBezTo>
                    <a:pt x="1114" y="771"/>
                    <a:pt x="1121" y="746"/>
                    <a:pt x="1125" y="720"/>
                  </a:cubicBezTo>
                  <a:cubicBezTo>
                    <a:pt x="1126" y="718"/>
                    <a:pt x="1126" y="718"/>
                    <a:pt x="1126" y="718"/>
                  </a:cubicBezTo>
                  <a:cubicBezTo>
                    <a:pt x="1240" y="689"/>
                    <a:pt x="1240" y="689"/>
                    <a:pt x="1240" y="689"/>
                  </a:cubicBezTo>
                  <a:cubicBezTo>
                    <a:pt x="1242" y="668"/>
                    <a:pt x="1243" y="647"/>
                    <a:pt x="1243" y="626"/>
                  </a:cubicBezTo>
                  <a:cubicBezTo>
                    <a:pt x="1243" y="605"/>
                    <a:pt x="1242" y="584"/>
                    <a:pt x="1240" y="563"/>
                  </a:cubicBezTo>
                  <a:cubicBezTo>
                    <a:pt x="1126" y="535"/>
                    <a:pt x="1126" y="535"/>
                    <a:pt x="1126" y="535"/>
                  </a:cubicBezTo>
                  <a:cubicBezTo>
                    <a:pt x="1125" y="532"/>
                    <a:pt x="1125" y="532"/>
                    <a:pt x="1125" y="532"/>
                  </a:cubicBezTo>
                  <a:cubicBezTo>
                    <a:pt x="1121" y="507"/>
                    <a:pt x="1114" y="482"/>
                    <a:pt x="1106" y="458"/>
                  </a:cubicBezTo>
                  <a:cubicBezTo>
                    <a:pt x="1105" y="455"/>
                    <a:pt x="1105" y="455"/>
                    <a:pt x="1105" y="455"/>
                  </a:cubicBezTo>
                  <a:cubicBezTo>
                    <a:pt x="1189" y="374"/>
                    <a:pt x="1189" y="374"/>
                    <a:pt x="1189" y="374"/>
                  </a:cubicBezTo>
                  <a:cubicBezTo>
                    <a:pt x="1172" y="335"/>
                    <a:pt x="1151" y="299"/>
                    <a:pt x="1127" y="265"/>
                  </a:cubicBezTo>
                  <a:cubicBezTo>
                    <a:pt x="1013" y="297"/>
                    <a:pt x="1013" y="297"/>
                    <a:pt x="1013" y="297"/>
                  </a:cubicBezTo>
                  <a:cubicBezTo>
                    <a:pt x="1011" y="295"/>
                    <a:pt x="1011" y="295"/>
                    <a:pt x="1011" y="295"/>
                  </a:cubicBezTo>
                  <a:cubicBezTo>
                    <a:pt x="995" y="276"/>
                    <a:pt x="977" y="257"/>
                    <a:pt x="957" y="241"/>
                  </a:cubicBezTo>
                  <a:cubicBezTo>
                    <a:pt x="955" y="239"/>
                    <a:pt x="955" y="239"/>
                    <a:pt x="955" y="239"/>
                  </a:cubicBezTo>
                  <a:cubicBezTo>
                    <a:pt x="988" y="126"/>
                    <a:pt x="988" y="126"/>
                    <a:pt x="988" y="126"/>
                  </a:cubicBezTo>
                  <a:cubicBezTo>
                    <a:pt x="953" y="101"/>
                    <a:pt x="917" y="80"/>
                    <a:pt x="879" y="63"/>
                  </a:cubicBezTo>
                  <a:cubicBezTo>
                    <a:pt x="797" y="148"/>
                    <a:pt x="797" y="148"/>
                    <a:pt x="797" y="148"/>
                  </a:cubicBezTo>
                  <a:cubicBezTo>
                    <a:pt x="794" y="147"/>
                    <a:pt x="794" y="147"/>
                    <a:pt x="794" y="147"/>
                  </a:cubicBezTo>
                  <a:cubicBezTo>
                    <a:pt x="770" y="138"/>
                    <a:pt x="745" y="131"/>
                    <a:pt x="720" y="127"/>
                  </a:cubicBezTo>
                  <a:cubicBezTo>
                    <a:pt x="717" y="126"/>
                    <a:pt x="717" y="126"/>
                    <a:pt x="717" y="126"/>
                  </a:cubicBezTo>
                  <a:cubicBezTo>
                    <a:pt x="689" y="12"/>
                    <a:pt x="689" y="12"/>
                    <a:pt x="689" y="12"/>
                  </a:cubicBezTo>
                  <a:cubicBezTo>
                    <a:pt x="668" y="10"/>
                    <a:pt x="647" y="9"/>
                    <a:pt x="626" y="9"/>
                  </a:cubicBezTo>
                  <a:cubicBezTo>
                    <a:pt x="605" y="9"/>
                    <a:pt x="584" y="10"/>
                    <a:pt x="563" y="12"/>
                  </a:cubicBezTo>
                  <a:cubicBezTo>
                    <a:pt x="535" y="126"/>
                    <a:pt x="535" y="126"/>
                    <a:pt x="535" y="126"/>
                  </a:cubicBezTo>
                  <a:cubicBezTo>
                    <a:pt x="532" y="127"/>
                    <a:pt x="532" y="127"/>
                    <a:pt x="532" y="127"/>
                  </a:cubicBezTo>
                  <a:cubicBezTo>
                    <a:pt x="507" y="131"/>
                    <a:pt x="482" y="138"/>
                    <a:pt x="458" y="147"/>
                  </a:cubicBezTo>
                  <a:cubicBezTo>
                    <a:pt x="455" y="148"/>
                    <a:pt x="455" y="148"/>
                    <a:pt x="455" y="148"/>
                  </a:cubicBezTo>
                  <a:cubicBezTo>
                    <a:pt x="373" y="63"/>
                    <a:pt x="373" y="63"/>
                    <a:pt x="373" y="63"/>
                  </a:cubicBezTo>
                  <a:cubicBezTo>
                    <a:pt x="335" y="80"/>
                    <a:pt x="298" y="101"/>
                    <a:pt x="264" y="126"/>
                  </a:cubicBezTo>
                  <a:cubicBezTo>
                    <a:pt x="297" y="239"/>
                    <a:pt x="297" y="239"/>
                    <a:pt x="297" y="239"/>
                  </a:cubicBezTo>
                  <a:cubicBezTo>
                    <a:pt x="295" y="241"/>
                    <a:pt x="295" y="241"/>
                    <a:pt x="295" y="241"/>
                  </a:cubicBezTo>
                  <a:cubicBezTo>
                    <a:pt x="275" y="257"/>
                    <a:pt x="257" y="276"/>
                    <a:pt x="241" y="295"/>
                  </a:cubicBezTo>
                  <a:cubicBezTo>
                    <a:pt x="239" y="297"/>
                    <a:pt x="239" y="297"/>
                    <a:pt x="239" y="297"/>
                  </a:cubicBezTo>
                  <a:cubicBezTo>
                    <a:pt x="125" y="265"/>
                    <a:pt x="125" y="265"/>
                    <a:pt x="125" y="265"/>
                  </a:cubicBezTo>
                  <a:cubicBezTo>
                    <a:pt x="101" y="299"/>
                    <a:pt x="80" y="335"/>
                    <a:pt x="63" y="374"/>
                  </a:cubicBezTo>
                  <a:cubicBezTo>
                    <a:pt x="147" y="455"/>
                    <a:pt x="147" y="455"/>
                    <a:pt x="147" y="455"/>
                  </a:cubicBezTo>
                  <a:cubicBezTo>
                    <a:pt x="146" y="458"/>
                    <a:pt x="146" y="458"/>
                    <a:pt x="146" y="458"/>
                  </a:cubicBezTo>
                  <a:cubicBezTo>
                    <a:pt x="138" y="482"/>
                    <a:pt x="131" y="507"/>
                    <a:pt x="127" y="532"/>
                  </a:cubicBezTo>
                  <a:cubicBezTo>
                    <a:pt x="126" y="535"/>
                    <a:pt x="126" y="535"/>
                    <a:pt x="126" y="535"/>
                  </a:cubicBezTo>
                  <a:cubicBezTo>
                    <a:pt x="12" y="563"/>
                    <a:pt x="12" y="563"/>
                    <a:pt x="12" y="563"/>
                  </a:cubicBezTo>
                  <a:cubicBezTo>
                    <a:pt x="10" y="584"/>
                    <a:pt x="9" y="606"/>
                    <a:pt x="9" y="626"/>
                  </a:cubicBezTo>
                  <a:cubicBezTo>
                    <a:pt x="9" y="647"/>
                    <a:pt x="10" y="668"/>
                    <a:pt x="12" y="689"/>
                  </a:cubicBezTo>
                  <a:cubicBezTo>
                    <a:pt x="126" y="718"/>
                    <a:pt x="126" y="718"/>
                    <a:pt x="126" y="718"/>
                  </a:cubicBezTo>
                  <a:cubicBezTo>
                    <a:pt x="127" y="720"/>
                    <a:pt x="127" y="720"/>
                    <a:pt x="127" y="720"/>
                  </a:cubicBezTo>
                  <a:cubicBezTo>
                    <a:pt x="131" y="746"/>
                    <a:pt x="138" y="771"/>
                    <a:pt x="146" y="795"/>
                  </a:cubicBezTo>
                  <a:cubicBezTo>
                    <a:pt x="147" y="797"/>
                    <a:pt x="147" y="797"/>
                    <a:pt x="147" y="797"/>
                  </a:cubicBezTo>
                  <a:cubicBezTo>
                    <a:pt x="63" y="879"/>
                    <a:pt x="63" y="879"/>
                    <a:pt x="63" y="879"/>
                  </a:cubicBezTo>
                  <a:cubicBezTo>
                    <a:pt x="80" y="917"/>
                    <a:pt x="101" y="954"/>
                    <a:pt x="125" y="988"/>
                  </a:cubicBezTo>
                  <a:cubicBezTo>
                    <a:pt x="239" y="955"/>
                    <a:pt x="239" y="955"/>
                    <a:pt x="239" y="955"/>
                  </a:cubicBezTo>
                  <a:cubicBezTo>
                    <a:pt x="241" y="958"/>
                    <a:pt x="241" y="958"/>
                    <a:pt x="241" y="958"/>
                  </a:cubicBezTo>
                  <a:cubicBezTo>
                    <a:pt x="257" y="977"/>
                    <a:pt x="275" y="995"/>
                    <a:pt x="295" y="1012"/>
                  </a:cubicBezTo>
                  <a:cubicBezTo>
                    <a:pt x="297" y="1014"/>
                    <a:pt x="297" y="1014"/>
                    <a:pt x="297" y="1014"/>
                  </a:cubicBezTo>
                  <a:cubicBezTo>
                    <a:pt x="264" y="1127"/>
                    <a:pt x="264" y="1127"/>
                    <a:pt x="264" y="1127"/>
                  </a:cubicBezTo>
                  <a:cubicBezTo>
                    <a:pt x="298" y="1151"/>
                    <a:pt x="335" y="1173"/>
                    <a:pt x="373" y="1190"/>
                  </a:cubicBezTo>
                  <a:cubicBezTo>
                    <a:pt x="455" y="1105"/>
                    <a:pt x="455" y="1105"/>
                    <a:pt x="455" y="1105"/>
                  </a:cubicBezTo>
                  <a:cubicBezTo>
                    <a:pt x="458" y="1106"/>
                    <a:pt x="458" y="1106"/>
                    <a:pt x="458" y="1106"/>
                  </a:cubicBezTo>
                  <a:cubicBezTo>
                    <a:pt x="482" y="1114"/>
                    <a:pt x="507" y="1121"/>
                    <a:pt x="532" y="1126"/>
                  </a:cubicBezTo>
                  <a:cubicBezTo>
                    <a:pt x="535" y="1126"/>
                    <a:pt x="535" y="1126"/>
                    <a:pt x="535" y="1126"/>
                  </a:cubicBezTo>
                  <a:lnTo>
                    <a:pt x="563" y="1241"/>
                  </a:lnTo>
                  <a:close/>
                  <a:moveTo>
                    <a:pt x="626" y="1104"/>
                  </a:moveTo>
                  <a:cubicBezTo>
                    <a:pt x="498" y="1104"/>
                    <a:pt x="378" y="1055"/>
                    <a:pt x="288" y="964"/>
                  </a:cubicBezTo>
                  <a:cubicBezTo>
                    <a:pt x="198" y="874"/>
                    <a:pt x="148" y="754"/>
                    <a:pt x="148" y="626"/>
                  </a:cubicBezTo>
                  <a:cubicBezTo>
                    <a:pt x="148" y="499"/>
                    <a:pt x="198" y="379"/>
                    <a:pt x="288" y="288"/>
                  </a:cubicBezTo>
                  <a:cubicBezTo>
                    <a:pt x="378" y="198"/>
                    <a:pt x="498" y="148"/>
                    <a:pt x="626" y="148"/>
                  </a:cubicBezTo>
                  <a:cubicBezTo>
                    <a:pt x="754" y="148"/>
                    <a:pt x="874" y="198"/>
                    <a:pt x="964" y="288"/>
                  </a:cubicBezTo>
                  <a:cubicBezTo>
                    <a:pt x="1054" y="379"/>
                    <a:pt x="1104" y="499"/>
                    <a:pt x="1104" y="626"/>
                  </a:cubicBezTo>
                  <a:cubicBezTo>
                    <a:pt x="1104" y="754"/>
                    <a:pt x="1054" y="874"/>
                    <a:pt x="964" y="964"/>
                  </a:cubicBezTo>
                  <a:cubicBezTo>
                    <a:pt x="874" y="1055"/>
                    <a:pt x="754" y="1104"/>
                    <a:pt x="626" y="1104"/>
                  </a:cubicBezTo>
                  <a:close/>
                  <a:moveTo>
                    <a:pt x="626" y="157"/>
                  </a:moveTo>
                  <a:cubicBezTo>
                    <a:pt x="367" y="157"/>
                    <a:pt x="157" y="367"/>
                    <a:pt x="157" y="626"/>
                  </a:cubicBezTo>
                  <a:cubicBezTo>
                    <a:pt x="157" y="885"/>
                    <a:pt x="367" y="1096"/>
                    <a:pt x="626" y="1096"/>
                  </a:cubicBezTo>
                  <a:cubicBezTo>
                    <a:pt x="885" y="1096"/>
                    <a:pt x="1095" y="885"/>
                    <a:pt x="1095" y="626"/>
                  </a:cubicBezTo>
                  <a:cubicBezTo>
                    <a:pt x="1095" y="367"/>
                    <a:pt x="885" y="157"/>
                    <a:pt x="626" y="157"/>
                  </a:cubicBezTo>
                  <a:close/>
                </a:path>
              </a:pathLst>
            </a:custGeom>
            <a:solidFill>
              <a:schemeClr val="tx1">
                <a:lumMod val="75000"/>
                <a:lumOff val="25000"/>
              </a:schemeClr>
            </a:solidFill>
            <a:ln>
              <a:noFill/>
            </a:ln>
          </p:spPr>
          <p:txBody>
            <a:bodyPr vert="horz" wrap="square" lIns="121920" tIns="60960" rIns="121920" bIns="60960" numCol="1" anchor="t" anchorCtr="0" compatLnSpc="1"/>
            <a:lstStyle/>
            <a:p>
              <a:pPr defTabSz="1218565" fontAlgn="auto">
                <a:spcBef>
                  <a:spcPts val="0"/>
                </a:spcBef>
                <a:spcAft>
                  <a:spcPts val="0"/>
                </a:spcAft>
                <a:defRPr/>
              </a:pPr>
              <a:endParaRPr lang="zh-CN" altLang="en-US" sz="2400" kern="0">
                <a:solidFill>
                  <a:prstClr val="black"/>
                </a:solidFill>
                <a:ea typeface="微软雅黑" panose="020B050302020402020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1000">
        <p:random/>
      </p:transition>
    </mc:Choice>
    <mc:Fallback xmlns="">
      <p:transition spd="slow"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800" fill="hold"/>
                                        <p:tgtEl>
                                          <p:spTgt spid="3"/>
                                        </p:tgtEl>
                                        <p:attrNameLst>
                                          <p:attrName>ppt_w</p:attrName>
                                        </p:attrNameLst>
                                      </p:cBhvr>
                                      <p:tavLst>
                                        <p:tav tm="0">
                                          <p:val>
                                            <p:fltVal val="0"/>
                                          </p:val>
                                        </p:tav>
                                        <p:tav tm="100000">
                                          <p:val>
                                            <p:strVal val="#ppt_w"/>
                                          </p:val>
                                        </p:tav>
                                      </p:tavLst>
                                    </p:anim>
                                    <p:anim calcmode="lin" valueType="num">
                                      <p:cBhvr>
                                        <p:cTn id="18" dur="800" fill="hold"/>
                                        <p:tgtEl>
                                          <p:spTgt spid="3"/>
                                        </p:tgtEl>
                                        <p:attrNameLst>
                                          <p:attrName>ppt_h</p:attrName>
                                        </p:attrNameLst>
                                      </p:cBhvr>
                                      <p:tavLst>
                                        <p:tav tm="0">
                                          <p:val>
                                            <p:fltVal val="0"/>
                                          </p:val>
                                        </p:tav>
                                        <p:tav tm="100000">
                                          <p:val>
                                            <p:strVal val="#ppt_h"/>
                                          </p:val>
                                        </p:tav>
                                      </p:tavLst>
                                    </p:anim>
                                    <p:animEffect transition="in" filter="fade">
                                      <p:cBhvr>
                                        <p:cTn id="19" dur="800"/>
                                        <p:tgtEl>
                                          <p:spTgt spid="3"/>
                                        </p:tgtEl>
                                      </p:cBhvr>
                                    </p:animEffect>
                                  </p:childTnLst>
                                </p:cTn>
                              </p:par>
                              <p:par>
                                <p:cTn id="20" presetID="8" presetClass="emph" presetSubtype="0" fill="hold" grpId="1" nodeType="withEffect">
                                  <p:stCondLst>
                                    <p:cond delay="0"/>
                                  </p:stCondLst>
                                  <p:childTnLst>
                                    <p:animRot by="21600000">
                                      <p:cBhvr>
                                        <p:cTn id="21" dur="2000" fill="hold"/>
                                        <p:tgtEl>
                                          <p:spTgt spid="3"/>
                                        </p:tgtEl>
                                        <p:attrNameLst>
                                          <p:attrName>r</p:attrName>
                                        </p:attrNameLst>
                                      </p:cBhvr>
                                    </p:animRot>
                                  </p:childTnLst>
                                </p:cTn>
                              </p:par>
                              <p:par>
                                <p:cTn id="22" presetID="31" presetClass="entr" presetSubtype="0" fill="hold" nodeType="withEffect">
                                  <p:stCondLst>
                                    <p:cond delay="250"/>
                                  </p:stCondLst>
                                  <p:childTnLst>
                                    <p:set>
                                      <p:cBhvr>
                                        <p:cTn id="23" dur="1" fill="hold">
                                          <p:stCondLst>
                                            <p:cond delay="0"/>
                                          </p:stCondLst>
                                        </p:cTn>
                                        <p:tgtEl>
                                          <p:spTgt spid="38"/>
                                        </p:tgtEl>
                                        <p:attrNameLst>
                                          <p:attrName>style.visibility</p:attrName>
                                        </p:attrNameLst>
                                      </p:cBhvr>
                                      <p:to>
                                        <p:strVal val="visible"/>
                                      </p:to>
                                    </p:set>
                                    <p:anim calcmode="lin" valueType="num">
                                      <p:cBhvr>
                                        <p:cTn id="24" dur="1000" fill="hold"/>
                                        <p:tgtEl>
                                          <p:spTgt spid="38"/>
                                        </p:tgtEl>
                                        <p:attrNameLst>
                                          <p:attrName>ppt_w</p:attrName>
                                        </p:attrNameLst>
                                      </p:cBhvr>
                                      <p:tavLst>
                                        <p:tav tm="0">
                                          <p:val>
                                            <p:fltVal val="0"/>
                                          </p:val>
                                        </p:tav>
                                        <p:tav tm="100000">
                                          <p:val>
                                            <p:strVal val="#ppt_w"/>
                                          </p:val>
                                        </p:tav>
                                      </p:tavLst>
                                    </p:anim>
                                    <p:anim calcmode="lin" valueType="num">
                                      <p:cBhvr>
                                        <p:cTn id="25" dur="1000" fill="hold"/>
                                        <p:tgtEl>
                                          <p:spTgt spid="38"/>
                                        </p:tgtEl>
                                        <p:attrNameLst>
                                          <p:attrName>ppt_h</p:attrName>
                                        </p:attrNameLst>
                                      </p:cBhvr>
                                      <p:tavLst>
                                        <p:tav tm="0">
                                          <p:val>
                                            <p:fltVal val="0"/>
                                          </p:val>
                                        </p:tav>
                                        <p:tav tm="100000">
                                          <p:val>
                                            <p:strVal val="#ppt_h"/>
                                          </p:val>
                                        </p:tav>
                                      </p:tavLst>
                                    </p:anim>
                                    <p:anim calcmode="lin" valueType="num">
                                      <p:cBhvr>
                                        <p:cTn id="26" dur="1000" fill="hold"/>
                                        <p:tgtEl>
                                          <p:spTgt spid="38"/>
                                        </p:tgtEl>
                                        <p:attrNameLst>
                                          <p:attrName>style.rotation</p:attrName>
                                        </p:attrNameLst>
                                      </p:cBhvr>
                                      <p:tavLst>
                                        <p:tav tm="0">
                                          <p:val>
                                            <p:fltVal val="90"/>
                                          </p:val>
                                        </p:tav>
                                        <p:tav tm="100000">
                                          <p:val>
                                            <p:fltVal val="0"/>
                                          </p:val>
                                        </p:tav>
                                      </p:tavLst>
                                    </p:anim>
                                    <p:animEffect transition="in" filter="fade">
                                      <p:cBhvr>
                                        <p:cTn id="27" dur="1000"/>
                                        <p:tgtEl>
                                          <p:spTgt spid="38"/>
                                        </p:tgtEl>
                                      </p:cBhvr>
                                    </p:animEffect>
                                  </p:childTnLst>
                                </p:cTn>
                              </p:par>
                              <p:par>
                                <p:cTn id="28" presetID="31" presetClass="entr" presetSubtype="0" fill="hold" nodeType="withEffect">
                                  <p:stCondLst>
                                    <p:cond delay="500"/>
                                  </p:stCondLst>
                                  <p:childTnLst>
                                    <p:set>
                                      <p:cBhvr>
                                        <p:cTn id="29" dur="1" fill="hold">
                                          <p:stCondLst>
                                            <p:cond delay="0"/>
                                          </p:stCondLst>
                                        </p:cTn>
                                        <p:tgtEl>
                                          <p:spTgt spid="31"/>
                                        </p:tgtEl>
                                        <p:attrNameLst>
                                          <p:attrName>style.visibility</p:attrName>
                                        </p:attrNameLst>
                                      </p:cBhvr>
                                      <p:to>
                                        <p:strVal val="visible"/>
                                      </p:to>
                                    </p:set>
                                    <p:anim calcmode="lin" valueType="num">
                                      <p:cBhvr>
                                        <p:cTn id="30" dur="1000" fill="hold"/>
                                        <p:tgtEl>
                                          <p:spTgt spid="31"/>
                                        </p:tgtEl>
                                        <p:attrNameLst>
                                          <p:attrName>ppt_w</p:attrName>
                                        </p:attrNameLst>
                                      </p:cBhvr>
                                      <p:tavLst>
                                        <p:tav tm="0">
                                          <p:val>
                                            <p:fltVal val="0"/>
                                          </p:val>
                                        </p:tav>
                                        <p:tav tm="100000">
                                          <p:val>
                                            <p:strVal val="#ppt_w"/>
                                          </p:val>
                                        </p:tav>
                                      </p:tavLst>
                                    </p:anim>
                                    <p:anim calcmode="lin" valueType="num">
                                      <p:cBhvr>
                                        <p:cTn id="31" dur="1000" fill="hold"/>
                                        <p:tgtEl>
                                          <p:spTgt spid="31"/>
                                        </p:tgtEl>
                                        <p:attrNameLst>
                                          <p:attrName>ppt_h</p:attrName>
                                        </p:attrNameLst>
                                      </p:cBhvr>
                                      <p:tavLst>
                                        <p:tav tm="0">
                                          <p:val>
                                            <p:fltVal val="0"/>
                                          </p:val>
                                        </p:tav>
                                        <p:tav tm="100000">
                                          <p:val>
                                            <p:strVal val="#ppt_h"/>
                                          </p:val>
                                        </p:tav>
                                      </p:tavLst>
                                    </p:anim>
                                    <p:anim calcmode="lin" valueType="num">
                                      <p:cBhvr>
                                        <p:cTn id="32" dur="1000" fill="hold"/>
                                        <p:tgtEl>
                                          <p:spTgt spid="31"/>
                                        </p:tgtEl>
                                        <p:attrNameLst>
                                          <p:attrName>style.rotation</p:attrName>
                                        </p:attrNameLst>
                                      </p:cBhvr>
                                      <p:tavLst>
                                        <p:tav tm="0">
                                          <p:val>
                                            <p:fltVal val="90"/>
                                          </p:val>
                                        </p:tav>
                                        <p:tav tm="100000">
                                          <p:val>
                                            <p:fltVal val="0"/>
                                          </p:val>
                                        </p:tav>
                                      </p:tavLst>
                                    </p:anim>
                                    <p:animEffect transition="in" filter="fade">
                                      <p:cBhvr>
                                        <p:cTn id="33" dur="1000"/>
                                        <p:tgtEl>
                                          <p:spTgt spid="31"/>
                                        </p:tgtEl>
                                      </p:cBhvr>
                                    </p:animEffect>
                                  </p:childTnLst>
                                </p:cTn>
                              </p:par>
                              <p:par>
                                <p:cTn id="34" presetID="31" presetClass="entr" presetSubtype="0" fill="hold" nodeType="withEffect">
                                  <p:stCondLst>
                                    <p:cond delay="750"/>
                                  </p:stCondLst>
                                  <p:childTnLst>
                                    <p:set>
                                      <p:cBhvr>
                                        <p:cTn id="35" dur="1" fill="hold">
                                          <p:stCondLst>
                                            <p:cond delay="0"/>
                                          </p:stCondLst>
                                        </p:cTn>
                                        <p:tgtEl>
                                          <p:spTgt spid="32"/>
                                        </p:tgtEl>
                                        <p:attrNameLst>
                                          <p:attrName>style.visibility</p:attrName>
                                        </p:attrNameLst>
                                      </p:cBhvr>
                                      <p:to>
                                        <p:strVal val="visible"/>
                                      </p:to>
                                    </p:set>
                                    <p:anim calcmode="lin" valueType="num">
                                      <p:cBhvr>
                                        <p:cTn id="36" dur="1000" fill="hold"/>
                                        <p:tgtEl>
                                          <p:spTgt spid="32"/>
                                        </p:tgtEl>
                                        <p:attrNameLst>
                                          <p:attrName>ppt_w</p:attrName>
                                        </p:attrNameLst>
                                      </p:cBhvr>
                                      <p:tavLst>
                                        <p:tav tm="0">
                                          <p:val>
                                            <p:fltVal val="0"/>
                                          </p:val>
                                        </p:tav>
                                        <p:tav tm="100000">
                                          <p:val>
                                            <p:strVal val="#ppt_w"/>
                                          </p:val>
                                        </p:tav>
                                      </p:tavLst>
                                    </p:anim>
                                    <p:anim calcmode="lin" valueType="num">
                                      <p:cBhvr>
                                        <p:cTn id="37" dur="1000" fill="hold"/>
                                        <p:tgtEl>
                                          <p:spTgt spid="32"/>
                                        </p:tgtEl>
                                        <p:attrNameLst>
                                          <p:attrName>ppt_h</p:attrName>
                                        </p:attrNameLst>
                                      </p:cBhvr>
                                      <p:tavLst>
                                        <p:tav tm="0">
                                          <p:val>
                                            <p:fltVal val="0"/>
                                          </p:val>
                                        </p:tav>
                                        <p:tav tm="100000">
                                          <p:val>
                                            <p:strVal val="#ppt_h"/>
                                          </p:val>
                                        </p:tav>
                                      </p:tavLst>
                                    </p:anim>
                                    <p:anim calcmode="lin" valueType="num">
                                      <p:cBhvr>
                                        <p:cTn id="38" dur="1000" fill="hold"/>
                                        <p:tgtEl>
                                          <p:spTgt spid="32"/>
                                        </p:tgtEl>
                                        <p:attrNameLst>
                                          <p:attrName>style.rotation</p:attrName>
                                        </p:attrNameLst>
                                      </p:cBhvr>
                                      <p:tavLst>
                                        <p:tav tm="0">
                                          <p:val>
                                            <p:fltVal val="90"/>
                                          </p:val>
                                        </p:tav>
                                        <p:tav tm="100000">
                                          <p:val>
                                            <p:fltVal val="0"/>
                                          </p:val>
                                        </p:tav>
                                      </p:tavLst>
                                    </p:anim>
                                    <p:animEffect transition="in" filter="fade">
                                      <p:cBhvr>
                                        <p:cTn id="39" dur="1000"/>
                                        <p:tgtEl>
                                          <p:spTgt spid="32"/>
                                        </p:tgtEl>
                                      </p:cBhvr>
                                    </p:animEffect>
                                  </p:childTnLst>
                                </p:cTn>
                              </p:par>
                              <p:par>
                                <p:cTn id="40" presetID="31" presetClass="entr" presetSubtype="0" fill="hold" nodeType="withEffect">
                                  <p:stCondLst>
                                    <p:cond delay="750"/>
                                  </p:stCondLst>
                                  <p:childTnLst>
                                    <p:set>
                                      <p:cBhvr>
                                        <p:cTn id="41" dur="1" fill="hold">
                                          <p:stCondLst>
                                            <p:cond delay="0"/>
                                          </p:stCondLst>
                                        </p:cTn>
                                        <p:tgtEl>
                                          <p:spTgt spid="35"/>
                                        </p:tgtEl>
                                        <p:attrNameLst>
                                          <p:attrName>style.visibility</p:attrName>
                                        </p:attrNameLst>
                                      </p:cBhvr>
                                      <p:to>
                                        <p:strVal val="visible"/>
                                      </p:to>
                                    </p:set>
                                    <p:anim calcmode="lin" valueType="num">
                                      <p:cBhvr>
                                        <p:cTn id="42" dur="1000" fill="hold"/>
                                        <p:tgtEl>
                                          <p:spTgt spid="35"/>
                                        </p:tgtEl>
                                        <p:attrNameLst>
                                          <p:attrName>ppt_w</p:attrName>
                                        </p:attrNameLst>
                                      </p:cBhvr>
                                      <p:tavLst>
                                        <p:tav tm="0">
                                          <p:val>
                                            <p:fltVal val="0"/>
                                          </p:val>
                                        </p:tav>
                                        <p:tav tm="100000">
                                          <p:val>
                                            <p:strVal val="#ppt_w"/>
                                          </p:val>
                                        </p:tav>
                                      </p:tavLst>
                                    </p:anim>
                                    <p:anim calcmode="lin" valueType="num">
                                      <p:cBhvr>
                                        <p:cTn id="43" dur="1000" fill="hold"/>
                                        <p:tgtEl>
                                          <p:spTgt spid="35"/>
                                        </p:tgtEl>
                                        <p:attrNameLst>
                                          <p:attrName>ppt_h</p:attrName>
                                        </p:attrNameLst>
                                      </p:cBhvr>
                                      <p:tavLst>
                                        <p:tav tm="0">
                                          <p:val>
                                            <p:fltVal val="0"/>
                                          </p:val>
                                        </p:tav>
                                        <p:tav tm="100000">
                                          <p:val>
                                            <p:strVal val="#ppt_h"/>
                                          </p:val>
                                        </p:tav>
                                      </p:tavLst>
                                    </p:anim>
                                    <p:anim calcmode="lin" valueType="num">
                                      <p:cBhvr>
                                        <p:cTn id="44" dur="1000" fill="hold"/>
                                        <p:tgtEl>
                                          <p:spTgt spid="35"/>
                                        </p:tgtEl>
                                        <p:attrNameLst>
                                          <p:attrName>style.rotation</p:attrName>
                                        </p:attrNameLst>
                                      </p:cBhvr>
                                      <p:tavLst>
                                        <p:tav tm="0">
                                          <p:val>
                                            <p:fltVal val="90"/>
                                          </p:val>
                                        </p:tav>
                                        <p:tav tm="100000">
                                          <p:val>
                                            <p:fltVal val="0"/>
                                          </p:val>
                                        </p:tav>
                                      </p:tavLst>
                                    </p:anim>
                                    <p:animEffect transition="in" filter="fade">
                                      <p:cBhvr>
                                        <p:cTn id="45" dur="1000"/>
                                        <p:tgtEl>
                                          <p:spTgt spid="35"/>
                                        </p:tgtEl>
                                      </p:cBhvr>
                                    </p:animEffect>
                                  </p:childTnLst>
                                </p:cTn>
                              </p:par>
                            </p:childTnLst>
                          </p:cTn>
                        </p:par>
                        <p:par>
                          <p:cTn id="46" fill="hold">
                            <p:stCondLst>
                              <p:cond delay="2500"/>
                            </p:stCondLst>
                            <p:childTnLst>
                              <p:par>
                                <p:cTn id="47" presetID="10" presetClass="entr" presetSubtype="0"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500"/>
                                        <p:tgtEl>
                                          <p:spTgt spid="26"/>
                                        </p:tgtEl>
                                      </p:cBhvr>
                                    </p:animEffect>
                                  </p:childTnLst>
                                </p:cTn>
                              </p:par>
                            </p:childTnLst>
                          </p:cTn>
                        </p:par>
                        <p:par>
                          <p:cTn id="50" fill="hold">
                            <p:stCondLst>
                              <p:cond delay="3000"/>
                            </p:stCondLst>
                            <p:childTnLst>
                              <p:par>
                                <p:cTn id="51" presetID="10" presetClass="entr" presetSubtype="0"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fade">
                                      <p:cBhvr>
                                        <p:cTn id="53" dur="500"/>
                                        <p:tgtEl>
                                          <p:spTgt spid="27"/>
                                        </p:tgtEl>
                                      </p:cBhvr>
                                    </p:animEffect>
                                  </p:childTnLst>
                                </p:cTn>
                              </p:par>
                            </p:childTnLst>
                          </p:cTn>
                        </p:par>
                        <p:par>
                          <p:cTn id="54" fill="hold">
                            <p:stCondLst>
                              <p:cond delay="3500"/>
                            </p:stCondLst>
                            <p:childTnLst>
                              <p:par>
                                <p:cTn id="55" presetID="10"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500"/>
                                        <p:tgtEl>
                                          <p:spTgt spid="28"/>
                                        </p:tgtEl>
                                      </p:cBhvr>
                                    </p:animEffect>
                                  </p:childTnLst>
                                </p:cTn>
                              </p:par>
                            </p:childTnLst>
                          </p:cTn>
                        </p:par>
                        <p:par>
                          <p:cTn id="58" fill="hold">
                            <p:stCondLst>
                              <p:cond delay="4000"/>
                            </p:stCondLst>
                            <p:childTnLst>
                              <p:par>
                                <p:cTn id="59" presetID="10" presetClass="entr" presetSubtype="0"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Effect transition="in" filter="fade">
                                      <p:cBhvr>
                                        <p:cTn id="6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3" grpId="1" animBg="1"/>
      <p:bldP spid="26" grpId="0"/>
      <p:bldP spid="27" grpId="0"/>
      <p:bldP spid="28" grpId="0"/>
      <p:bldP spid="2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5"/>
          <p:cNvSpPr txBox="1">
            <a:spLocks noChangeArrowheads="1"/>
          </p:cNvSpPr>
          <p:nvPr/>
        </p:nvSpPr>
        <p:spPr bwMode="auto">
          <a:xfrm>
            <a:off x="1980372" y="353192"/>
            <a:ext cx="3999324" cy="553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21892" tIns="60945" rIns="121892" bIns="60945">
            <a:spAutoFit/>
          </a:bodyPr>
          <a:lstStyle>
            <a:defPPr>
              <a:defRPr lang="zh-CN"/>
            </a:defPPr>
            <a:lvl1pPr eaLnBrk="1" hangingPunct="1">
              <a:defRPr sz="3465" i="0" spc="-150">
                <a:solidFill>
                  <a:schemeClr val="tx1">
                    <a:lumMod val="75000"/>
                    <a:lumOff val="25000"/>
                  </a:schemeClr>
                </a:solidFill>
                <a:latin typeface="+mn-lt"/>
                <a:ea typeface="+mn-ea"/>
                <a:cs typeface="+mn-ea"/>
              </a:defRPr>
            </a:lvl1pPr>
            <a:lvl2pPr marL="742950" indent="-285750" eaLnBrk="0" hangingPunct="0">
              <a:defRPr i="1">
                <a:latin typeface="Arial" panose="020B0604020202020204" pitchFamily="34" charset="0"/>
                <a:ea typeface="宋体" panose="02010600030101010101" pitchFamily="2" charset="-122"/>
              </a:defRPr>
            </a:lvl2pPr>
            <a:lvl3pPr marL="1143000" indent="-228600" eaLnBrk="0" hangingPunct="0">
              <a:defRPr i="1">
                <a:latin typeface="Arial" panose="020B0604020202020204" pitchFamily="34" charset="0"/>
                <a:ea typeface="宋体" panose="02010600030101010101" pitchFamily="2" charset="-122"/>
              </a:defRPr>
            </a:lvl3pPr>
            <a:lvl4pPr marL="1600200" indent="-228600" eaLnBrk="0" hangingPunct="0">
              <a:defRPr i="1">
                <a:latin typeface="Arial" panose="020B0604020202020204" pitchFamily="34" charset="0"/>
                <a:ea typeface="宋体" panose="02010600030101010101" pitchFamily="2" charset="-122"/>
              </a:defRPr>
            </a:lvl4pPr>
            <a:lvl5pPr marL="2057400" indent="-228600" eaLnBrk="0" hangingPunct="0">
              <a:defRPr i="1">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9pPr>
          </a:lstStyle>
          <a:p>
            <a:r>
              <a:rPr lang="zh-CN" altLang="en-US" sz="2800" b="1" spc="0" dirty="0">
                <a:solidFill>
                  <a:srgbClr val="FFE100"/>
                </a:solidFill>
                <a:sym typeface="+mn-lt"/>
              </a:rPr>
              <a:t>修改相关主题文字</a:t>
            </a:r>
          </a:p>
        </p:txBody>
      </p:sp>
      <p:grpSp>
        <p:nvGrpSpPr>
          <p:cNvPr id="3" name="组合 2"/>
          <p:cNvGrpSpPr/>
          <p:nvPr/>
        </p:nvGrpSpPr>
        <p:grpSpPr>
          <a:xfrm>
            <a:off x="1743204" y="3744155"/>
            <a:ext cx="1928278" cy="1928278"/>
            <a:chOff x="242253" y="610553"/>
            <a:chExt cx="4125591" cy="4125591"/>
          </a:xfrm>
          <a:effectLst>
            <a:outerShdw blurRad="444500" dist="254000" dir="8100000" algn="tr" rotWithShape="0">
              <a:prstClr val="black">
                <a:alpha val="50000"/>
              </a:prstClr>
            </a:outerShdw>
          </a:effectLst>
        </p:grpSpPr>
        <p:sp>
          <p:nvSpPr>
            <p:cNvPr id="4" name="同心圆 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solidFill>
              </a:endParaRPr>
            </a:p>
          </p:txBody>
        </p:sp>
        <p:sp>
          <p:nvSpPr>
            <p:cNvPr id="5" name="椭圆 4"/>
            <p:cNvSpPr/>
            <p:nvPr/>
          </p:nvSpPr>
          <p:spPr>
            <a:xfrm>
              <a:off x="242253" y="610553"/>
              <a:ext cx="4125591" cy="4125591"/>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grpSp>
      <p:grpSp>
        <p:nvGrpSpPr>
          <p:cNvPr id="6" name="组合 5"/>
          <p:cNvGrpSpPr/>
          <p:nvPr/>
        </p:nvGrpSpPr>
        <p:grpSpPr>
          <a:xfrm>
            <a:off x="1813248" y="1982076"/>
            <a:ext cx="1869811" cy="1869811"/>
            <a:chOff x="304800" y="673100"/>
            <a:chExt cx="4000500" cy="4000500"/>
          </a:xfrm>
          <a:solidFill>
            <a:srgbClr val="C00000"/>
          </a:solidFill>
          <a:effectLst>
            <a:outerShdw blurRad="444500" dist="254000" dir="8100000" algn="tr" rotWithShape="0">
              <a:prstClr val="black">
                <a:alpha val="50000"/>
              </a:prstClr>
            </a:outerShdw>
          </a:effectLst>
        </p:grpSpPr>
        <p:sp>
          <p:nvSpPr>
            <p:cNvPr id="7" name="同心圆 6"/>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solidFill>
              </a:endParaRPr>
            </a:p>
          </p:txBody>
        </p:sp>
        <p:sp>
          <p:nvSpPr>
            <p:cNvPr id="8" name="椭圆 7"/>
            <p:cNvSpPr/>
            <p:nvPr/>
          </p:nvSpPr>
          <p:spPr>
            <a:xfrm>
              <a:off x="333386" y="701686"/>
              <a:ext cx="3943326" cy="39433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grpSp>
      <p:sp>
        <p:nvSpPr>
          <p:cNvPr id="9" name="TextBox 3"/>
          <p:cNvSpPr txBox="1"/>
          <p:nvPr/>
        </p:nvSpPr>
        <p:spPr>
          <a:xfrm>
            <a:off x="1815314" y="4503111"/>
            <a:ext cx="1867745" cy="369332"/>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algn="ctr">
              <a:lnSpc>
                <a:spcPct val="100000"/>
              </a:lnSpc>
            </a:pPr>
            <a:r>
              <a:rPr lang="zh-CN" altLang="en-US" sz="2400" b="1" dirty="0">
                <a:solidFill>
                  <a:srgbClr val="FFC000"/>
                </a:solidFill>
              </a:rPr>
              <a:t>为了明天</a:t>
            </a:r>
            <a:endParaRPr lang="en-US" altLang="zh-CN" sz="2400" b="1" dirty="0">
              <a:solidFill>
                <a:srgbClr val="FFC000"/>
              </a:solidFill>
            </a:endParaRPr>
          </a:p>
        </p:txBody>
      </p:sp>
      <p:sp>
        <p:nvSpPr>
          <p:cNvPr id="10" name="KSO_Shape"/>
          <p:cNvSpPr/>
          <p:nvPr/>
        </p:nvSpPr>
        <p:spPr bwMode="auto">
          <a:xfrm>
            <a:off x="1980372" y="2380093"/>
            <a:ext cx="1537627" cy="1073776"/>
          </a:xfrm>
          <a:custGeom>
            <a:avLst/>
            <a:gdLst>
              <a:gd name="T0" fmla="*/ 1733867 w 2074863"/>
              <a:gd name="T1" fmla="*/ 579834 h 1449388"/>
              <a:gd name="T2" fmla="*/ 1791884 w 2074863"/>
              <a:gd name="T3" fmla="*/ 600246 h 1449388"/>
              <a:gd name="T4" fmla="*/ 1794804 w 2074863"/>
              <a:gd name="T5" fmla="*/ 538648 h 1449388"/>
              <a:gd name="T6" fmla="*/ 510830 w 2074863"/>
              <a:gd name="T7" fmla="*/ 162256 h 1449388"/>
              <a:gd name="T8" fmla="*/ 492893 w 2074863"/>
              <a:gd name="T9" fmla="*/ 222976 h 1449388"/>
              <a:gd name="T10" fmla="*/ 438718 w 2074863"/>
              <a:gd name="T11" fmla="*/ 188484 h 1449388"/>
              <a:gd name="T12" fmla="*/ 1598128 w 2074863"/>
              <a:gd name="T13" fmla="*/ 142089 h 1449388"/>
              <a:gd name="T14" fmla="*/ 1885296 w 2074863"/>
              <a:gd name="T15" fmla="*/ 549583 h 1449388"/>
              <a:gd name="T16" fmla="*/ 1586087 w 2074863"/>
              <a:gd name="T17" fmla="*/ 450078 h 1449388"/>
              <a:gd name="T18" fmla="*/ 486453 w 2074863"/>
              <a:gd name="T19" fmla="*/ 72185 h 1449388"/>
              <a:gd name="T20" fmla="*/ 151219 w 2074863"/>
              <a:gd name="T21" fmla="*/ 357281 h 1449388"/>
              <a:gd name="T22" fmla="*/ 295879 w 2074863"/>
              <a:gd name="T23" fmla="*/ 407592 h 1449388"/>
              <a:gd name="T24" fmla="*/ 486453 w 2074863"/>
              <a:gd name="T25" fmla="*/ 72185 h 1449388"/>
              <a:gd name="T26" fmla="*/ 681762 w 2074863"/>
              <a:gd name="T27" fmla="*/ 209994 h 1449388"/>
              <a:gd name="T28" fmla="*/ 910960 w 2074863"/>
              <a:gd name="T29" fmla="*/ 275617 h 1449388"/>
              <a:gd name="T30" fmla="*/ 1184248 w 2074863"/>
              <a:gd name="T31" fmla="*/ 351448 h 1449388"/>
              <a:gd name="T32" fmla="*/ 1396319 w 2074863"/>
              <a:gd name="T33" fmla="*/ 332855 h 1449388"/>
              <a:gd name="T34" fmla="*/ 1606205 w 2074863"/>
              <a:gd name="T35" fmla="*/ 562536 h 1449388"/>
              <a:gd name="T36" fmla="*/ 1640821 w 2074863"/>
              <a:gd name="T37" fmla="*/ 739718 h 1449388"/>
              <a:gd name="T38" fmla="*/ 1379558 w 2074863"/>
              <a:gd name="T39" fmla="*/ 843985 h 1449388"/>
              <a:gd name="T40" fmla="*/ 1124853 w 2074863"/>
              <a:gd name="T41" fmla="*/ 641283 h 1449388"/>
              <a:gd name="T42" fmla="*/ 720387 w 2074863"/>
              <a:gd name="T43" fmla="*/ 519516 h 1449388"/>
              <a:gd name="T44" fmla="*/ 653705 w 2074863"/>
              <a:gd name="T45" fmla="*/ 311345 h 1449388"/>
              <a:gd name="T46" fmla="*/ 325395 w 2074863"/>
              <a:gd name="T47" fmla="*/ 480871 h 1449388"/>
              <a:gd name="T48" fmla="*/ 435438 w 2074863"/>
              <a:gd name="T49" fmla="*/ 683574 h 1449388"/>
              <a:gd name="T50" fmla="*/ 530543 w 2074863"/>
              <a:gd name="T51" fmla="*/ 794768 h 1449388"/>
              <a:gd name="T52" fmla="*/ 611436 w 2074863"/>
              <a:gd name="T53" fmla="*/ 890286 h 1449388"/>
              <a:gd name="T54" fmla="*/ 688686 w 2074863"/>
              <a:gd name="T55" fmla="*/ 1001480 h 1449388"/>
              <a:gd name="T56" fmla="*/ 800188 w 2074863"/>
              <a:gd name="T57" fmla="*/ 1230068 h 1449388"/>
              <a:gd name="T58" fmla="*/ 913511 w 2074863"/>
              <a:gd name="T59" fmla="*/ 1255588 h 1449388"/>
              <a:gd name="T60" fmla="*/ 768486 w 2074863"/>
              <a:gd name="T61" fmla="*/ 1063458 h 1449388"/>
              <a:gd name="T62" fmla="*/ 798730 w 2074863"/>
              <a:gd name="T63" fmla="*/ 1022261 h 1449388"/>
              <a:gd name="T64" fmla="*/ 1047604 w 2074863"/>
              <a:gd name="T65" fmla="*/ 1245015 h 1449388"/>
              <a:gd name="T66" fmla="*/ 1112465 w 2074863"/>
              <a:gd name="T67" fmla="*/ 1184496 h 1449388"/>
              <a:gd name="T68" fmla="*/ 841727 w 2074863"/>
              <a:gd name="T69" fmla="*/ 896119 h 1449388"/>
              <a:gd name="T70" fmla="*/ 886182 w 2074863"/>
              <a:gd name="T71" fmla="*/ 868047 h 1449388"/>
              <a:gd name="T72" fmla="*/ 1205383 w 2074863"/>
              <a:gd name="T73" fmla="*/ 1138195 h 1449388"/>
              <a:gd name="T74" fmla="*/ 1202468 w 2074863"/>
              <a:gd name="T75" fmla="*/ 1026636 h 1449388"/>
              <a:gd name="T76" fmla="*/ 955779 w 2074863"/>
              <a:gd name="T77" fmla="*/ 749197 h 1449388"/>
              <a:gd name="T78" fmla="*/ 1006793 w 2074863"/>
              <a:gd name="T79" fmla="*/ 736437 h 1449388"/>
              <a:gd name="T80" fmla="*/ 1311053 w 2074863"/>
              <a:gd name="T81" fmla="*/ 1001480 h 1449388"/>
              <a:gd name="T82" fmla="*/ 1303037 w 2074863"/>
              <a:gd name="T83" fmla="*/ 890286 h 1449388"/>
              <a:gd name="T84" fmla="*/ 1310325 w 2074863"/>
              <a:gd name="T85" fmla="*/ 838516 h 1449388"/>
              <a:gd name="T86" fmla="*/ 1409802 w 2074863"/>
              <a:gd name="T87" fmla="*/ 919087 h 1449388"/>
              <a:gd name="T88" fmla="*/ 1378829 w 2074863"/>
              <a:gd name="T89" fmla="*/ 1028094 h 1449388"/>
              <a:gd name="T90" fmla="*/ 1306317 w 2074863"/>
              <a:gd name="T91" fmla="*/ 1123248 h 1449388"/>
              <a:gd name="T92" fmla="*/ 1210119 w 2074863"/>
              <a:gd name="T93" fmla="*/ 1205641 h 1449388"/>
              <a:gd name="T94" fmla="*/ 1113922 w 2074863"/>
              <a:gd name="T95" fmla="*/ 1290222 h 1449388"/>
              <a:gd name="T96" fmla="*/ 1016631 w 2074863"/>
              <a:gd name="T97" fmla="*/ 1300795 h 1449388"/>
              <a:gd name="T98" fmla="*/ 897478 w 2074863"/>
              <a:gd name="T99" fmla="*/ 1327044 h 1449388"/>
              <a:gd name="T100" fmla="*/ 625648 w 2074863"/>
              <a:gd name="T101" fmla="*/ 1160798 h 1449388"/>
              <a:gd name="T102" fmla="*/ 491918 w 2074863"/>
              <a:gd name="T103" fmla="*/ 1202360 h 1449388"/>
              <a:gd name="T104" fmla="*/ 458760 w 2074863"/>
              <a:gd name="T105" fmla="*/ 1134550 h 1449388"/>
              <a:gd name="T106" fmla="*/ 365477 w 2074863"/>
              <a:gd name="T107" fmla="*/ 1057260 h 1449388"/>
              <a:gd name="T108" fmla="*/ 317378 w 2074863"/>
              <a:gd name="T109" fmla="*/ 969763 h 1449388"/>
              <a:gd name="T110" fmla="*/ 233206 w 2074863"/>
              <a:gd name="T111" fmla="*/ 865131 h 1449388"/>
              <a:gd name="T112" fmla="*/ 268916 w 2074863"/>
              <a:gd name="T113" fmla="*/ 733520 h 1449388"/>
              <a:gd name="T114" fmla="*/ 186565 w 2074863"/>
              <a:gd name="T115" fmla="*/ 647845 h 1449388"/>
              <a:gd name="T116" fmla="*/ 1822 w 2074863"/>
              <a:gd name="T117" fmla="*/ 438580 h 1449388"/>
              <a:gd name="T118" fmla="*/ 272923 w 2074863"/>
              <a:gd name="T119" fmla="*/ 139996 h 144938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74863" h="1449388">
                <a:moveTo>
                  <a:pt x="1923841" y="577723"/>
                </a:moveTo>
                <a:lnTo>
                  <a:pt x="1919867" y="578517"/>
                </a:lnTo>
                <a:lnTo>
                  <a:pt x="1915893" y="579312"/>
                </a:lnTo>
                <a:lnTo>
                  <a:pt x="1911919" y="580503"/>
                </a:lnTo>
                <a:lnTo>
                  <a:pt x="1907944" y="582488"/>
                </a:lnTo>
                <a:lnTo>
                  <a:pt x="1904765" y="584871"/>
                </a:lnTo>
                <a:lnTo>
                  <a:pt x="1901983" y="586857"/>
                </a:lnTo>
                <a:lnTo>
                  <a:pt x="1898804" y="589636"/>
                </a:lnTo>
                <a:lnTo>
                  <a:pt x="1896022" y="592813"/>
                </a:lnTo>
                <a:lnTo>
                  <a:pt x="1893240" y="595593"/>
                </a:lnTo>
                <a:lnTo>
                  <a:pt x="1891253" y="599167"/>
                </a:lnTo>
                <a:lnTo>
                  <a:pt x="1889663" y="602741"/>
                </a:lnTo>
                <a:lnTo>
                  <a:pt x="1888471" y="606712"/>
                </a:lnTo>
                <a:lnTo>
                  <a:pt x="1887278" y="610683"/>
                </a:lnTo>
                <a:lnTo>
                  <a:pt x="1886483" y="615051"/>
                </a:lnTo>
                <a:lnTo>
                  <a:pt x="1886483" y="619419"/>
                </a:lnTo>
                <a:lnTo>
                  <a:pt x="1886483" y="623390"/>
                </a:lnTo>
                <a:lnTo>
                  <a:pt x="1887278" y="627758"/>
                </a:lnTo>
                <a:lnTo>
                  <a:pt x="1888471" y="631729"/>
                </a:lnTo>
                <a:lnTo>
                  <a:pt x="1889663" y="635303"/>
                </a:lnTo>
                <a:lnTo>
                  <a:pt x="1891253" y="639274"/>
                </a:lnTo>
                <a:lnTo>
                  <a:pt x="1893240" y="642451"/>
                </a:lnTo>
                <a:lnTo>
                  <a:pt x="1896022" y="646025"/>
                </a:lnTo>
                <a:lnTo>
                  <a:pt x="1898804" y="648805"/>
                </a:lnTo>
                <a:lnTo>
                  <a:pt x="1901983" y="651188"/>
                </a:lnTo>
                <a:lnTo>
                  <a:pt x="1904765" y="653967"/>
                </a:lnTo>
                <a:lnTo>
                  <a:pt x="1907944" y="655953"/>
                </a:lnTo>
                <a:lnTo>
                  <a:pt x="1911919" y="657541"/>
                </a:lnTo>
                <a:lnTo>
                  <a:pt x="1915893" y="659130"/>
                </a:lnTo>
                <a:lnTo>
                  <a:pt x="1919867" y="660321"/>
                </a:lnTo>
                <a:lnTo>
                  <a:pt x="1923841" y="660718"/>
                </a:lnTo>
                <a:lnTo>
                  <a:pt x="1928213" y="661115"/>
                </a:lnTo>
                <a:lnTo>
                  <a:pt x="1932585" y="660718"/>
                </a:lnTo>
                <a:lnTo>
                  <a:pt x="1936956" y="660321"/>
                </a:lnTo>
                <a:lnTo>
                  <a:pt x="1940533" y="659130"/>
                </a:lnTo>
                <a:lnTo>
                  <a:pt x="1944508" y="657541"/>
                </a:lnTo>
                <a:lnTo>
                  <a:pt x="1948084" y="655953"/>
                </a:lnTo>
                <a:lnTo>
                  <a:pt x="1951661" y="653967"/>
                </a:lnTo>
                <a:lnTo>
                  <a:pt x="1954841" y="651188"/>
                </a:lnTo>
                <a:lnTo>
                  <a:pt x="1958020" y="648805"/>
                </a:lnTo>
                <a:lnTo>
                  <a:pt x="1960405" y="646025"/>
                </a:lnTo>
                <a:lnTo>
                  <a:pt x="1963187" y="642451"/>
                </a:lnTo>
                <a:lnTo>
                  <a:pt x="1965174" y="639274"/>
                </a:lnTo>
                <a:lnTo>
                  <a:pt x="1966763" y="635303"/>
                </a:lnTo>
                <a:lnTo>
                  <a:pt x="1967956" y="631729"/>
                </a:lnTo>
                <a:lnTo>
                  <a:pt x="1969148" y="627758"/>
                </a:lnTo>
                <a:lnTo>
                  <a:pt x="1969943" y="623390"/>
                </a:lnTo>
                <a:lnTo>
                  <a:pt x="1970340" y="619419"/>
                </a:lnTo>
                <a:lnTo>
                  <a:pt x="1969943" y="615051"/>
                </a:lnTo>
                <a:lnTo>
                  <a:pt x="1969148" y="610683"/>
                </a:lnTo>
                <a:lnTo>
                  <a:pt x="1967956" y="606712"/>
                </a:lnTo>
                <a:lnTo>
                  <a:pt x="1966763" y="602741"/>
                </a:lnTo>
                <a:lnTo>
                  <a:pt x="1965174" y="599167"/>
                </a:lnTo>
                <a:lnTo>
                  <a:pt x="1963187" y="595593"/>
                </a:lnTo>
                <a:lnTo>
                  <a:pt x="1960405" y="592813"/>
                </a:lnTo>
                <a:lnTo>
                  <a:pt x="1958020" y="589636"/>
                </a:lnTo>
                <a:lnTo>
                  <a:pt x="1954841" y="586857"/>
                </a:lnTo>
                <a:lnTo>
                  <a:pt x="1951661" y="584871"/>
                </a:lnTo>
                <a:lnTo>
                  <a:pt x="1948084" y="582488"/>
                </a:lnTo>
                <a:lnTo>
                  <a:pt x="1944508" y="580503"/>
                </a:lnTo>
                <a:lnTo>
                  <a:pt x="1940533" y="579312"/>
                </a:lnTo>
                <a:lnTo>
                  <a:pt x="1936956" y="578517"/>
                </a:lnTo>
                <a:lnTo>
                  <a:pt x="1932585" y="577723"/>
                </a:lnTo>
                <a:lnTo>
                  <a:pt x="1928213" y="577723"/>
                </a:lnTo>
                <a:lnTo>
                  <a:pt x="1923841" y="577723"/>
                </a:lnTo>
                <a:close/>
                <a:moveTo>
                  <a:pt x="519301" y="160338"/>
                </a:moveTo>
                <a:lnTo>
                  <a:pt x="523687" y="160338"/>
                </a:lnTo>
                <a:lnTo>
                  <a:pt x="528072" y="160729"/>
                </a:lnTo>
                <a:lnTo>
                  <a:pt x="532059" y="161512"/>
                </a:lnTo>
                <a:lnTo>
                  <a:pt x="536445" y="162687"/>
                </a:lnTo>
                <a:lnTo>
                  <a:pt x="540033" y="163861"/>
                </a:lnTo>
                <a:lnTo>
                  <a:pt x="544020" y="166210"/>
                </a:lnTo>
                <a:lnTo>
                  <a:pt x="547209" y="168558"/>
                </a:lnTo>
                <a:lnTo>
                  <a:pt x="550399" y="170907"/>
                </a:lnTo>
                <a:lnTo>
                  <a:pt x="553588" y="174038"/>
                </a:lnTo>
                <a:lnTo>
                  <a:pt x="556379" y="176778"/>
                </a:lnTo>
                <a:lnTo>
                  <a:pt x="558771" y="180693"/>
                </a:lnTo>
                <a:lnTo>
                  <a:pt x="560366" y="183824"/>
                </a:lnTo>
                <a:lnTo>
                  <a:pt x="562359" y="188130"/>
                </a:lnTo>
                <a:lnTo>
                  <a:pt x="563954" y="192436"/>
                </a:lnTo>
                <a:lnTo>
                  <a:pt x="564752" y="196350"/>
                </a:lnTo>
                <a:lnTo>
                  <a:pt x="565150" y="201048"/>
                </a:lnTo>
                <a:lnTo>
                  <a:pt x="565150" y="205353"/>
                </a:lnTo>
                <a:lnTo>
                  <a:pt x="564752" y="209268"/>
                </a:lnTo>
                <a:lnTo>
                  <a:pt x="563954" y="213574"/>
                </a:lnTo>
                <a:lnTo>
                  <a:pt x="562758" y="217488"/>
                </a:lnTo>
                <a:lnTo>
                  <a:pt x="560765" y="221402"/>
                </a:lnTo>
                <a:lnTo>
                  <a:pt x="558771" y="224925"/>
                </a:lnTo>
                <a:lnTo>
                  <a:pt x="556778" y="228448"/>
                </a:lnTo>
                <a:lnTo>
                  <a:pt x="553987" y="231188"/>
                </a:lnTo>
                <a:lnTo>
                  <a:pt x="551196" y="234711"/>
                </a:lnTo>
                <a:lnTo>
                  <a:pt x="547608" y="237060"/>
                </a:lnTo>
                <a:lnTo>
                  <a:pt x="544418" y="239800"/>
                </a:lnTo>
                <a:lnTo>
                  <a:pt x="540431" y="241366"/>
                </a:lnTo>
                <a:lnTo>
                  <a:pt x="536843" y="242932"/>
                </a:lnTo>
                <a:lnTo>
                  <a:pt x="532458" y="244497"/>
                </a:lnTo>
                <a:lnTo>
                  <a:pt x="528072" y="245672"/>
                </a:lnTo>
                <a:lnTo>
                  <a:pt x="523687" y="246063"/>
                </a:lnTo>
                <a:lnTo>
                  <a:pt x="518902" y="246063"/>
                </a:lnTo>
                <a:lnTo>
                  <a:pt x="514915" y="245672"/>
                </a:lnTo>
                <a:lnTo>
                  <a:pt x="510530" y="244497"/>
                </a:lnTo>
                <a:lnTo>
                  <a:pt x="506543" y="243323"/>
                </a:lnTo>
                <a:lnTo>
                  <a:pt x="502955" y="241757"/>
                </a:lnTo>
                <a:lnTo>
                  <a:pt x="498968" y="239800"/>
                </a:lnTo>
                <a:lnTo>
                  <a:pt x="495778" y="237451"/>
                </a:lnTo>
                <a:lnTo>
                  <a:pt x="492190" y="235103"/>
                </a:lnTo>
                <a:lnTo>
                  <a:pt x="489399" y="232363"/>
                </a:lnTo>
                <a:lnTo>
                  <a:pt x="486210" y="228840"/>
                </a:lnTo>
                <a:lnTo>
                  <a:pt x="484216" y="225708"/>
                </a:lnTo>
                <a:lnTo>
                  <a:pt x="482223" y="221794"/>
                </a:lnTo>
                <a:lnTo>
                  <a:pt x="480628" y="217879"/>
                </a:lnTo>
                <a:lnTo>
                  <a:pt x="479033" y="213965"/>
                </a:lnTo>
                <a:lnTo>
                  <a:pt x="478236" y="209268"/>
                </a:lnTo>
                <a:lnTo>
                  <a:pt x="477837" y="205353"/>
                </a:lnTo>
                <a:lnTo>
                  <a:pt x="477837" y="200656"/>
                </a:lnTo>
                <a:lnTo>
                  <a:pt x="478236" y="196350"/>
                </a:lnTo>
                <a:lnTo>
                  <a:pt x="479033" y="192436"/>
                </a:lnTo>
                <a:lnTo>
                  <a:pt x="480628" y="188522"/>
                </a:lnTo>
                <a:lnTo>
                  <a:pt x="481824" y="184607"/>
                </a:lnTo>
                <a:lnTo>
                  <a:pt x="483818" y="181084"/>
                </a:lnTo>
                <a:lnTo>
                  <a:pt x="486210" y="177561"/>
                </a:lnTo>
                <a:lnTo>
                  <a:pt x="489001" y="174430"/>
                </a:lnTo>
                <a:lnTo>
                  <a:pt x="491791" y="171298"/>
                </a:lnTo>
                <a:lnTo>
                  <a:pt x="494981" y="168558"/>
                </a:lnTo>
                <a:lnTo>
                  <a:pt x="498569" y="166601"/>
                </a:lnTo>
                <a:lnTo>
                  <a:pt x="502157" y="164252"/>
                </a:lnTo>
                <a:lnTo>
                  <a:pt x="506144" y="162687"/>
                </a:lnTo>
                <a:lnTo>
                  <a:pt x="510530" y="161512"/>
                </a:lnTo>
                <a:lnTo>
                  <a:pt x="514915" y="160729"/>
                </a:lnTo>
                <a:lnTo>
                  <a:pt x="519301" y="160338"/>
                </a:lnTo>
                <a:close/>
                <a:moveTo>
                  <a:pt x="1699693" y="111125"/>
                </a:moveTo>
                <a:lnTo>
                  <a:pt x="1718770" y="131377"/>
                </a:lnTo>
                <a:lnTo>
                  <a:pt x="1740628" y="154806"/>
                </a:lnTo>
                <a:lnTo>
                  <a:pt x="1768448" y="186178"/>
                </a:lnTo>
                <a:lnTo>
                  <a:pt x="1784345" y="204842"/>
                </a:lnTo>
                <a:lnTo>
                  <a:pt x="1801832" y="224697"/>
                </a:lnTo>
                <a:lnTo>
                  <a:pt x="1819318" y="246538"/>
                </a:lnTo>
                <a:lnTo>
                  <a:pt x="1838395" y="269173"/>
                </a:lnTo>
                <a:lnTo>
                  <a:pt x="1857471" y="293793"/>
                </a:lnTo>
                <a:lnTo>
                  <a:pt x="1877343" y="318811"/>
                </a:lnTo>
                <a:lnTo>
                  <a:pt x="1897611" y="345417"/>
                </a:lnTo>
                <a:lnTo>
                  <a:pt x="1917483" y="372420"/>
                </a:lnTo>
                <a:lnTo>
                  <a:pt x="1936956" y="400217"/>
                </a:lnTo>
                <a:lnTo>
                  <a:pt x="1954841" y="426823"/>
                </a:lnTo>
                <a:lnTo>
                  <a:pt x="1971930" y="453032"/>
                </a:lnTo>
                <a:lnTo>
                  <a:pt x="1987032" y="478050"/>
                </a:lnTo>
                <a:lnTo>
                  <a:pt x="2001339" y="501479"/>
                </a:lnTo>
                <a:lnTo>
                  <a:pt x="2014057" y="524511"/>
                </a:lnTo>
                <a:lnTo>
                  <a:pt x="2025980" y="545558"/>
                </a:lnTo>
                <a:lnTo>
                  <a:pt x="2036313" y="565016"/>
                </a:lnTo>
                <a:lnTo>
                  <a:pt x="2045454" y="582488"/>
                </a:lnTo>
                <a:lnTo>
                  <a:pt x="2053402" y="598770"/>
                </a:lnTo>
                <a:lnTo>
                  <a:pt x="2065325" y="623787"/>
                </a:lnTo>
                <a:lnTo>
                  <a:pt x="2072479" y="640069"/>
                </a:lnTo>
                <a:lnTo>
                  <a:pt x="2074863" y="646025"/>
                </a:lnTo>
                <a:lnTo>
                  <a:pt x="1870189" y="796925"/>
                </a:lnTo>
                <a:lnTo>
                  <a:pt x="1867407" y="789380"/>
                </a:lnTo>
                <a:lnTo>
                  <a:pt x="1859856" y="767142"/>
                </a:lnTo>
                <a:lnTo>
                  <a:pt x="1854689" y="751258"/>
                </a:lnTo>
                <a:lnTo>
                  <a:pt x="1847933" y="733388"/>
                </a:lnTo>
                <a:lnTo>
                  <a:pt x="1839985" y="712342"/>
                </a:lnTo>
                <a:lnTo>
                  <a:pt x="1830844" y="690104"/>
                </a:lnTo>
                <a:lnTo>
                  <a:pt x="1820908" y="666278"/>
                </a:lnTo>
                <a:lnTo>
                  <a:pt x="1809383" y="640466"/>
                </a:lnTo>
                <a:lnTo>
                  <a:pt x="1797063" y="614257"/>
                </a:lnTo>
                <a:lnTo>
                  <a:pt x="1783550" y="586857"/>
                </a:lnTo>
                <a:lnTo>
                  <a:pt x="1768845" y="559059"/>
                </a:lnTo>
                <a:lnTo>
                  <a:pt x="1753346" y="531262"/>
                </a:lnTo>
                <a:lnTo>
                  <a:pt x="1744602" y="517363"/>
                </a:lnTo>
                <a:lnTo>
                  <a:pt x="1736256" y="503862"/>
                </a:lnTo>
                <a:lnTo>
                  <a:pt x="1727513" y="490360"/>
                </a:lnTo>
                <a:lnTo>
                  <a:pt x="1718770" y="476859"/>
                </a:lnTo>
                <a:lnTo>
                  <a:pt x="1709232" y="463357"/>
                </a:lnTo>
                <a:lnTo>
                  <a:pt x="1700091" y="450650"/>
                </a:lnTo>
                <a:lnTo>
                  <a:pt x="1690552" y="438339"/>
                </a:lnTo>
                <a:lnTo>
                  <a:pt x="1681014" y="426029"/>
                </a:lnTo>
                <a:lnTo>
                  <a:pt x="1661938" y="403394"/>
                </a:lnTo>
                <a:lnTo>
                  <a:pt x="1643259" y="381951"/>
                </a:lnTo>
                <a:lnTo>
                  <a:pt x="1624977" y="362095"/>
                </a:lnTo>
                <a:lnTo>
                  <a:pt x="1606696" y="343431"/>
                </a:lnTo>
                <a:lnTo>
                  <a:pt x="1590004" y="327150"/>
                </a:lnTo>
                <a:lnTo>
                  <a:pt x="1573312" y="311663"/>
                </a:lnTo>
                <a:lnTo>
                  <a:pt x="1558210" y="298559"/>
                </a:lnTo>
                <a:lnTo>
                  <a:pt x="1544697" y="287042"/>
                </a:lnTo>
                <a:lnTo>
                  <a:pt x="1532377" y="276718"/>
                </a:lnTo>
                <a:lnTo>
                  <a:pt x="1522044" y="268776"/>
                </a:lnTo>
                <a:lnTo>
                  <a:pt x="1506942" y="257657"/>
                </a:lnTo>
                <a:lnTo>
                  <a:pt x="1501775" y="254083"/>
                </a:lnTo>
                <a:lnTo>
                  <a:pt x="1699693" y="111125"/>
                </a:lnTo>
                <a:close/>
                <a:moveTo>
                  <a:pt x="529828" y="78646"/>
                </a:moveTo>
                <a:lnTo>
                  <a:pt x="511572" y="88179"/>
                </a:lnTo>
                <a:lnTo>
                  <a:pt x="489347" y="100889"/>
                </a:lnTo>
                <a:lnTo>
                  <a:pt x="476647" y="108436"/>
                </a:lnTo>
                <a:lnTo>
                  <a:pt x="463153" y="116777"/>
                </a:lnTo>
                <a:lnTo>
                  <a:pt x="448865" y="126310"/>
                </a:lnTo>
                <a:lnTo>
                  <a:pt x="433784" y="136240"/>
                </a:lnTo>
                <a:lnTo>
                  <a:pt x="417512" y="147759"/>
                </a:lnTo>
                <a:lnTo>
                  <a:pt x="401637" y="159675"/>
                </a:lnTo>
                <a:lnTo>
                  <a:pt x="384175" y="172783"/>
                </a:lnTo>
                <a:lnTo>
                  <a:pt x="367109" y="186288"/>
                </a:lnTo>
                <a:lnTo>
                  <a:pt x="349250" y="200984"/>
                </a:lnTo>
                <a:lnTo>
                  <a:pt x="331787" y="216475"/>
                </a:lnTo>
                <a:lnTo>
                  <a:pt x="313531" y="233157"/>
                </a:lnTo>
                <a:lnTo>
                  <a:pt x="294878" y="250634"/>
                </a:lnTo>
                <a:lnTo>
                  <a:pt x="277019" y="268905"/>
                </a:lnTo>
                <a:lnTo>
                  <a:pt x="259159" y="287177"/>
                </a:lnTo>
                <a:lnTo>
                  <a:pt x="225028" y="322528"/>
                </a:lnTo>
                <a:lnTo>
                  <a:pt x="193278" y="356687"/>
                </a:lnTo>
                <a:lnTo>
                  <a:pt x="164703" y="389257"/>
                </a:lnTo>
                <a:lnTo>
                  <a:pt x="138906" y="419445"/>
                </a:lnTo>
                <a:lnTo>
                  <a:pt x="116284" y="446057"/>
                </a:lnTo>
                <a:lnTo>
                  <a:pt x="97234" y="469095"/>
                </a:lnTo>
                <a:lnTo>
                  <a:pt x="82550" y="488161"/>
                </a:lnTo>
                <a:lnTo>
                  <a:pt x="205184" y="612882"/>
                </a:lnTo>
                <a:lnTo>
                  <a:pt x="213915" y="597391"/>
                </a:lnTo>
                <a:lnTo>
                  <a:pt x="224631" y="581106"/>
                </a:lnTo>
                <a:lnTo>
                  <a:pt x="236934" y="562437"/>
                </a:lnTo>
                <a:lnTo>
                  <a:pt x="250428" y="542974"/>
                </a:lnTo>
                <a:lnTo>
                  <a:pt x="256381" y="531456"/>
                </a:lnTo>
                <a:lnTo>
                  <a:pt x="260350" y="524306"/>
                </a:lnTo>
                <a:lnTo>
                  <a:pt x="265112" y="515965"/>
                </a:lnTo>
                <a:lnTo>
                  <a:pt x="270669" y="507623"/>
                </a:lnTo>
                <a:lnTo>
                  <a:pt x="277019" y="498885"/>
                </a:lnTo>
                <a:lnTo>
                  <a:pt x="284162" y="488558"/>
                </a:lnTo>
                <a:lnTo>
                  <a:pt x="292100" y="478628"/>
                </a:lnTo>
                <a:lnTo>
                  <a:pt x="301228" y="467506"/>
                </a:lnTo>
                <a:lnTo>
                  <a:pt x="311547" y="456385"/>
                </a:lnTo>
                <a:lnTo>
                  <a:pt x="322262" y="444071"/>
                </a:lnTo>
                <a:lnTo>
                  <a:pt x="334565" y="431758"/>
                </a:lnTo>
                <a:lnTo>
                  <a:pt x="348059" y="418650"/>
                </a:lnTo>
                <a:lnTo>
                  <a:pt x="362347" y="405543"/>
                </a:lnTo>
                <a:lnTo>
                  <a:pt x="378619" y="391641"/>
                </a:lnTo>
                <a:lnTo>
                  <a:pt x="395684" y="377739"/>
                </a:lnTo>
                <a:lnTo>
                  <a:pt x="413147" y="362248"/>
                </a:lnTo>
                <a:lnTo>
                  <a:pt x="430609" y="347154"/>
                </a:lnTo>
                <a:lnTo>
                  <a:pt x="448469" y="332855"/>
                </a:lnTo>
                <a:lnTo>
                  <a:pt x="466328" y="318953"/>
                </a:lnTo>
                <a:lnTo>
                  <a:pt x="484188" y="305448"/>
                </a:lnTo>
                <a:lnTo>
                  <a:pt x="502047" y="292737"/>
                </a:lnTo>
                <a:lnTo>
                  <a:pt x="519510" y="280821"/>
                </a:lnTo>
                <a:lnTo>
                  <a:pt x="536972" y="268905"/>
                </a:lnTo>
                <a:lnTo>
                  <a:pt x="553641" y="257784"/>
                </a:lnTo>
                <a:lnTo>
                  <a:pt x="570310" y="247457"/>
                </a:lnTo>
                <a:lnTo>
                  <a:pt x="601663" y="228391"/>
                </a:lnTo>
                <a:lnTo>
                  <a:pt x="629841" y="212106"/>
                </a:lnTo>
                <a:lnTo>
                  <a:pt x="654050" y="198601"/>
                </a:lnTo>
                <a:lnTo>
                  <a:pt x="529828" y="78646"/>
                </a:lnTo>
                <a:close/>
                <a:moveTo>
                  <a:pt x="537766" y="0"/>
                </a:moveTo>
                <a:lnTo>
                  <a:pt x="542925" y="794"/>
                </a:lnTo>
                <a:lnTo>
                  <a:pt x="548085" y="2383"/>
                </a:lnTo>
                <a:lnTo>
                  <a:pt x="552450" y="4369"/>
                </a:lnTo>
                <a:lnTo>
                  <a:pt x="557213" y="6752"/>
                </a:lnTo>
                <a:lnTo>
                  <a:pt x="561181" y="10327"/>
                </a:lnTo>
                <a:lnTo>
                  <a:pt x="738981" y="181521"/>
                </a:lnTo>
                <a:lnTo>
                  <a:pt x="741760" y="185096"/>
                </a:lnTo>
                <a:lnTo>
                  <a:pt x="744538" y="188274"/>
                </a:lnTo>
                <a:lnTo>
                  <a:pt x="746522" y="192246"/>
                </a:lnTo>
                <a:lnTo>
                  <a:pt x="748110" y="195820"/>
                </a:lnTo>
                <a:lnTo>
                  <a:pt x="748903" y="200190"/>
                </a:lnTo>
                <a:lnTo>
                  <a:pt x="749697" y="204162"/>
                </a:lnTo>
                <a:lnTo>
                  <a:pt x="749697" y="208531"/>
                </a:lnTo>
                <a:lnTo>
                  <a:pt x="749300" y="213297"/>
                </a:lnTo>
                <a:lnTo>
                  <a:pt x="748506" y="217269"/>
                </a:lnTo>
                <a:lnTo>
                  <a:pt x="746919" y="221241"/>
                </a:lnTo>
                <a:lnTo>
                  <a:pt x="745331" y="224816"/>
                </a:lnTo>
                <a:lnTo>
                  <a:pt x="742553" y="228788"/>
                </a:lnTo>
                <a:lnTo>
                  <a:pt x="740172" y="231568"/>
                </a:lnTo>
                <a:lnTo>
                  <a:pt x="736600" y="234746"/>
                </a:lnTo>
                <a:lnTo>
                  <a:pt x="733425" y="237129"/>
                </a:lnTo>
                <a:lnTo>
                  <a:pt x="729456" y="239512"/>
                </a:lnTo>
                <a:lnTo>
                  <a:pt x="722710" y="242690"/>
                </a:lnTo>
                <a:lnTo>
                  <a:pt x="705247" y="251429"/>
                </a:lnTo>
                <a:lnTo>
                  <a:pt x="776685" y="295915"/>
                </a:lnTo>
                <a:lnTo>
                  <a:pt x="813594" y="318953"/>
                </a:lnTo>
                <a:lnTo>
                  <a:pt x="843756" y="338416"/>
                </a:lnTo>
                <a:lnTo>
                  <a:pt x="855266" y="332458"/>
                </a:lnTo>
                <a:lnTo>
                  <a:pt x="867569" y="326500"/>
                </a:lnTo>
                <a:lnTo>
                  <a:pt x="879872" y="321733"/>
                </a:lnTo>
                <a:lnTo>
                  <a:pt x="892175" y="317364"/>
                </a:lnTo>
                <a:lnTo>
                  <a:pt x="905669" y="312995"/>
                </a:lnTo>
                <a:lnTo>
                  <a:pt x="919163" y="309817"/>
                </a:lnTo>
                <a:lnTo>
                  <a:pt x="933847" y="307037"/>
                </a:lnTo>
                <a:lnTo>
                  <a:pt x="948135" y="304256"/>
                </a:lnTo>
                <a:lnTo>
                  <a:pt x="970756" y="301873"/>
                </a:lnTo>
                <a:lnTo>
                  <a:pt x="992188" y="300284"/>
                </a:lnTo>
                <a:lnTo>
                  <a:pt x="1013222" y="299093"/>
                </a:lnTo>
                <a:lnTo>
                  <a:pt x="1033066" y="298696"/>
                </a:lnTo>
                <a:lnTo>
                  <a:pt x="1052513" y="299490"/>
                </a:lnTo>
                <a:lnTo>
                  <a:pt x="1070769" y="301079"/>
                </a:lnTo>
                <a:lnTo>
                  <a:pt x="1088231" y="302668"/>
                </a:lnTo>
                <a:lnTo>
                  <a:pt x="1105297" y="305051"/>
                </a:lnTo>
                <a:lnTo>
                  <a:pt x="1121172" y="308228"/>
                </a:lnTo>
                <a:lnTo>
                  <a:pt x="1137047" y="311803"/>
                </a:lnTo>
                <a:lnTo>
                  <a:pt x="1151731" y="315775"/>
                </a:lnTo>
                <a:lnTo>
                  <a:pt x="1165622" y="320542"/>
                </a:lnTo>
                <a:lnTo>
                  <a:pt x="1179116" y="324911"/>
                </a:lnTo>
                <a:lnTo>
                  <a:pt x="1191816" y="329677"/>
                </a:lnTo>
                <a:lnTo>
                  <a:pt x="1203722" y="335238"/>
                </a:lnTo>
                <a:lnTo>
                  <a:pt x="1215231" y="340004"/>
                </a:lnTo>
                <a:lnTo>
                  <a:pt x="1226741" y="345565"/>
                </a:lnTo>
                <a:lnTo>
                  <a:pt x="1237060" y="351126"/>
                </a:lnTo>
                <a:lnTo>
                  <a:pt x="1256506" y="362645"/>
                </a:lnTo>
                <a:lnTo>
                  <a:pt x="1274366" y="372972"/>
                </a:lnTo>
                <a:lnTo>
                  <a:pt x="1289844" y="382902"/>
                </a:lnTo>
                <a:lnTo>
                  <a:pt x="1304131" y="391641"/>
                </a:lnTo>
                <a:lnTo>
                  <a:pt x="1310878" y="395613"/>
                </a:lnTo>
                <a:lnTo>
                  <a:pt x="1317228" y="398790"/>
                </a:lnTo>
                <a:lnTo>
                  <a:pt x="1323578" y="401968"/>
                </a:lnTo>
                <a:lnTo>
                  <a:pt x="1329135" y="403954"/>
                </a:lnTo>
                <a:lnTo>
                  <a:pt x="1334691" y="405543"/>
                </a:lnTo>
                <a:lnTo>
                  <a:pt x="1340247" y="406337"/>
                </a:lnTo>
                <a:lnTo>
                  <a:pt x="1345406" y="407132"/>
                </a:lnTo>
                <a:lnTo>
                  <a:pt x="1351360" y="407132"/>
                </a:lnTo>
                <a:lnTo>
                  <a:pt x="1358106" y="406734"/>
                </a:lnTo>
                <a:lnTo>
                  <a:pt x="1364853" y="406337"/>
                </a:lnTo>
                <a:lnTo>
                  <a:pt x="1379538" y="404351"/>
                </a:lnTo>
                <a:lnTo>
                  <a:pt x="1395810" y="401173"/>
                </a:lnTo>
                <a:lnTo>
                  <a:pt x="1412081" y="397201"/>
                </a:lnTo>
                <a:lnTo>
                  <a:pt x="1429544" y="392832"/>
                </a:lnTo>
                <a:lnTo>
                  <a:pt x="1446610" y="387669"/>
                </a:lnTo>
                <a:lnTo>
                  <a:pt x="1463675" y="382505"/>
                </a:lnTo>
                <a:lnTo>
                  <a:pt x="1494631" y="371781"/>
                </a:lnTo>
                <a:lnTo>
                  <a:pt x="1520825" y="362645"/>
                </a:lnTo>
                <a:lnTo>
                  <a:pt x="1545035" y="353112"/>
                </a:lnTo>
                <a:lnTo>
                  <a:pt x="1550988" y="357481"/>
                </a:lnTo>
                <a:lnTo>
                  <a:pt x="1557338" y="363439"/>
                </a:lnTo>
                <a:lnTo>
                  <a:pt x="1566069" y="371383"/>
                </a:lnTo>
                <a:lnTo>
                  <a:pt x="1577578" y="382108"/>
                </a:lnTo>
                <a:lnTo>
                  <a:pt x="1589881" y="395215"/>
                </a:lnTo>
                <a:lnTo>
                  <a:pt x="1604963" y="410309"/>
                </a:lnTo>
                <a:lnTo>
                  <a:pt x="1620838" y="428183"/>
                </a:lnTo>
                <a:lnTo>
                  <a:pt x="1638697" y="449235"/>
                </a:lnTo>
                <a:lnTo>
                  <a:pt x="1656953" y="472670"/>
                </a:lnTo>
                <a:lnTo>
                  <a:pt x="1666875" y="485380"/>
                </a:lnTo>
                <a:lnTo>
                  <a:pt x="1676400" y="498885"/>
                </a:lnTo>
                <a:lnTo>
                  <a:pt x="1686719" y="512787"/>
                </a:lnTo>
                <a:lnTo>
                  <a:pt x="1696641" y="527881"/>
                </a:lnTo>
                <a:lnTo>
                  <a:pt x="1707356" y="542974"/>
                </a:lnTo>
                <a:lnTo>
                  <a:pt x="1717675" y="559657"/>
                </a:lnTo>
                <a:lnTo>
                  <a:pt x="1727994" y="576339"/>
                </a:lnTo>
                <a:lnTo>
                  <a:pt x="1738710" y="594213"/>
                </a:lnTo>
                <a:lnTo>
                  <a:pt x="1749425" y="612882"/>
                </a:lnTo>
                <a:lnTo>
                  <a:pt x="1760141" y="632345"/>
                </a:lnTo>
                <a:lnTo>
                  <a:pt x="1770460" y="651808"/>
                </a:lnTo>
                <a:lnTo>
                  <a:pt x="1781175" y="672859"/>
                </a:lnTo>
                <a:lnTo>
                  <a:pt x="1802606" y="715360"/>
                </a:lnTo>
                <a:lnTo>
                  <a:pt x="1810544" y="731645"/>
                </a:lnTo>
                <a:lnTo>
                  <a:pt x="1813322" y="739192"/>
                </a:lnTo>
                <a:lnTo>
                  <a:pt x="1816100" y="745944"/>
                </a:lnTo>
                <a:lnTo>
                  <a:pt x="1817688" y="752300"/>
                </a:lnTo>
                <a:lnTo>
                  <a:pt x="1818878" y="758258"/>
                </a:lnTo>
                <a:lnTo>
                  <a:pt x="1819275" y="764216"/>
                </a:lnTo>
                <a:lnTo>
                  <a:pt x="1819275" y="769379"/>
                </a:lnTo>
                <a:lnTo>
                  <a:pt x="1818481" y="774543"/>
                </a:lnTo>
                <a:lnTo>
                  <a:pt x="1816497" y="778912"/>
                </a:lnTo>
                <a:lnTo>
                  <a:pt x="1814116" y="783679"/>
                </a:lnTo>
                <a:lnTo>
                  <a:pt x="1810544" y="788445"/>
                </a:lnTo>
                <a:lnTo>
                  <a:pt x="1805781" y="792417"/>
                </a:lnTo>
                <a:lnTo>
                  <a:pt x="1801019" y="796786"/>
                </a:lnTo>
                <a:lnTo>
                  <a:pt x="1794272" y="801155"/>
                </a:lnTo>
                <a:lnTo>
                  <a:pt x="1787128" y="805922"/>
                </a:lnTo>
                <a:lnTo>
                  <a:pt x="1778397" y="810688"/>
                </a:lnTo>
                <a:lnTo>
                  <a:pt x="1769269" y="815852"/>
                </a:lnTo>
                <a:lnTo>
                  <a:pt x="1747044" y="826179"/>
                </a:lnTo>
                <a:lnTo>
                  <a:pt x="1720056" y="838492"/>
                </a:lnTo>
                <a:lnTo>
                  <a:pt x="1687910" y="852394"/>
                </a:lnTo>
                <a:lnTo>
                  <a:pt x="1650206" y="868680"/>
                </a:lnTo>
                <a:lnTo>
                  <a:pt x="1607741" y="888142"/>
                </a:lnTo>
                <a:lnTo>
                  <a:pt x="1568450" y="905619"/>
                </a:lnTo>
                <a:lnTo>
                  <a:pt x="1553766" y="911975"/>
                </a:lnTo>
                <a:lnTo>
                  <a:pt x="1541463" y="916344"/>
                </a:lnTo>
                <a:lnTo>
                  <a:pt x="1531144" y="919521"/>
                </a:lnTo>
                <a:lnTo>
                  <a:pt x="1526778" y="920713"/>
                </a:lnTo>
                <a:lnTo>
                  <a:pt x="1522810" y="921507"/>
                </a:lnTo>
                <a:lnTo>
                  <a:pt x="1518841" y="921905"/>
                </a:lnTo>
                <a:lnTo>
                  <a:pt x="1514872" y="921905"/>
                </a:lnTo>
                <a:lnTo>
                  <a:pt x="1511697" y="921507"/>
                </a:lnTo>
                <a:lnTo>
                  <a:pt x="1508522" y="921110"/>
                </a:lnTo>
                <a:lnTo>
                  <a:pt x="1505347" y="920316"/>
                </a:lnTo>
                <a:lnTo>
                  <a:pt x="1502569" y="919521"/>
                </a:lnTo>
                <a:lnTo>
                  <a:pt x="1496219" y="916344"/>
                </a:lnTo>
                <a:lnTo>
                  <a:pt x="1489869" y="912769"/>
                </a:lnTo>
                <a:lnTo>
                  <a:pt x="1482328" y="907605"/>
                </a:lnTo>
                <a:lnTo>
                  <a:pt x="1472803" y="902045"/>
                </a:lnTo>
                <a:lnTo>
                  <a:pt x="1462485" y="895689"/>
                </a:lnTo>
                <a:lnTo>
                  <a:pt x="1449785" y="888540"/>
                </a:lnTo>
                <a:lnTo>
                  <a:pt x="1433910" y="880993"/>
                </a:lnTo>
                <a:lnTo>
                  <a:pt x="1425178" y="876624"/>
                </a:lnTo>
                <a:lnTo>
                  <a:pt x="1415653" y="870666"/>
                </a:lnTo>
                <a:lnTo>
                  <a:pt x="1404541" y="863516"/>
                </a:lnTo>
                <a:lnTo>
                  <a:pt x="1393428" y="854778"/>
                </a:lnTo>
                <a:lnTo>
                  <a:pt x="1381522" y="845642"/>
                </a:lnTo>
                <a:lnTo>
                  <a:pt x="1368822" y="834917"/>
                </a:lnTo>
                <a:lnTo>
                  <a:pt x="1355725" y="823796"/>
                </a:lnTo>
                <a:lnTo>
                  <a:pt x="1342231" y="811483"/>
                </a:lnTo>
                <a:lnTo>
                  <a:pt x="1314053" y="785267"/>
                </a:lnTo>
                <a:lnTo>
                  <a:pt x="1284288" y="757463"/>
                </a:lnTo>
                <a:lnTo>
                  <a:pt x="1254522" y="728468"/>
                </a:lnTo>
                <a:lnTo>
                  <a:pt x="1225153" y="698677"/>
                </a:lnTo>
                <a:lnTo>
                  <a:pt x="1167606" y="642275"/>
                </a:lnTo>
                <a:lnTo>
                  <a:pt x="1141016" y="616457"/>
                </a:lnTo>
                <a:lnTo>
                  <a:pt x="1116806" y="593816"/>
                </a:lnTo>
                <a:lnTo>
                  <a:pt x="1105694" y="583886"/>
                </a:lnTo>
                <a:lnTo>
                  <a:pt x="1094978" y="574751"/>
                </a:lnTo>
                <a:lnTo>
                  <a:pt x="1085453" y="567204"/>
                </a:lnTo>
                <a:lnTo>
                  <a:pt x="1077119" y="560451"/>
                </a:lnTo>
                <a:lnTo>
                  <a:pt x="1069181" y="554890"/>
                </a:lnTo>
                <a:lnTo>
                  <a:pt x="1062435" y="551316"/>
                </a:lnTo>
                <a:lnTo>
                  <a:pt x="1056878" y="548535"/>
                </a:lnTo>
                <a:lnTo>
                  <a:pt x="1054100" y="547741"/>
                </a:lnTo>
                <a:lnTo>
                  <a:pt x="1052116" y="547741"/>
                </a:lnTo>
                <a:lnTo>
                  <a:pt x="1042591" y="547741"/>
                </a:lnTo>
                <a:lnTo>
                  <a:pt x="1028700" y="548535"/>
                </a:lnTo>
                <a:lnTo>
                  <a:pt x="992585" y="550918"/>
                </a:lnTo>
                <a:lnTo>
                  <a:pt x="949325" y="553302"/>
                </a:lnTo>
                <a:lnTo>
                  <a:pt x="902494" y="556479"/>
                </a:lnTo>
                <a:lnTo>
                  <a:pt x="820341" y="562835"/>
                </a:lnTo>
                <a:lnTo>
                  <a:pt x="784622" y="566012"/>
                </a:lnTo>
                <a:lnTo>
                  <a:pt x="760810" y="542180"/>
                </a:lnTo>
                <a:lnTo>
                  <a:pt x="755650" y="532250"/>
                </a:lnTo>
                <a:lnTo>
                  <a:pt x="752078" y="521526"/>
                </a:lnTo>
                <a:lnTo>
                  <a:pt x="748506" y="511596"/>
                </a:lnTo>
                <a:lnTo>
                  <a:pt x="746522" y="500871"/>
                </a:lnTo>
                <a:lnTo>
                  <a:pt x="745331" y="490544"/>
                </a:lnTo>
                <a:lnTo>
                  <a:pt x="744935" y="480217"/>
                </a:lnTo>
                <a:lnTo>
                  <a:pt x="745728" y="470287"/>
                </a:lnTo>
                <a:lnTo>
                  <a:pt x="746919" y="459959"/>
                </a:lnTo>
                <a:lnTo>
                  <a:pt x="748903" y="450029"/>
                </a:lnTo>
                <a:lnTo>
                  <a:pt x="752078" y="440099"/>
                </a:lnTo>
                <a:lnTo>
                  <a:pt x="755650" y="430566"/>
                </a:lnTo>
                <a:lnTo>
                  <a:pt x="760016" y="420636"/>
                </a:lnTo>
                <a:lnTo>
                  <a:pt x="765175" y="411501"/>
                </a:lnTo>
                <a:lnTo>
                  <a:pt x="771128" y="402365"/>
                </a:lnTo>
                <a:lnTo>
                  <a:pt x="777875" y="393229"/>
                </a:lnTo>
                <a:lnTo>
                  <a:pt x="785019" y="384888"/>
                </a:lnTo>
                <a:lnTo>
                  <a:pt x="749697" y="362645"/>
                </a:lnTo>
                <a:lnTo>
                  <a:pt x="711994" y="339210"/>
                </a:lnTo>
                <a:lnTo>
                  <a:pt x="648494" y="300682"/>
                </a:lnTo>
                <a:lnTo>
                  <a:pt x="635000" y="307037"/>
                </a:lnTo>
                <a:lnTo>
                  <a:pt x="617538" y="316172"/>
                </a:lnTo>
                <a:lnTo>
                  <a:pt x="596503" y="327691"/>
                </a:lnTo>
                <a:lnTo>
                  <a:pt x="572294" y="341593"/>
                </a:lnTo>
                <a:lnTo>
                  <a:pt x="545306" y="357879"/>
                </a:lnTo>
                <a:lnTo>
                  <a:pt x="531019" y="367014"/>
                </a:lnTo>
                <a:lnTo>
                  <a:pt x="516335" y="377341"/>
                </a:lnTo>
                <a:lnTo>
                  <a:pt x="500856" y="387669"/>
                </a:lnTo>
                <a:lnTo>
                  <a:pt x="484585" y="399187"/>
                </a:lnTo>
                <a:lnTo>
                  <a:pt x="467915" y="411501"/>
                </a:lnTo>
                <a:lnTo>
                  <a:pt x="450850" y="424211"/>
                </a:lnTo>
                <a:lnTo>
                  <a:pt x="438150" y="434141"/>
                </a:lnTo>
                <a:lnTo>
                  <a:pt x="432990" y="439702"/>
                </a:lnTo>
                <a:lnTo>
                  <a:pt x="415131" y="456782"/>
                </a:lnTo>
                <a:lnTo>
                  <a:pt x="398859" y="473464"/>
                </a:lnTo>
                <a:lnTo>
                  <a:pt x="382984" y="490544"/>
                </a:lnTo>
                <a:lnTo>
                  <a:pt x="368300" y="506829"/>
                </a:lnTo>
                <a:lnTo>
                  <a:pt x="354409" y="523909"/>
                </a:lnTo>
                <a:lnTo>
                  <a:pt x="341312" y="539797"/>
                </a:lnTo>
                <a:lnTo>
                  <a:pt x="329009" y="555685"/>
                </a:lnTo>
                <a:lnTo>
                  <a:pt x="317500" y="570779"/>
                </a:lnTo>
                <a:lnTo>
                  <a:pt x="387350" y="732042"/>
                </a:lnTo>
                <a:lnTo>
                  <a:pt x="401240" y="724098"/>
                </a:lnTo>
                <a:lnTo>
                  <a:pt x="406400" y="721318"/>
                </a:lnTo>
                <a:lnTo>
                  <a:pt x="413147" y="720523"/>
                </a:lnTo>
                <a:lnTo>
                  <a:pt x="419497" y="719729"/>
                </a:lnTo>
                <a:lnTo>
                  <a:pt x="425053" y="719729"/>
                </a:lnTo>
                <a:lnTo>
                  <a:pt x="430609" y="720523"/>
                </a:lnTo>
                <a:lnTo>
                  <a:pt x="436165" y="721715"/>
                </a:lnTo>
                <a:lnTo>
                  <a:pt x="441325" y="722907"/>
                </a:lnTo>
                <a:lnTo>
                  <a:pt x="446484" y="724495"/>
                </a:lnTo>
                <a:lnTo>
                  <a:pt x="450850" y="726482"/>
                </a:lnTo>
                <a:lnTo>
                  <a:pt x="455215" y="729262"/>
                </a:lnTo>
                <a:lnTo>
                  <a:pt x="459581" y="731645"/>
                </a:lnTo>
                <a:lnTo>
                  <a:pt x="463550" y="734823"/>
                </a:lnTo>
                <a:lnTo>
                  <a:pt x="467519" y="738000"/>
                </a:lnTo>
                <a:lnTo>
                  <a:pt x="474265" y="744753"/>
                </a:lnTo>
                <a:lnTo>
                  <a:pt x="481013" y="752300"/>
                </a:lnTo>
                <a:lnTo>
                  <a:pt x="486966" y="759846"/>
                </a:lnTo>
                <a:lnTo>
                  <a:pt x="492125" y="768188"/>
                </a:lnTo>
                <a:lnTo>
                  <a:pt x="502047" y="783281"/>
                </a:lnTo>
                <a:lnTo>
                  <a:pt x="506413" y="790034"/>
                </a:lnTo>
                <a:lnTo>
                  <a:pt x="510778" y="795992"/>
                </a:lnTo>
                <a:lnTo>
                  <a:pt x="515541" y="800361"/>
                </a:lnTo>
                <a:lnTo>
                  <a:pt x="517525" y="802744"/>
                </a:lnTo>
                <a:lnTo>
                  <a:pt x="519510" y="803936"/>
                </a:lnTo>
                <a:lnTo>
                  <a:pt x="525860" y="807511"/>
                </a:lnTo>
                <a:lnTo>
                  <a:pt x="531416" y="811483"/>
                </a:lnTo>
                <a:lnTo>
                  <a:pt x="536972" y="815852"/>
                </a:lnTo>
                <a:lnTo>
                  <a:pt x="541735" y="819427"/>
                </a:lnTo>
                <a:lnTo>
                  <a:pt x="550466" y="827371"/>
                </a:lnTo>
                <a:lnTo>
                  <a:pt x="558006" y="834917"/>
                </a:lnTo>
                <a:lnTo>
                  <a:pt x="564356" y="843259"/>
                </a:lnTo>
                <a:lnTo>
                  <a:pt x="569516" y="850806"/>
                </a:lnTo>
                <a:lnTo>
                  <a:pt x="573881" y="858352"/>
                </a:lnTo>
                <a:lnTo>
                  <a:pt x="577850" y="865899"/>
                </a:lnTo>
                <a:lnTo>
                  <a:pt x="584597" y="879404"/>
                </a:lnTo>
                <a:lnTo>
                  <a:pt x="587375" y="885759"/>
                </a:lnTo>
                <a:lnTo>
                  <a:pt x="590550" y="891717"/>
                </a:lnTo>
                <a:lnTo>
                  <a:pt x="594122" y="896881"/>
                </a:lnTo>
                <a:lnTo>
                  <a:pt x="598091" y="901250"/>
                </a:lnTo>
                <a:lnTo>
                  <a:pt x="602456" y="905619"/>
                </a:lnTo>
                <a:lnTo>
                  <a:pt x="604838" y="907208"/>
                </a:lnTo>
                <a:lnTo>
                  <a:pt x="607616" y="908797"/>
                </a:lnTo>
                <a:lnTo>
                  <a:pt x="613569" y="912372"/>
                </a:lnTo>
                <a:lnTo>
                  <a:pt x="618728" y="915549"/>
                </a:lnTo>
                <a:lnTo>
                  <a:pt x="624285" y="919124"/>
                </a:lnTo>
                <a:lnTo>
                  <a:pt x="629047" y="922699"/>
                </a:lnTo>
                <a:lnTo>
                  <a:pt x="633413" y="926274"/>
                </a:lnTo>
                <a:lnTo>
                  <a:pt x="637778" y="929849"/>
                </a:lnTo>
                <a:lnTo>
                  <a:pt x="645319" y="938190"/>
                </a:lnTo>
                <a:lnTo>
                  <a:pt x="651669" y="946134"/>
                </a:lnTo>
                <a:lnTo>
                  <a:pt x="657622" y="954078"/>
                </a:lnTo>
                <a:lnTo>
                  <a:pt x="661988" y="962022"/>
                </a:lnTo>
                <a:lnTo>
                  <a:pt x="665956" y="969966"/>
                </a:lnTo>
                <a:lnTo>
                  <a:pt x="669528" y="977116"/>
                </a:lnTo>
                <a:lnTo>
                  <a:pt x="671910" y="983868"/>
                </a:lnTo>
                <a:lnTo>
                  <a:pt x="673894" y="990223"/>
                </a:lnTo>
                <a:lnTo>
                  <a:pt x="675085" y="995784"/>
                </a:lnTo>
                <a:lnTo>
                  <a:pt x="677069" y="1003331"/>
                </a:lnTo>
                <a:lnTo>
                  <a:pt x="677466" y="1006509"/>
                </a:lnTo>
                <a:lnTo>
                  <a:pt x="681038" y="1008892"/>
                </a:lnTo>
                <a:lnTo>
                  <a:pt x="691356" y="1016439"/>
                </a:lnTo>
                <a:lnTo>
                  <a:pt x="698103" y="1021999"/>
                </a:lnTo>
                <a:lnTo>
                  <a:pt x="705644" y="1028752"/>
                </a:lnTo>
                <a:lnTo>
                  <a:pt x="713185" y="1036299"/>
                </a:lnTo>
                <a:lnTo>
                  <a:pt x="721519" y="1045037"/>
                </a:lnTo>
                <a:lnTo>
                  <a:pt x="729456" y="1055364"/>
                </a:lnTo>
                <a:lnTo>
                  <a:pt x="733425" y="1060925"/>
                </a:lnTo>
                <a:lnTo>
                  <a:pt x="737394" y="1066486"/>
                </a:lnTo>
                <a:lnTo>
                  <a:pt x="740966" y="1072047"/>
                </a:lnTo>
                <a:lnTo>
                  <a:pt x="744538" y="1078005"/>
                </a:lnTo>
                <a:lnTo>
                  <a:pt x="747316" y="1084757"/>
                </a:lnTo>
                <a:lnTo>
                  <a:pt x="750094" y="1091112"/>
                </a:lnTo>
                <a:lnTo>
                  <a:pt x="753269" y="1097865"/>
                </a:lnTo>
                <a:lnTo>
                  <a:pt x="755253" y="1105014"/>
                </a:lnTo>
                <a:lnTo>
                  <a:pt x="757635" y="1112164"/>
                </a:lnTo>
                <a:lnTo>
                  <a:pt x="759222" y="1120108"/>
                </a:lnTo>
                <a:lnTo>
                  <a:pt x="760016" y="1128052"/>
                </a:lnTo>
                <a:lnTo>
                  <a:pt x="760810" y="1135599"/>
                </a:lnTo>
                <a:lnTo>
                  <a:pt x="760810" y="1143940"/>
                </a:lnTo>
                <a:lnTo>
                  <a:pt x="760413" y="1152281"/>
                </a:lnTo>
                <a:lnTo>
                  <a:pt x="760016" y="1157048"/>
                </a:lnTo>
                <a:lnTo>
                  <a:pt x="759222" y="1162211"/>
                </a:lnTo>
                <a:lnTo>
                  <a:pt x="756841" y="1171347"/>
                </a:lnTo>
                <a:lnTo>
                  <a:pt x="753666" y="1181277"/>
                </a:lnTo>
                <a:lnTo>
                  <a:pt x="749697" y="1190016"/>
                </a:lnTo>
                <a:lnTo>
                  <a:pt x="744935" y="1199151"/>
                </a:lnTo>
                <a:lnTo>
                  <a:pt x="739378" y="1207492"/>
                </a:lnTo>
                <a:lnTo>
                  <a:pt x="733028" y="1216628"/>
                </a:lnTo>
                <a:lnTo>
                  <a:pt x="726281" y="1224572"/>
                </a:lnTo>
                <a:lnTo>
                  <a:pt x="864394" y="1334200"/>
                </a:lnTo>
                <a:lnTo>
                  <a:pt x="871538" y="1340158"/>
                </a:lnTo>
                <a:lnTo>
                  <a:pt x="871935" y="1340555"/>
                </a:lnTo>
                <a:lnTo>
                  <a:pt x="872728" y="1340555"/>
                </a:lnTo>
                <a:lnTo>
                  <a:pt x="891381" y="1356046"/>
                </a:lnTo>
                <a:lnTo>
                  <a:pt x="908050" y="1369153"/>
                </a:lnTo>
                <a:lnTo>
                  <a:pt x="915194" y="1374317"/>
                </a:lnTo>
                <a:lnTo>
                  <a:pt x="921941" y="1379083"/>
                </a:lnTo>
                <a:lnTo>
                  <a:pt x="927894" y="1382658"/>
                </a:lnTo>
                <a:lnTo>
                  <a:pt x="933847" y="1386233"/>
                </a:lnTo>
                <a:lnTo>
                  <a:pt x="939006" y="1388219"/>
                </a:lnTo>
                <a:lnTo>
                  <a:pt x="944563" y="1389808"/>
                </a:lnTo>
                <a:lnTo>
                  <a:pt x="949722" y="1390205"/>
                </a:lnTo>
                <a:lnTo>
                  <a:pt x="954881" y="1390205"/>
                </a:lnTo>
                <a:lnTo>
                  <a:pt x="960041" y="1389411"/>
                </a:lnTo>
                <a:lnTo>
                  <a:pt x="965200" y="1387822"/>
                </a:lnTo>
                <a:lnTo>
                  <a:pt x="971153" y="1385041"/>
                </a:lnTo>
                <a:lnTo>
                  <a:pt x="977106" y="1381467"/>
                </a:lnTo>
                <a:lnTo>
                  <a:pt x="983456" y="1376700"/>
                </a:lnTo>
                <a:lnTo>
                  <a:pt x="990203" y="1371934"/>
                </a:lnTo>
                <a:lnTo>
                  <a:pt x="994966" y="1367962"/>
                </a:lnTo>
                <a:lnTo>
                  <a:pt x="998538" y="1364387"/>
                </a:lnTo>
                <a:lnTo>
                  <a:pt x="1002506" y="1360415"/>
                </a:lnTo>
                <a:lnTo>
                  <a:pt x="1005285" y="1356443"/>
                </a:lnTo>
                <a:lnTo>
                  <a:pt x="1008063" y="1353265"/>
                </a:lnTo>
                <a:lnTo>
                  <a:pt x="1009650" y="1349691"/>
                </a:lnTo>
                <a:lnTo>
                  <a:pt x="1010841" y="1346513"/>
                </a:lnTo>
                <a:lnTo>
                  <a:pt x="1011238" y="1343732"/>
                </a:lnTo>
                <a:lnTo>
                  <a:pt x="1011238" y="1341746"/>
                </a:lnTo>
                <a:lnTo>
                  <a:pt x="1010841" y="1339760"/>
                </a:lnTo>
                <a:lnTo>
                  <a:pt x="1009650" y="1336980"/>
                </a:lnTo>
                <a:lnTo>
                  <a:pt x="1008460" y="1334994"/>
                </a:lnTo>
                <a:lnTo>
                  <a:pt x="1007269" y="1334200"/>
                </a:lnTo>
                <a:lnTo>
                  <a:pt x="972344" y="1296466"/>
                </a:lnTo>
                <a:lnTo>
                  <a:pt x="846138" y="1173333"/>
                </a:lnTo>
                <a:lnTo>
                  <a:pt x="843756" y="1170950"/>
                </a:lnTo>
                <a:lnTo>
                  <a:pt x="841772" y="1168169"/>
                </a:lnTo>
                <a:lnTo>
                  <a:pt x="839788" y="1164992"/>
                </a:lnTo>
                <a:lnTo>
                  <a:pt x="838200" y="1162211"/>
                </a:lnTo>
                <a:lnTo>
                  <a:pt x="837010" y="1158637"/>
                </a:lnTo>
                <a:lnTo>
                  <a:pt x="836216" y="1155856"/>
                </a:lnTo>
                <a:lnTo>
                  <a:pt x="835819" y="1152281"/>
                </a:lnTo>
                <a:lnTo>
                  <a:pt x="835422" y="1149104"/>
                </a:lnTo>
                <a:lnTo>
                  <a:pt x="835819" y="1145529"/>
                </a:lnTo>
                <a:lnTo>
                  <a:pt x="836216" y="1142351"/>
                </a:lnTo>
                <a:lnTo>
                  <a:pt x="836613" y="1138777"/>
                </a:lnTo>
                <a:lnTo>
                  <a:pt x="837803" y="1135996"/>
                </a:lnTo>
                <a:lnTo>
                  <a:pt x="839391" y="1132421"/>
                </a:lnTo>
                <a:lnTo>
                  <a:pt x="840978" y="1129641"/>
                </a:lnTo>
                <a:lnTo>
                  <a:pt x="842963" y="1126861"/>
                </a:lnTo>
                <a:lnTo>
                  <a:pt x="845741" y="1124080"/>
                </a:lnTo>
                <a:lnTo>
                  <a:pt x="848122" y="1121697"/>
                </a:lnTo>
                <a:lnTo>
                  <a:pt x="850900" y="1119314"/>
                </a:lnTo>
                <a:lnTo>
                  <a:pt x="854075" y="1117725"/>
                </a:lnTo>
                <a:lnTo>
                  <a:pt x="856853" y="1116136"/>
                </a:lnTo>
                <a:lnTo>
                  <a:pt x="860028" y="1115342"/>
                </a:lnTo>
                <a:lnTo>
                  <a:pt x="863203" y="1114547"/>
                </a:lnTo>
                <a:lnTo>
                  <a:pt x="866775" y="1113753"/>
                </a:lnTo>
                <a:lnTo>
                  <a:pt x="869950" y="1113753"/>
                </a:lnTo>
                <a:lnTo>
                  <a:pt x="873522" y="1113753"/>
                </a:lnTo>
                <a:lnTo>
                  <a:pt x="876697" y="1114150"/>
                </a:lnTo>
                <a:lnTo>
                  <a:pt x="879872" y="1114944"/>
                </a:lnTo>
                <a:lnTo>
                  <a:pt x="883047" y="1116136"/>
                </a:lnTo>
                <a:lnTo>
                  <a:pt x="886222" y="1117328"/>
                </a:lnTo>
                <a:lnTo>
                  <a:pt x="889000" y="1118916"/>
                </a:lnTo>
                <a:lnTo>
                  <a:pt x="891778" y="1121300"/>
                </a:lnTo>
                <a:lnTo>
                  <a:pt x="894953" y="1123286"/>
                </a:lnTo>
                <a:lnTo>
                  <a:pt x="1063625" y="1287330"/>
                </a:lnTo>
                <a:lnTo>
                  <a:pt x="1063625" y="1286933"/>
                </a:lnTo>
                <a:lnTo>
                  <a:pt x="1071563" y="1294877"/>
                </a:lnTo>
                <a:lnTo>
                  <a:pt x="1073944" y="1298054"/>
                </a:lnTo>
                <a:lnTo>
                  <a:pt x="1092200" y="1315531"/>
                </a:lnTo>
                <a:lnTo>
                  <a:pt x="1110060" y="1332611"/>
                </a:lnTo>
                <a:lnTo>
                  <a:pt x="1117203" y="1339760"/>
                </a:lnTo>
                <a:lnTo>
                  <a:pt x="1123950" y="1345718"/>
                </a:lnTo>
                <a:lnTo>
                  <a:pt x="1130300" y="1350485"/>
                </a:lnTo>
                <a:lnTo>
                  <a:pt x="1135460" y="1354060"/>
                </a:lnTo>
                <a:lnTo>
                  <a:pt x="1141016" y="1356443"/>
                </a:lnTo>
                <a:lnTo>
                  <a:pt x="1145778" y="1358429"/>
                </a:lnTo>
                <a:lnTo>
                  <a:pt x="1150938" y="1359223"/>
                </a:lnTo>
                <a:lnTo>
                  <a:pt x="1155303" y="1358826"/>
                </a:lnTo>
                <a:lnTo>
                  <a:pt x="1160066" y="1357635"/>
                </a:lnTo>
                <a:lnTo>
                  <a:pt x="1164828" y="1354854"/>
                </a:lnTo>
                <a:lnTo>
                  <a:pt x="1169591" y="1351677"/>
                </a:lnTo>
                <a:lnTo>
                  <a:pt x="1175147" y="1347307"/>
                </a:lnTo>
                <a:lnTo>
                  <a:pt x="1181100" y="1341746"/>
                </a:lnTo>
                <a:lnTo>
                  <a:pt x="1187847" y="1335788"/>
                </a:lnTo>
                <a:lnTo>
                  <a:pt x="1193403" y="1330228"/>
                </a:lnTo>
                <a:lnTo>
                  <a:pt x="1198166" y="1324667"/>
                </a:lnTo>
                <a:lnTo>
                  <a:pt x="1201738" y="1319106"/>
                </a:lnTo>
                <a:lnTo>
                  <a:pt x="1205310" y="1313942"/>
                </a:lnTo>
                <a:lnTo>
                  <a:pt x="1207294" y="1309176"/>
                </a:lnTo>
                <a:lnTo>
                  <a:pt x="1209278" y="1304807"/>
                </a:lnTo>
                <a:lnTo>
                  <a:pt x="1210469" y="1300835"/>
                </a:lnTo>
                <a:lnTo>
                  <a:pt x="1211263" y="1297260"/>
                </a:lnTo>
                <a:lnTo>
                  <a:pt x="1211660" y="1293288"/>
                </a:lnTo>
                <a:lnTo>
                  <a:pt x="1211660" y="1290507"/>
                </a:lnTo>
                <a:lnTo>
                  <a:pt x="1211263" y="1287330"/>
                </a:lnTo>
                <a:lnTo>
                  <a:pt x="1210072" y="1284947"/>
                </a:lnTo>
                <a:lnTo>
                  <a:pt x="1208485" y="1280180"/>
                </a:lnTo>
                <a:lnTo>
                  <a:pt x="1206897" y="1277400"/>
                </a:lnTo>
                <a:lnTo>
                  <a:pt x="1161653" y="1233310"/>
                </a:lnTo>
                <a:lnTo>
                  <a:pt x="1159272" y="1230530"/>
                </a:lnTo>
                <a:lnTo>
                  <a:pt x="1156494" y="1227352"/>
                </a:lnTo>
                <a:lnTo>
                  <a:pt x="1154906" y="1224175"/>
                </a:lnTo>
                <a:lnTo>
                  <a:pt x="1153319" y="1220600"/>
                </a:lnTo>
                <a:lnTo>
                  <a:pt x="927894" y="1004920"/>
                </a:lnTo>
                <a:lnTo>
                  <a:pt x="925116" y="1002139"/>
                </a:lnTo>
                <a:lnTo>
                  <a:pt x="923131" y="999359"/>
                </a:lnTo>
                <a:lnTo>
                  <a:pt x="921544" y="996181"/>
                </a:lnTo>
                <a:lnTo>
                  <a:pt x="919560" y="993401"/>
                </a:lnTo>
                <a:lnTo>
                  <a:pt x="918369" y="989826"/>
                </a:lnTo>
                <a:lnTo>
                  <a:pt x="917575" y="986648"/>
                </a:lnTo>
                <a:lnTo>
                  <a:pt x="917178" y="983074"/>
                </a:lnTo>
                <a:lnTo>
                  <a:pt x="916781" y="979896"/>
                </a:lnTo>
                <a:lnTo>
                  <a:pt x="916781" y="976321"/>
                </a:lnTo>
                <a:lnTo>
                  <a:pt x="917178" y="973144"/>
                </a:lnTo>
                <a:lnTo>
                  <a:pt x="917972" y="969569"/>
                </a:lnTo>
                <a:lnTo>
                  <a:pt x="919163" y="966391"/>
                </a:lnTo>
                <a:lnTo>
                  <a:pt x="920750" y="962816"/>
                </a:lnTo>
                <a:lnTo>
                  <a:pt x="922338" y="960036"/>
                </a:lnTo>
                <a:lnTo>
                  <a:pt x="924322" y="956858"/>
                </a:lnTo>
                <a:lnTo>
                  <a:pt x="927100" y="954078"/>
                </a:lnTo>
                <a:lnTo>
                  <a:pt x="929481" y="952092"/>
                </a:lnTo>
                <a:lnTo>
                  <a:pt x="932260" y="949311"/>
                </a:lnTo>
                <a:lnTo>
                  <a:pt x="935435" y="947723"/>
                </a:lnTo>
                <a:lnTo>
                  <a:pt x="938213" y="946134"/>
                </a:lnTo>
                <a:lnTo>
                  <a:pt x="941785" y="944942"/>
                </a:lnTo>
                <a:lnTo>
                  <a:pt x="944960" y="944148"/>
                </a:lnTo>
                <a:lnTo>
                  <a:pt x="948531" y="943353"/>
                </a:lnTo>
                <a:lnTo>
                  <a:pt x="951706" y="942956"/>
                </a:lnTo>
                <a:lnTo>
                  <a:pt x="955278" y="942956"/>
                </a:lnTo>
                <a:lnTo>
                  <a:pt x="958453" y="943353"/>
                </a:lnTo>
                <a:lnTo>
                  <a:pt x="962025" y="944545"/>
                </a:lnTo>
                <a:lnTo>
                  <a:pt x="965200" y="945737"/>
                </a:lnTo>
                <a:lnTo>
                  <a:pt x="968772" y="946928"/>
                </a:lnTo>
                <a:lnTo>
                  <a:pt x="971550" y="948517"/>
                </a:lnTo>
                <a:lnTo>
                  <a:pt x="974725" y="950900"/>
                </a:lnTo>
                <a:lnTo>
                  <a:pt x="977503" y="953284"/>
                </a:lnTo>
                <a:lnTo>
                  <a:pt x="1214041" y="1179291"/>
                </a:lnTo>
                <a:lnTo>
                  <a:pt x="1216819" y="1182469"/>
                </a:lnTo>
                <a:lnTo>
                  <a:pt x="1235472" y="1199946"/>
                </a:lnTo>
                <a:lnTo>
                  <a:pt x="1254125" y="1217422"/>
                </a:lnTo>
                <a:lnTo>
                  <a:pt x="1262063" y="1224572"/>
                </a:lnTo>
                <a:lnTo>
                  <a:pt x="1268810" y="1230530"/>
                </a:lnTo>
                <a:lnTo>
                  <a:pt x="1275556" y="1235694"/>
                </a:lnTo>
                <a:lnTo>
                  <a:pt x="1281510" y="1239269"/>
                </a:lnTo>
                <a:lnTo>
                  <a:pt x="1287066" y="1242049"/>
                </a:lnTo>
                <a:lnTo>
                  <a:pt x="1292622" y="1244035"/>
                </a:lnTo>
                <a:lnTo>
                  <a:pt x="1297385" y="1244432"/>
                </a:lnTo>
                <a:lnTo>
                  <a:pt x="1299766" y="1244432"/>
                </a:lnTo>
                <a:lnTo>
                  <a:pt x="1302147" y="1244035"/>
                </a:lnTo>
                <a:lnTo>
                  <a:pt x="1307306" y="1242843"/>
                </a:lnTo>
                <a:lnTo>
                  <a:pt x="1312863" y="1240063"/>
                </a:lnTo>
                <a:lnTo>
                  <a:pt x="1317625" y="1236885"/>
                </a:lnTo>
                <a:lnTo>
                  <a:pt x="1323578" y="1232516"/>
                </a:lnTo>
                <a:lnTo>
                  <a:pt x="1329928" y="1226955"/>
                </a:lnTo>
                <a:lnTo>
                  <a:pt x="1336675" y="1220600"/>
                </a:lnTo>
                <a:lnTo>
                  <a:pt x="1343422" y="1213848"/>
                </a:lnTo>
                <a:lnTo>
                  <a:pt x="1348978" y="1207492"/>
                </a:lnTo>
                <a:lnTo>
                  <a:pt x="1352947" y="1201932"/>
                </a:lnTo>
                <a:lnTo>
                  <a:pt x="1356122" y="1196371"/>
                </a:lnTo>
                <a:lnTo>
                  <a:pt x="1358503" y="1191207"/>
                </a:lnTo>
                <a:lnTo>
                  <a:pt x="1360488" y="1186044"/>
                </a:lnTo>
                <a:lnTo>
                  <a:pt x="1361281" y="1182072"/>
                </a:lnTo>
                <a:lnTo>
                  <a:pt x="1361678" y="1178099"/>
                </a:lnTo>
                <a:lnTo>
                  <a:pt x="1361281" y="1174922"/>
                </a:lnTo>
                <a:lnTo>
                  <a:pt x="1360885" y="1171744"/>
                </a:lnTo>
                <a:lnTo>
                  <a:pt x="1359694" y="1168964"/>
                </a:lnTo>
                <a:lnTo>
                  <a:pt x="1359297" y="1166581"/>
                </a:lnTo>
                <a:lnTo>
                  <a:pt x="1357710" y="1164197"/>
                </a:lnTo>
                <a:lnTo>
                  <a:pt x="1356916" y="1163006"/>
                </a:lnTo>
                <a:lnTo>
                  <a:pt x="1309688" y="1118519"/>
                </a:lnTo>
                <a:lnTo>
                  <a:pt x="1307703" y="1116533"/>
                </a:lnTo>
                <a:lnTo>
                  <a:pt x="1306116" y="1114150"/>
                </a:lnTo>
                <a:lnTo>
                  <a:pt x="1302544" y="1108986"/>
                </a:lnTo>
                <a:lnTo>
                  <a:pt x="1299369" y="1105412"/>
                </a:lnTo>
                <a:lnTo>
                  <a:pt x="1279128" y="1084757"/>
                </a:lnTo>
                <a:lnTo>
                  <a:pt x="1278335" y="1084360"/>
                </a:lnTo>
                <a:lnTo>
                  <a:pt x="1048941" y="854778"/>
                </a:lnTo>
                <a:lnTo>
                  <a:pt x="1046163" y="851997"/>
                </a:lnTo>
                <a:lnTo>
                  <a:pt x="1044178" y="849217"/>
                </a:lnTo>
                <a:lnTo>
                  <a:pt x="1042591" y="846039"/>
                </a:lnTo>
                <a:lnTo>
                  <a:pt x="1041003" y="843259"/>
                </a:lnTo>
                <a:lnTo>
                  <a:pt x="1039813" y="839684"/>
                </a:lnTo>
                <a:lnTo>
                  <a:pt x="1039019" y="836506"/>
                </a:lnTo>
                <a:lnTo>
                  <a:pt x="1038622" y="832931"/>
                </a:lnTo>
                <a:lnTo>
                  <a:pt x="1038622" y="829754"/>
                </a:lnTo>
                <a:lnTo>
                  <a:pt x="1038622" y="826179"/>
                </a:lnTo>
                <a:lnTo>
                  <a:pt x="1039019" y="823001"/>
                </a:lnTo>
                <a:lnTo>
                  <a:pt x="1039813" y="819427"/>
                </a:lnTo>
                <a:lnTo>
                  <a:pt x="1041003" y="816249"/>
                </a:lnTo>
                <a:lnTo>
                  <a:pt x="1042591" y="813071"/>
                </a:lnTo>
                <a:lnTo>
                  <a:pt x="1044178" y="810291"/>
                </a:lnTo>
                <a:lnTo>
                  <a:pt x="1046163" y="807113"/>
                </a:lnTo>
                <a:lnTo>
                  <a:pt x="1048941" y="804730"/>
                </a:lnTo>
                <a:lnTo>
                  <a:pt x="1051719" y="802347"/>
                </a:lnTo>
                <a:lnTo>
                  <a:pt x="1054100" y="799964"/>
                </a:lnTo>
                <a:lnTo>
                  <a:pt x="1057672" y="798375"/>
                </a:lnTo>
                <a:lnTo>
                  <a:pt x="1060450" y="796786"/>
                </a:lnTo>
                <a:lnTo>
                  <a:pt x="1064022" y="795595"/>
                </a:lnTo>
                <a:lnTo>
                  <a:pt x="1067197" y="794800"/>
                </a:lnTo>
                <a:lnTo>
                  <a:pt x="1070769" y="794006"/>
                </a:lnTo>
                <a:lnTo>
                  <a:pt x="1073944" y="794006"/>
                </a:lnTo>
                <a:lnTo>
                  <a:pt x="1077516" y="794006"/>
                </a:lnTo>
                <a:lnTo>
                  <a:pt x="1080691" y="794800"/>
                </a:lnTo>
                <a:lnTo>
                  <a:pt x="1084263" y="795595"/>
                </a:lnTo>
                <a:lnTo>
                  <a:pt x="1087041" y="796786"/>
                </a:lnTo>
                <a:lnTo>
                  <a:pt x="1090613" y="798375"/>
                </a:lnTo>
                <a:lnTo>
                  <a:pt x="1093391" y="799964"/>
                </a:lnTo>
                <a:lnTo>
                  <a:pt x="1096566" y="802347"/>
                </a:lnTo>
                <a:lnTo>
                  <a:pt x="1098947" y="804730"/>
                </a:lnTo>
                <a:lnTo>
                  <a:pt x="1328738" y="1034313"/>
                </a:lnTo>
                <a:lnTo>
                  <a:pt x="1331119" y="1037093"/>
                </a:lnTo>
                <a:lnTo>
                  <a:pt x="1349375" y="1055364"/>
                </a:lnTo>
                <a:lnTo>
                  <a:pt x="1364456" y="1070061"/>
                </a:lnTo>
                <a:lnTo>
                  <a:pt x="1371600" y="1076813"/>
                </a:lnTo>
                <a:lnTo>
                  <a:pt x="1378347" y="1083168"/>
                </a:lnTo>
                <a:lnTo>
                  <a:pt x="1385094" y="1088729"/>
                </a:lnTo>
                <a:lnTo>
                  <a:pt x="1391444" y="1093496"/>
                </a:lnTo>
                <a:lnTo>
                  <a:pt x="1397397" y="1096673"/>
                </a:lnTo>
                <a:lnTo>
                  <a:pt x="1400175" y="1097865"/>
                </a:lnTo>
                <a:lnTo>
                  <a:pt x="1402953" y="1098659"/>
                </a:lnTo>
                <a:lnTo>
                  <a:pt x="1404541" y="1099056"/>
                </a:lnTo>
                <a:lnTo>
                  <a:pt x="1407716" y="1099851"/>
                </a:lnTo>
                <a:lnTo>
                  <a:pt x="1410891" y="1099056"/>
                </a:lnTo>
                <a:lnTo>
                  <a:pt x="1415653" y="1098262"/>
                </a:lnTo>
                <a:lnTo>
                  <a:pt x="1421210" y="1095879"/>
                </a:lnTo>
                <a:lnTo>
                  <a:pt x="1424385" y="1093893"/>
                </a:lnTo>
                <a:lnTo>
                  <a:pt x="1427956" y="1091112"/>
                </a:lnTo>
                <a:lnTo>
                  <a:pt x="1431528" y="1088729"/>
                </a:lnTo>
                <a:lnTo>
                  <a:pt x="1435894" y="1084757"/>
                </a:lnTo>
                <a:lnTo>
                  <a:pt x="1440260" y="1081182"/>
                </a:lnTo>
                <a:lnTo>
                  <a:pt x="1445419" y="1076019"/>
                </a:lnTo>
                <a:lnTo>
                  <a:pt x="1452166" y="1068869"/>
                </a:lnTo>
                <a:lnTo>
                  <a:pt x="1457325" y="1062514"/>
                </a:lnTo>
                <a:lnTo>
                  <a:pt x="1461294" y="1056159"/>
                </a:lnTo>
                <a:lnTo>
                  <a:pt x="1464866" y="1050201"/>
                </a:lnTo>
                <a:lnTo>
                  <a:pt x="1466850" y="1044640"/>
                </a:lnTo>
                <a:lnTo>
                  <a:pt x="1468835" y="1039873"/>
                </a:lnTo>
                <a:lnTo>
                  <a:pt x="1469628" y="1035504"/>
                </a:lnTo>
                <a:lnTo>
                  <a:pt x="1470025" y="1031135"/>
                </a:lnTo>
                <a:lnTo>
                  <a:pt x="1469628" y="1027560"/>
                </a:lnTo>
                <a:lnTo>
                  <a:pt x="1469231" y="1024383"/>
                </a:lnTo>
                <a:lnTo>
                  <a:pt x="1468041" y="1021602"/>
                </a:lnTo>
                <a:lnTo>
                  <a:pt x="1467247" y="1019616"/>
                </a:lnTo>
                <a:lnTo>
                  <a:pt x="1465660" y="1016041"/>
                </a:lnTo>
                <a:lnTo>
                  <a:pt x="1464866" y="1015247"/>
                </a:lnTo>
                <a:lnTo>
                  <a:pt x="1419225" y="969966"/>
                </a:lnTo>
                <a:lnTo>
                  <a:pt x="1416844" y="967583"/>
                </a:lnTo>
                <a:lnTo>
                  <a:pt x="1414860" y="964802"/>
                </a:lnTo>
                <a:lnTo>
                  <a:pt x="1412478" y="961625"/>
                </a:lnTo>
                <a:lnTo>
                  <a:pt x="1411288" y="958447"/>
                </a:lnTo>
                <a:lnTo>
                  <a:pt x="1410097" y="955270"/>
                </a:lnTo>
                <a:lnTo>
                  <a:pt x="1409303" y="952092"/>
                </a:lnTo>
                <a:lnTo>
                  <a:pt x="1408906" y="948517"/>
                </a:lnTo>
                <a:lnTo>
                  <a:pt x="1408510" y="945339"/>
                </a:lnTo>
                <a:lnTo>
                  <a:pt x="1408906" y="941765"/>
                </a:lnTo>
                <a:lnTo>
                  <a:pt x="1409303" y="938587"/>
                </a:lnTo>
                <a:lnTo>
                  <a:pt x="1410097" y="935012"/>
                </a:lnTo>
                <a:lnTo>
                  <a:pt x="1410891" y="931835"/>
                </a:lnTo>
                <a:lnTo>
                  <a:pt x="1412478" y="928657"/>
                </a:lnTo>
                <a:lnTo>
                  <a:pt x="1414463" y="925479"/>
                </a:lnTo>
                <a:lnTo>
                  <a:pt x="1416447" y="922302"/>
                </a:lnTo>
                <a:lnTo>
                  <a:pt x="1418828" y="919919"/>
                </a:lnTo>
                <a:lnTo>
                  <a:pt x="1421606" y="917535"/>
                </a:lnTo>
                <a:lnTo>
                  <a:pt x="1424385" y="915152"/>
                </a:lnTo>
                <a:lnTo>
                  <a:pt x="1427163" y="913563"/>
                </a:lnTo>
                <a:lnTo>
                  <a:pt x="1430338" y="911975"/>
                </a:lnTo>
                <a:lnTo>
                  <a:pt x="1433513" y="910783"/>
                </a:lnTo>
                <a:lnTo>
                  <a:pt x="1437085" y="909989"/>
                </a:lnTo>
                <a:lnTo>
                  <a:pt x="1440260" y="909194"/>
                </a:lnTo>
                <a:lnTo>
                  <a:pt x="1443831" y="909194"/>
                </a:lnTo>
                <a:lnTo>
                  <a:pt x="1447006" y="909194"/>
                </a:lnTo>
                <a:lnTo>
                  <a:pt x="1450578" y="909989"/>
                </a:lnTo>
                <a:lnTo>
                  <a:pt x="1453753" y="910783"/>
                </a:lnTo>
                <a:lnTo>
                  <a:pt x="1457325" y="911975"/>
                </a:lnTo>
                <a:lnTo>
                  <a:pt x="1460103" y="913166"/>
                </a:lnTo>
                <a:lnTo>
                  <a:pt x="1463278" y="914755"/>
                </a:lnTo>
                <a:lnTo>
                  <a:pt x="1466056" y="917138"/>
                </a:lnTo>
                <a:lnTo>
                  <a:pt x="1469231" y="919521"/>
                </a:lnTo>
                <a:lnTo>
                  <a:pt x="1516460" y="966391"/>
                </a:lnTo>
                <a:lnTo>
                  <a:pt x="1520825" y="971952"/>
                </a:lnTo>
                <a:lnTo>
                  <a:pt x="1525191" y="978307"/>
                </a:lnTo>
                <a:lnTo>
                  <a:pt x="1528763" y="985060"/>
                </a:lnTo>
                <a:lnTo>
                  <a:pt x="1532731" y="993004"/>
                </a:lnTo>
                <a:lnTo>
                  <a:pt x="1535510" y="1001345"/>
                </a:lnTo>
                <a:lnTo>
                  <a:pt x="1538288" y="1010481"/>
                </a:lnTo>
                <a:lnTo>
                  <a:pt x="1539875" y="1020411"/>
                </a:lnTo>
                <a:lnTo>
                  <a:pt x="1540272" y="1025574"/>
                </a:lnTo>
                <a:lnTo>
                  <a:pt x="1540272" y="1030738"/>
                </a:lnTo>
                <a:lnTo>
                  <a:pt x="1540272" y="1035901"/>
                </a:lnTo>
                <a:lnTo>
                  <a:pt x="1539875" y="1041462"/>
                </a:lnTo>
                <a:lnTo>
                  <a:pt x="1539478" y="1047023"/>
                </a:lnTo>
                <a:lnTo>
                  <a:pt x="1538685" y="1052981"/>
                </a:lnTo>
                <a:lnTo>
                  <a:pt x="1537494" y="1058145"/>
                </a:lnTo>
                <a:lnTo>
                  <a:pt x="1535510" y="1064103"/>
                </a:lnTo>
                <a:lnTo>
                  <a:pt x="1533525" y="1070061"/>
                </a:lnTo>
                <a:lnTo>
                  <a:pt x="1531144" y="1076416"/>
                </a:lnTo>
                <a:lnTo>
                  <a:pt x="1527969" y="1082374"/>
                </a:lnTo>
                <a:lnTo>
                  <a:pt x="1525191" y="1088729"/>
                </a:lnTo>
                <a:lnTo>
                  <a:pt x="1521222" y="1094687"/>
                </a:lnTo>
                <a:lnTo>
                  <a:pt x="1517253" y="1101042"/>
                </a:lnTo>
                <a:lnTo>
                  <a:pt x="1512491" y="1107398"/>
                </a:lnTo>
                <a:lnTo>
                  <a:pt x="1507331" y="1113753"/>
                </a:lnTo>
                <a:lnTo>
                  <a:pt x="1501775" y="1120108"/>
                </a:lnTo>
                <a:lnTo>
                  <a:pt x="1495822" y="1126066"/>
                </a:lnTo>
                <a:lnTo>
                  <a:pt x="1485900" y="1135599"/>
                </a:lnTo>
                <a:lnTo>
                  <a:pt x="1479550" y="1141160"/>
                </a:lnTo>
                <a:lnTo>
                  <a:pt x="1472010" y="1147118"/>
                </a:lnTo>
                <a:lnTo>
                  <a:pt x="1463675" y="1152679"/>
                </a:lnTo>
                <a:lnTo>
                  <a:pt x="1453753" y="1158239"/>
                </a:lnTo>
                <a:lnTo>
                  <a:pt x="1448991" y="1161020"/>
                </a:lnTo>
                <a:lnTo>
                  <a:pt x="1443435" y="1163403"/>
                </a:lnTo>
                <a:lnTo>
                  <a:pt x="1437878" y="1165389"/>
                </a:lnTo>
                <a:lnTo>
                  <a:pt x="1432322" y="1166978"/>
                </a:lnTo>
                <a:lnTo>
                  <a:pt x="1432719" y="1172539"/>
                </a:lnTo>
                <a:lnTo>
                  <a:pt x="1432719" y="1178497"/>
                </a:lnTo>
                <a:lnTo>
                  <a:pt x="1432719" y="1184852"/>
                </a:lnTo>
                <a:lnTo>
                  <a:pt x="1432322" y="1190810"/>
                </a:lnTo>
                <a:lnTo>
                  <a:pt x="1431131" y="1197165"/>
                </a:lnTo>
                <a:lnTo>
                  <a:pt x="1429941" y="1203520"/>
                </a:lnTo>
                <a:lnTo>
                  <a:pt x="1427956" y="1210273"/>
                </a:lnTo>
                <a:lnTo>
                  <a:pt x="1425575" y="1217025"/>
                </a:lnTo>
                <a:lnTo>
                  <a:pt x="1422797" y="1223778"/>
                </a:lnTo>
                <a:lnTo>
                  <a:pt x="1419225" y="1230530"/>
                </a:lnTo>
                <a:lnTo>
                  <a:pt x="1415653" y="1237283"/>
                </a:lnTo>
                <a:lnTo>
                  <a:pt x="1410891" y="1244432"/>
                </a:lnTo>
                <a:lnTo>
                  <a:pt x="1405731" y="1251185"/>
                </a:lnTo>
                <a:lnTo>
                  <a:pt x="1399778" y="1258334"/>
                </a:lnTo>
                <a:lnTo>
                  <a:pt x="1393428" y="1265484"/>
                </a:lnTo>
                <a:lnTo>
                  <a:pt x="1386285" y="1272633"/>
                </a:lnTo>
                <a:lnTo>
                  <a:pt x="1379935" y="1278194"/>
                </a:lnTo>
                <a:lnTo>
                  <a:pt x="1374378" y="1283755"/>
                </a:lnTo>
                <a:lnTo>
                  <a:pt x="1368028" y="1288124"/>
                </a:lnTo>
                <a:lnTo>
                  <a:pt x="1362075" y="1292891"/>
                </a:lnTo>
                <a:lnTo>
                  <a:pt x="1356519" y="1296863"/>
                </a:lnTo>
                <a:lnTo>
                  <a:pt x="1350566" y="1300040"/>
                </a:lnTo>
                <a:lnTo>
                  <a:pt x="1345010" y="1303615"/>
                </a:lnTo>
                <a:lnTo>
                  <a:pt x="1339453" y="1305998"/>
                </a:lnTo>
                <a:lnTo>
                  <a:pt x="1334294" y="1308382"/>
                </a:lnTo>
                <a:lnTo>
                  <a:pt x="1328738" y="1310765"/>
                </a:lnTo>
                <a:lnTo>
                  <a:pt x="1323181" y="1312354"/>
                </a:lnTo>
                <a:lnTo>
                  <a:pt x="1318022" y="1313545"/>
                </a:lnTo>
                <a:lnTo>
                  <a:pt x="1312863" y="1314737"/>
                </a:lnTo>
                <a:lnTo>
                  <a:pt x="1307703" y="1315134"/>
                </a:lnTo>
                <a:lnTo>
                  <a:pt x="1302544" y="1315531"/>
                </a:lnTo>
                <a:lnTo>
                  <a:pt x="1297781" y="1315928"/>
                </a:lnTo>
                <a:lnTo>
                  <a:pt x="1293019" y="1315531"/>
                </a:lnTo>
                <a:lnTo>
                  <a:pt x="1288256" y="1315134"/>
                </a:lnTo>
                <a:lnTo>
                  <a:pt x="1279128" y="1313545"/>
                </a:lnTo>
                <a:lnTo>
                  <a:pt x="1276747" y="1322284"/>
                </a:lnTo>
                <a:lnTo>
                  <a:pt x="1273969" y="1331022"/>
                </a:lnTo>
                <a:lnTo>
                  <a:pt x="1270000" y="1339760"/>
                </a:lnTo>
                <a:lnTo>
                  <a:pt x="1265635" y="1348499"/>
                </a:lnTo>
                <a:lnTo>
                  <a:pt x="1260078" y="1358032"/>
                </a:lnTo>
                <a:lnTo>
                  <a:pt x="1253331" y="1366770"/>
                </a:lnTo>
                <a:lnTo>
                  <a:pt x="1245394" y="1375906"/>
                </a:lnTo>
                <a:lnTo>
                  <a:pt x="1236266" y="1385439"/>
                </a:lnTo>
                <a:lnTo>
                  <a:pt x="1230313" y="1391397"/>
                </a:lnTo>
                <a:lnTo>
                  <a:pt x="1224756" y="1396163"/>
                </a:lnTo>
                <a:lnTo>
                  <a:pt x="1219200" y="1401327"/>
                </a:lnTo>
                <a:lnTo>
                  <a:pt x="1213247" y="1405696"/>
                </a:lnTo>
                <a:lnTo>
                  <a:pt x="1207691" y="1409271"/>
                </a:lnTo>
                <a:lnTo>
                  <a:pt x="1202135" y="1413243"/>
                </a:lnTo>
                <a:lnTo>
                  <a:pt x="1196578" y="1416023"/>
                </a:lnTo>
                <a:lnTo>
                  <a:pt x="1191419" y="1419201"/>
                </a:lnTo>
                <a:lnTo>
                  <a:pt x="1185863" y="1421584"/>
                </a:lnTo>
                <a:lnTo>
                  <a:pt x="1180703" y="1423173"/>
                </a:lnTo>
                <a:lnTo>
                  <a:pt x="1175544" y="1425159"/>
                </a:lnTo>
                <a:lnTo>
                  <a:pt x="1170781" y="1426748"/>
                </a:lnTo>
                <a:lnTo>
                  <a:pt x="1165622" y="1427542"/>
                </a:lnTo>
                <a:lnTo>
                  <a:pt x="1160463" y="1428336"/>
                </a:lnTo>
                <a:lnTo>
                  <a:pt x="1155700" y="1428734"/>
                </a:lnTo>
                <a:lnTo>
                  <a:pt x="1150938" y="1428734"/>
                </a:lnTo>
                <a:lnTo>
                  <a:pt x="1144588" y="1428734"/>
                </a:lnTo>
                <a:lnTo>
                  <a:pt x="1137841" y="1427939"/>
                </a:lnTo>
                <a:lnTo>
                  <a:pt x="1131491" y="1426748"/>
                </a:lnTo>
                <a:lnTo>
                  <a:pt x="1125538" y="1425159"/>
                </a:lnTo>
                <a:lnTo>
                  <a:pt x="1119188" y="1422776"/>
                </a:lnTo>
                <a:lnTo>
                  <a:pt x="1113235" y="1420392"/>
                </a:lnTo>
                <a:lnTo>
                  <a:pt x="1107281" y="1417215"/>
                </a:lnTo>
                <a:lnTo>
                  <a:pt x="1101725" y="1414037"/>
                </a:lnTo>
                <a:lnTo>
                  <a:pt x="1096566" y="1410462"/>
                </a:lnTo>
                <a:lnTo>
                  <a:pt x="1090613" y="1406888"/>
                </a:lnTo>
                <a:lnTo>
                  <a:pt x="1079897" y="1398943"/>
                </a:lnTo>
                <a:lnTo>
                  <a:pt x="1069975" y="1390205"/>
                </a:lnTo>
                <a:lnTo>
                  <a:pt x="1059656" y="1381069"/>
                </a:lnTo>
                <a:lnTo>
                  <a:pt x="1056878" y="1385836"/>
                </a:lnTo>
                <a:lnTo>
                  <a:pt x="1053703" y="1390205"/>
                </a:lnTo>
                <a:lnTo>
                  <a:pt x="1050131" y="1394971"/>
                </a:lnTo>
                <a:lnTo>
                  <a:pt x="1046163" y="1399738"/>
                </a:lnTo>
                <a:lnTo>
                  <a:pt x="1042194" y="1404107"/>
                </a:lnTo>
                <a:lnTo>
                  <a:pt x="1037431" y="1408874"/>
                </a:lnTo>
                <a:lnTo>
                  <a:pt x="1032669" y="1413640"/>
                </a:lnTo>
                <a:lnTo>
                  <a:pt x="1027113" y="1417612"/>
                </a:lnTo>
                <a:lnTo>
                  <a:pt x="1016794" y="1425953"/>
                </a:lnTo>
                <a:lnTo>
                  <a:pt x="1006475" y="1432706"/>
                </a:lnTo>
                <a:lnTo>
                  <a:pt x="996553" y="1437869"/>
                </a:lnTo>
                <a:lnTo>
                  <a:pt x="986631" y="1442238"/>
                </a:lnTo>
                <a:lnTo>
                  <a:pt x="977503" y="1445813"/>
                </a:lnTo>
                <a:lnTo>
                  <a:pt x="968772" y="1447799"/>
                </a:lnTo>
                <a:lnTo>
                  <a:pt x="959644" y="1448991"/>
                </a:lnTo>
                <a:lnTo>
                  <a:pt x="950913" y="1449388"/>
                </a:lnTo>
                <a:lnTo>
                  <a:pt x="944166" y="1449388"/>
                </a:lnTo>
                <a:lnTo>
                  <a:pt x="937419" y="1448594"/>
                </a:lnTo>
                <a:lnTo>
                  <a:pt x="930672" y="1447402"/>
                </a:lnTo>
                <a:lnTo>
                  <a:pt x="923925" y="1445416"/>
                </a:lnTo>
                <a:lnTo>
                  <a:pt x="917575" y="1443033"/>
                </a:lnTo>
                <a:lnTo>
                  <a:pt x="911225" y="1440650"/>
                </a:lnTo>
                <a:lnTo>
                  <a:pt x="905272" y="1437472"/>
                </a:lnTo>
                <a:lnTo>
                  <a:pt x="898922" y="1434294"/>
                </a:lnTo>
                <a:lnTo>
                  <a:pt x="893366" y="1430720"/>
                </a:lnTo>
                <a:lnTo>
                  <a:pt x="887810" y="1427145"/>
                </a:lnTo>
                <a:lnTo>
                  <a:pt x="876300" y="1419201"/>
                </a:lnTo>
                <a:lnTo>
                  <a:pt x="865188" y="1410462"/>
                </a:lnTo>
                <a:lnTo>
                  <a:pt x="854472" y="1402121"/>
                </a:lnTo>
                <a:lnTo>
                  <a:pt x="837803" y="1388616"/>
                </a:lnTo>
                <a:lnTo>
                  <a:pt x="835422" y="1386630"/>
                </a:lnTo>
                <a:lnTo>
                  <a:pt x="681435" y="1264689"/>
                </a:lnTo>
                <a:lnTo>
                  <a:pt x="673497" y="1270647"/>
                </a:lnTo>
                <a:lnTo>
                  <a:pt x="665560" y="1275414"/>
                </a:lnTo>
                <a:lnTo>
                  <a:pt x="649685" y="1285741"/>
                </a:lnTo>
                <a:lnTo>
                  <a:pt x="633016" y="1294480"/>
                </a:lnTo>
                <a:lnTo>
                  <a:pt x="617538" y="1302026"/>
                </a:lnTo>
                <a:lnTo>
                  <a:pt x="602456" y="1308382"/>
                </a:lnTo>
                <a:lnTo>
                  <a:pt x="588963" y="1313148"/>
                </a:lnTo>
                <a:lnTo>
                  <a:pt x="576660" y="1317120"/>
                </a:lnTo>
                <a:lnTo>
                  <a:pt x="571103" y="1318312"/>
                </a:lnTo>
                <a:lnTo>
                  <a:pt x="565944" y="1319106"/>
                </a:lnTo>
                <a:lnTo>
                  <a:pt x="561975" y="1319503"/>
                </a:lnTo>
                <a:lnTo>
                  <a:pt x="557610" y="1319503"/>
                </a:lnTo>
                <a:lnTo>
                  <a:pt x="553641" y="1319106"/>
                </a:lnTo>
                <a:lnTo>
                  <a:pt x="550069" y="1318312"/>
                </a:lnTo>
                <a:lnTo>
                  <a:pt x="546497" y="1317517"/>
                </a:lnTo>
                <a:lnTo>
                  <a:pt x="543719" y="1315531"/>
                </a:lnTo>
                <a:lnTo>
                  <a:pt x="540941" y="1313942"/>
                </a:lnTo>
                <a:lnTo>
                  <a:pt x="538163" y="1312354"/>
                </a:lnTo>
                <a:lnTo>
                  <a:pt x="535781" y="1309970"/>
                </a:lnTo>
                <a:lnTo>
                  <a:pt x="533003" y="1307587"/>
                </a:lnTo>
                <a:lnTo>
                  <a:pt x="529431" y="1302026"/>
                </a:lnTo>
                <a:lnTo>
                  <a:pt x="525860" y="1296466"/>
                </a:lnTo>
                <a:lnTo>
                  <a:pt x="523478" y="1290507"/>
                </a:lnTo>
                <a:lnTo>
                  <a:pt x="521891" y="1284152"/>
                </a:lnTo>
                <a:lnTo>
                  <a:pt x="519906" y="1278194"/>
                </a:lnTo>
                <a:lnTo>
                  <a:pt x="518716" y="1272236"/>
                </a:lnTo>
                <a:lnTo>
                  <a:pt x="518319" y="1267073"/>
                </a:lnTo>
                <a:lnTo>
                  <a:pt x="517525" y="1259526"/>
                </a:lnTo>
                <a:lnTo>
                  <a:pt x="517525" y="1256745"/>
                </a:lnTo>
                <a:lnTo>
                  <a:pt x="517525" y="1255554"/>
                </a:lnTo>
                <a:lnTo>
                  <a:pt x="516731" y="1252376"/>
                </a:lnTo>
                <a:lnTo>
                  <a:pt x="515541" y="1248007"/>
                </a:lnTo>
                <a:lnTo>
                  <a:pt x="514350" y="1245624"/>
                </a:lnTo>
                <a:lnTo>
                  <a:pt x="512366" y="1243638"/>
                </a:lnTo>
                <a:lnTo>
                  <a:pt x="509985" y="1240857"/>
                </a:lnTo>
                <a:lnTo>
                  <a:pt x="507603" y="1239269"/>
                </a:lnTo>
                <a:lnTo>
                  <a:pt x="504031" y="1237283"/>
                </a:lnTo>
                <a:lnTo>
                  <a:pt x="499666" y="1236091"/>
                </a:lnTo>
                <a:lnTo>
                  <a:pt x="495300" y="1235296"/>
                </a:lnTo>
                <a:lnTo>
                  <a:pt x="489744" y="1234502"/>
                </a:lnTo>
                <a:lnTo>
                  <a:pt x="483394" y="1234502"/>
                </a:lnTo>
                <a:lnTo>
                  <a:pt x="475853" y="1235694"/>
                </a:lnTo>
                <a:lnTo>
                  <a:pt x="471884" y="1236091"/>
                </a:lnTo>
                <a:lnTo>
                  <a:pt x="467915" y="1235694"/>
                </a:lnTo>
                <a:lnTo>
                  <a:pt x="463947" y="1234105"/>
                </a:lnTo>
                <a:lnTo>
                  <a:pt x="459978" y="1232119"/>
                </a:lnTo>
                <a:lnTo>
                  <a:pt x="455612" y="1229736"/>
                </a:lnTo>
                <a:lnTo>
                  <a:pt x="451247" y="1226558"/>
                </a:lnTo>
                <a:lnTo>
                  <a:pt x="447278" y="1222983"/>
                </a:lnTo>
                <a:lnTo>
                  <a:pt x="442912" y="1219011"/>
                </a:lnTo>
                <a:lnTo>
                  <a:pt x="439340" y="1214245"/>
                </a:lnTo>
                <a:lnTo>
                  <a:pt x="434975" y="1209876"/>
                </a:lnTo>
                <a:lnTo>
                  <a:pt x="427037" y="1199151"/>
                </a:lnTo>
                <a:lnTo>
                  <a:pt x="419100" y="1187235"/>
                </a:lnTo>
                <a:lnTo>
                  <a:pt x="411559" y="1175716"/>
                </a:lnTo>
                <a:lnTo>
                  <a:pt x="404415" y="1163800"/>
                </a:lnTo>
                <a:lnTo>
                  <a:pt x="398065" y="1151884"/>
                </a:lnTo>
                <a:lnTo>
                  <a:pt x="388144" y="1130833"/>
                </a:lnTo>
                <a:lnTo>
                  <a:pt x="381000" y="1116136"/>
                </a:lnTo>
                <a:lnTo>
                  <a:pt x="379015" y="1110575"/>
                </a:lnTo>
                <a:lnTo>
                  <a:pt x="379015" y="1108589"/>
                </a:lnTo>
                <a:lnTo>
                  <a:pt x="379015" y="1102631"/>
                </a:lnTo>
                <a:lnTo>
                  <a:pt x="379015" y="1099056"/>
                </a:lnTo>
                <a:lnTo>
                  <a:pt x="378619" y="1094687"/>
                </a:lnTo>
                <a:lnTo>
                  <a:pt x="377428" y="1089921"/>
                </a:lnTo>
                <a:lnTo>
                  <a:pt x="375840" y="1085154"/>
                </a:lnTo>
                <a:lnTo>
                  <a:pt x="374253" y="1080388"/>
                </a:lnTo>
                <a:lnTo>
                  <a:pt x="371872" y="1075622"/>
                </a:lnTo>
                <a:lnTo>
                  <a:pt x="368300" y="1070855"/>
                </a:lnTo>
                <a:lnTo>
                  <a:pt x="363934" y="1066883"/>
                </a:lnTo>
                <a:lnTo>
                  <a:pt x="361553" y="1064500"/>
                </a:lnTo>
                <a:lnTo>
                  <a:pt x="359172" y="1062514"/>
                </a:lnTo>
                <a:lnTo>
                  <a:pt x="355997" y="1060925"/>
                </a:lnTo>
                <a:lnTo>
                  <a:pt x="352822" y="1059336"/>
                </a:lnTo>
                <a:lnTo>
                  <a:pt x="349250" y="1057747"/>
                </a:lnTo>
                <a:lnTo>
                  <a:pt x="345678" y="1056556"/>
                </a:lnTo>
                <a:lnTo>
                  <a:pt x="341312" y="1055761"/>
                </a:lnTo>
                <a:lnTo>
                  <a:pt x="336947" y="1054967"/>
                </a:lnTo>
                <a:lnTo>
                  <a:pt x="332581" y="1054173"/>
                </a:lnTo>
                <a:lnTo>
                  <a:pt x="328215" y="1052981"/>
                </a:lnTo>
                <a:lnTo>
                  <a:pt x="323453" y="1050598"/>
                </a:lnTo>
                <a:lnTo>
                  <a:pt x="319484" y="1048612"/>
                </a:lnTo>
                <a:lnTo>
                  <a:pt x="315119" y="1046229"/>
                </a:lnTo>
                <a:lnTo>
                  <a:pt x="311150" y="1043051"/>
                </a:lnTo>
                <a:lnTo>
                  <a:pt x="307181" y="1039476"/>
                </a:lnTo>
                <a:lnTo>
                  <a:pt x="303212" y="1035504"/>
                </a:lnTo>
                <a:lnTo>
                  <a:pt x="299640" y="1031532"/>
                </a:lnTo>
                <a:lnTo>
                  <a:pt x="295672" y="1027163"/>
                </a:lnTo>
                <a:lnTo>
                  <a:pt x="288528" y="1017233"/>
                </a:lnTo>
                <a:lnTo>
                  <a:pt x="281781" y="1006906"/>
                </a:lnTo>
                <a:lnTo>
                  <a:pt x="275431" y="994990"/>
                </a:lnTo>
                <a:lnTo>
                  <a:pt x="269081" y="982676"/>
                </a:lnTo>
                <a:lnTo>
                  <a:pt x="263922" y="969569"/>
                </a:lnTo>
                <a:lnTo>
                  <a:pt x="258762" y="956064"/>
                </a:lnTo>
                <a:lnTo>
                  <a:pt x="254000" y="942559"/>
                </a:lnTo>
                <a:lnTo>
                  <a:pt x="250031" y="928657"/>
                </a:lnTo>
                <a:lnTo>
                  <a:pt x="246062" y="914755"/>
                </a:lnTo>
                <a:lnTo>
                  <a:pt x="242887" y="901250"/>
                </a:lnTo>
                <a:lnTo>
                  <a:pt x="239712" y="888142"/>
                </a:lnTo>
                <a:lnTo>
                  <a:pt x="239315" y="884568"/>
                </a:lnTo>
                <a:lnTo>
                  <a:pt x="238919" y="880993"/>
                </a:lnTo>
                <a:lnTo>
                  <a:pt x="239315" y="877418"/>
                </a:lnTo>
                <a:lnTo>
                  <a:pt x="239712" y="873843"/>
                </a:lnTo>
                <a:lnTo>
                  <a:pt x="240109" y="870268"/>
                </a:lnTo>
                <a:lnTo>
                  <a:pt x="240903" y="866296"/>
                </a:lnTo>
                <a:lnTo>
                  <a:pt x="244078" y="859147"/>
                </a:lnTo>
                <a:lnTo>
                  <a:pt x="247253" y="851600"/>
                </a:lnTo>
                <a:lnTo>
                  <a:pt x="252015" y="844053"/>
                </a:lnTo>
                <a:lnTo>
                  <a:pt x="257572" y="836506"/>
                </a:lnTo>
                <a:lnTo>
                  <a:pt x="263525" y="828959"/>
                </a:lnTo>
                <a:lnTo>
                  <a:pt x="270272" y="821015"/>
                </a:lnTo>
                <a:lnTo>
                  <a:pt x="277415" y="813469"/>
                </a:lnTo>
                <a:lnTo>
                  <a:pt x="284956" y="806319"/>
                </a:lnTo>
                <a:lnTo>
                  <a:pt x="292894" y="799169"/>
                </a:lnTo>
                <a:lnTo>
                  <a:pt x="301228" y="792020"/>
                </a:lnTo>
                <a:lnTo>
                  <a:pt x="309562" y="784870"/>
                </a:lnTo>
                <a:lnTo>
                  <a:pt x="327422" y="771762"/>
                </a:lnTo>
                <a:lnTo>
                  <a:pt x="271065" y="641480"/>
                </a:lnTo>
                <a:lnTo>
                  <a:pt x="259953" y="660546"/>
                </a:lnTo>
                <a:lnTo>
                  <a:pt x="252015" y="674448"/>
                </a:lnTo>
                <a:lnTo>
                  <a:pt x="245665" y="687159"/>
                </a:lnTo>
                <a:lnTo>
                  <a:pt x="243681" y="690733"/>
                </a:lnTo>
                <a:lnTo>
                  <a:pt x="240903" y="694308"/>
                </a:lnTo>
                <a:lnTo>
                  <a:pt x="238125" y="697486"/>
                </a:lnTo>
                <a:lnTo>
                  <a:pt x="234950" y="700266"/>
                </a:lnTo>
                <a:lnTo>
                  <a:pt x="231378" y="702649"/>
                </a:lnTo>
                <a:lnTo>
                  <a:pt x="227409" y="704635"/>
                </a:lnTo>
                <a:lnTo>
                  <a:pt x="223837" y="705827"/>
                </a:lnTo>
                <a:lnTo>
                  <a:pt x="219472" y="707019"/>
                </a:lnTo>
                <a:lnTo>
                  <a:pt x="213519" y="707416"/>
                </a:lnTo>
                <a:lnTo>
                  <a:pt x="209947" y="707416"/>
                </a:lnTo>
                <a:lnTo>
                  <a:pt x="206375" y="707019"/>
                </a:lnTo>
                <a:lnTo>
                  <a:pt x="203200" y="705827"/>
                </a:lnTo>
                <a:lnTo>
                  <a:pt x="199628" y="704635"/>
                </a:lnTo>
                <a:lnTo>
                  <a:pt x="196850" y="703047"/>
                </a:lnTo>
                <a:lnTo>
                  <a:pt x="193675" y="701458"/>
                </a:lnTo>
                <a:lnTo>
                  <a:pt x="190897" y="699075"/>
                </a:lnTo>
                <a:lnTo>
                  <a:pt x="188119" y="696691"/>
                </a:lnTo>
                <a:lnTo>
                  <a:pt x="9922" y="515568"/>
                </a:lnTo>
                <a:lnTo>
                  <a:pt x="7937" y="513184"/>
                </a:lnTo>
                <a:lnTo>
                  <a:pt x="5953" y="510801"/>
                </a:lnTo>
                <a:lnTo>
                  <a:pt x="3969" y="508021"/>
                </a:lnTo>
                <a:lnTo>
                  <a:pt x="2778" y="505240"/>
                </a:lnTo>
                <a:lnTo>
                  <a:pt x="1587" y="502063"/>
                </a:lnTo>
                <a:lnTo>
                  <a:pt x="794" y="499282"/>
                </a:lnTo>
                <a:lnTo>
                  <a:pt x="397" y="496105"/>
                </a:lnTo>
                <a:lnTo>
                  <a:pt x="0" y="493324"/>
                </a:lnTo>
                <a:lnTo>
                  <a:pt x="0" y="490147"/>
                </a:lnTo>
                <a:lnTo>
                  <a:pt x="0" y="486969"/>
                </a:lnTo>
                <a:lnTo>
                  <a:pt x="397" y="484189"/>
                </a:lnTo>
                <a:lnTo>
                  <a:pt x="1190" y="481011"/>
                </a:lnTo>
                <a:lnTo>
                  <a:pt x="1984" y="477833"/>
                </a:lnTo>
                <a:lnTo>
                  <a:pt x="3175" y="475053"/>
                </a:lnTo>
                <a:lnTo>
                  <a:pt x="4762" y="472273"/>
                </a:lnTo>
                <a:lnTo>
                  <a:pt x="7144" y="469889"/>
                </a:lnTo>
                <a:lnTo>
                  <a:pt x="12700" y="461548"/>
                </a:lnTo>
                <a:lnTo>
                  <a:pt x="26987" y="444071"/>
                </a:lnTo>
                <a:lnTo>
                  <a:pt x="48419" y="417062"/>
                </a:lnTo>
                <a:lnTo>
                  <a:pt x="76597" y="382902"/>
                </a:lnTo>
                <a:lnTo>
                  <a:pt x="92869" y="363439"/>
                </a:lnTo>
                <a:lnTo>
                  <a:pt x="111125" y="342785"/>
                </a:lnTo>
                <a:lnTo>
                  <a:pt x="130572" y="320939"/>
                </a:lnTo>
                <a:lnTo>
                  <a:pt x="151209" y="297901"/>
                </a:lnTo>
                <a:lnTo>
                  <a:pt x="173037" y="274069"/>
                </a:lnTo>
                <a:lnTo>
                  <a:pt x="196453" y="249840"/>
                </a:lnTo>
                <a:lnTo>
                  <a:pt x="220265" y="224816"/>
                </a:lnTo>
                <a:lnTo>
                  <a:pt x="245269" y="200190"/>
                </a:lnTo>
                <a:lnTo>
                  <a:pt x="258365" y="187479"/>
                </a:lnTo>
                <a:lnTo>
                  <a:pt x="271462" y="175166"/>
                </a:lnTo>
                <a:lnTo>
                  <a:pt x="284162" y="163647"/>
                </a:lnTo>
                <a:lnTo>
                  <a:pt x="297259" y="152525"/>
                </a:lnTo>
                <a:lnTo>
                  <a:pt x="321865" y="131474"/>
                </a:lnTo>
                <a:lnTo>
                  <a:pt x="346472" y="112011"/>
                </a:lnTo>
                <a:lnTo>
                  <a:pt x="369887" y="94137"/>
                </a:lnTo>
                <a:lnTo>
                  <a:pt x="392906" y="78646"/>
                </a:lnTo>
                <a:lnTo>
                  <a:pt x="413940" y="64347"/>
                </a:lnTo>
                <a:lnTo>
                  <a:pt x="434181" y="51239"/>
                </a:lnTo>
                <a:lnTo>
                  <a:pt x="452040" y="40117"/>
                </a:lnTo>
                <a:lnTo>
                  <a:pt x="469106" y="30584"/>
                </a:lnTo>
                <a:lnTo>
                  <a:pt x="483791" y="22640"/>
                </a:lnTo>
                <a:lnTo>
                  <a:pt x="496491" y="15888"/>
                </a:lnTo>
                <a:lnTo>
                  <a:pt x="514747" y="6752"/>
                </a:lnTo>
                <a:lnTo>
                  <a:pt x="522685" y="3178"/>
                </a:lnTo>
                <a:lnTo>
                  <a:pt x="527447" y="1192"/>
                </a:lnTo>
                <a:lnTo>
                  <a:pt x="532606" y="397"/>
                </a:lnTo>
                <a:lnTo>
                  <a:pt x="537766" y="0"/>
                </a:lnTo>
                <a:close/>
              </a:path>
            </a:pathLst>
          </a:custGeom>
          <a:solidFill>
            <a:srgbClr val="FFC000"/>
          </a:solidFill>
          <a:ln>
            <a:noFill/>
          </a:ln>
        </p:spPr>
        <p:txBody>
          <a:bodyPr anchor="ctr">
            <a:scene3d>
              <a:camera prst="orthographicFront"/>
              <a:lightRig rig="threePt" dir="t"/>
            </a:scene3d>
            <a:sp3d>
              <a:contourClr>
                <a:srgbClr val="FFFFFF"/>
              </a:contourClr>
            </a:sp3d>
          </a:bodyPr>
          <a:lstStyle/>
          <a:p>
            <a:pPr algn="ctr">
              <a:defRPr/>
            </a:pPr>
            <a:endParaRPr lang="zh-CN" altLang="en-US" sz="3200">
              <a:solidFill>
                <a:srgbClr val="FFFFFF"/>
              </a:solidFill>
              <a:ea typeface="宋体" panose="02010600030101010101" pitchFamily="2" charset="-122"/>
            </a:endParaRPr>
          </a:p>
        </p:txBody>
      </p:sp>
      <p:sp>
        <p:nvSpPr>
          <p:cNvPr id="11" name="TextBox 13"/>
          <p:cNvSpPr txBox="1"/>
          <p:nvPr/>
        </p:nvSpPr>
        <p:spPr>
          <a:xfrm>
            <a:off x="6192629" y="1856265"/>
            <a:ext cx="4608512" cy="33342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r>
              <a:rPr lang="zh-CN" altLang="en-US" sz="1335" dirty="0">
                <a:solidFill>
                  <a:schemeClr val="tx1"/>
                </a:solidFill>
              </a:rPr>
              <a:t>点击输入简要文字内容，文字内容需概括精炼，不用多余的文字修饰，言简意赅的说明分项内容</a:t>
            </a:r>
            <a:r>
              <a:rPr lang="en-US" altLang="zh-CN" sz="1335" dirty="0">
                <a:solidFill>
                  <a:schemeClr val="tx1"/>
                </a:solidFill>
              </a:rPr>
              <a:t>……</a:t>
            </a:r>
          </a:p>
        </p:txBody>
      </p:sp>
      <p:sp>
        <p:nvSpPr>
          <p:cNvPr id="12" name="椭圆 11"/>
          <p:cNvSpPr/>
          <p:nvPr/>
        </p:nvSpPr>
        <p:spPr>
          <a:xfrm>
            <a:off x="4562933" y="1934532"/>
            <a:ext cx="288032" cy="28803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rgbClr val="FFC000"/>
                </a:solidFill>
                <a:latin typeface="微软雅黑" panose="020B0503020204020204" charset="-122"/>
                <a:ea typeface="微软雅黑" panose="020B0503020204020204" charset="-122"/>
              </a:rPr>
              <a:t>1</a:t>
            </a:r>
            <a:endParaRPr lang="zh-CN" altLang="en-US" sz="1600" dirty="0">
              <a:solidFill>
                <a:srgbClr val="FFC000"/>
              </a:solidFill>
              <a:latin typeface="微软雅黑" panose="020B0503020204020204" charset="-122"/>
              <a:ea typeface="微软雅黑" panose="020B0503020204020204" charset="-122"/>
            </a:endParaRPr>
          </a:p>
        </p:txBody>
      </p:sp>
      <p:cxnSp>
        <p:nvCxnSpPr>
          <p:cNvPr id="13" name="直接连接符 12"/>
          <p:cNvCxnSpPr/>
          <p:nvPr/>
        </p:nvCxnSpPr>
        <p:spPr>
          <a:xfrm>
            <a:off x="4850965" y="2078548"/>
            <a:ext cx="1056117" cy="0"/>
          </a:xfrm>
          <a:prstGeom prst="line">
            <a:avLst/>
          </a:prstGeom>
          <a:ln w="6350">
            <a:solidFill>
              <a:srgbClr val="C00000"/>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14" name="TextBox 16"/>
          <p:cNvSpPr txBox="1"/>
          <p:nvPr/>
        </p:nvSpPr>
        <p:spPr>
          <a:xfrm>
            <a:off x="6192629" y="2530957"/>
            <a:ext cx="4608512" cy="33342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r>
              <a:rPr lang="zh-CN" altLang="en-US" sz="1335" dirty="0">
                <a:solidFill>
                  <a:schemeClr val="tx1"/>
                </a:solidFill>
              </a:rPr>
              <a:t>点击输入简要文字内容，文字内容需概括精炼，不用多余的文字修饰，言简意赅的说明分项内容</a:t>
            </a:r>
            <a:r>
              <a:rPr lang="en-US" altLang="zh-CN" sz="1335" dirty="0">
                <a:solidFill>
                  <a:schemeClr val="tx1"/>
                </a:solidFill>
              </a:rPr>
              <a:t>……</a:t>
            </a:r>
          </a:p>
        </p:txBody>
      </p:sp>
      <p:sp>
        <p:nvSpPr>
          <p:cNvPr id="15" name="椭圆 14"/>
          <p:cNvSpPr/>
          <p:nvPr/>
        </p:nvSpPr>
        <p:spPr>
          <a:xfrm>
            <a:off x="4562933" y="2609224"/>
            <a:ext cx="288032" cy="28803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rgbClr val="FFC000"/>
                </a:solidFill>
                <a:latin typeface="微软雅黑" panose="020B0503020204020204" charset="-122"/>
                <a:ea typeface="微软雅黑" panose="020B0503020204020204" charset="-122"/>
              </a:rPr>
              <a:t>2</a:t>
            </a:r>
            <a:endParaRPr lang="zh-CN" altLang="en-US" sz="1600" dirty="0">
              <a:solidFill>
                <a:srgbClr val="FFC000"/>
              </a:solidFill>
              <a:latin typeface="微软雅黑" panose="020B0503020204020204" charset="-122"/>
              <a:ea typeface="微软雅黑" panose="020B0503020204020204" charset="-122"/>
            </a:endParaRPr>
          </a:p>
        </p:txBody>
      </p:sp>
      <p:cxnSp>
        <p:nvCxnSpPr>
          <p:cNvPr id="16" name="直接连接符 15"/>
          <p:cNvCxnSpPr/>
          <p:nvPr/>
        </p:nvCxnSpPr>
        <p:spPr>
          <a:xfrm>
            <a:off x="4850965" y="2753240"/>
            <a:ext cx="1056117" cy="0"/>
          </a:xfrm>
          <a:prstGeom prst="line">
            <a:avLst/>
          </a:prstGeom>
          <a:ln w="6350">
            <a:solidFill>
              <a:srgbClr val="C00000"/>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17" name="TextBox 19"/>
          <p:cNvSpPr txBox="1"/>
          <p:nvPr/>
        </p:nvSpPr>
        <p:spPr>
          <a:xfrm>
            <a:off x="6192629" y="3203032"/>
            <a:ext cx="4608512" cy="33342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r>
              <a:rPr lang="zh-CN" altLang="en-US" sz="1335" dirty="0">
                <a:solidFill>
                  <a:schemeClr val="tx1"/>
                </a:solidFill>
              </a:rPr>
              <a:t>点击输入简要文字内容，文字内容需概括精炼，不用多余的文字修饰，言简意赅的说明分项内容</a:t>
            </a:r>
            <a:r>
              <a:rPr lang="en-US" altLang="zh-CN" sz="1335" dirty="0">
                <a:solidFill>
                  <a:schemeClr val="tx1"/>
                </a:solidFill>
              </a:rPr>
              <a:t>……</a:t>
            </a:r>
          </a:p>
        </p:txBody>
      </p:sp>
      <p:sp>
        <p:nvSpPr>
          <p:cNvPr id="18" name="椭圆 17"/>
          <p:cNvSpPr/>
          <p:nvPr/>
        </p:nvSpPr>
        <p:spPr>
          <a:xfrm>
            <a:off x="4562933" y="3281299"/>
            <a:ext cx="288032" cy="28803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rgbClr val="FFC000"/>
                </a:solidFill>
                <a:latin typeface="微软雅黑" panose="020B0503020204020204" charset="-122"/>
                <a:ea typeface="微软雅黑" panose="020B0503020204020204" charset="-122"/>
              </a:rPr>
              <a:t>3</a:t>
            </a:r>
            <a:endParaRPr lang="zh-CN" altLang="en-US" sz="1600" dirty="0">
              <a:solidFill>
                <a:srgbClr val="FFC000"/>
              </a:solidFill>
              <a:latin typeface="微软雅黑" panose="020B0503020204020204" charset="-122"/>
              <a:ea typeface="微软雅黑" panose="020B0503020204020204" charset="-122"/>
            </a:endParaRPr>
          </a:p>
        </p:txBody>
      </p:sp>
      <p:cxnSp>
        <p:nvCxnSpPr>
          <p:cNvPr id="19" name="直接连接符 18"/>
          <p:cNvCxnSpPr/>
          <p:nvPr/>
        </p:nvCxnSpPr>
        <p:spPr>
          <a:xfrm>
            <a:off x="4850965" y="3425315"/>
            <a:ext cx="1056117" cy="0"/>
          </a:xfrm>
          <a:prstGeom prst="line">
            <a:avLst/>
          </a:prstGeom>
          <a:ln w="6350">
            <a:solidFill>
              <a:srgbClr val="C00000"/>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20" name="TextBox 22"/>
          <p:cNvSpPr txBox="1"/>
          <p:nvPr/>
        </p:nvSpPr>
        <p:spPr>
          <a:xfrm>
            <a:off x="6192629" y="3875106"/>
            <a:ext cx="4608512" cy="33342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r>
              <a:rPr lang="zh-CN" altLang="en-US" sz="1335" dirty="0">
                <a:solidFill>
                  <a:schemeClr val="tx1"/>
                </a:solidFill>
              </a:rPr>
              <a:t>点击输入简要文字内容，文字内容需概括精炼，不用多余的文字修饰，言简意赅的说明分项内容</a:t>
            </a:r>
            <a:r>
              <a:rPr lang="en-US" altLang="zh-CN" sz="1335" dirty="0">
                <a:solidFill>
                  <a:schemeClr val="tx1"/>
                </a:solidFill>
              </a:rPr>
              <a:t>……</a:t>
            </a:r>
          </a:p>
        </p:txBody>
      </p:sp>
      <p:sp>
        <p:nvSpPr>
          <p:cNvPr id="21" name="椭圆 20"/>
          <p:cNvSpPr/>
          <p:nvPr/>
        </p:nvSpPr>
        <p:spPr>
          <a:xfrm>
            <a:off x="4562933" y="3953373"/>
            <a:ext cx="288032" cy="28803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rgbClr val="FFC000"/>
                </a:solidFill>
                <a:latin typeface="微软雅黑" panose="020B0503020204020204" charset="-122"/>
                <a:ea typeface="微软雅黑" panose="020B0503020204020204" charset="-122"/>
              </a:rPr>
              <a:t>4</a:t>
            </a:r>
            <a:endParaRPr lang="zh-CN" altLang="en-US" sz="1600" dirty="0">
              <a:solidFill>
                <a:srgbClr val="FFC000"/>
              </a:solidFill>
              <a:latin typeface="微软雅黑" panose="020B0503020204020204" charset="-122"/>
              <a:ea typeface="微软雅黑" panose="020B0503020204020204" charset="-122"/>
            </a:endParaRPr>
          </a:p>
        </p:txBody>
      </p:sp>
      <p:cxnSp>
        <p:nvCxnSpPr>
          <p:cNvPr id="22" name="直接连接符 21"/>
          <p:cNvCxnSpPr/>
          <p:nvPr/>
        </p:nvCxnSpPr>
        <p:spPr>
          <a:xfrm>
            <a:off x="4850965" y="4097389"/>
            <a:ext cx="1056117" cy="0"/>
          </a:xfrm>
          <a:prstGeom prst="line">
            <a:avLst/>
          </a:prstGeom>
          <a:ln w="6350">
            <a:solidFill>
              <a:srgbClr val="C00000"/>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23" name="TextBox 25"/>
          <p:cNvSpPr txBox="1"/>
          <p:nvPr/>
        </p:nvSpPr>
        <p:spPr>
          <a:xfrm>
            <a:off x="6192629" y="4547181"/>
            <a:ext cx="4608512" cy="33342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r>
              <a:rPr lang="zh-CN" altLang="en-US" sz="1335" dirty="0">
                <a:solidFill>
                  <a:schemeClr val="tx1"/>
                </a:solidFill>
              </a:rPr>
              <a:t>点击输入简要文字内容，文字内容需概括精炼，不用多余的文字修饰，言简意赅的说明分项内容</a:t>
            </a:r>
            <a:r>
              <a:rPr lang="en-US" altLang="zh-CN" sz="1335" dirty="0">
                <a:solidFill>
                  <a:schemeClr val="tx1"/>
                </a:solidFill>
              </a:rPr>
              <a:t>……</a:t>
            </a:r>
          </a:p>
        </p:txBody>
      </p:sp>
      <p:sp>
        <p:nvSpPr>
          <p:cNvPr id="24" name="椭圆 23"/>
          <p:cNvSpPr/>
          <p:nvPr/>
        </p:nvSpPr>
        <p:spPr>
          <a:xfrm>
            <a:off x="4562933" y="4625448"/>
            <a:ext cx="288032" cy="28803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rgbClr val="FFC000"/>
                </a:solidFill>
                <a:latin typeface="微软雅黑" panose="020B0503020204020204" charset="-122"/>
                <a:ea typeface="微软雅黑" panose="020B0503020204020204" charset="-122"/>
              </a:rPr>
              <a:t>5</a:t>
            </a:r>
            <a:endParaRPr lang="zh-CN" altLang="en-US" sz="1600" dirty="0">
              <a:solidFill>
                <a:srgbClr val="FFC000"/>
              </a:solidFill>
              <a:latin typeface="微软雅黑" panose="020B0503020204020204" charset="-122"/>
              <a:ea typeface="微软雅黑" panose="020B0503020204020204" charset="-122"/>
            </a:endParaRPr>
          </a:p>
        </p:txBody>
      </p:sp>
      <p:cxnSp>
        <p:nvCxnSpPr>
          <p:cNvPr id="25" name="直接连接符 24"/>
          <p:cNvCxnSpPr/>
          <p:nvPr/>
        </p:nvCxnSpPr>
        <p:spPr>
          <a:xfrm>
            <a:off x="4850965" y="4769464"/>
            <a:ext cx="1056117" cy="0"/>
          </a:xfrm>
          <a:prstGeom prst="line">
            <a:avLst/>
          </a:prstGeom>
          <a:ln w="6350">
            <a:solidFill>
              <a:srgbClr val="C00000"/>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26" name="TextBox 28"/>
          <p:cNvSpPr txBox="1"/>
          <p:nvPr/>
        </p:nvSpPr>
        <p:spPr>
          <a:xfrm>
            <a:off x="6192629" y="5219256"/>
            <a:ext cx="4608512" cy="33342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r>
              <a:rPr lang="zh-CN" altLang="en-US" sz="1335" dirty="0">
                <a:solidFill>
                  <a:schemeClr val="tx1"/>
                </a:solidFill>
              </a:rPr>
              <a:t>点击输入简要文字内容，文字内容需概括精炼，不用多余的文字修饰，言简意赅的说明分项内容</a:t>
            </a:r>
            <a:r>
              <a:rPr lang="en-US" altLang="zh-CN" sz="1335" dirty="0">
                <a:solidFill>
                  <a:schemeClr val="tx1"/>
                </a:solidFill>
              </a:rPr>
              <a:t>……</a:t>
            </a:r>
          </a:p>
        </p:txBody>
      </p:sp>
      <p:sp>
        <p:nvSpPr>
          <p:cNvPr id="27" name="椭圆 26"/>
          <p:cNvSpPr/>
          <p:nvPr/>
        </p:nvSpPr>
        <p:spPr>
          <a:xfrm>
            <a:off x="4562933" y="5297523"/>
            <a:ext cx="288032" cy="28803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rgbClr val="FFC000"/>
                </a:solidFill>
                <a:latin typeface="微软雅黑" panose="020B0503020204020204" charset="-122"/>
                <a:ea typeface="微软雅黑" panose="020B0503020204020204" charset="-122"/>
              </a:rPr>
              <a:t>6</a:t>
            </a:r>
            <a:endParaRPr lang="zh-CN" altLang="en-US" sz="1600" dirty="0">
              <a:solidFill>
                <a:srgbClr val="FFC000"/>
              </a:solidFill>
              <a:latin typeface="微软雅黑" panose="020B0503020204020204" charset="-122"/>
              <a:ea typeface="微软雅黑" panose="020B0503020204020204" charset="-122"/>
            </a:endParaRPr>
          </a:p>
        </p:txBody>
      </p:sp>
      <p:cxnSp>
        <p:nvCxnSpPr>
          <p:cNvPr id="28" name="直接连接符 27"/>
          <p:cNvCxnSpPr/>
          <p:nvPr/>
        </p:nvCxnSpPr>
        <p:spPr>
          <a:xfrm>
            <a:off x="4850965" y="5441539"/>
            <a:ext cx="1056117" cy="0"/>
          </a:xfrm>
          <a:prstGeom prst="line">
            <a:avLst/>
          </a:prstGeom>
          <a:ln w="6350">
            <a:solidFill>
              <a:srgbClr val="C00000"/>
            </a:solidFill>
            <a:prstDash val="dash"/>
            <a:tailEnd type="oval" w="sm" len="sm"/>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Tm="1000">
        <p:random/>
      </p:transition>
    </mc:Choice>
    <mc:Fallback xmlns="">
      <p:transition spd="slow"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0-#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par>
                                <p:cTn id="14" presetID="2" presetClass="entr" presetSubtype="8" fill="hold" nodeType="withEffect">
                                  <p:stCondLst>
                                    <p:cond delay="50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500"/>
                            </p:stCondLst>
                            <p:childTnLst>
                              <p:par>
                                <p:cTn id="19" presetID="53" presetClass="entr" presetSubtype="528"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anim calcmode="lin" valueType="num">
                                      <p:cBhvr>
                                        <p:cTn id="24" dur="500" fill="hold"/>
                                        <p:tgtEl>
                                          <p:spTgt spid="10"/>
                                        </p:tgtEl>
                                        <p:attrNameLst>
                                          <p:attrName>ppt_x</p:attrName>
                                        </p:attrNameLst>
                                      </p:cBhvr>
                                      <p:tavLst>
                                        <p:tav tm="0">
                                          <p:val>
                                            <p:fltVal val="0.5"/>
                                          </p:val>
                                        </p:tav>
                                        <p:tav tm="100000">
                                          <p:val>
                                            <p:strVal val="#ppt_x"/>
                                          </p:val>
                                        </p:tav>
                                      </p:tavLst>
                                    </p:anim>
                                    <p:anim calcmode="lin" valueType="num">
                                      <p:cBhvr>
                                        <p:cTn id="25" dur="500" fill="hold"/>
                                        <p:tgtEl>
                                          <p:spTgt spid="10"/>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25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Effect transition="in" filter="fade">
                                      <p:cBhvr>
                                        <p:cTn id="30" dur="500"/>
                                        <p:tgtEl>
                                          <p:spTgt spid="9"/>
                                        </p:tgtEl>
                                      </p:cBhvr>
                                    </p:animEffect>
                                    <p:anim calcmode="lin" valueType="num">
                                      <p:cBhvr>
                                        <p:cTn id="31" dur="500" fill="hold"/>
                                        <p:tgtEl>
                                          <p:spTgt spid="9"/>
                                        </p:tgtEl>
                                        <p:attrNameLst>
                                          <p:attrName>ppt_x</p:attrName>
                                        </p:attrNameLst>
                                      </p:cBhvr>
                                      <p:tavLst>
                                        <p:tav tm="0">
                                          <p:val>
                                            <p:fltVal val="0.5"/>
                                          </p:val>
                                        </p:tav>
                                        <p:tav tm="100000">
                                          <p:val>
                                            <p:strVal val="#ppt_x"/>
                                          </p:val>
                                        </p:tav>
                                      </p:tavLst>
                                    </p:anim>
                                    <p:anim calcmode="lin" valueType="num">
                                      <p:cBhvr>
                                        <p:cTn id="32" dur="500" fill="hold"/>
                                        <p:tgtEl>
                                          <p:spTgt spid="9"/>
                                        </p:tgtEl>
                                        <p:attrNameLst>
                                          <p:attrName>ppt_y</p:attrName>
                                        </p:attrNameLst>
                                      </p:cBhvr>
                                      <p:tavLst>
                                        <p:tav tm="0">
                                          <p:val>
                                            <p:fltVal val="0.5"/>
                                          </p:val>
                                        </p:tav>
                                        <p:tav tm="100000">
                                          <p:val>
                                            <p:strVal val="#ppt_y"/>
                                          </p:val>
                                        </p:tav>
                                      </p:tavLst>
                                    </p:anim>
                                  </p:childTnLst>
                                </p:cTn>
                              </p:par>
                            </p:childTnLst>
                          </p:cTn>
                        </p:par>
                        <p:par>
                          <p:cTn id="33" fill="hold">
                            <p:stCondLst>
                              <p:cond delay="1000"/>
                            </p:stCondLst>
                            <p:childTnLst>
                              <p:par>
                                <p:cTn id="34" presetID="10"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par>
                                <p:cTn id="37" presetID="10" presetClass="entr" presetSubtype="0" fill="hold" grpId="0" nodeType="withEffect">
                                  <p:stCondLst>
                                    <p:cond delay="20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par>
                                <p:cTn id="40" presetID="10" presetClass="entr" presetSubtype="0" fill="hold" grpId="0" nodeType="withEffect">
                                  <p:stCondLst>
                                    <p:cond delay="40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par>
                                <p:cTn id="43" presetID="10" presetClass="entr" presetSubtype="0" fill="hold" grpId="0" nodeType="withEffect">
                                  <p:stCondLst>
                                    <p:cond delay="60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500"/>
                                        <p:tgtEl>
                                          <p:spTgt spid="21"/>
                                        </p:tgtEl>
                                      </p:cBhvr>
                                    </p:animEffect>
                                  </p:childTnLst>
                                </p:cTn>
                              </p:par>
                              <p:par>
                                <p:cTn id="46" presetID="10" presetClass="entr" presetSubtype="0" fill="hold" grpId="0" nodeType="withEffect">
                                  <p:stCondLst>
                                    <p:cond delay="80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500"/>
                                        <p:tgtEl>
                                          <p:spTgt spid="24"/>
                                        </p:tgtEl>
                                      </p:cBhvr>
                                    </p:animEffect>
                                  </p:childTnLst>
                                </p:cTn>
                              </p:par>
                              <p:par>
                                <p:cTn id="49" presetID="10" presetClass="entr" presetSubtype="0" fill="hold" grpId="0" nodeType="withEffect">
                                  <p:stCondLst>
                                    <p:cond delay="100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500"/>
                                        <p:tgtEl>
                                          <p:spTgt spid="27"/>
                                        </p:tgtEl>
                                      </p:cBhvr>
                                    </p:animEffect>
                                  </p:childTnLst>
                                </p:cTn>
                              </p:par>
                            </p:childTnLst>
                          </p:cTn>
                        </p:par>
                        <p:par>
                          <p:cTn id="52" fill="hold">
                            <p:stCondLst>
                              <p:cond delay="1500"/>
                            </p:stCondLst>
                            <p:childTnLst>
                              <p:par>
                                <p:cTn id="53" presetID="22" presetClass="entr" presetSubtype="8" fill="hold" nodeType="after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wipe(left)">
                                      <p:cBhvr>
                                        <p:cTn id="55" dur="500"/>
                                        <p:tgtEl>
                                          <p:spTgt spid="13"/>
                                        </p:tgtEl>
                                      </p:cBhvr>
                                    </p:animEffect>
                                  </p:childTnLst>
                                </p:cTn>
                              </p:par>
                              <p:par>
                                <p:cTn id="56" presetID="22" presetClass="entr" presetSubtype="8" fill="hold" nodeType="withEffect">
                                  <p:stCondLst>
                                    <p:cond delay="200"/>
                                  </p:stCondLst>
                                  <p:childTnLst>
                                    <p:set>
                                      <p:cBhvr>
                                        <p:cTn id="57" dur="1" fill="hold">
                                          <p:stCondLst>
                                            <p:cond delay="0"/>
                                          </p:stCondLst>
                                        </p:cTn>
                                        <p:tgtEl>
                                          <p:spTgt spid="16"/>
                                        </p:tgtEl>
                                        <p:attrNameLst>
                                          <p:attrName>style.visibility</p:attrName>
                                        </p:attrNameLst>
                                      </p:cBhvr>
                                      <p:to>
                                        <p:strVal val="visible"/>
                                      </p:to>
                                    </p:set>
                                    <p:animEffect transition="in" filter="wipe(left)">
                                      <p:cBhvr>
                                        <p:cTn id="58" dur="500"/>
                                        <p:tgtEl>
                                          <p:spTgt spid="16"/>
                                        </p:tgtEl>
                                      </p:cBhvr>
                                    </p:animEffect>
                                  </p:childTnLst>
                                </p:cTn>
                              </p:par>
                              <p:par>
                                <p:cTn id="59" presetID="22" presetClass="entr" presetSubtype="8" fill="hold" nodeType="withEffect">
                                  <p:stCondLst>
                                    <p:cond delay="400"/>
                                  </p:stCondLst>
                                  <p:childTnLst>
                                    <p:set>
                                      <p:cBhvr>
                                        <p:cTn id="60" dur="1" fill="hold">
                                          <p:stCondLst>
                                            <p:cond delay="0"/>
                                          </p:stCondLst>
                                        </p:cTn>
                                        <p:tgtEl>
                                          <p:spTgt spid="19"/>
                                        </p:tgtEl>
                                        <p:attrNameLst>
                                          <p:attrName>style.visibility</p:attrName>
                                        </p:attrNameLst>
                                      </p:cBhvr>
                                      <p:to>
                                        <p:strVal val="visible"/>
                                      </p:to>
                                    </p:set>
                                    <p:animEffect transition="in" filter="wipe(left)">
                                      <p:cBhvr>
                                        <p:cTn id="61" dur="500"/>
                                        <p:tgtEl>
                                          <p:spTgt spid="19"/>
                                        </p:tgtEl>
                                      </p:cBhvr>
                                    </p:animEffect>
                                  </p:childTnLst>
                                </p:cTn>
                              </p:par>
                              <p:par>
                                <p:cTn id="62" presetID="22" presetClass="entr" presetSubtype="8" fill="hold" nodeType="withEffect">
                                  <p:stCondLst>
                                    <p:cond delay="600"/>
                                  </p:stCondLst>
                                  <p:childTnLst>
                                    <p:set>
                                      <p:cBhvr>
                                        <p:cTn id="63" dur="1" fill="hold">
                                          <p:stCondLst>
                                            <p:cond delay="0"/>
                                          </p:stCondLst>
                                        </p:cTn>
                                        <p:tgtEl>
                                          <p:spTgt spid="22"/>
                                        </p:tgtEl>
                                        <p:attrNameLst>
                                          <p:attrName>style.visibility</p:attrName>
                                        </p:attrNameLst>
                                      </p:cBhvr>
                                      <p:to>
                                        <p:strVal val="visible"/>
                                      </p:to>
                                    </p:set>
                                    <p:animEffect transition="in" filter="wipe(left)">
                                      <p:cBhvr>
                                        <p:cTn id="64" dur="500"/>
                                        <p:tgtEl>
                                          <p:spTgt spid="22"/>
                                        </p:tgtEl>
                                      </p:cBhvr>
                                    </p:animEffect>
                                  </p:childTnLst>
                                </p:cTn>
                              </p:par>
                              <p:par>
                                <p:cTn id="65" presetID="22" presetClass="entr" presetSubtype="8" fill="hold" nodeType="withEffect">
                                  <p:stCondLst>
                                    <p:cond delay="800"/>
                                  </p:stCondLst>
                                  <p:childTnLst>
                                    <p:set>
                                      <p:cBhvr>
                                        <p:cTn id="66" dur="1" fill="hold">
                                          <p:stCondLst>
                                            <p:cond delay="0"/>
                                          </p:stCondLst>
                                        </p:cTn>
                                        <p:tgtEl>
                                          <p:spTgt spid="25"/>
                                        </p:tgtEl>
                                        <p:attrNameLst>
                                          <p:attrName>style.visibility</p:attrName>
                                        </p:attrNameLst>
                                      </p:cBhvr>
                                      <p:to>
                                        <p:strVal val="visible"/>
                                      </p:to>
                                    </p:set>
                                    <p:animEffect transition="in" filter="wipe(left)">
                                      <p:cBhvr>
                                        <p:cTn id="67" dur="500"/>
                                        <p:tgtEl>
                                          <p:spTgt spid="25"/>
                                        </p:tgtEl>
                                      </p:cBhvr>
                                    </p:animEffect>
                                  </p:childTnLst>
                                </p:cTn>
                              </p:par>
                              <p:par>
                                <p:cTn id="68" presetID="22" presetClass="entr" presetSubtype="8" fill="hold" nodeType="withEffect">
                                  <p:stCondLst>
                                    <p:cond delay="1000"/>
                                  </p:stCondLst>
                                  <p:childTnLst>
                                    <p:set>
                                      <p:cBhvr>
                                        <p:cTn id="69" dur="1" fill="hold">
                                          <p:stCondLst>
                                            <p:cond delay="0"/>
                                          </p:stCondLst>
                                        </p:cTn>
                                        <p:tgtEl>
                                          <p:spTgt spid="28"/>
                                        </p:tgtEl>
                                        <p:attrNameLst>
                                          <p:attrName>style.visibility</p:attrName>
                                        </p:attrNameLst>
                                      </p:cBhvr>
                                      <p:to>
                                        <p:strVal val="visible"/>
                                      </p:to>
                                    </p:set>
                                    <p:animEffect transition="in" filter="wipe(left)">
                                      <p:cBhvr>
                                        <p:cTn id="70" dur="500"/>
                                        <p:tgtEl>
                                          <p:spTgt spid="28"/>
                                        </p:tgtEl>
                                      </p:cBhvr>
                                    </p:animEffect>
                                  </p:childTnLst>
                                </p:cTn>
                              </p:par>
                            </p:childTnLst>
                          </p:cTn>
                        </p:par>
                        <p:par>
                          <p:cTn id="71" fill="hold">
                            <p:stCondLst>
                              <p:cond delay="2000"/>
                            </p:stCondLst>
                            <p:childTnLst>
                              <p:par>
                                <p:cTn id="72" presetID="22" presetClass="entr" presetSubtype="8"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Effect transition="in" filter="wipe(left)">
                                      <p:cBhvr>
                                        <p:cTn id="74" dur="500"/>
                                        <p:tgtEl>
                                          <p:spTgt spid="11"/>
                                        </p:tgtEl>
                                      </p:cBhvr>
                                    </p:animEffect>
                                  </p:childTnLst>
                                </p:cTn>
                              </p:par>
                              <p:par>
                                <p:cTn id="75" presetID="22" presetClass="entr" presetSubtype="8" fill="hold" grpId="0" nodeType="withEffect">
                                  <p:stCondLst>
                                    <p:cond delay="200"/>
                                  </p:stCondLst>
                                  <p:childTnLst>
                                    <p:set>
                                      <p:cBhvr>
                                        <p:cTn id="76" dur="1" fill="hold">
                                          <p:stCondLst>
                                            <p:cond delay="0"/>
                                          </p:stCondLst>
                                        </p:cTn>
                                        <p:tgtEl>
                                          <p:spTgt spid="14"/>
                                        </p:tgtEl>
                                        <p:attrNameLst>
                                          <p:attrName>style.visibility</p:attrName>
                                        </p:attrNameLst>
                                      </p:cBhvr>
                                      <p:to>
                                        <p:strVal val="visible"/>
                                      </p:to>
                                    </p:set>
                                    <p:animEffect transition="in" filter="wipe(left)">
                                      <p:cBhvr>
                                        <p:cTn id="77" dur="500"/>
                                        <p:tgtEl>
                                          <p:spTgt spid="14"/>
                                        </p:tgtEl>
                                      </p:cBhvr>
                                    </p:animEffect>
                                  </p:childTnLst>
                                </p:cTn>
                              </p:par>
                              <p:par>
                                <p:cTn id="78" presetID="22" presetClass="entr" presetSubtype="8" fill="hold" grpId="0" nodeType="withEffect">
                                  <p:stCondLst>
                                    <p:cond delay="400"/>
                                  </p:stCondLst>
                                  <p:childTnLst>
                                    <p:set>
                                      <p:cBhvr>
                                        <p:cTn id="79" dur="1" fill="hold">
                                          <p:stCondLst>
                                            <p:cond delay="0"/>
                                          </p:stCondLst>
                                        </p:cTn>
                                        <p:tgtEl>
                                          <p:spTgt spid="17"/>
                                        </p:tgtEl>
                                        <p:attrNameLst>
                                          <p:attrName>style.visibility</p:attrName>
                                        </p:attrNameLst>
                                      </p:cBhvr>
                                      <p:to>
                                        <p:strVal val="visible"/>
                                      </p:to>
                                    </p:set>
                                    <p:animEffect transition="in" filter="wipe(left)">
                                      <p:cBhvr>
                                        <p:cTn id="80" dur="500"/>
                                        <p:tgtEl>
                                          <p:spTgt spid="17"/>
                                        </p:tgtEl>
                                      </p:cBhvr>
                                    </p:animEffect>
                                  </p:childTnLst>
                                </p:cTn>
                              </p:par>
                              <p:par>
                                <p:cTn id="81" presetID="22" presetClass="entr" presetSubtype="8" fill="hold" grpId="0" nodeType="withEffect">
                                  <p:stCondLst>
                                    <p:cond delay="600"/>
                                  </p:stCondLst>
                                  <p:childTnLst>
                                    <p:set>
                                      <p:cBhvr>
                                        <p:cTn id="82" dur="1" fill="hold">
                                          <p:stCondLst>
                                            <p:cond delay="0"/>
                                          </p:stCondLst>
                                        </p:cTn>
                                        <p:tgtEl>
                                          <p:spTgt spid="20"/>
                                        </p:tgtEl>
                                        <p:attrNameLst>
                                          <p:attrName>style.visibility</p:attrName>
                                        </p:attrNameLst>
                                      </p:cBhvr>
                                      <p:to>
                                        <p:strVal val="visible"/>
                                      </p:to>
                                    </p:set>
                                    <p:animEffect transition="in" filter="wipe(left)">
                                      <p:cBhvr>
                                        <p:cTn id="83" dur="500"/>
                                        <p:tgtEl>
                                          <p:spTgt spid="20"/>
                                        </p:tgtEl>
                                      </p:cBhvr>
                                    </p:animEffect>
                                  </p:childTnLst>
                                </p:cTn>
                              </p:par>
                              <p:par>
                                <p:cTn id="84" presetID="22" presetClass="entr" presetSubtype="8" fill="hold" grpId="0" nodeType="withEffect">
                                  <p:stCondLst>
                                    <p:cond delay="800"/>
                                  </p:stCondLst>
                                  <p:childTnLst>
                                    <p:set>
                                      <p:cBhvr>
                                        <p:cTn id="85" dur="1" fill="hold">
                                          <p:stCondLst>
                                            <p:cond delay="0"/>
                                          </p:stCondLst>
                                        </p:cTn>
                                        <p:tgtEl>
                                          <p:spTgt spid="23"/>
                                        </p:tgtEl>
                                        <p:attrNameLst>
                                          <p:attrName>style.visibility</p:attrName>
                                        </p:attrNameLst>
                                      </p:cBhvr>
                                      <p:to>
                                        <p:strVal val="visible"/>
                                      </p:to>
                                    </p:set>
                                    <p:animEffect transition="in" filter="wipe(left)">
                                      <p:cBhvr>
                                        <p:cTn id="86" dur="500"/>
                                        <p:tgtEl>
                                          <p:spTgt spid="23"/>
                                        </p:tgtEl>
                                      </p:cBhvr>
                                    </p:animEffect>
                                  </p:childTnLst>
                                </p:cTn>
                              </p:par>
                              <p:par>
                                <p:cTn id="87" presetID="22" presetClass="entr" presetSubtype="8" fill="hold" grpId="0" nodeType="withEffect">
                                  <p:stCondLst>
                                    <p:cond delay="1000"/>
                                  </p:stCondLst>
                                  <p:childTnLst>
                                    <p:set>
                                      <p:cBhvr>
                                        <p:cTn id="88" dur="1" fill="hold">
                                          <p:stCondLst>
                                            <p:cond delay="0"/>
                                          </p:stCondLst>
                                        </p:cTn>
                                        <p:tgtEl>
                                          <p:spTgt spid="26"/>
                                        </p:tgtEl>
                                        <p:attrNameLst>
                                          <p:attrName>style.visibility</p:attrName>
                                        </p:attrNameLst>
                                      </p:cBhvr>
                                      <p:to>
                                        <p:strVal val="visible"/>
                                      </p:to>
                                    </p:set>
                                    <p:animEffect transition="in" filter="wipe(left)">
                                      <p:cBhvr>
                                        <p:cTn id="8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0" grpId="0" animBg="1"/>
      <p:bldP spid="11" grpId="0"/>
      <p:bldP spid="12"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任意多边形 11"/>
          <p:cNvSpPr/>
          <p:nvPr/>
        </p:nvSpPr>
        <p:spPr>
          <a:xfrm>
            <a:off x="695403" y="4437112"/>
            <a:ext cx="11496597" cy="2981098"/>
          </a:xfrm>
          <a:custGeom>
            <a:avLst/>
            <a:gdLst>
              <a:gd name="connsiteX0" fmla="*/ 1080117 w 11496597"/>
              <a:gd name="connsiteY0" fmla="*/ 0 h 2981098"/>
              <a:gd name="connsiteX1" fmla="*/ 1324881 w 11496597"/>
              <a:gd name="connsiteY1" fmla="*/ 792088 h 2981098"/>
              <a:gd name="connsiteX2" fmla="*/ 11496597 w 11496597"/>
              <a:gd name="connsiteY2" fmla="*/ 792088 h 2981098"/>
              <a:gd name="connsiteX3" fmla="*/ 11496597 w 11496597"/>
              <a:gd name="connsiteY3" fmla="*/ 2981098 h 2981098"/>
              <a:gd name="connsiteX4" fmla="*/ 140586 w 11496597"/>
              <a:gd name="connsiteY4" fmla="*/ 2981098 h 2981098"/>
              <a:gd name="connsiteX5" fmla="*/ 639879 w 11496597"/>
              <a:gd name="connsiteY5" fmla="*/ 1313953 h 2981098"/>
              <a:gd name="connsiteX6" fmla="*/ 0 w 11496597"/>
              <a:gd name="connsiteY6" fmla="*/ 825136 h 2981098"/>
              <a:gd name="connsiteX7" fmla="*/ 825140 w 11496597"/>
              <a:gd name="connsiteY7" fmla="*/ 825142 h 2981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96597" h="2981098">
                <a:moveTo>
                  <a:pt x="1080117" y="0"/>
                </a:moveTo>
                <a:lnTo>
                  <a:pt x="1324881" y="792088"/>
                </a:lnTo>
                <a:lnTo>
                  <a:pt x="11496597" y="792088"/>
                </a:lnTo>
                <a:lnTo>
                  <a:pt x="11496597" y="2981098"/>
                </a:lnTo>
                <a:lnTo>
                  <a:pt x="140586" y="2981098"/>
                </a:lnTo>
                <a:lnTo>
                  <a:pt x="639879" y="1313953"/>
                </a:lnTo>
                <a:lnTo>
                  <a:pt x="0" y="825136"/>
                </a:lnTo>
                <a:lnTo>
                  <a:pt x="825140" y="825142"/>
                </a:lnTo>
                <a:close/>
              </a:path>
            </a:pathLst>
          </a:custGeom>
          <a:solidFill>
            <a:srgbClr val="FFC000"/>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 name="TextBox 20"/>
          <p:cNvSpPr txBox="1"/>
          <p:nvPr/>
        </p:nvSpPr>
        <p:spPr>
          <a:xfrm>
            <a:off x="3675869" y="6138397"/>
            <a:ext cx="4840262" cy="706755"/>
          </a:xfrm>
          <a:prstGeom prst="rect">
            <a:avLst/>
          </a:prstGeom>
          <a:noFill/>
          <a:ln>
            <a:noFill/>
          </a:ln>
        </p:spPr>
        <p:txBody>
          <a:bodyPr wrap="square" rtlCol="0">
            <a:spAutoFit/>
            <a:scene3d>
              <a:camera prst="orthographicFront"/>
              <a:lightRig rig="threePt" dir="t">
                <a:rot lat="0" lon="0" rev="600000"/>
              </a:lightRig>
            </a:scene3d>
            <a:sp3d extrusionH="76200" contourW="6350" prstMaterial="plastic">
              <a:bevelB w="69850" h="44450"/>
              <a:extrusionClr>
                <a:schemeClr val="bg2">
                  <a:lumMod val="10000"/>
                </a:schemeClr>
              </a:extrusionClr>
              <a:contourClr>
                <a:schemeClr val="accent6">
                  <a:lumMod val="50000"/>
                </a:schemeClr>
              </a:contourClr>
            </a:sp3d>
          </a:bodyPr>
          <a:lstStyle>
            <a:defPPr>
              <a:defRPr lang="zh-CN"/>
            </a:defPPr>
            <a:lvl1pPr algn="ctr">
              <a:defRPr sz="3200" b="1" i="1">
                <a:ln w="15875">
                  <a:solidFill>
                    <a:schemeClr val="accent6">
                      <a:lumMod val="50000"/>
                      <a:alpha val="30000"/>
                    </a:schemeClr>
                  </a:solidFill>
                </a:ln>
                <a:gradFill flip="none" rotWithShape="1">
                  <a:gsLst>
                    <a:gs pos="13000">
                      <a:schemeClr val="bg1"/>
                    </a:gs>
                    <a:gs pos="67103">
                      <a:srgbClr val="FFE000"/>
                    </a:gs>
                    <a:gs pos="30000">
                      <a:srgbClr val="FFFF00"/>
                    </a:gs>
                    <a:gs pos="100000">
                      <a:schemeClr val="bg1">
                        <a:lumMod val="95000"/>
                      </a:schemeClr>
                    </a:gs>
                  </a:gsLst>
                  <a:lin ang="5400000" scaled="1"/>
                  <a:tileRect/>
                </a:gradFill>
                <a:effectLst/>
                <a:latin typeface="方正正大黑简体" panose="02000000000000000000" pitchFamily="2" charset="-122"/>
                <a:ea typeface="方正正大黑简体" panose="02000000000000000000" pitchFamily="2" charset="-122"/>
              </a:defRPr>
            </a:lvl1pPr>
          </a:lstStyle>
          <a:p>
            <a:r>
              <a:rPr lang="zh-CN" altLang="en-US" sz="2000" b="0" i="0">
                <a:ln w="25400">
                  <a:noFill/>
                </a:ln>
                <a:solidFill>
                  <a:srgbClr val="C00000"/>
                </a:solidFill>
                <a:latin typeface="+mn-ea"/>
                <a:ea typeface="+mn-ea"/>
              </a:rPr>
              <a:t>汇报人：</a:t>
            </a:r>
            <a:r>
              <a:rPr lang="en-US" altLang="zh-CN" sz="2000" b="0" i="0">
                <a:ln w="25400">
                  <a:noFill/>
                </a:ln>
                <a:solidFill>
                  <a:srgbClr val="C00000"/>
                </a:solidFill>
                <a:latin typeface="+mn-ea"/>
                <a:ea typeface="+mn-ea"/>
              </a:rPr>
              <a:t>xiazaii</a:t>
            </a:r>
          </a:p>
          <a:p>
            <a:r>
              <a:rPr lang="zh-CN" altLang="en-US" sz="2000" b="0" i="0">
                <a:ln w="25400">
                  <a:noFill/>
                </a:ln>
                <a:solidFill>
                  <a:srgbClr val="C00000"/>
                </a:solidFill>
                <a:latin typeface="+mn-ea"/>
                <a:ea typeface="+mn-ea"/>
              </a:rPr>
              <a:t>汇报时间：</a:t>
            </a:r>
            <a:r>
              <a:rPr lang="en-US" altLang="zh-CN" sz="2000" b="0" i="0">
                <a:ln w="25400">
                  <a:noFill/>
                </a:ln>
                <a:solidFill>
                  <a:srgbClr val="C00000"/>
                </a:solidFill>
                <a:latin typeface="+mn-ea"/>
                <a:ea typeface="+mn-ea"/>
              </a:rPr>
              <a:t>XX</a:t>
            </a:r>
            <a:r>
              <a:rPr lang="zh-CN" altLang="en-US" sz="2000" b="0" i="0">
                <a:ln w="25400">
                  <a:noFill/>
                </a:ln>
                <a:solidFill>
                  <a:srgbClr val="C00000"/>
                </a:solidFill>
                <a:latin typeface="+mn-ea"/>
                <a:ea typeface="+mn-ea"/>
              </a:rPr>
              <a:t>年 </a:t>
            </a:r>
            <a:r>
              <a:rPr lang="en-US" altLang="zh-CN" sz="2000" b="0" i="0">
                <a:ln w="25400">
                  <a:noFill/>
                </a:ln>
                <a:solidFill>
                  <a:srgbClr val="C00000"/>
                </a:solidFill>
                <a:latin typeface="+mn-ea"/>
                <a:ea typeface="+mn-ea"/>
              </a:rPr>
              <a:t>XX</a:t>
            </a:r>
            <a:r>
              <a:rPr lang="zh-CN" altLang="en-US" sz="2000" b="0" i="0">
                <a:ln w="25400">
                  <a:noFill/>
                </a:ln>
                <a:solidFill>
                  <a:srgbClr val="C00000"/>
                </a:solidFill>
                <a:latin typeface="+mn-ea"/>
                <a:ea typeface="+mn-ea"/>
              </a:rPr>
              <a:t>月</a:t>
            </a:r>
            <a:endParaRPr lang="zh-CN" altLang="en-US" sz="2000" b="0" i="0" dirty="0">
              <a:ln w="25400">
                <a:noFill/>
              </a:ln>
              <a:solidFill>
                <a:srgbClr val="C00000"/>
              </a:solidFill>
              <a:latin typeface="+mn-ea"/>
              <a:ea typeface="+mn-ea"/>
            </a:endParaRPr>
          </a:p>
        </p:txBody>
      </p:sp>
      <p:sp>
        <p:nvSpPr>
          <p:cNvPr id="4" name="TextBox 20"/>
          <p:cNvSpPr txBox="1"/>
          <p:nvPr/>
        </p:nvSpPr>
        <p:spPr>
          <a:xfrm>
            <a:off x="1265741" y="3905761"/>
            <a:ext cx="9660518" cy="1323439"/>
          </a:xfrm>
          <a:prstGeom prst="rect">
            <a:avLst/>
          </a:prstGeom>
          <a:noFill/>
        </p:spPr>
        <p:txBody>
          <a:bodyPr wrap="square" rtlCol="0">
            <a:spAutoFit/>
            <a:scene3d>
              <a:camera prst="orthographicFront"/>
              <a:lightRig rig="threePt" dir="t">
                <a:rot lat="0" lon="0" rev="600000"/>
              </a:lightRig>
            </a:scene3d>
            <a:sp3d extrusionH="76200" contourW="6350" prstMaterial="plastic">
              <a:bevelT w="88900" h="12700"/>
              <a:bevelB w="69850" h="44450"/>
              <a:extrusionClr>
                <a:schemeClr val="bg2">
                  <a:lumMod val="10000"/>
                </a:schemeClr>
              </a:extrusionClr>
              <a:contourClr>
                <a:schemeClr val="accent6">
                  <a:lumMod val="50000"/>
                </a:schemeClr>
              </a:contourClr>
            </a:sp3d>
          </a:bodyPr>
          <a:lstStyle>
            <a:defPPr>
              <a:defRPr lang="zh-CN"/>
            </a:defPPr>
            <a:lvl1pPr algn="ctr">
              <a:defRPr sz="3200" b="1" i="1">
                <a:ln w="15875">
                  <a:solidFill>
                    <a:schemeClr val="accent6">
                      <a:lumMod val="50000"/>
                      <a:alpha val="30000"/>
                    </a:schemeClr>
                  </a:solidFill>
                </a:ln>
                <a:gradFill flip="none" rotWithShape="1">
                  <a:gsLst>
                    <a:gs pos="13000">
                      <a:schemeClr val="bg1"/>
                    </a:gs>
                    <a:gs pos="67103">
                      <a:srgbClr val="FFE000"/>
                    </a:gs>
                    <a:gs pos="30000">
                      <a:srgbClr val="FFFF00"/>
                    </a:gs>
                    <a:gs pos="100000">
                      <a:schemeClr val="bg1">
                        <a:lumMod val="95000"/>
                      </a:schemeClr>
                    </a:gs>
                  </a:gsLst>
                  <a:lin ang="5400000" scaled="1"/>
                  <a:tileRect/>
                </a:gradFill>
                <a:effectLst/>
                <a:latin typeface="方正正大黑简体" panose="02000000000000000000" pitchFamily="2" charset="-122"/>
                <a:ea typeface="方正正大黑简体" panose="02000000000000000000" pitchFamily="2" charset="-122"/>
              </a:defRPr>
            </a:lvl1pPr>
          </a:lstStyle>
          <a:p>
            <a:r>
              <a:rPr lang="zh-CN" altLang="en-US" sz="8000" i="0" dirty="0">
                <a:ln w="25400">
                  <a:noFill/>
                </a:ln>
                <a:solidFill>
                  <a:srgbClr val="FFC000"/>
                </a:solidFill>
                <a:latin typeface="叶根友刀锋黑草-企业版" panose="02010601030101010101" pitchFamily="2" charset="-122"/>
                <a:ea typeface="叶根友刀锋黑草-企业版" panose="02010601030101010101" pitchFamily="2" charset="-122"/>
              </a:rPr>
              <a:t>一起努力奋斗吧</a:t>
            </a:r>
          </a:p>
        </p:txBody>
      </p:sp>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68619" y="321913"/>
            <a:ext cx="1242164" cy="1251706"/>
          </a:xfrm>
          <a:prstGeom prst="rect">
            <a:avLst/>
          </a:prstGeom>
        </p:spPr>
      </p:pic>
      <p:sp>
        <p:nvSpPr>
          <p:cNvPr id="6" name="AutoShape 5"/>
          <p:cNvSpPr/>
          <p:nvPr/>
        </p:nvSpPr>
        <p:spPr bwMode="auto">
          <a:xfrm>
            <a:off x="10556224" y="1649254"/>
            <a:ext cx="960456" cy="33359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vert="eaVert" lIns="0" tIns="0" rIns="0" bIns="0" anchor="ctr"/>
          <a:lstStyle/>
          <a:p>
            <a:pPr defTabSz="1218565">
              <a:lnSpc>
                <a:spcPct val="130000"/>
              </a:lnSpc>
            </a:pPr>
            <a:r>
              <a:rPr lang="zh-CN" altLang="en-US" b="0" dirty="0">
                <a:solidFill>
                  <a:srgbClr val="FFC000"/>
                </a:solidFill>
                <a:latin typeface="方正楷体简体" panose="02010601030101010101" pitchFamily="2" charset="-122"/>
                <a:ea typeface="方正楷体简体" panose="02010601030101010101" pitchFamily="2" charset="-122"/>
                <a:cs typeface="Lato Regular" charset="0"/>
              </a:rPr>
              <a:t>“撸起袖子加油干”，</a:t>
            </a:r>
            <a:endParaRPr lang="en-US" altLang="zh-CN" b="0" dirty="0">
              <a:solidFill>
                <a:srgbClr val="FFC000"/>
              </a:solidFill>
              <a:latin typeface="方正楷体简体" panose="02010601030101010101" pitchFamily="2" charset="-122"/>
              <a:ea typeface="方正楷体简体" panose="02010601030101010101" pitchFamily="2" charset="-122"/>
              <a:cs typeface="Lato Regular" charset="0"/>
            </a:endParaRPr>
          </a:p>
          <a:p>
            <a:pPr defTabSz="1218565">
              <a:lnSpc>
                <a:spcPct val="130000"/>
              </a:lnSpc>
            </a:pPr>
            <a:r>
              <a:rPr lang="zh-CN" altLang="en-US" b="0" dirty="0">
                <a:solidFill>
                  <a:srgbClr val="FFC000"/>
                </a:solidFill>
                <a:latin typeface="方正楷体简体" panose="02010601030101010101" pitchFamily="2" charset="-122"/>
                <a:ea typeface="方正楷体简体" panose="02010601030101010101" pitchFamily="2" charset="-122"/>
                <a:cs typeface="Lato Regular" charset="0"/>
              </a:rPr>
              <a:t>是时代赋予我们这一代人的使命，</a:t>
            </a:r>
            <a:endParaRPr lang="en-US" altLang="zh-CN" b="0" dirty="0">
              <a:solidFill>
                <a:srgbClr val="FFC000"/>
              </a:solidFill>
              <a:latin typeface="方正楷体简体" panose="02010601030101010101" pitchFamily="2" charset="-122"/>
              <a:ea typeface="方正楷体简体" panose="02010601030101010101" pitchFamily="2" charset="-122"/>
              <a:cs typeface="Lato Regular" charset="0"/>
            </a:endParaRPr>
          </a:p>
          <a:p>
            <a:pPr defTabSz="1218565">
              <a:lnSpc>
                <a:spcPct val="130000"/>
              </a:lnSpc>
            </a:pPr>
            <a:r>
              <a:rPr lang="zh-CN" altLang="en-US" b="0" dirty="0">
                <a:solidFill>
                  <a:srgbClr val="FFC000"/>
                </a:solidFill>
                <a:latin typeface="方正楷体简体" panose="02010601030101010101" pitchFamily="2" charset="-122"/>
                <a:ea typeface="方正楷体简体" panose="02010601030101010101" pitchFamily="2" charset="-122"/>
                <a:cs typeface="Lato Regular" charset="0"/>
              </a:rPr>
              <a:t>更是我们向未来作出的承诺</a:t>
            </a:r>
            <a:r>
              <a:rPr lang="en-US" altLang="zh-CN" b="0" dirty="0">
                <a:solidFill>
                  <a:srgbClr val="FFC000"/>
                </a:solidFill>
                <a:latin typeface="方正楷体简体" panose="02010601030101010101" pitchFamily="2" charset="-122"/>
                <a:ea typeface="方正楷体简体" panose="02010601030101010101" pitchFamily="2" charset="-122"/>
                <a:cs typeface="Lato Regular" charset="0"/>
              </a:rPr>
              <a:t>……</a:t>
            </a:r>
            <a:endParaRPr lang="es-ES" altLang="zh-CN" b="0" dirty="0">
              <a:solidFill>
                <a:srgbClr val="FFC000"/>
              </a:solidFill>
              <a:latin typeface="方正楷体简体" panose="02010601030101010101" pitchFamily="2" charset="-122"/>
              <a:ea typeface="方正楷体简体" panose="02010601030101010101" pitchFamily="2" charset="-122"/>
              <a:cs typeface="Lato Regular" charset="0"/>
              <a:sym typeface="+mn-lt"/>
            </a:endParaRPr>
          </a:p>
        </p:txBody>
      </p:sp>
      <p:grpSp>
        <p:nvGrpSpPr>
          <p:cNvPr id="7" name="组合 6"/>
          <p:cNvGrpSpPr/>
          <p:nvPr/>
        </p:nvGrpSpPr>
        <p:grpSpPr>
          <a:xfrm>
            <a:off x="4291998" y="396607"/>
            <a:ext cx="3608004" cy="3608004"/>
            <a:chOff x="4201748" y="409074"/>
            <a:chExt cx="3155444" cy="3155444"/>
          </a:xfrm>
        </p:grpSpPr>
        <p:sp>
          <p:nvSpPr>
            <p:cNvPr id="8" name="椭圆 7"/>
            <p:cNvSpPr/>
            <p:nvPr/>
          </p:nvSpPr>
          <p:spPr>
            <a:xfrm>
              <a:off x="4285317" y="492643"/>
              <a:ext cx="2988306" cy="298830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pic>
          <p:nvPicPr>
            <p:cNvPr id="9"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95510" y="602836"/>
              <a:ext cx="2767921" cy="2767921"/>
            </a:xfrm>
            <a:prstGeom prst="rect">
              <a:avLst/>
            </a:prstGeom>
          </p:spPr>
        </p:pic>
        <p:sp>
          <p:nvSpPr>
            <p:cNvPr id="10" name="椭圆 9"/>
            <p:cNvSpPr/>
            <p:nvPr/>
          </p:nvSpPr>
          <p:spPr>
            <a:xfrm>
              <a:off x="4201748" y="409074"/>
              <a:ext cx="3155444" cy="3155444"/>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grpSp>
      <p:sp>
        <p:nvSpPr>
          <p:cNvPr id="13" name="AutoShape 5"/>
          <p:cNvSpPr/>
          <p:nvPr/>
        </p:nvSpPr>
        <p:spPr bwMode="auto">
          <a:xfrm>
            <a:off x="2649032" y="5351900"/>
            <a:ext cx="6893935" cy="475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ctr" defTabSz="323215">
              <a:lnSpc>
                <a:spcPct val="120000"/>
              </a:lnSpc>
              <a:spcBef>
                <a:spcPts val="850"/>
              </a:spcBef>
            </a:pPr>
            <a:r>
              <a:rPr lang="es-ES" altLang="zh-CN" sz="935" b="0" dirty="0">
                <a:solidFill>
                  <a:srgbClr val="C00000"/>
                </a:solidFill>
                <a:latin typeface="+mn-lt"/>
                <a:ea typeface="+mn-ea"/>
                <a:cs typeface="+mn-ea"/>
                <a:sym typeface="+mn-lt"/>
              </a:rPr>
              <a:t>Lorem ipsum dolor sit amet, consectetur adipiscing elit. Integer mollis vehicula ligula ut faucibus. Curabitur vestibulum consequat urna et vehicula. Suspendisse feugiat biben- dum egestas. Sed bibendum urna id sem tincidunt commodoat dictum lectus elis tellus, volutpat quis venenatis non, adipiscing quis orci. Integer condimentum leo ut erat ultrices mollis. Nunc ut quam adipiscing, elementum enim ac, ullamcorper magna. Curabitur a felis eu tellus tincidunt rhoncus. Cras rhoncus diam tortor, id cursus purus.</a:t>
            </a:r>
            <a:endParaRPr lang="es-ES" altLang="zh-CN" sz="2485" b="0" dirty="0">
              <a:solidFill>
                <a:srgbClr val="C00000"/>
              </a:solidFill>
              <a:latin typeface="+mn-lt"/>
              <a:ea typeface="+mn-ea"/>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Tm="1000">
        <p:random/>
      </p:transition>
    </mc:Choice>
    <mc:Fallback xmlns="">
      <p:transition spd="slow"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4250"/>
                                        <p:tgtEl>
                                          <p:spTgt spid="7"/>
                                        </p:tgtEl>
                                      </p:cBhvr>
                                    </p:animEffect>
                                    <p:anim calcmode="lin" valueType="num">
                                      <p:cBhvr>
                                        <p:cTn id="8" dur="4250" fill="hold"/>
                                        <p:tgtEl>
                                          <p:spTgt spid="7"/>
                                        </p:tgtEl>
                                        <p:attrNameLst>
                                          <p:attrName>ppt_x</p:attrName>
                                        </p:attrNameLst>
                                      </p:cBhvr>
                                      <p:tavLst>
                                        <p:tav tm="0">
                                          <p:val>
                                            <p:strVal val="#ppt_x"/>
                                          </p:val>
                                        </p:tav>
                                        <p:tav tm="100000">
                                          <p:val>
                                            <p:strVal val="#ppt_x"/>
                                          </p:val>
                                        </p:tav>
                                      </p:tavLst>
                                    </p:anim>
                                    <p:anim calcmode="lin" valueType="num">
                                      <p:cBhvr>
                                        <p:cTn id="9" dur="4250" fill="hold"/>
                                        <p:tgtEl>
                                          <p:spTgt spid="7"/>
                                        </p:tgtEl>
                                        <p:attrNameLst>
                                          <p:attrName>ppt_y</p:attrName>
                                        </p:attrNameLst>
                                      </p:cBhvr>
                                      <p:tavLst>
                                        <p:tav tm="0">
                                          <p:val>
                                            <p:strVal val="#ppt_y+.1"/>
                                          </p:val>
                                        </p:tav>
                                        <p:tav tm="100000">
                                          <p:val>
                                            <p:strVal val="#ppt_y"/>
                                          </p:val>
                                        </p:tav>
                                      </p:tavLst>
                                    </p:anim>
                                  </p:childTnLst>
                                </p:cTn>
                              </p:par>
                              <p:par>
                                <p:cTn id="10" presetID="30"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decel="100000"/>
                                        <p:tgtEl>
                                          <p:spTgt spid="5"/>
                                        </p:tgtEl>
                                      </p:cBhvr>
                                    </p:animEffect>
                                    <p:anim calcmode="lin" valueType="num">
                                      <p:cBhvr>
                                        <p:cTn id="13" dur="1000" decel="100000" fill="hold"/>
                                        <p:tgtEl>
                                          <p:spTgt spid="5"/>
                                        </p:tgtEl>
                                        <p:attrNameLst>
                                          <p:attrName>style.rotation</p:attrName>
                                        </p:attrNameLst>
                                      </p:cBhvr>
                                      <p:tavLst>
                                        <p:tav tm="0">
                                          <p:val>
                                            <p:fltVal val="-90"/>
                                          </p:val>
                                        </p:tav>
                                        <p:tav tm="100000">
                                          <p:val>
                                            <p:fltVal val="0"/>
                                          </p:val>
                                        </p:tav>
                                      </p:tavLst>
                                    </p:anim>
                                    <p:anim calcmode="lin" valueType="num">
                                      <p:cBhvr>
                                        <p:cTn id="14" dur="1000" decel="100000" fill="hold"/>
                                        <p:tgtEl>
                                          <p:spTgt spid="5"/>
                                        </p:tgtEl>
                                        <p:attrNameLst>
                                          <p:attrName>ppt_x</p:attrName>
                                        </p:attrNameLst>
                                      </p:cBhvr>
                                      <p:tavLst>
                                        <p:tav tm="0">
                                          <p:val>
                                            <p:strVal val="#ppt_x+0.4"/>
                                          </p:val>
                                        </p:tav>
                                        <p:tav tm="100000">
                                          <p:val>
                                            <p:strVal val="#ppt_x-0.05"/>
                                          </p:val>
                                        </p:tav>
                                      </p:tavLst>
                                    </p:anim>
                                    <p:anim calcmode="lin" valueType="num">
                                      <p:cBhvr>
                                        <p:cTn id="15" dur="1000" decel="100000" fill="hold"/>
                                        <p:tgtEl>
                                          <p:spTgt spid="5"/>
                                        </p:tgtEl>
                                        <p:attrNameLst>
                                          <p:attrName>ppt_y</p:attrName>
                                        </p:attrNameLst>
                                      </p:cBhvr>
                                      <p:tavLst>
                                        <p:tav tm="0">
                                          <p:val>
                                            <p:strVal val="#ppt_y-0.4"/>
                                          </p:val>
                                        </p:tav>
                                        <p:tav tm="100000">
                                          <p:val>
                                            <p:strVal val="#ppt_y+0.1"/>
                                          </p:val>
                                        </p:tav>
                                      </p:tavLst>
                                    </p:anim>
                                    <p:anim calcmode="lin" valueType="num">
                                      <p:cBhvr>
                                        <p:cTn id="16" dur="250" accel="100000" fill="hold">
                                          <p:stCondLst>
                                            <p:cond delay="1000"/>
                                          </p:stCondLst>
                                        </p:cTn>
                                        <p:tgtEl>
                                          <p:spTgt spid="5"/>
                                        </p:tgtEl>
                                        <p:attrNameLst>
                                          <p:attrName>ppt_x</p:attrName>
                                        </p:attrNameLst>
                                      </p:cBhvr>
                                      <p:tavLst>
                                        <p:tav tm="0">
                                          <p:val>
                                            <p:strVal val="#ppt_x-0.05"/>
                                          </p:val>
                                        </p:tav>
                                        <p:tav tm="100000">
                                          <p:val>
                                            <p:strVal val="#ppt_x"/>
                                          </p:val>
                                        </p:tav>
                                      </p:tavLst>
                                    </p:anim>
                                    <p:anim calcmode="lin" valueType="num">
                                      <p:cBhvr>
                                        <p:cTn id="17" dur="250" accel="100000" fill="hold">
                                          <p:stCondLst>
                                            <p:cond delay="1000"/>
                                          </p:stCondLst>
                                        </p:cTn>
                                        <p:tgtEl>
                                          <p:spTgt spid="5"/>
                                        </p:tgtEl>
                                        <p:attrNameLst>
                                          <p:attrName>ppt_y</p:attrName>
                                        </p:attrNameLst>
                                      </p:cBhvr>
                                      <p:tavLst>
                                        <p:tav tm="0">
                                          <p:val>
                                            <p:strVal val="#ppt_y+0.1"/>
                                          </p:val>
                                        </p:tav>
                                        <p:tav tm="100000">
                                          <p:val>
                                            <p:strVal val="#ppt_y"/>
                                          </p:val>
                                        </p:tav>
                                      </p:tavLst>
                                    </p:anim>
                                  </p:childTnLst>
                                </p:cTn>
                              </p:par>
                              <p:par>
                                <p:cTn id="18" presetID="10" presetClass="entr" presetSubtype="0" fill="hold" grpId="0" nodeType="withEffect">
                                  <p:stCondLst>
                                    <p:cond delay="1000"/>
                                  </p:stCondLst>
                                  <p:iterate type="wd">
                                    <p:tmPct val="10000"/>
                                  </p:iterate>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par>
                                <p:cTn id="21" presetID="56" presetClass="entr" presetSubtype="0" fill="hold" grpId="0" nodeType="withEffect">
                                  <p:stCondLst>
                                    <p:cond delay="1000"/>
                                  </p:stCondLst>
                                  <p:iterate type="lt">
                                    <p:tmPct val="10000"/>
                                  </p:iterate>
                                  <p:childTnLst>
                                    <p:set>
                                      <p:cBhvr>
                                        <p:cTn id="22" dur="1" fill="hold">
                                          <p:stCondLst>
                                            <p:cond delay="0"/>
                                          </p:stCondLst>
                                        </p:cTn>
                                        <p:tgtEl>
                                          <p:spTgt spid="4"/>
                                        </p:tgtEl>
                                        <p:attrNameLst>
                                          <p:attrName>style.visibility</p:attrName>
                                        </p:attrNameLst>
                                      </p:cBhvr>
                                      <p:to>
                                        <p:strVal val="visible"/>
                                      </p:to>
                                    </p:set>
                                    <p:anim by="(-#ppt_w*2)" calcmode="lin" valueType="num">
                                      <p:cBhvr rctx="PPT">
                                        <p:cTn id="23" dur="500" autoRev="1" fill="hold">
                                          <p:stCondLst>
                                            <p:cond delay="0"/>
                                          </p:stCondLst>
                                        </p:cTn>
                                        <p:tgtEl>
                                          <p:spTgt spid="4"/>
                                        </p:tgtEl>
                                        <p:attrNameLst>
                                          <p:attrName>ppt_w</p:attrName>
                                        </p:attrNameLst>
                                      </p:cBhvr>
                                    </p:anim>
                                    <p:anim by="(#ppt_w*0.50)" calcmode="lin" valueType="num">
                                      <p:cBhvr>
                                        <p:cTn id="24" dur="500" decel="50000" autoRev="1" fill="hold">
                                          <p:stCondLst>
                                            <p:cond delay="0"/>
                                          </p:stCondLst>
                                        </p:cTn>
                                        <p:tgtEl>
                                          <p:spTgt spid="4"/>
                                        </p:tgtEl>
                                        <p:attrNameLst>
                                          <p:attrName>ppt_x</p:attrName>
                                        </p:attrNameLst>
                                      </p:cBhvr>
                                    </p:anim>
                                    <p:anim from="(-#ppt_h/2)" to="(#ppt_y)" calcmode="lin" valueType="num">
                                      <p:cBhvr>
                                        <p:cTn id="25" dur="1000" fill="hold">
                                          <p:stCondLst>
                                            <p:cond delay="0"/>
                                          </p:stCondLst>
                                        </p:cTn>
                                        <p:tgtEl>
                                          <p:spTgt spid="4"/>
                                        </p:tgtEl>
                                        <p:attrNameLst>
                                          <p:attrName>ppt_y</p:attrName>
                                        </p:attrNameLst>
                                      </p:cBhvr>
                                    </p:anim>
                                    <p:animRot by="21600000">
                                      <p:cBhvr>
                                        <p:cTn id="26" dur="1000" fill="hold">
                                          <p:stCondLst>
                                            <p:cond delay="0"/>
                                          </p:stCondLst>
                                        </p:cTn>
                                        <p:tgtEl>
                                          <p:spTgt spid="4"/>
                                        </p:tgtEl>
                                        <p:attrNameLst>
                                          <p:attrName>r</p:attrName>
                                        </p:attrNameLst>
                                      </p:cBhvr>
                                    </p:animRot>
                                  </p:childTnLst>
                                </p:cTn>
                              </p:par>
                              <p:par>
                                <p:cTn id="27" presetID="14" presetClass="entr" presetSubtype="10" fill="hold" grpId="0" nodeType="withEffect">
                                  <p:stCondLst>
                                    <p:cond delay="2500"/>
                                  </p:stCondLst>
                                  <p:childTnLst>
                                    <p:set>
                                      <p:cBhvr>
                                        <p:cTn id="28" dur="1" fill="hold">
                                          <p:stCondLst>
                                            <p:cond delay="0"/>
                                          </p:stCondLst>
                                        </p:cTn>
                                        <p:tgtEl>
                                          <p:spTgt spid="12"/>
                                        </p:tgtEl>
                                        <p:attrNameLst>
                                          <p:attrName>style.visibility</p:attrName>
                                        </p:attrNameLst>
                                      </p:cBhvr>
                                      <p:to>
                                        <p:strVal val="visible"/>
                                      </p:to>
                                    </p:set>
                                    <p:animEffect transition="in" filter="randombar(horizontal)">
                                      <p:cBhvr>
                                        <p:cTn id="29" dur="750"/>
                                        <p:tgtEl>
                                          <p:spTgt spid="12"/>
                                        </p:tgtEl>
                                      </p:cBhvr>
                                    </p:animEffect>
                                  </p:childTnLst>
                                </p:cTn>
                              </p:par>
                              <p:par>
                                <p:cTn id="30" presetID="22" presetClass="entr" presetSubtype="1" fill="hold" grpId="0" nodeType="withEffect">
                                  <p:stCondLst>
                                    <p:cond delay="325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par>
                                <p:cTn id="33" presetID="2" presetClass="entr" presetSubtype="2" fill="hold" grpId="0" nodeType="withEffect">
                                  <p:stCondLst>
                                    <p:cond delay="3250"/>
                                  </p:stCondLst>
                                  <p:iterate type="lt">
                                    <p:tmPct val="10000"/>
                                  </p:iterate>
                                  <p:childTnLst>
                                    <p:set>
                                      <p:cBhvr>
                                        <p:cTn id="34" dur="1" fill="hold">
                                          <p:stCondLst>
                                            <p:cond delay="0"/>
                                          </p:stCondLst>
                                        </p:cTn>
                                        <p:tgtEl>
                                          <p:spTgt spid="3"/>
                                        </p:tgtEl>
                                        <p:attrNameLst>
                                          <p:attrName>style.visibility</p:attrName>
                                        </p:attrNameLst>
                                      </p:cBhvr>
                                      <p:to>
                                        <p:strVal val="visible"/>
                                      </p:to>
                                    </p:set>
                                    <p:anim calcmode="lin" valueType="num">
                                      <p:cBhvr additive="base">
                                        <p:cTn id="35" dur="500" fill="hold"/>
                                        <p:tgtEl>
                                          <p:spTgt spid="3"/>
                                        </p:tgtEl>
                                        <p:attrNameLst>
                                          <p:attrName>ppt_x</p:attrName>
                                        </p:attrNameLst>
                                      </p:cBhvr>
                                      <p:tavLst>
                                        <p:tav tm="0">
                                          <p:val>
                                            <p:strVal val="1+#ppt_w/2"/>
                                          </p:val>
                                        </p:tav>
                                        <p:tav tm="100000">
                                          <p:val>
                                            <p:strVal val="#ppt_x"/>
                                          </p:val>
                                        </p:tav>
                                      </p:tavLst>
                                    </p:anim>
                                    <p:anim calcmode="lin" valueType="num">
                                      <p:cBhvr additive="base">
                                        <p:cTn id="36"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3" grpId="0"/>
      <p:bldP spid="4" grpId="0"/>
      <p:bldP spid="6"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5"/>
          <p:cNvSpPr txBox="1">
            <a:spLocks noChangeArrowheads="1"/>
          </p:cNvSpPr>
          <p:nvPr/>
        </p:nvSpPr>
        <p:spPr bwMode="auto">
          <a:xfrm>
            <a:off x="1980372" y="353192"/>
            <a:ext cx="3999324" cy="553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21892" tIns="60945" rIns="121892" bIns="60945">
            <a:spAutoFit/>
          </a:bodyPr>
          <a:lstStyle>
            <a:defPPr>
              <a:defRPr lang="zh-CN"/>
            </a:defPPr>
            <a:lvl1pPr eaLnBrk="1" hangingPunct="1">
              <a:defRPr sz="3465" i="0" spc="-150">
                <a:solidFill>
                  <a:schemeClr val="tx1">
                    <a:lumMod val="75000"/>
                    <a:lumOff val="25000"/>
                  </a:schemeClr>
                </a:solidFill>
                <a:latin typeface="+mn-lt"/>
                <a:ea typeface="+mn-ea"/>
                <a:cs typeface="+mn-ea"/>
              </a:defRPr>
            </a:lvl1pPr>
            <a:lvl2pPr marL="742950" indent="-285750" eaLnBrk="0" hangingPunct="0">
              <a:defRPr i="1">
                <a:latin typeface="Arial" panose="020B0604020202020204" pitchFamily="34" charset="0"/>
                <a:ea typeface="宋体" panose="02010600030101010101" pitchFamily="2" charset="-122"/>
              </a:defRPr>
            </a:lvl2pPr>
            <a:lvl3pPr marL="1143000" indent="-228600" eaLnBrk="0" hangingPunct="0">
              <a:defRPr i="1">
                <a:latin typeface="Arial" panose="020B0604020202020204" pitchFamily="34" charset="0"/>
                <a:ea typeface="宋体" panose="02010600030101010101" pitchFamily="2" charset="-122"/>
              </a:defRPr>
            </a:lvl3pPr>
            <a:lvl4pPr marL="1600200" indent="-228600" eaLnBrk="0" hangingPunct="0">
              <a:defRPr i="1">
                <a:latin typeface="Arial" panose="020B0604020202020204" pitchFamily="34" charset="0"/>
                <a:ea typeface="宋体" panose="02010600030101010101" pitchFamily="2" charset="-122"/>
              </a:defRPr>
            </a:lvl4pPr>
            <a:lvl5pPr marL="2057400" indent="-228600" eaLnBrk="0" hangingPunct="0">
              <a:defRPr i="1">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9pPr>
          </a:lstStyle>
          <a:p>
            <a:r>
              <a:rPr lang="zh-CN" altLang="en-US" sz="2800" b="1" spc="0" dirty="0">
                <a:solidFill>
                  <a:srgbClr val="FFE100"/>
                </a:solidFill>
                <a:sym typeface="+mn-lt"/>
              </a:rPr>
              <a:t>修改相关主题文字</a:t>
            </a:r>
          </a:p>
        </p:txBody>
      </p:sp>
      <p:cxnSp>
        <p:nvCxnSpPr>
          <p:cNvPr id="3" name="直接连接符 2"/>
          <p:cNvCxnSpPr/>
          <p:nvPr/>
        </p:nvCxnSpPr>
        <p:spPr>
          <a:xfrm>
            <a:off x="6607276" y="2154170"/>
            <a:ext cx="720000" cy="0"/>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1903216" y="1688261"/>
            <a:ext cx="0" cy="118800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nvGrpSpPr>
          <p:cNvPr id="5" name="组合 4"/>
          <p:cNvGrpSpPr/>
          <p:nvPr/>
        </p:nvGrpSpPr>
        <p:grpSpPr>
          <a:xfrm>
            <a:off x="2172369" y="1719333"/>
            <a:ext cx="4165755" cy="871625"/>
            <a:chOff x="6377851" y="1038415"/>
            <a:chExt cx="5155337" cy="871625"/>
          </a:xfrm>
        </p:grpSpPr>
        <p:sp>
          <p:nvSpPr>
            <p:cNvPr id="6" name="矩形 5"/>
            <p:cNvSpPr/>
            <p:nvPr/>
          </p:nvSpPr>
          <p:spPr>
            <a:xfrm>
              <a:off x="6377852" y="1038415"/>
              <a:ext cx="1763994" cy="338554"/>
            </a:xfrm>
            <a:prstGeom prst="rect">
              <a:avLst/>
            </a:prstGeom>
          </p:spPr>
          <p:txBody>
            <a:bodyPr wrap="none">
              <a:spAutoFit/>
            </a:bodyPr>
            <a:lstStyle/>
            <a:p>
              <a:r>
                <a:rPr lang="zh-CN" altLang="en-US" sz="1600" b="1" dirty="0">
                  <a:solidFill>
                    <a:schemeClr val="tx1">
                      <a:lumMod val="75000"/>
                      <a:lumOff val="25000"/>
                    </a:schemeClr>
                  </a:solidFill>
                  <a:latin typeface="Calibri" panose="020F0502020204030204" pitchFamily="34" charset="0"/>
                  <a:ea typeface="Roboto" panose="02000000000000000000" pitchFamily="2" charset="0"/>
                </a:rPr>
                <a:t>点击输入标题</a:t>
              </a:r>
              <a:endParaRPr lang="en-US" altLang="zh-CN" sz="1600" b="1" dirty="0">
                <a:solidFill>
                  <a:schemeClr val="tx1">
                    <a:lumMod val="75000"/>
                    <a:lumOff val="25000"/>
                  </a:schemeClr>
                </a:solidFill>
                <a:latin typeface="Calibri" panose="020F0502020204030204" pitchFamily="34" charset="0"/>
                <a:ea typeface="Roboto" panose="02000000000000000000" pitchFamily="2" charset="0"/>
              </a:endParaRPr>
            </a:p>
          </p:txBody>
        </p:sp>
        <p:sp>
          <p:nvSpPr>
            <p:cNvPr id="7" name="文本框 8"/>
            <p:cNvSpPr txBox="1"/>
            <p:nvPr/>
          </p:nvSpPr>
          <p:spPr>
            <a:xfrm>
              <a:off x="6377851" y="1360979"/>
              <a:ext cx="5155337" cy="54906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30000"/>
                </a:lnSpc>
              </a:pPr>
              <a:r>
                <a:rPr lang="zh-CN" altLang="en-US" sz="1200" dirty="0">
                  <a:solidFill>
                    <a:schemeClr val="tx1">
                      <a:lumMod val="85000"/>
                      <a:lumOff val="15000"/>
                    </a:schemeClr>
                  </a:solidFill>
                  <a:latin typeface="微软雅黑" panose="020B0503020204020204" charset="-122"/>
                  <a:ea typeface="微软雅黑" panose="020B0503020204020204" charset="-122"/>
                </a:rPr>
                <a:t>随着计算机技术发展印刷技术的进步，平面设计在视觉感观领域的表现和应用也越来越丰富。</a:t>
              </a:r>
            </a:p>
          </p:txBody>
        </p:sp>
      </p:grpSp>
      <p:cxnSp>
        <p:nvCxnSpPr>
          <p:cNvPr id="8" name="直接连接符 7"/>
          <p:cNvCxnSpPr/>
          <p:nvPr/>
        </p:nvCxnSpPr>
        <p:spPr>
          <a:xfrm>
            <a:off x="1903216" y="4604698"/>
            <a:ext cx="0" cy="118800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a:off x="2172369" y="4635770"/>
            <a:ext cx="4165755" cy="871625"/>
            <a:chOff x="6377851" y="1038415"/>
            <a:chExt cx="5155337" cy="871625"/>
          </a:xfrm>
        </p:grpSpPr>
        <p:sp>
          <p:nvSpPr>
            <p:cNvPr id="10" name="矩形 9"/>
            <p:cNvSpPr/>
            <p:nvPr/>
          </p:nvSpPr>
          <p:spPr>
            <a:xfrm>
              <a:off x="6377852" y="1038415"/>
              <a:ext cx="1763994" cy="338554"/>
            </a:xfrm>
            <a:prstGeom prst="rect">
              <a:avLst/>
            </a:prstGeom>
          </p:spPr>
          <p:txBody>
            <a:bodyPr wrap="none">
              <a:spAutoFit/>
            </a:bodyPr>
            <a:lstStyle/>
            <a:p>
              <a:r>
                <a:rPr lang="zh-CN" altLang="en-US" sz="1600" b="1" dirty="0">
                  <a:solidFill>
                    <a:schemeClr val="tx1">
                      <a:lumMod val="75000"/>
                      <a:lumOff val="25000"/>
                    </a:schemeClr>
                  </a:solidFill>
                  <a:latin typeface="Calibri" panose="020F0502020204030204" pitchFamily="34" charset="0"/>
                  <a:ea typeface="Roboto" panose="02000000000000000000" pitchFamily="2" charset="0"/>
                </a:rPr>
                <a:t>点击输入标题</a:t>
              </a:r>
              <a:endParaRPr lang="en-US" altLang="zh-CN" sz="1600" b="1" dirty="0">
                <a:solidFill>
                  <a:schemeClr val="tx1">
                    <a:lumMod val="75000"/>
                    <a:lumOff val="25000"/>
                  </a:schemeClr>
                </a:solidFill>
                <a:latin typeface="Calibri" panose="020F0502020204030204" pitchFamily="34" charset="0"/>
                <a:ea typeface="Roboto" panose="02000000000000000000" pitchFamily="2" charset="0"/>
              </a:endParaRPr>
            </a:p>
          </p:txBody>
        </p:sp>
        <p:sp>
          <p:nvSpPr>
            <p:cNvPr id="11" name="文本框 8"/>
            <p:cNvSpPr txBox="1"/>
            <p:nvPr/>
          </p:nvSpPr>
          <p:spPr>
            <a:xfrm>
              <a:off x="6377851" y="1360979"/>
              <a:ext cx="5155337" cy="54906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30000"/>
                </a:lnSpc>
              </a:pPr>
              <a:r>
                <a:rPr lang="zh-CN" altLang="en-US" sz="1200" dirty="0">
                  <a:solidFill>
                    <a:schemeClr val="tx1">
                      <a:lumMod val="85000"/>
                      <a:lumOff val="15000"/>
                    </a:schemeClr>
                  </a:solidFill>
                  <a:latin typeface="微软雅黑" panose="020B0503020204020204" charset="-122"/>
                  <a:ea typeface="微软雅黑" panose="020B0503020204020204" charset="-122"/>
                </a:rPr>
                <a:t>随着计算机技术发展印刷技术的进步，平面设计在视觉感观领域的表现和应用也越来越丰富。</a:t>
              </a:r>
            </a:p>
          </p:txBody>
        </p:sp>
      </p:grpSp>
      <p:cxnSp>
        <p:nvCxnSpPr>
          <p:cNvPr id="12" name="直接连接符 11"/>
          <p:cNvCxnSpPr/>
          <p:nvPr/>
        </p:nvCxnSpPr>
        <p:spPr>
          <a:xfrm>
            <a:off x="1903216" y="3104800"/>
            <a:ext cx="0" cy="118800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nvGrpSpPr>
          <p:cNvPr id="13" name="组合 12"/>
          <p:cNvGrpSpPr/>
          <p:nvPr/>
        </p:nvGrpSpPr>
        <p:grpSpPr>
          <a:xfrm>
            <a:off x="2172369" y="3135872"/>
            <a:ext cx="4165755" cy="871625"/>
            <a:chOff x="6377851" y="1038415"/>
            <a:chExt cx="5155337" cy="871625"/>
          </a:xfrm>
        </p:grpSpPr>
        <p:sp>
          <p:nvSpPr>
            <p:cNvPr id="14" name="矩形 13"/>
            <p:cNvSpPr/>
            <p:nvPr/>
          </p:nvSpPr>
          <p:spPr>
            <a:xfrm>
              <a:off x="6377852" y="1038415"/>
              <a:ext cx="1763994" cy="338554"/>
            </a:xfrm>
            <a:prstGeom prst="rect">
              <a:avLst/>
            </a:prstGeom>
          </p:spPr>
          <p:txBody>
            <a:bodyPr wrap="none">
              <a:spAutoFit/>
            </a:bodyPr>
            <a:lstStyle/>
            <a:p>
              <a:r>
                <a:rPr lang="zh-CN" altLang="en-US" sz="1600" b="1" dirty="0">
                  <a:solidFill>
                    <a:schemeClr val="tx1">
                      <a:lumMod val="75000"/>
                      <a:lumOff val="25000"/>
                    </a:schemeClr>
                  </a:solidFill>
                  <a:latin typeface="Calibri" panose="020F0502020204030204" pitchFamily="34" charset="0"/>
                  <a:ea typeface="Roboto" panose="02000000000000000000" pitchFamily="2" charset="0"/>
                </a:rPr>
                <a:t>点击输入标题</a:t>
              </a:r>
              <a:endParaRPr lang="en-US" altLang="zh-CN" sz="1600" b="1" dirty="0">
                <a:solidFill>
                  <a:schemeClr val="tx1">
                    <a:lumMod val="75000"/>
                    <a:lumOff val="25000"/>
                  </a:schemeClr>
                </a:solidFill>
                <a:latin typeface="Calibri" panose="020F0502020204030204" pitchFamily="34" charset="0"/>
                <a:ea typeface="Roboto" panose="02000000000000000000" pitchFamily="2" charset="0"/>
              </a:endParaRPr>
            </a:p>
          </p:txBody>
        </p:sp>
        <p:sp>
          <p:nvSpPr>
            <p:cNvPr id="15" name="文本框 8"/>
            <p:cNvSpPr txBox="1"/>
            <p:nvPr/>
          </p:nvSpPr>
          <p:spPr>
            <a:xfrm>
              <a:off x="6377851" y="1360979"/>
              <a:ext cx="5155337" cy="54906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30000"/>
                </a:lnSpc>
              </a:pPr>
              <a:r>
                <a:rPr lang="zh-CN" altLang="en-US" sz="1200" dirty="0">
                  <a:solidFill>
                    <a:schemeClr val="tx1">
                      <a:lumMod val="85000"/>
                      <a:lumOff val="15000"/>
                    </a:schemeClr>
                  </a:solidFill>
                  <a:latin typeface="微软雅黑" panose="020B0503020204020204" charset="-122"/>
                  <a:ea typeface="微软雅黑" panose="020B0503020204020204" charset="-122"/>
                </a:rPr>
                <a:t>随着计算机技术发展印刷技术的进步，平面设计在视觉感观领域的表现和应用也越来越丰富。</a:t>
              </a:r>
            </a:p>
          </p:txBody>
        </p:sp>
      </p:grpSp>
      <p:grpSp>
        <p:nvGrpSpPr>
          <p:cNvPr id="16" name="组合 15"/>
          <p:cNvGrpSpPr/>
          <p:nvPr/>
        </p:nvGrpSpPr>
        <p:grpSpPr>
          <a:xfrm>
            <a:off x="1138830" y="2109167"/>
            <a:ext cx="564890" cy="483650"/>
            <a:chOff x="2162176" y="-104775"/>
            <a:chExt cx="1655763" cy="1417638"/>
          </a:xfrm>
          <a:solidFill>
            <a:schemeClr val="tx1">
              <a:lumMod val="75000"/>
              <a:lumOff val="25000"/>
            </a:schemeClr>
          </a:solidFill>
        </p:grpSpPr>
        <p:sp>
          <p:nvSpPr>
            <p:cNvPr id="17" name="Freeform 3767"/>
            <p:cNvSpPr/>
            <p:nvPr/>
          </p:nvSpPr>
          <p:spPr bwMode="auto">
            <a:xfrm>
              <a:off x="2311401" y="104775"/>
              <a:ext cx="1370013" cy="1208088"/>
            </a:xfrm>
            <a:custGeom>
              <a:avLst/>
              <a:gdLst>
                <a:gd name="T0" fmla="*/ 231 w 431"/>
                <a:gd name="T1" fmla="*/ 6 h 380"/>
                <a:gd name="T2" fmla="*/ 190 w 431"/>
                <a:gd name="T3" fmla="*/ 7 h 380"/>
                <a:gd name="T4" fmla="*/ 20 w 431"/>
                <a:gd name="T5" fmla="*/ 106 h 380"/>
                <a:gd name="T6" fmla="*/ 0 w 431"/>
                <a:gd name="T7" fmla="*/ 142 h 380"/>
                <a:gd name="T8" fmla="*/ 0 w 431"/>
                <a:gd name="T9" fmla="*/ 357 h 380"/>
                <a:gd name="T10" fmla="*/ 24 w 431"/>
                <a:gd name="T11" fmla="*/ 380 h 380"/>
                <a:gd name="T12" fmla="*/ 124 w 431"/>
                <a:gd name="T13" fmla="*/ 380 h 380"/>
                <a:gd name="T14" fmla="*/ 148 w 431"/>
                <a:gd name="T15" fmla="*/ 357 h 380"/>
                <a:gd name="T16" fmla="*/ 148 w 431"/>
                <a:gd name="T17" fmla="*/ 258 h 380"/>
                <a:gd name="T18" fmla="*/ 171 w 431"/>
                <a:gd name="T19" fmla="*/ 235 h 380"/>
                <a:gd name="T20" fmla="*/ 260 w 431"/>
                <a:gd name="T21" fmla="*/ 235 h 380"/>
                <a:gd name="T22" fmla="*/ 283 w 431"/>
                <a:gd name="T23" fmla="*/ 258 h 380"/>
                <a:gd name="T24" fmla="*/ 283 w 431"/>
                <a:gd name="T25" fmla="*/ 357 h 380"/>
                <a:gd name="T26" fmla="*/ 307 w 431"/>
                <a:gd name="T27" fmla="*/ 380 h 380"/>
                <a:gd name="T28" fmla="*/ 407 w 431"/>
                <a:gd name="T29" fmla="*/ 380 h 380"/>
                <a:gd name="T30" fmla="*/ 431 w 431"/>
                <a:gd name="T31" fmla="*/ 357 h 380"/>
                <a:gd name="T32" fmla="*/ 431 w 431"/>
                <a:gd name="T33" fmla="*/ 142 h 380"/>
                <a:gd name="T34" fmla="*/ 410 w 431"/>
                <a:gd name="T35" fmla="*/ 107 h 380"/>
                <a:gd name="T36" fmla="*/ 231 w 431"/>
                <a:gd name="T37" fmla="*/ 6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1" h="380">
                  <a:moveTo>
                    <a:pt x="231" y="6"/>
                  </a:moveTo>
                  <a:cubicBezTo>
                    <a:pt x="220" y="0"/>
                    <a:pt x="201" y="0"/>
                    <a:pt x="190" y="7"/>
                  </a:cubicBezTo>
                  <a:cubicBezTo>
                    <a:pt x="20" y="106"/>
                    <a:pt x="20" y="106"/>
                    <a:pt x="20" y="106"/>
                  </a:cubicBezTo>
                  <a:cubicBezTo>
                    <a:pt x="9" y="113"/>
                    <a:pt x="0" y="129"/>
                    <a:pt x="0" y="142"/>
                  </a:cubicBezTo>
                  <a:cubicBezTo>
                    <a:pt x="0" y="357"/>
                    <a:pt x="0" y="357"/>
                    <a:pt x="0" y="357"/>
                  </a:cubicBezTo>
                  <a:cubicBezTo>
                    <a:pt x="0" y="370"/>
                    <a:pt x="10" y="380"/>
                    <a:pt x="24" y="380"/>
                  </a:cubicBezTo>
                  <a:cubicBezTo>
                    <a:pt x="124" y="380"/>
                    <a:pt x="124" y="380"/>
                    <a:pt x="124" y="380"/>
                  </a:cubicBezTo>
                  <a:cubicBezTo>
                    <a:pt x="137" y="380"/>
                    <a:pt x="148" y="370"/>
                    <a:pt x="148" y="357"/>
                  </a:cubicBezTo>
                  <a:cubicBezTo>
                    <a:pt x="148" y="258"/>
                    <a:pt x="148" y="258"/>
                    <a:pt x="148" y="258"/>
                  </a:cubicBezTo>
                  <a:cubicBezTo>
                    <a:pt x="148" y="245"/>
                    <a:pt x="158" y="235"/>
                    <a:pt x="171" y="235"/>
                  </a:cubicBezTo>
                  <a:cubicBezTo>
                    <a:pt x="260" y="235"/>
                    <a:pt x="260" y="235"/>
                    <a:pt x="260" y="235"/>
                  </a:cubicBezTo>
                  <a:cubicBezTo>
                    <a:pt x="273" y="235"/>
                    <a:pt x="283" y="245"/>
                    <a:pt x="283" y="258"/>
                  </a:cubicBezTo>
                  <a:cubicBezTo>
                    <a:pt x="283" y="357"/>
                    <a:pt x="283" y="357"/>
                    <a:pt x="283" y="357"/>
                  </a:cubicBezTo>
                  <a:cubicBezTo>
                    <a:pt x="283" y="370"/>
                    <a:pt x="294" y="380"/>
                    <a:pt x="307" y="380"/>
                  </a:cubicBezTo>
                  <a:cubicBezTo>
                    <a:pt x="407" y="380"/>
                    <a:pt x="407" y="380"/>
                    <a:pt x="407" y="380"/>
                  </a:cubicBezTo>
                  <a:cubicBezTo>
                    <a:pt x="420" y="380"/>
                    <a:pt x="431" y="370"/>
                    <a:pt x="431" y="357"/>
                  </a:cubicBezTo>
                  <a:cubicBezTo>
                    <a:pt x="431" y="142"/>
                    <a:pt x="431" y="142"/>
                    <a:pt x="431" y="142"/>
                  </a:cubicBezTo>
                  <a:cubicBezTo>
                    <a:pt x="431" y="129"/>
                    <a:pt x="422" y="113"/>
                    <a:pt x="410" y="107"/>
                  </a:cubicBezTo>
                  <a:lnTo>
                    <a:pt x="231"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6089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cs typeface="+mn-ea"/>
                <a:sym typeface="+mn-lt"/>
              </a:endParaRPr>
            </a:p>
          </p:txBody>
        </p:sp>
        <p:sp>
          <p:nvSpPr>
            <p:cNvPr id="18" name="Freeform 3768"/>
            <p:cNvSpPr/>
            <p:nvPr/>
          </p:nvSpPr>
          <p:spPr bwMode="auto">
            <a:xfrm>
              <a:off x="2162176" y="-104775"/>
              <a:ext cx="1655763" cy="552450"/>
            </a:xfrm>
            <a:custGeom>
              <a:avLst/>
              <a:gdLst>
                <a:gd name="T0" fmla="*/ 516 w 521"/>
                <a:gd name="T1" fmla="*/ 165 h 174"/>
                <a:gd name="T2" fmla="*/ 487 w 521"/>
                <a:gd name="T3" fmla="*/ 167 h 174"/>
                <a:gd name="T4" fmla="*/ 276 w 521"/>
                <a:gd name="T5" fmla="*/ 45 h 174"/>
                <a:gd name="T6" fmla="*/ 235 w 521"/>
                <a:gd name="T7" fmla="*/ 45 h 174"/>
                <a:gd name="T8" fmla="*/ 34 w 521"/>
                <a:gd name="T9" fmla="*/ 167 h 174"/>
                <a:gd name="T10" fmla="*/ 5 w 521"/>
                <a:gd name="T11" fmla="*/ 165 h 174"/>
                <a:gd name="T12" fmla="*/ 16 w 521"/>
                <a:gd name="T13" fmla="*/ 138 h 174"/>
                <a:gd name="T14" fmla="*/ 235 w 521"/>
                <a:gd name="T15" fmla="*/ 7 h 174"/>
                <a:gd name="T16" fmla="*/ 276 w 521"/>
                <a:gd name="T17" fmla="*/ 6 h 174"/>
                <a:gd name="T18" fmla="*/ 504 w 521"/>
                <a:gd name="T19" fmla="*/ 139 h 174"/>
                <a:gd name="T20" fmla="*/ 516 w 521"/>
                <a:gd name="T21" fmla="*/ 165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1" h="174">
                  <a:moveTo>
                    <a:pt x="516" y="165"/>
                  </a:moveTo>
                  <a:cubicBezTo>
                    <a:pt x="512" y="173"/>
                    <a:pt x="499" y="174"/>
                    <a:pt x="487" y="167"/>
                  </a:cubicBezTo>
                  <a:cubicBezTo>
                    <a:pt x="276" y="45"/>
                    <a:pt x="276" y="45"/>
                    <a:pt x="276" y="45"/>
                  </a:cubicBezTo>
                  <a:cubicBezTo>
                    <a:pt x="265" y="38"/>
                    <a:pt x="247" y="38"/>
                    <a:pt x="235" y="45"/>
                  </a:cubicBezTo>
                  <a:cubicBezTo>
                    <a:pt x="34" y="167"/>
                    <a:pt x="34" y="167"/>
                    <a:pt x="34" y="167"/>
                  </a:cubicBezTo>
                  <a:cubicBezTo>
                    <a:pt x="22" y="174"/>
                    <a:pt x="9" y="173"/>
                    <a:pt x="5" y="165"/>
                  </a:cubicBezTo>
                  <a:cubicBezTo>
                    <a:pt x="0" y="157"/>
                    <a:pt x="5" y="145"/>
                    <a:pt x="16" y="138"/>
                  </a:cubicBezTo>
                  <a:cubicBezTo>
                    <a:pt x="235" y="7"/>
                    <a:pt x="235" y="7"/>
                    <a:pt x="235" y="7"/>
                  </a:cubicBezTo>
                  <a:cubicBezTo>
                    <a:pt x="246" y="0"/>
                    <a:pt x="265" y="0"/>
                    <a:pt x="276" y="6"/>
                  </a:cubicBezTo>
                  <a:cubicBezTo>
                    <a:pt x="504" y="139"/>
                    <a:pt x="504" y="139"/>
                    <a:pt x="504" y="139"/>
                  </a:cubicBezTo>
                  <a:cubicBezTo>
                    <a:pt x="515" y="145"/>
                    <a:pt x="521" y="157"/>
                    <a:pt x="516" y="1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6089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cs typeface="+mn-ea"/>
                <a:sym typeface="+mn-lt"/>
              </a:endParaRPr>
            </a:p>
          </p:txBody>
        </p:sp>
      </p:grpSp>
      <p:grpSp>
        <p:nvGrpSpPr>
          <p:cNvPr id="19" name="组合 18"/>
          <p:cNvGrpSpPr/>
          <p:nvPr/>
        </p:nvGrpSpPr>
        <p:grpSpPr>
          <a:xfrm>
            <a:off x="1143187" y="3397362"/>
            <a:ext cx="547922" cy="530682"/>
            <a:chOff x="6557963" y="4448176"/>
            <a:chExt cx="706438" cy="684213"/>
          </a:xfrm>
          <a:solidFill>
            <a:schemeClr val="tx1">
              <a:lumMod val="75000"/>
              <a:lumOff val="25000"/>
            </a:schemeClr>
          </a:solidFill>
        </p:grpSpPr>
        <p:sp>
          <p:nvSpPr>
            <p:cNvPr id="20" name="Freeform 54"/>
            <p:cNvSpPr>
              <a:spLocks noEditPoints="1"/>
            </p:cNvSpPr>
            <p:nvPr/>
          </p:nvSpPr>
          <p:spPr bwMode="auto">
            <a:xfrm>
              <a:off x="6557963" y="4448176"/>
              <a:ext cx="706438" cy="684213"/>
            </a:xfrm>
            <a:custGeom>
              <a:avLst/>
              <a:gdLst>
                <a:gd name="T0" fmla="*/ 154 w 242"/>
                <a:gd name="T1" fmla="*/ 0 h 234"/>
                <a:gd name="T2" fmla="*/ 97 w 242"/>
                <a:gd name="T3" fmla="*/ 24 h 234"/>
                <a:gd name="T4" fmla="*/ 85 w 242"/>
                <a:gd name="T5" fmla="*/ 121 h 234"/>
                <a:gd name="T6" fmla="*/ 86 w 242"/>
                <a:gd name="T7" fmla="*/ 124 h 234"/>
                <a:gd name="T8" fmla="*/ 4 w 242"/>
                <a:gd name="T9" fmla="*/ 205 h 234"/>
                <a:gd name="T10" fmla="*/ 0 w 242"/>
                <a:gd name="T11" fmla="*/ 214 h 234"/>
                <a:gd name="T12" fmla="*/ 7 w 242"/>
                <a:gd name="T13" fmla="*/ 227 h 234"/>
                <a:gd name="T14" fmla="*/ 20 w 242"/>
                <a:gd name="T15" fmla="*/ 234 h 234"/>
                <a:gd name="T16" fmla="*/ 30 w 242"/>
                <a:gd name="T17" fmla="*/ 230 h 234"/>
                <a:gd name="T18" fmla="*/ 111 w 242"/>
                <a:gd name="T19" fmla="*/ 149 h 234"/>
                <a:gd name="T20" fmla="*/ 113 w 242"/>
                <a:gd name="T21" fmla="*/ 150 h 234"/>
                <a:gd name="T22" fmla="*/ 154 w 242"/>
                <a:gd name="T23" fmla="*/ 161 h 234"/>
                <a:gd name="T24" fmla="*/ 154 w 242"/>
                <a:gd name="T25" fmla="*/ 161 h 234"/>
                <a:gd name="T26" fmla="*/ 211 w 242"/>
                <a:gd name="T27" fmla="*/ 137 h 234"/>
                <a:gd name="T28" fmla="*/ 211 w 242"/>
                <a:gd name="T29" fmla="*/ 24 h 234"/>
                <a:gd name="T30" fmla="*/ 154 w 242"/>
                <a:gd name="T31" fmla="*/ 0 h 234"/>
                <a:gd name="T32" fmla="*/ 154 w 242"/>
                <a:gd name="T33" fmla="*/ 137 h 234"/>
                <a:gd name="T34" fmla="*/ 97 w 242"/>
                <a:gd name="T35" fmla="*/ 81 h 234"/>
                <a:gd name="T36" fmla="*/ 154 w 242"/>
                <a:gd name="T37" fmla="*/ 24 h 234"/>
                <a:gd name="T38" fmla="*/ 154 w 242"/>
                <a:gd name="T39" fmla="*/ 24 h 234"/>
                <a:gd name="T40" fmla="*/ 211 w 242"/>
                <a:gd name="T41" fmla="*/ 81 h 234"/>
                <a:gd name="T42" fmla="*/ 154 w 242"/>
                <a:gd name="T43" fmla="*/ 137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2" h="234">
                  <a:moveTo>
                    <a:pt x="154" y="0"/>
                  </a:moveTo>
                  <a:cubicBezTo>
                    <a:pt x="133" y="0"/>
                    <a:pt x="112" y="8"/>
                    <a:pt x="97" y="24"/>
                  </a:cubicBezTo>
                  <a:cubicBezTo>
                    <a:pt x="71" y="50"/>
                    <a:pt x="66" y="90"/>
                    <a:pt x="85" y="121"/>
                  </a:cubicBezTo>
                  <a:cubicBezTo>
                    <a:pt x="86" y="124"/>
                    <a:pt x="86" y="124"/>
                    <a:pt x="86" y="124"/>
                  </a:cubicBezTo>
                  <a:cubicBezTo>
                    <a:pt x="4" y="205"/>
                    <a:pt x="4" y="205"/>
                    <a:pt x="4" y="205"/>
                  </a:cubicBezTo>
                  <a:cubicBezTo>
                    <a:pt x="4" y="205"/>
                    <a:pt x="1" y="209"/>
                    <a:pt x="0" y="214"/>
                  </a:cubicBezTo>
                  <a:cubicBezTo>
                    <a:pt x="0" y="218"/>
                    <a:pt x="3" y="222"/>
                    <a:pt x="7" y="227"/>
                  </a:cubicBezTo>
                  <a:cubicBezTo>
                    <a:pt x="11" y="231"/>
                    <a:pt x="16" y="234"/>
                    <a:pt x="20" y="234"/>
                  </a:cubicBezTo>
                  <a:cubicBezTo>
                    <a:pt x="26" y="234"/>
                    <a:pt x="30" y="230"/>
                    <a:pt x="30" y="230"/>
                  </a:cubicBezTo>
                  <a:cubicBezTo>
                    <a:pt x="111" y="149"/>
                    <a:pt x="111" y="149"/>
                    <a:pt x="111" y="149"/>
                  </a:cubicBezTo>
                  <a:cubicBezTo>
                    <a:pt x="113" y="150"/>
                    <a:pt x="113" y="150"/>
                    <a:pt x="113" y="150"/>
                  </a:cubicBezTo>
                  <a:cubicBezTo>
                    <a:pt x="126" y="157"/>
                    <a:pt x="140" y="161"/>
                    <a:pt x="154" y="161"/>
                  </a:cubicBezTo>
                  <a:cubicBezTo>
                    <a:pt x="154" y="161"/>
                    <a:pt x="154" y="161"/>
                    <a:pt x="154" y="161"/>
                  </a:cubicBezTo>
                  <a:cubicBezTo>
                    <a:pt x="176" y="161"/>
                    <a:pt x="196" y="153"/>
                    <a:pt x="211" y="137"/>
                  </a:cubicBezTo>
                  <a:cubicBezTo>
                    <a:pt x="242" y="106"/>
                    <a:pt x="242" y="55"/>
                    <a:pt x="211" y="24"/>
                  </a:cubicBezTo>
                  <a:cubicBezTo>
                    <a:pt x="196" y="8"/>
                    <a:pt x="176" y="0"/>
                    <a:pt x="154" y="0"/>
                  </a:cubicBezTo>
                  <a:close/>
                  <a:moveTo>
                    <a:pt x="154" y="137"/>
                  </a:moveTo>
                  <a:cubicBezTo>
                    <a:pt x="123" y="137"/>
                    <a:pt x="97" y="112"/>
                    <a:pt x="97" y="81"/>
                  </a:cubicBezTo>
                  <a:cubicBezTo>
                    <a:pt x="97" y="49"/>
                    <a:pt x="123" y="24"/>
                    <a:pt x="154" y="24"/>
                  </a:cubicBezTo>
                  <a:cubicBezTo>
                    <a:pt x="154" y="24"/>
                    <a:pt x="154" y="24"/>
                    <a:pt x="154" y="24"/>
                  </a:cubicBezTo>
                  <a:cubicBezTo>
                    <a:pt x="185" y="24"/>
                    <a:pt x="211" y="49"/>
                    <a:pt x="211" y="81"/>
                  </a:cubicBezTo>
                  <a:cubicBezTo>
                    <a:pt x="211" y="112"/>
                    <a:pt x="185" y="137"/>
                    <a:pt x="154" y="1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6089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cs typeface="+mn-ea"/>
                <a:sym typeface="+mn-lt"/>
              </a:endParaRPr>
            </a:p>
          </p:txBody>
        </p:sp>
        <p:sp>
          <p:nvSpPr>
            <p:cNvPr id="21" name="Freeform 55"/>
            <p:cNvSpPr/>
            <p:nvPr/>
          </p:nvSpPr>
          <p:spPr bwMode="auto">
            <a:xfrm>
              <a:off x="6919913" y="4608513"/>
              <a:ext cx="173038" cy="173038"/>
            </a:xfrm>
            <a:custGeom>
              <a:avLst/>
              <a:gdLst>
                <a:gd name="T0" fmla="*/ 40 w 109"/>
                <a:gd name="T1" fmla="*/ 109 h 109"/>
                <a:gd name="T2" fmla="*/ 68 w 109"/>
                <a:gd name="T3" fmla="*/ 109 h 109"/>
                <a:gd name="T4" fmla="*/ 68 w 109"/>
                <a:gd name="T5" fmla="*/ 69 h 109"/>
                <a:gd name="T6" fmla="*/ 109 w 109"/>
                <a:gd name="T7" fmla="*/ 69 h 109"/>
                <a:gd name="T8" fmla="*/ 109 w 109"/>
                <a:gd name="T9" fmla="*/ 41 h 109"/>
                <a:gd name="T10" fmla="*/ 68 w 109"/>
                <a:gd name="T11" fmla="*/ 41 h 109"/>
                <a:gd name="T12" fmla="*/ 68 w 109"/>
                <a:gd name="T13" fmla="*/ 0 h 109"/>
                <a:gd name="T14" fmla="*/ 40 w 109"/>
                <a:gd name="T15" fmla="*/ 0 h 109"/>
                <a:gd name="T16" fmla="*/ 40 w 109"/>
                <a:gd name="T17" fmla="*/ 41 h 109"/>
                <a:gd name="T18" fmla="*/ 0 w 109"/>
                <a:gd name="T19" fmla="*/ 41 h 109"/>
                <a:gd name="T20" fmla="*/ 0 w 109"/>
                <a:gd name="T21" fmla="*/ 69 h 109"/>
                <a:gd name="T22" fmla="*/ 40 w 109"/>
                <a:gd name="T23" fmla="*/ 69 h 109"/>
                <a:gd name="T24" fmla="*/ 40 w 109"/>
                <a:gd name="T25" fmla="*/ 10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 h="109">
                  <a:moveTo>
                    <a:pt x="40" y="109"/>
                  </a:moveTo>
                  <a:lnTo>
                    <a:pt x="68" y="109"/>
                  </a:lnTo>
                  <a:lnTo>
                    <a:pt x="68" y="69"/>
                  </a:lnTo>
                  <a:lnTo>
                    <a:pt x="109" y="69"/>
                  </a:lnTo>
                  <a:lnTo>
                    <a:pt x="109" y="41"/>
                  </a:lnTo>
                  <a:lnTo>
                    <a:pt x="68" y="41"/>
                  </a:lnTo>
                  <a:lnTo>
                    <a:pt x="68" y="0"/>
                  </a:lnTo>
                  <a:lnTo>
                    <a:pt x="40" y="0"/>
                  </a:lnTo>
                  <a:lnTo>
                    <a:pt x="40" y="41"/>
                  </a:lnTo>
                  <a:lnTo>
                    <a:pt x="0" y="41"/>
                  </a:lnTo>
                  <a:lnTo>
                    <a:pt x="0" y="69"/>
                  </a:lnTo>
                  <a:lnTo>
                    <a:pt x="40" y="69"/>
                  </a:lnTo>
                  <a:lnTo>
                    <a:pt x="40" y="10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6089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cs typeface="+mn-ea"/>
                <a:sym typeface="+mn-lt"/>
              </a:endParaRPr>
            </a:p>
          </p:txBody>
        </p:sp>
      </p:grpSp>
      <p:sp>
        <p:nvSpPr>
          <p:cNvPr id="22" name="Freeform 123"/>
          <p:cNvSpPr>
            <a:spLocks noEditPoints="1"/>
          </p:cNvSpPr>
          <p:nvPr/>
        </p:nvSpPr>
        <p:spPr bwMode="auto">
          <a:xfrm>
            <a:off x="1144447" y="4833653"/>
            <a:ext cx="543020" cy="582546"/>
          </a:xfrm>
          <a:custGeom>
            <a:avLst/>
            <a:gdLst>
              <a:gd name="T0" fmla="*/ 173 w 186"/>
              <a:gd name="T1" fmla="*/ 88 h 200"/>
              <a:gd name="T2" fmla="*/ 112 w 186"/>
              <a:gd name="T3" fmla="*/ 36 h 200"/>
              <a:gd name="T4" fmla="*/ 146 w 186"/>
              <a:gd name="T5" fmla="*/ 18 h 200"/>
              <a:gd name="T6" fmla="*/ 186 w 186"/>
              <a:gd name="T7" fmla="*/ 59 h 200"/>
              <a:gd name="T8" fmla="*/ 173 w 186"/>
              <a:gd name="T9" fmla="*/ 88 h 200"/>
              <a:gd name="T10" fmla="*/ 95 w 186"/>
              <a:gd name="T11" fmla="*/ 20 h 200"/>
              <a:gd name="T12" fmla="*/ 95 w 186"/>
              <a:gd name="T13" fmla="*/ 45 h 200"/>
              <a:gd name="T14" fmla="*/ 165 w 186"/>
              <a:gd name="T15" fmla="*/ 118 h 200"/>
              <a:gd name="T16" fmla="*/ 151 w 186"/>
              <a:gd name="T17" fmla="*/ 162 h 200"/>
              <a:gd name="T18" fmla="*/ 168 w 186"/>
              <a:gd name="T19" fmla="*/ 191 h 200"/>
              <a:gd name="T20" fmla="*/ 154 w 186"/>
              <a:gd name="T21" fmla="*/ 199 h 200"/>
              <a:gd name="T22" fmla="*/ 139 w 186"/>
              <a:gd name="T23" fmla="*/ 174 h 200"/>
              <a:gd name="T24" fmla="*/ 92 w 186"/>
              <a:gd name="T25" fmla="*/ 191 h 200"/>
              <a:gd name="T26" fmla="*/ 46 w 186"/>
              <a:gd name="T27" fmla="*/ 174 h 200"/>
              <a:gd name="T28" fmla="*/ 31 w 186"/>
              <a:gd name="T29" fmla="*/ 200 h 200"/>
              <a:gd name="T30" fmla="*/ 17 w 186"/>
              <a:gd name="T31" fmla="*/ 192 h 200"/>
              <a:gd name="T32" fmla="*/ 34 w 186"/>
              <a:gd name="T33" fmla="*/ 162 h 200"/>
              <a:gd name="T34" fmla="*/ 19 w 186"/>
              <a:gd name="T35" fmla="*/ 118 h 200"/>
              <a:gd name="T36" fmla="*/ 89 w 186"/>
              <a:gd name="T37" fmla="*/ 45 h 200"/>
              <a:gd name="T38" fmla="*/ 89 w 186"/>
              <a:gd name="T39" fmla="*/ 20 h 200"/>
              <a:gd name="T40" fmla="*/ 82 w 186"/>
              <a:gd name="T41" fmla="*/ 10 h 200"/>
              <a:gd name="T42" fmla="*/ 92 w 186"/>
              <a:gd name="T43" fmla="*/ 0 h 200"/>
              <a:gd name="T44" fmla="*/ 102 w 186"/>
              <a:gd name="T45" fmla="*/ 10 h 200"/>
              <a:gd name="T46" fmla="*/ 95 w 186"/>
              <a:gd name="T47" fmla="*/ 20 h 200"/>
              <a:gd name="T48" fmla="*/ 36 w 186"/>
              <a:gd name="T49" fmla="*/ 118 h 200"/>
              <a:gd name="T50" fmla="*/ 92 w 186"/>
              <a:gd name="T51" fmla="*/ 175 h 200"/>
              <a:gd name="T52" fmla="*/ 149 w 186"/>
              <a:gd name="T53" fmla="*/ 118 h 200"/>
              <a:gd name="T54" fmla="*/ 92 w 186"/>
              <a:gd name="T55" fmla="*/ 61 h 200"/>
              <a:gd name="T56" fmla="*/ 36 w 186"/>
              <a:gd name="T57" fmla="*/ 118 h 200"/>
              <a:gd name="T58" fmla="*/ 109 w 186"/>
              <a:gd name="T59" fmla="*/ 130 h 200"/>
              <a:gd name="T60" fmla="*/ 89 w 186"/>
              <a:gd name="T61" fmla="*/ 130 h 200"/>
              <a:gd name="T62" fmla="*/ 82 w 186"/>
              <a:gd name="T63" fmla="*/ 124 h 200"/>
              <a:gd name="T64" fmla="*/ 82 w 186"/>
              <a:gd name="T65" fmla="*/ 96 h 200"/>
              <a:gd name="T66" fmla="*/ 89 w 186"/>
              <a:gd name="T67" fmla="*/ 90 h 200"/>
              <a:gd name="T68" fmla="*/ 96 w 186"/>
              <a:gd name="T69" fmla="*/ 96 h 200"/>
              <a:gd name="T70" fmla="*/ 96 w 186"/>
              <a:gd name="T71" fmla="*/ 117 h 200"/>
              <a:gd name="T72" fmla="*/ 109 w 186"/>
              <a:gd name="T73" fmla="*/ 117 h 200"/>
              <a:gd name="T74" fmla="*/ 116 w 186"/>
              <a:gd name="T75" fmla="*/ 124 h 200"/>
              <a:gd name="T76" fmla="*/ 109 w 186"/>
              <a:gd name="T77" fmla="*/ 130 h 200"/>
              <a:gd name="T78" fmla="*/ 12 w 186"/>
              <a:gd name="T79" fmla="*/ 88 h 200"/>
              <a:gd name="T80" fmla="*/ 0 w 186"/>
              <a:gd name="T81" fmla="*/ 59 h 200"/>
              <a:gd name="T82" fmla="*/ 40 w 186"/>
              <a:gd name="T83" fmla="*/ 18 h 200"/>
              <a:gd name="T84" fmla="*/ 73 w 186"/>
              <a:gd name="T85" fmla="*/ 36 h 200"/>
              <a:gd name="T86" fmla="*/ 12 w 186"/>
              <a:gd name="T87" fmla="*/ 88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6" h="200">
                <a:moveTo>
                  <a:pt x="173" y="88"/>
                </a:moveTo>
                <a:cubicBezTo>
                  <a:pt x="164" y="62"/>
                  <a:pt x="141" y="42"/>
                  <a:pt x="112" y="36"/>
                </a:cubicBezTo>
                <a:cubicBezTo>
                  <a:pt x="120" y="25"/>
                  <a:pt x="132" y="18"/>
                  <a:pt x="146" y="18"/>
                </a:cubicBezTo>
                <a:cubicBezTo>
                  <a:pt x="168" y="18"/>
                  <a:pt x="186" y="36"/>
                  <a:pt x="186" y="59"/>
                </a:cubicBezTo>
                <a:cubicBezTo>
                  <a:pt x="186" y="70"/>
                  <a:pt x="181" y="81"/>
                  <a:pt x="173" y="88"/>
                </a:cubicBezTo>
                <a:close/>
                <a:moveTo>
                  <a:pt x="95" y="20"/>
                </a:moveTo>
                <a:cubicBezTo>
                  <a:pt x="95" y="45"/>
                  <a:pt x="95" y="45"/>
                  <a:pt x="95" y="45"/>
                </a:cubicBezTo>
                <a:cubicBezTo>
                  <a:pt x="134" y="47"/>
                  <a:pt x="165" y="79"/>
                  <a:pt x="165" y="118"/>
                </a:cubicBezTo>
                <a:cubicBezTo>
                  <a:pt x="165" y="134"/>
                  <a:pt x="160" y="150"/>
                  <a:pt x="151" y="162"/>
                </a:cubicBezTo>
                <a:cubicBezTo>
                  <a:pt x="168" y="191"/>
                  <a:pt x="168" y="191"/>
                  <a:pt x="168" y="191"/>
                </a:cubicBezTo>
                <a:cubicBezTo>
                  <a:pt x="154" y="199"/>
                  <a:pt x="154" y="199"/>
                  <a:pt x="154" y="199"/>
                </a:cubicBezTo>
                <a:cubicBezTo>
                  <a:pt x="139" y="174"/>
                  <a:pt x="139" y="174"/>
                  <a:pt x="139" y="174"/>
                </a:cubicBezTo>
                <a:cubicBezTo>
                  <a:pt x="126" y="185"/>
                  <a:pt x="110" y="191"/>
                  <a:pt x="92" y="191"/>
                </a:cubicBezTo>
                <a:cubicBezTo>
                  <a:pt x="75" y="191"/>
                  <a:pt x="58" y="185"/>
                  <a:pt x="46" y="174"/>
                </a:cubicBezTo>
                <a:cubicBezTo>
                  <a:pt x="31" y="200"/>
                  <a:pt x="31" y="200"/>
                  <a:pt x="31" y="200"/>
                </a:cubicBezTo>
                <a:cubicBezTo>
                  <a:pt x="17" y="192"/>
                  <a:pt x="17" y="192"/>
                  <a:pt x="17" y="192"/>
                </a:cubicBezTo>
                <a:cubicBezTo>
                  <a:pt x="34" y="162"/>
                  <a:pt x="34" y="162"/>
                  <a:pt x="34" y="162"/>
                </a:cubicBezTo>
                <a:cubicBezTo>
                  <a:pt x="25" y="150"/>
                  <a:pt x="19" y="135"/>
                  <a:pt x="19" y="118"/>
                </a:cubicBezTo>
                <a:cubicBezTo>
                  <a:pt x="19" y="79"/>
                  <a:pt x="50" y="47"/>
                  <a:pt x="89" y="45"/>
                </a:cubicBezTo>
                <a:cubicBezTo>
                  <a:pt x="89" y="20"/>
                  <a:pt x="89" y="20"/>
                  <a:pt x="89" y="20"/>
                </a:cubicBezTo>
                <a:cubicBezTo>
                  <a:pt x="85" y="18"/>
                  <a:pt x="82" y="15"/>
                  <a:pt x="82" y="10"/>
                </a:cubicBezTo>
                <a:cubicBezTo>
                  <a:pt x="82" y="5"/>
                  <a:pt x="86" y="0"/>
                  <a:pt x="92" y="0"/>
                </a:cubicBezTo>
                <a:cubicBezTo>
                  <a:pt x="98" y="0"/>
                  <a:pt x="102" y="5"/>
                  <a:pt x="102" y="10"/>
                </a:cubicBezTo>
                <a:cubicBezTo>
                  <a:pt x="102" y="15"/>
                  <a:pt x="99" y="18"/>
                  <a:pt x="95" y="20"/>
                </a:cubicBezTo>
                <a:close/>
                <a:moveTo>
                  <a:pt x="36" y="118"/>
                </a:moveTo>
                <a:cubicBezTo>
                  <a:pt x="36" y="149"/>
                  <a:pt x="61" y="175"/>
                  <a:pt x="92" y="175"/>
                </a:cubicBezTo>
                <a:cubicBezTo>
                  <a:pt x="124" y="175"/>
                  <a:pt x="149" y="149"/>
                  <a:pt x="149" y="118"/>
                </a:cubicBezTo>
                <a:cubicBezTo>
                  <a:pt x="149" y="87"/>
                  <a:pt x="124" y="61"/>
                  <a:pt x="92" y="61"/>
                </a:cubicBezTo>
                <a:cubicBezTo>
                  <a:pt x="61" y="61"/>
                  <a:pt x="36" y="87"/>
                  <a:pt x="36" y="118"/>
                </a:cubicBezTo>
                <a:close/>
                <a:moveTo>
                  <a:pt x="109" y="130"/>
                </a:moveTo>
                <a:cubicBezTo>
                  <a:pt x="89" y="130"/>
                  <a:pt x="89" y="130"/>
                  <a:pt x="89" y="130"/>
                </a:cubicBezTo>
                <a:cubicBezTo>
                  <a:pt x="85" y="130"/>
                  <a:pt x="82" y="127"/>
                  <a:pt x="82" y="124"/>
                </a:cubicBezTo>
                <a:cubicBezTo>
                  <a:pt x="82" y="96"/>
                  <a:pt x="82" y="96"/>
                  <a:pt x="82" y="96"/>
                </a:cubicBezTo>
                <a:cubicBezTo>
                  <a:pt x="82" y="93"/>
                  <a:pt x="85" y="90"/>
                  <a:pt x="89" y="90"/>
                </a:cubicBezTo>
                <a:cubicBezTo>
                  <a:pt x="93" y="90"/>
                  <a:pt x="96" y="93"/>
                  <a:pt x="96" y="96"/>
                </a:cubicBezTo>
                <a:cubicBezTo>
                  <a:pt x="96" y="117"/>
                  <a:pt x="96" y="117"/>
                  <a:pt x="96" y="117"/>
                </a:cubicBezTo>
                <a:cubicBezTo>
                  <a:pt x="109" y="117"/>
                  <a:pt x="109" y="117"/>
                  <a:pt x="109" y="117"/>
                </a:cubicBezTo>
                <a:cubicBezTo>
                  <a:pt x="113" y="117"/>
                  <a:pt x="116" y="120"/>
                  <a:pt x="116" y="124"/>
                </a:cubicBezTo>
                <a:cubicBezTo>
                  <a:pt x="116" y="127"/>
                  <a:pt x="113" y="130"/>
                  <a:pt x="109" y="130"/>
                </a:cubicBezTo>
                <a:close/>
                <a:moveTo>
                  <a:pt x="12" y="88"/>
                </a:moveTo>
                <a:cubicBezTo>
                  <a:pt x="4" y="81"/>
                  <a:pt x="0" y="70"/>
                  <a:pt x="0" y="59"/>
                </a:cubicBezTo>
                <a:cubicBezTo>
                  <a:pt x="0" y="36"/>
                  <a:pt x="18" y="18"/>
                  <a:pt x="40" y="18"/>
                </a:cubicBezTo>
                <a:cubicBezTo>
                  <a:pt x="54" y="18"/>
                  <a:pt x="66" y="25"/>
                  <a:pt x="73" y="36"/>
                </a:cubicBezTo>
                <a:cubicBezTo>
                  <a:pt x="45" y="42"/>
                  <a:pt x="22" y="62"/>
                  <a:pt x="12" y="88"/>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pPr marL="0" marR="0" lvl="0" indent="0" defTabSz="6089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cs typeface="+mn-ea"/>
              <a:sym typeface="+mn-lt"/>
            </a:endParaRPr>
          </a:p>
        </p:txBody>
      </p:sp>
      <p:sp>
        <p:nvSpPr>
          <p:cNvPr id="23" name="矩形 22"/>
          <p:cNvSpPr/>
          <p:nvPr/>
        </p:nvSpPr>
        <p:spPr>
          <a:xfrm>
            <a:off x="6607276" y="2389875"/>
            <a:ext cx="5584724" cy="3249740"/>
          </a:xfrm>
          <a:prstGeom prst="rect">
            <a:avLst/>
          </a:prstGeom>
          <a:blipFill>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24" name="TextBox 33"/>
          <p:cNvSpPr txBox="1"/>
          <p:nvPr/>
        </p:nvSpPr>
        <p:spPr>
          <a:xfrm>
            <a:off x="6466510" y="1633294"/>
            <a:ext cx="2913640" cy="584775"/>
          </a:xfrm>
          <a:prstGeom prst="rect">
            <a:avLst/>
          </a:prstGeom>
          <a:noFill/>
        </p:spPr>
        <p:txBody>
          <a:bodyPr wrap="square" rtlCol="0">
            <a:spAutoFit/>
          </a:bodyPr>
          <a:lstStyle/>
          <a:p>
            <a:r>
              <a:rPr lang="en-US" altLang="zh-CN" sz="3200" dirty="0">
                <a:solidFill>
                  <a:srgbClr val="C00000"/>
                </a:solidFill>
                <a:latin typeface="方正粗宋简体" pitchFamily="65" charset="-122"/>
                <a:ea typeface="方正粗宋简体" pitchFamily="65" charset="-122"/>
              </a:rPr>
              <a:t>WORK </a:t>
            </a:r>
            <a:r>
              <a:rPr lang="en-US" altLang="zh-CN" sz="3200" dirty="0">
                <a:latin typeface="方正粗宋简体" pitchFamily="65" charset="-122"/>
                <a:ea typeface="方正粗宋简体" pitchFamily="65" charset="-122"/>
              </a:rPr>
              <a:t>HARD</a:t>
            </a:r>
            <a:endParaRPr lang="zh-CN" altLang="en-US" sz="3200" dirty="0">
              <a:latin typeface="方正粗宋简体" pitchFamily="65" charset="-122"/>
              <a:ea typeface="方正粗宋简体" pitchFamily="65"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Tm="1000">
        <p:random/>
      </p:transition>
    </mc:Choice>
    <mc:Fallback xmlns="">
      <p:transition spd="slow"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53" presetClass="entr" presetSubtype="16"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 calcmode="lin" valueType="num">
                                      <p:cBhvr>
                                        <p:cTn id="10" dur="500" fill="hold"/>
                                        <p:tgtEl>
                                          <p:spTgt spid="16"/>
                                        </p:tgtEl>
                                        <p:attrNameLst>
                                          <p:attrName>ppt_w</p:attrName>
                                        </p:attrNameLst>
                                      </p:cBhvr>
                                      <p:tavLst>
                                        <p:tav tm="0">
                                          <p:val>
                                            <p:fltVal val="0"/>
                                          </p:val>
                                        </p:tav>
                                        <p:tav tm="100000">
                                          <p:val>
                                            <p:strVal val="#ppt_w"/>
                                          </p:val>
                                        </p:tav>
                                      </p:tavLst>
                                    </p:anim>
                                    <p:anim calcmode="lin" valueType="num">
                                      <p:cBhvr>
                                        <p:cTn id="11" dur="500" fill="hold"/>
                                        <p:tgtEl>
                                          <p:spTgt spid="16"/>
                                        </p:tgtEl>
                                        <p:attrNameLst>
                                          <p:attrName>ppt_h</p:attrName>
                                        </p:attrNameLst>
                                      </p:cBhvr>
                                      <p:tavLst>
                                        <p:tav tm="0">
                                          <p:val>
                                            <p:fltVal val="0"/>
                                          </p:val>
                                        </p:tav>
                                        <p:tav tm="100000">
                                          <p:val>
                                            <p:strVal val="#ppt_h"/>
                                          </p:val>
                                        </p:tav>
                                      </p:tavLst>
                                    </p:anim>
                                    <p:animEffect transition="in" filter="fade">
                                      <p:cBhvr>
                                        <p:cTn id="12" dur="500"/>
                                        <p:tgtEl>
                                          <p:spTgt spid="16"/>
                                        </p:tgtEl>
                                      </p:cBhvr>
                                    </p:animEffect>
                                  </p:childTnLst>
                                </p:cTn>
                              </p:par>
                              <p:par>
                                <p:cTn id="13" presetID="53" presetClass="entr" presetSubtype="16" fill="hold" nodeType="withEffect">
                                  <p:stCondLst>
                                    <p:cond delay="100"/>
                                  </p:stCondLst>
                                  <p:childTnLst>
                                    <p:set>
                                      <p:cBhvr>
                                        <p:cTn id="14" dur="1" fill="hold">
                                          <p:stCondLst>
                                            <p:cond delay="0"/>
                                          </p:stCondLst>
                                        </p:cTn>
                                        <p:tgtEl>
                                          <p:spTgt spid="19"/>
                                        </p:tgtEl>
                                        <p:attrNameLst>
                                          <p:attrName>style.visibility</p:attrName>
                                        </p:attrNameLst>
                                      </p:cBhvr>
                                      <p:to>
                                        <p:strVal val="visible"/>
                                      </p:to>
                                    </p:set>
                                    <p:anim calcmode="lin" valueType="num">
                                      <p:cBhvr>
                                        <p:cTn id="15" dur="500" fill="hold"/>
                                        <p:tgtEl>
                                          <p:spTgt spid="19"/>
                                        </p:tgtEl>
                                        <p:attrNameLst>
                                          <p:attrName>ppt_w</p:attrName>
                                        </p:attrNameLst>
                                      </p:cBhvr>
                                      <p:tavLst>
                                        <p:tav tm="0">
                                          <p:val>
                                            <p:fltVal val="0"/>
                                          </p:val>
                                        </p:tav>
                                        <p:tav tm="100000">
                                          <p:val>
                                            <p:strVal val="#ppt_w"/>
                                          </p:val>
                                        </p:tav>
                                      </p:tavLst>
                                    </p:anim>
                                    <p:anim calcmode="lin" valueType="num">
                                      <p:cBhvr>
                                        <p:cTn id="16" dur="500" fill="hold"/>
                                        <p:tgtEl>
                                          <p:spTgt spid="19"/>
                                        </p:tgtEl>
                                        <p:attrNameLst>
                                          <p:attrName>ppt_h</p:attrName>
                                        </p:attrNameLst>
                                      </p:cBhvr>
                                      <p:tavLst>
                                        <p:tav tm="0">
                                          <p:val>
                                            <p:fltVal val="0"/>
                                          </p:val>
                                        </p:tav>
                                        <p:tav tm="100000">
                                          <p:val>
                                            <p:strVal val="#ppt_h"/>
                                          </p:val>
                                        </p:tav>
                                      </p:tavLst>
                                    </p:anim>
                                    <p:animEffect transition="in" filter="fade">
                                      <p:cBhvr>
                                        <p:cTn id="17" dur="500"/>
                                        <p:tgtEl>
                                          <p:spTgt spid="19"/>
                                        </p:tgtEl>
                                      </p:cBhvr>
                                    </p:animEffect>
                                  </p:childTnLst>
                                </p:cTn>
                              </p:par>
                              <p:par>
                                <p:cTn id="18" presetID="53" presetClass="entr" presetSubtype="16" fill="hold" grpId="0" nodeType="withEffect">
                                  <p:stCondLst>
                                    <p:cond delay="200"/>
                                  </p:stCondLst>
                                  <p:childTnLst>
                                    <p:set>
                                      <p:cBhvr>
                                        <p:cTn id="19" dur="1" fill="hold">
                                          <p:stCondLst>
                                            <p:cond delay="0"/>
                                          </p:stCondLst>
                                        </p:cTn>
                                        <p:tgtEl>
                                          <p:spTgt spid="22"/>
                                        </p:tgtEl>
                                        <p:attrNameLst>
                                          <p:attrName>style.visibility</p:attrName>
                                        </p:attrNameLst>
                                      </p:cBhvr>
                                      <p:to>
                                        <p:strVal val="visible"/>
                                      </p:to>
                                    </p:set>
                                    <p:anim calcmode="lin" valueType="num">
                                      <p:cBhvr>
                                        <p:cTn id="20" dur="500" fill="hold"/>
                                        <p:tgtEl>
                                          <p:spTgt spid="22"/>
                                        </p:tgtEl>
                                        <p:attrNameLst>
                                          <p:attrName>ppt_w</p:attrName>
                                        </p:attrNameLst>
                                      </p:cBhvr>
                                      <p:tavLst>
                                        <p:tav tm="0">
                                          <p:val>
                                            <p:fltVal val="0"/>
                                          </p:val>
                                        </p:tav>
                                        <p:tav tm="100000">
                                          <p:val>
                                            <p:strVal val="#ppt_w"/>
                                          </p:val>
                                        </p:tav>
                                      </p:tavLst>
                                    </p:anim>
                                    <p:anim calcmode="lin" valueType="num">
                                      <p:cBhvr>
                                        <p:cTn id="21" dur="500" fill="hold"/>
                                        <p:tgtEl>
                                          <p:spTgt spid="22"/>
                                        </p:tgtEl>
                                        <p:attrNameLst>
                                          <p:attrName>ppt_h</p:attrName>
                                        </p:attrNameLst>
                                      </p:cBhvr>
                                      <p:tavLst>
                                        <p:tav tm="0">
                                          <p:val>
                                            <p:fltVal val="0"/>
                                          </p:val>
                                        </p:tav>
                                        <p:tav tm="100000">
                                          <p:val>
                                            <p:strVal val="#ppt_h"/>
                                          </p:val>
                                        </p:tav>
                                      </p:tavLst>
                                    </p:anim>
                                    <p:animEffect transition="in" filter="fade">
                                      <p:cBhvr>
                                        <p:cTn id="22" dur="500"/>
                                        <p:tgtEl>
                                          <p:spTgt spid="22"/>
                                        </p:tgtEl>
                                      </p:cBhvr>
                                    </p:animEffect>
                                  </p:childTnLst>
                                </p:cTn>
                              </p:par>
                              <p:par>
                                <p:cTn id="23" presetID="22" presetClass="entr" presetSubtype="1" fill="hold" nodeType="withEffect">
                                  <p:stCondLst>
                                    <p:cond delay="200"/>
                                  </p:stCondLst>
                                  <p:childTnLst>
                                    <p:set>
                                      <p:cBhvr>
                                        <p:cTn id="24" dur="1" fill="hold">
                                          <p:stCondLst>
                                            <p:cond delay="0"/>
                                          </p:stCondLst>
                                        </p:cTn>
                                        <p:tgtEl>
                                          <p:spTgt spid="4"/>
                                        </p:tgtEl>
                                        <p:attrNameLst>
                                          <p:attrName>style.visibility</p:attrName>
                                        </p:attrNameLst>
                                      </p:cBhvr>
                                      <p:to>
                                        <p:strVal val="visible"/>
                                      </p:to>
                                    </p:set>
                                    <p:animEffect transition="in" filter="wipe(up)">
                                      <p:cBhvr>
                                        <p:cTn id="25" dur="500"/>
                                        <p:tgtEl>
                                          <p:spTgt spid="4"/>
                                        </p:tgtEl>
                                      </p:cBhvr>
                                    </p:animEffect>
                                  </p:childTnLst>
                                </p:cTn>
                              </p:par>
                              <p:par>
                                <p:cTn id="26" presetID="22" presetClass="entr" presetSubtype="1" fill="hold" nodeType="withEffect">
                                  <p:stCondLst>
                                    <p:cond delay="20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par>
                                <p:cTn id="29" presetID="22" presetClass="entr" presetSubtype="1" fill="hold" nodeType="withEffect">
                                  <p:stCondLst>
                                    <p:cond delay="20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500"/>
                            </p:stCondLst>
                            <p:childTnLst>
                              <p:par>
                                <p:cTn id="33" presetID="10" presetClass="entr" presetSubtype="0" fill="hold" grpId="0" nodeType="afterEffect">
                                  <p:stCondLst>
                                    <p:cond delay="0"/>
                                  </p:stCondLst>
                                  <p:iterate type="lt">
                                    <p:tmPct val="30000"/>
                                  </p:iterate>
                                  <p:childTnLst>
                                    <p:set>
                                      <p:cBhvr>
                                        <p:cTn id="34" dur="1" fill="hold">
                                          <p:stCondLst>
                                            <p:cond delay="0"/>
                                          </p:stCondLst>
                                        </p:cTn>
                                        <p:tgtEl>
                                          <p:spTgt spid="24"/>
                                        </p:tgtEl>
                                        <p:attrNameLst>
                                          <p:attrName>style.visibility</p:attrName>
                                        </p:attrNameLst>
                                      </p:cBhvr>
                                      <p:to>
                                        <p:strVal val="visible"/>
                                      </p:to>
                                    </p:set>
                                    <p:animEffect transition="in" filter="fade">
                                      <p:cBhvr>
                                        <p:cTn id="35" dur="250"/>
                                        <p:tgtEl>
                                          <p:spTgt spid="24"/>
                                        </p:tgtEl>
                                      </p:cBhvr>
                                    </p:animEffect>
                                  </p:childTnLst>
                                </p:cTn>
                              </p:par>
                              <p:par>
                                <p:cTn id="36" presetID="22" presetClass="entr" presetSubtype="1" fill="hold" nodeType="with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wipe(up)">
                                      <p:cBhvr>
                                        <p:cTn id="38" dur="500"/>
                                        <p:tgtEl>
                                          <p:spTgt spid="5"/>
                                        </p:tgtEl>
                                      </p:cBhvr>
                                    </p:animEffect>
                                  </p:childTnLst>
                                </p:cTn>
                              </p:par>
                              <p:par>
                                <p:cTn id="39" presetID="22" presetClass="entr" presetSubtype="1" fill="hold" nodeType="withEffect">
                                  <p:stCondLst>
                                    <p:cond delay="100"/>
                                  </p:stCondLst>
                                  <p:childTnLst>
                                    <p:set>
                                      <p:cBhvr>
                                        <p:cTn id="40" dur="1" fill="hold">
                                          <p:stCondLst>
                                            <p:cond delay="0"/>
                                          </p:stCondLst>
                                        </p:cTn>
                                        <p:tgtEl>
                                          <p:spTgt spid="13"/>
                                        </p:tgtEl>
                                        <p:attrNameLst>
                                          <p:attrName>style.visibility</p:attrName>
                                        </p:attrNameLst>
                                      </p:cBhvr>
                                      <p:to>
                                        <p:strVal val="visible"/>
                                      </p:to>
                                    </p:set>
                                    <p:animEffect transition="in" filter="wipe(up)">
                                      <p:cBhvr>
                                        <p:cTn id="41" dur="500"/>
                                        <p:tgtEl>
                                          <p:spTgt spid="13"/>
                                        </p:tgtEl>
                                      </p:cBhvr>
                                    </p:animEffect>
                                  </p:childTnLst>
                                </p:cTn>
                              </p:par>
                              <p:par>
                                <p:cTn id="42" presetID="22" presetClass="entr" presetSubtype="1" fill="hold" nodeType="withEffect">
                                  <p:stCondLst>
                                    <p:cond delay="200"/>
                                  </p:stCondLst>
                                  <p:childTnLst>
                                    <p:set>
                                      <p:cBhvr>
                                        <p:cTn id="43" dur="1" fill="hold">
                                          <p:stCondLst>
                                            <p:cond delay="0"/>
                                          </p:stCondLst>
                                        </p:cTn>
                                        <p:tgtEl>
                                          <p:spTgt spid="9"/>
                                        </p:tgtEl>
                                        <p:attrNameLst>
                                          <p:attrName>style.visibility</p:attrName>
                                        </p:attrNameLst>
                                      </p:cBhvr>
                                      <p:to>
                                        <p:strVal val="visible"/>
                                      </p:to>
                                    </p:set>
                                    <p:animEffect transition="in" filter="wipe(up)">
                                      <p:cBhvr>
                                        <p:cTn id="44" dur="500"/>
                                        <p:tgtEl>
                                          <p:spTgt spid="9"/>
                                        </p:tgtEl>
                                      </p:cBhvr>
                                    </p:animEffect>
                                  </p:childTnLst>
                                </p:cTn>
                              </p:par>
                              <p:par>
                                <p:cTn id="45" presetID="22" presetClass="entr" presetSubtype="8" fill="hold" grpId="0" nodeType="withEffect">
                                  <p:stCondLst>
                                    <p:cond delay="250"/>
                                  </p:stCondLst>
                                  <p:childTnLst>
                                    <p:set>
                                      <p:cBhvr>
                                        <p:cTn id="46" dur="1" fill="hold">
                                          <p:stCondLst>
                                            <p:cond delay="0"/>
                                          </p:stCondLst>
                                        </p:cTn>
                                        <p:tgtEl>
                                          <p:spTgt spid="23"/>
                                        </p:tgtEl>
                                        <p:attrNameLst>
                                          <p:attrName>style.visibility</p:attrName>
                                        </p:attrNameLst>
                                      </p:cBhvr>
                                      <p:to>
                                        <p:strVal val="visible"/>
                                      </p:to>
                                    </p:set>
                                    <p:animEffect transition="in" filter="wipe(left)">
                                      <p:cBhvr>
                                        <p:cTn id="47" dur="500"/>
                                        <p:tgtEl>
                                          <p:spTgt spid="23"/>
                                        </p:tgtEl>
                                      </p:cBhvr>
                                    </p:animEffect>
                                  </p:childTnLst>
                                </p:cTn>
                              </p:par>
                              <p:par>
                                <p:cTn id="48" presetID="22" presetClass="entr" presetSubtype="8" fill="hold" nodeType="withEffect">
                                  <p:stCondLst>
                                    <p:cond delay="250"/>
                                  </p:stCondLst>
                                  <p:childTnLst>
                                    <p:set>
                                      <p:cBhvr>
                                        <p:cTn id="49" dur="1" fill="hold">
                                          <p:stCondLst>
                                            <p:cond delay="0"/>
                                          </p:stCondLst>
                                        </p:cTn>
                                        <p:tgtEl>
                                          <p:spTgt spid="3"/>
                                        </p:tgtEl>
                                        <p:attrNameLst>
                                          <p:attrName>style.visibility</p:attrName>
                                        </p:attrNameLst>
                                      </p:cBhvr>
                                      <p:to>
                                        <p:strVal val="visible"/>
                                      </p:to>
                                    </p:set>
                                    <p:animEffect transition="in" filter="wipe(left)">
                                      <p:cBhvr>
                                        <p:cTn id="5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2" grpId="0" animBg="1"/>
      <p:bldP spid="23" grpId="0" animBg="1"/>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5"/>
          <p:cNvSpPr txBox="1">
            <a:spLocks noChangeArrowheads="1"/>
          </p:cNvSpPr>
          <p:nvPr/>
        </p:nvSpPr>
        <p:spPr bwMode="auto">
          <a:xfrm>
            <a:off x="1980372" y="353192"/>
            <a:ext cx="3999324" cy="553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21892" tIns="60945" rIns="121892" bIns="60945">
            <a:spAutoFit/>
          </a:bodyPr>
          <a:lstStyle>
            <a:defPPr>
              <a:defRPr lang="zh-CN"/>
            </a:defPPr>
            <a:lvl1pPr eaLnBrk="1" hangingPunct="1">
              <a:defRPr sz="3465" i="0" spc="-150">
                <a:solidFill>
                  <a:schemeClr val="tx1">
                    <a:lumMod val="75000"/>
                    <a:lumOff val="25000"/>
                  </a:schemeClr>
                </a:solidFill>
                <a:latin typeface="+mn-lt"/>
                <a:ea typeface="+mn-ea"/>
                <a:cs typeface="+mn-ea"/>
              </a:defRPr>
            </a:lvl1pPr>
            <a:lvl2pPr marL="742950" indent="-285750" eaLnBrk="0" hangingPunct="0">
              <a:defRPr i="1">
                <a:latin typeface="Arial" panose="020B0604020202020204" pitchFamily="34" charset="0"/>
                <a:ea typeface="宋体" panose="02010600030101010101" pitchFamily="2" charset="-122"/>
              </a:defRPr>
            </a:lvl2pPr>
            <a:lvl3pPr marL="1143000" indent="-228600" eaLnBrk="0" hangingPunct="0">
              <a:defRPr i="1">
                <a:latin typeface="Arial" panose="020B0604020202020204" pitchFamily="34" charset="0"/>
                <a:ea typeface="宋体" panose="02010600030101010101" pitchFamily="2" charset="-122"/>
              </a:defRPr>
            </a:lvl3pPr>
            <a:lvl4pPr marL="1600200" indent="-228600" eaLnBrk="0" hangingPunct="0">
              <a:defRPr i="1">
                <a:latin typeface="Arial" panose="020B0604020202020204" pitchFamily="34" charset="0"/>
                <a:ea typeface="宋体" panose="02010600030101010101" pitchFamily="2" charset="-122"/>
              </a:defRPr>
            </a:lvl4pPr>
            <a:lvl5pPr marL="2057400" indent="-228600" eaLnBrk="0" hangingPunct="0">
              <a:defRPr i="1">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9pPr>
          </a:lstStyle>
          <a:p>
            <a:r>
              <a:rPr lang="zh-CN" altLang="en-US" sz="2800" b="1" spc="0" dirty="0">
                <a:solidFill>
                  <a:srgbClr val="FFE100"/>
                </a:solidFill>
                <a:sym typeface="+mn-lt"/>
              </a:rPr>
              <a:t>修改相关主题文字</a:t>
            </a:r>
          </a:p>
        </p:txBody>
      </p:sp>
      <p:grpSp>
        <p:nvGrpSpPr>
          <p:cNvPr id="3" name="组合 2"/>
          <p:cNvGrpSpPr/>
          <p:nvPr/>
        </p:nvGrpSpPr>
        <p:grpSpPr>
          <a:xfrm>
            <a:off x="1759653" y="2122952"/>
            <a:ext cx="2532089" cy="824401"/>
            <a:chOff x="1324027" y="1558644"/>
            <a:chExt cx="1899067" cy="618301"/>
          </a:xfrm>
        </p:grpSpPr>
        <p:sp>
          <p:nvSpPr>
            <p:cNvPr id="4" name="Freeform 9"/>
            <p:cNvSpPr/>
            <p:nvPr/>
          </p:nvSpPr>
          <p:spPr bwMode="auto">
            <a:xfrm rot="5400000">
              <a:off x="1964410" y="918261"/>
              <a:ext cx="618301" cy="1899067"/>
            </a:xfrm>
            <a:custGeom>
              <a:avLst/>
              <a:gdLst>
                <a:gd name="T0" fmla="*/ 278 w 278"/>
                <a:gd name="T1" fmla="*/ 853 h 853"/>
                <a:gd name="T2" fmla="*/ 0 w 278"/>
                <a:gd name="T3" fmla="*/ 129 h 853"/>
                <a:gd name="T4" fmla="*/ 217 w 278"/>
                <a:gd name="T5" fmla="*/ 167 h 853"/>
                <a:gd name="T6" fmla="*/ 278 w 278"/>
                <a:gd name="T7" fmla="*/ 369 h 853"/>
                <a:gd name="T8" fmla="*/ 278 w 278"/>
                <a:gd name="T9" fmla="*/ 853 h 853"/>
              </a:gdLst>
              <a:ahLst/>
              <a:cxnLst>
                <a:cxn ang="0">
                  <a:pos x="T0" y="T1"/>
                </a:cxn>
                <a:cxn ang="0">
                  <a:pos x="T2" y="T3"/>
                </a:cxn>
                <a:cxn ang="0">
                  <a:pos x="T4" y="T5"/>
                </a:cxn>
                <a:cxn ang="0">
                  <a:pos x="T6" y="T7"/>
                </a:cxn>
                <a:cxn ang="0">
                  <a:pos x="T8" y="T9"/>
                </a:cxn>
              </a:cxnLst>
              <a:rect l="0" t="0" r="r" b="b"/>
              <a:pathLst>
                <a:path w="278" h="853">
                  <a:moveTo>
                    <a:pt x="278" y="853"/>
                  </a:moveTo>
                  <a:cubicBezTo>
                    <a:pt x="93" y="672"/>
                    <a:pt x="0" y="376"/>
                    <a:pt x="0" y="129"/>
                  </a:cubicBezTo>
                  <a:cubicBezTo>
                    <a:pt x="0" y="0"/>
                    <a:pt x="177" y="17"/>
                    <a:pt x="217" y="167"/>
                  </a:cubicBezTo>
                  <a:cubicBezTo>
                    <a:pt x="232" y="240"/>
                    <a:pt x="251" y="307"/>
                    <a:pt x="278" y="369"/>
                  </a:cubicBezTo>
                  <a:cubicBezTo>
                    <a:pt x="278" y="531"/>
                    <a:pt x="278" y="692"/>
                    <a:pt x="278" y="853"/>
                  </a:cubicBezTo>
                  <a:close/>
                </a:path>
              </a:pathLst>
            </a:custGeom>
            <a:solidFill>
              <a:schemeClr val="tx1">
                <a:lumMod val="85000"/>
                <a:lumOff val="15000"/>
              </a:schemeClr>
            </a:solidFill>
            <a:ln>
              <a:noFill/>
            </a:ln>
          </p:spPr>
          <p:txBody>
            <a:bodyPr vert="horz" wrap="square" lIns="121920" tIns="60960" rIns="121920" bIns="60960" numCol="1" anchor="t" anchorCtr="0" compatLnSpc="1"/>
            <a:lstStyle/>
            <a:p>
              <a:endParaRPr lang="zh-CN" altLang="en-US">
                <a:solidFill>
                  <a:srgbClr val="FFC000"/>
                </a:solidFill>
                <a:ea typeface="微软雅黑" panose="020B0503020204020204" charset="-122"/>
              </a:endParaRPr>
            </a:p>
          </p:txBody>
        </p:sp>
        <p:sp>
          <p:nvSpPr>
            <p:cNvPr id="5" name="标题层"/>
            <p:cNvSpPr txBox="1"/>
            <p:nvPr/>
          </p:nvSpPr>
          <p:spPr bwMode="auto">
            <a:xfrm>
              <a:off x="2267177" y="1667739"/>
              <a:ext cx="617718" cy="377075"/>
            </a:xfrm>
            <a:prstGeom prst="rect">
              <a:avLst/>
            </a:prstGeom>
            <a:noFill/>
            <a:effectLst>
              <a:outerShdw blurRad="12700" dist="12700" dir="4380000" algn="tl" rotWithShape="0">
                <a:prstClr val="black">
                  <a:alpha val="40000"/>
                </a:prstClr>
              </a:outerShdw>
            </a:effectLst>
          </p:spPr>
          <p:txBody>
            <a:bodyPr wrap="square">
              <a:spAutoFit/>
            </a:bodyPr>
            <a:lstStyle/>
            <a:p>
              <a:pPr algn="ctr" defTabSz="1218565" fontAlgn="auto">
                <a:spcBef>
                  <a:spcPts val="0"/>
                </a:spcBef>
                <a:spcAft>
                  <a:spcPts val="0"/>
                </a:spcAft>
                <a:defRPr/>
              </a:pPr>
              <a:r>
                <a:rPr lang="en-US" altLang="zh-CN" sz="2665" kern="0" dirty="0">
                  <a:solidFill>
                    <a:srgbClr val="FFC000"/>
                  </a:solidFill>
                  <a:latin typeface="Impact" panose="020B0806030902050204" pitchFamily="34" charset="0"/>
                  <a:ea typeface="微软雅黑" panose="020B0503020204020204" charset="-122"/>
                  <a:cs typeface="Arial" panose="020B0604020202020204" pitchFamily="34" charset="0"/>
                </a:rPr>
                <a:t>01</a:t>
              </a:r>
              <a:endParaRPr lang="zh-CN" altLang="en-US" sz="2665" kern="0" dirty="0">
                <a:solidFill>
                  <a:srgbClr val="FFC000"/>
                </a:solidFill>
                <a:latin typeface="Impact" panose="020B0806030902050204" pitchFamily="34" charset="0"/>
                <a:ea typeface="微软雅黑" panose="020B0503020204020204" charset="-122"/>
                <a:cs typeface="Arial" panose="020B0604020202020204" pitchFamily="34" charset="0"/>
              </a:endParaRPr>
            </a:p>
          </p:txBody>
        </p:sp>
      </p:grpSp>
      <p:grpSp>
        <p:nvGrpSpPr>
          <p:cNvPr id="6" name="组合 5"/>
          <p:cNvGrpSpPr/>
          <p:nvPr/>
        </p:nvGrpSpPr>
        <p:grpSpPr>
          <a:xfrm>
            <a:off x="4109664" y="2994348"/>
            <a:ext cx="2467725" cy="727171"/>
            <a:chOff x="3153253" y="2245760"/>
            <a:chExt cx="1850794" cy="545378"/>
          </a:xfrm>
        </p:grpSpPr>
        <p:sp>
          <p:nvSpPr>
            <p:cNvPr id="7" name="Freeform 11"/>
            <p:cNvSpPr/>
            <p:nvPr/>
          </p:nvSpPr>
          <p:spPr bwMode="auto">
            <a:xfrm rot="5400000">
              <a:off x="3805961" y="1593052"/>
              <a:ext cx="545378" cy="1850794"/>
            </a:xfrm>
            <a:custGeom>
              <a:avLst/>
              <a:gdLst>
                <a:gd name="T0" fmla="*/ 0 w 245"/>
                <a:gd name="T1" fmla="*/ 178 h 831"/>
                <a:gd name="T2" fmla="*/ 243 w 245"/>
                <a:gd name="T3" fmla="*/ 176 h 831"/>
                <a:gd name="T4" fmla="*/ 245 w 245"/>
                <a:gd name="T5" fmla="*/ 831 h 831"/>
                <a:gd name="T6" fmla="*/ 1 w 245"/>
                <a:gd name="T7" fmla="*/ 831 h 831"/>
                <a:gd name="T8" fmla="*/ 0 w 245"/>
                <a:gd name="T9" fmla="*/ 178 h 831"/>
              </a:gdLst>
              <a:ahLst/>
              <a:cxnLst>
                <a:cxn ang="0">
                  <a:pos x="T0" y="T1"/>
                </a:cxn>
                <a:cxn ang="0">
                  <a:pos x="T2" y="T3"/>
                </a:cxn>
                <a:cxn ang="0">
                  <a:pos x="T4" y="T5"/>
                </a:cxn>
                <a:cxn ang="0">
                  <a:pos x="T6" y="T7"/>
                </a:cxn>
                <a:cxn ang="0">
                  <a:pos x="T8" y="T9"/>
                </a:cxn>
              </a:cxnLst>
              <a:rect l="0" t="0" r="r" b="b"/>
              <a:pathLst>
                <a:path w="245" h="831">
                  <a:moveTo>
                    <a:pt x="0" y="178"/>
                  </a:moveTo>
                  <a:cubicBezTo>
                    <a:pt x="0" y="0"/>
                    <a:pt x="243" y="9"/>
                    <a:pt x="243" y="176"/>
                  </a:cubicBezTo>
                  <a:cubicBezTo>
                    <a:pt x="245" y="831"/>
                    <a:pt x="245" y="831"/>
                    <a:pt x="245" y="831"/>
                  </a:cubicBezTo>
                  <a:cubicBezTo>
                    <a:pt x="1" y="831"/>
                    <a:pt x="1" y="831"/>
                    <a:pt x="1" y="831"/>
                  </a:cubicBezTo>
                  <a:cubicBezTo>
                    <a:pt x="1" y="613"/>
                    <a:pt x="0" y="396"/>
                    <a:pt x="0" y="178"/>
                  </a:cubicBezTo>
                  <a:close/>
                </a:path>
              </a:pathLst>
            </a:custGeom>
            <a:solidFill>
              <a:schemeClr val="tx1">
                <a:lumMod val="85000"/>
                <a:lumOff val="15000"/>
              </a:schemeClr>
            </a:solidFill>
            <a:ln>
              <a:noFill/>
            </a:ln>
          </p:spPr>
          <p:txBody>
            <a:bodyPr vert="horz" wrap="square" lIns="121920" tIns="60960" rIns="121920" bIns="60960" numCol="1" anchor="t" anchorCtr="0" compatLnSpc="1"/>
            <a:lstStyle/>
            <a:p>
              <a:endParaRPr lang="zh-CN" altLang="en-US">
                <a:solidFill>
                  <a:srgbClr val="FFC000"/>
                </a:solidFill>
                <a:ea typeface="微软雅黑" panose="020B0503020204020204" charset="-122"/>
              </a:endParaRPr>
            </a:p>
          </p:txBody>
        </p:sp>
        <p:sp>
          <p:nvSpPr>
            <p:cNvPr id="8" name="标题层"/>
            <p:cNvSpPr txBox="1"/>
            <p:nvPr/>
          </p:nvSpPr>
          <p:spPr bwMode="auto">
            <a:xfrm>
              <a:off x="3273199" y="2318394"/>
              <a:ext cx="617718" cy="377075"/>
            </a:xfrm>
            <a:prstGeom prst="rect">
              <a:avLst/>
            </a:prstGeom>
            <a:noFill/>
            <a:effectLst>
              <a:outerShdw blurRad="12700" dist="12700" dir="4380000" algn="tl" rotWithShape="0">
                <a:prstClr val="black">
                  <a:alpha val="40000"/>
                </a:prstClr>
              </a:outerShdw>
            </a:effectLst>
          </p:spPr>
          <p:txBody>
            <a:bodyPr wrap="square">
              <a:spAutoFit/>
            </a:bodyPr>
            <a:lstStyle/>
            <a:p>
              <a:pPr algn="ctr" defTabSz="1218565" fontAlgn="auto">
                <a:spcBef>
                  <a:spcPts val="0"/>
                </a:spcBef>
                <a:spcAft>
                  <a:spcPts val="0"/>
                </a:spcAft>
                <a:defRPr/>
              </a:pPr>
              <a:r>
                <a:rPr lang="en-US" altLang="zh-CN" sz="2665" kern="0" dirty="0">
                  <a:solidFill>
                    <a:srgbClr val="FFC000"/>
                  </a:solidFill>
                  <a:latin typeface="Impact" panose="020B0806030902050204" pitchFamily="34" charset="0"/>
                  <a:ea typeface="微软雅黑" panose="020B0503020204020204" charset="-122"/>
                  <a:cs typeface="Arial" panose="020B0604020202020204" pitchFamily="34" charset="0"/>
                </a:rPr>
                <a:t>02</a:t>
              </a:r>
              <a:endParaRPr lang="zh-CN" altLang="en-US" sz="2665" kern="0" dirty="0">
                <a:solidFill>
                  <a:srgbClr val="FFC000"/>
                </a:solidFill>
                <a:latin typeface="Impact" panose="020B0806030902050204" pitchFamily="34" charset="0"/>
                <a:ea typeface="微软雅黑" panose="020B0503020204020204" charset="-122"/>
                <a:cs typeface="Arial" panose="020B0604020202020204" pitchFamily="34" charset="0"/>
              </a:endParaRPr>
            </a:p>
          </p:txBody>
        </p:sp>
      </p:grpSp>
      <p:grpSp>
        <p:nvGrpSpPr>
          <p:cNvPr id="9" name="组合 8"/>
          <p:cNvGrpSpPr/>
          <p:nvPr/>
        </p:nvGrpSpPr>
        <p:grpSpPr>
          <a:xfrm>
            <a:off x="4109663" y="3846140"/>
            <a:ext cx="2176036" cy="655960"/>
            <a:chOff x="3153252" y="2884603"/>
            <a:chExt cx="1632027" cy="491970"/>
          </a:xfrm>
        </p:grpSpPr>
        <p:sp>
          <p:nvSpPr>
            <p:cNvPr id="10" name="Freeform 7"/>
            <p:cNvSpPr/>
            <p:nvPr/>
          </p:nvSpPr>
          <p:spPr bwMode="auto">
            <a:xfrm rot="5400000">
              <a:off x="3723281" y="2314574"/>
              <a:ext cx="491970" cy="1632027"/>
            </a:xfrm>
            <a:custGeom>
              <a:avLst/>
              <a:gdLst>
                <a:gd name="T0" fmla="*/ 1 w 221"/>
                <a:gd name="T1" fmla="*/ 733 h 733"/>
                <a:gd name="T2" fmla="*/ 0 w 221"/>
                <a:gd name="T3" fmla="*/ 182 h 733"/>
                <a:gd name="T4" fmla="*/ 220 w 221"/>
                <a:gd name="T5" fmla="*/ 203 h 733"/>
                <a:gd name="T6" fmla="*/ 221 w 221"/>
                <a:gd name="T7" fmla="*/ 733 h 733"/>
                <a:gd name="T8" fmla="*/ 1 w 221"/>
                <a:gd name="T9" fmla="*/ 733 h 733"/>
              </a:gdLst>
              <a:ahLst/>
              <a:cxnLst>
                <a:cxn ang="0">
                  <a:pos x="T0" y="T1"/>
                </a:cxn>
                <a:cxn ang="0">
                  <a:pos x="T2" y="T3"/>
                </a:cxn>
                <a:cxn ang="0">
                  <a:pos x="T4" y="T5"/>
                </a:cxn>
                <a:cxn ang="0">
                  <a:pos x="T6" y="T7"/>
                </a:cxn>
                <a:cxn ang="0">
                  <a:pos x="T8" y="T9"/>
                </a:cxn>
              </a:cxnLst>
              <a:rect l="0" t="0" r="r" b="b"/>
              <a:pathLst>
                <a:path w="221" h="733">
                  <a:moveTo>
                    <a:pt x="1" y="733"/>
                  </a:moveTo>
                  <a:cubicBezTo>
                    <a:pt x="0" y="182"/>
                    <a:pt x="0" y="182"/>
                    <a:pt x="0" y="182"/>
                  </a:cubicBezTo>
                  <a:cubicBezTo>
                    <a:pt x="0" y="19"/>
                    <a:pt x="219" y="0"/>
                    <a:pt x="220" y="203"/>
                  </a:cubicBezTo>
                  <a:cubicBezTo>
                    <a:pt x="221" y="733"/>
                    <a:pt x="221" y="733"/>
                    <a:pt x="221" y="733"/>
                  </a:cubicBezTo>
                  <a:lnTo>
                    <a:pt x="1" y="733"/>
                  </a:lnTo>
                  <a:close/>
                </a:path>
              </a:pathLst>
            </a:custGeom>
            <a:solidFill>
              <a:schemeClr val="tx1">
                <a:lumMod val="85000"/>
                <a:lumOff val="15000"/>
              </a:schemeClr>
            </a:solidFill>
            <a:ln>
              <a:noFill/>
            </a:ln>
          </p:spPr>
          <p:txBody>
            <a:bodyPr vert="horz" wrap="square" lIns="121920" tIns="60960" rIns="121920" bIns="60960" numCol="1" anchor="t" anchorCtr="0" compatLnSpc="1"/>
            <a:lstStyle/>
            <a:p>
              <a:endParaRPr lang="zh-CN" altLang="en-US">
                <a:solidFill>
                  <a:srgbClr val="FFC000"/>
                </a:solidFill>
                <a:ea typeface="微软雅黑" panose="020B0503020204020204" charset="-122"/>
              </a:endParaRPr>
            </a:p>
          </p:txBody>
        </p:sp>
        <p:sp>
          <p:nvSpPr>
            <p:cNvPr id="11" name="标题层"/>
            <p:cNvSpPr txBox="1"/>
            <p:nvPr/>
          </p:nvSpPr>
          <p:spPr bwMode="auto">
            <a:xfrm>
              <a:off x="3273199" y="2930532"/>
              <a:ext cx="617718" cy="377075"/>
            </a:xfrm>
            <a:prstGeom prst="rect">
              <a:avLst/>
            </a:prstGeom>
            <a:noFill/>
            <a:effectLst>
              <a:outerShdw blurRad="12700" dist="12700" dir="4380000" algn="tl" rotWithShape="0">
                <a:prstClr val="black">
                  <a:alpha val="40000"/>
                </a:prstClr>
              </a:outerShdw>
            </a:effectLst>
          </p:spPr>
          <p:txBody>
            <a:bodyPr wrap="square">
              <a:spAutoFit/>
            </a:bodyPr>
            <a:lstStyle/>
            <a:p>
              <a:pPr algn="ctr" defTabSz="1218565" fontAlgn="auto">
                <a:spcBef>
                  <a:spcPts val="0"/>
                </a:spcBef>
                <a:spcAft>
                  <a:spcPts val="0"/>
                </a:spcAft>
                <a:defRPr/>
              </a:pPr>
              <a:r>
                <a:rPr lang="en-US" altLang="zh-CN" sz="2665" kern="0" dirty="0">
                  <a:solidFill>
                    <a:srgbClr val="FFC000"/>
                  </a:solidFill>
                  <a:latin typeface="Impact" panose="020B0806030902050204" pitchFamily="34" charset="0"/>
                  <a:ea typeface="微软雅黑" panose="020B0503020204020204" charset="-122"/>
                  <a:cs typeface="Arial" panose="020B0604020202020204" pitchFamily="34" charset="0"/>
                </a:rPr>
                <a:t>03</a:t>
              </a:r>
              <a:endParaRPr lang="zh-CN" altLang="en-US" sz="2665" kern="0" dirty="0">
                <a:solidFill>
                  <a:srgbClr val="FFC000"/>
                </a:solidFill>
                <a:latin typeface="Impact" panose="020B0806030902050204" pitchFamily="34" charset="0"/>
                <a:ea typeface="微软雅黑" panose="020B0503020204020204" charset="-122"/>
                <a:cs typeface="Arial" panose="020B0604020202020204" pitchFamily="34" charset="0"/>
              </a:endParaRPr>
            </a:p>
          </p:txBody>
        </p:sp>
      </p:grpSp>
      <p:grpSp>
        <p:nvGrpSpPr>
          <p:cNvPr id="12" name="组合 11"/>
          <p:cNvGrpSpPr/>
          <p:nvPr/>
        </p:nvGrpSpPr>
        <p:grpSpPr>
          <a:xfrm>
            <a:off x="4109665" y="4626718"/>
            <a:ext cx="1718644" cy="617616"/>
            <a:chOff x="3153253" y="3470037"/>
            <a:chExt cx="1288983" cy="463212"/>
          </a:xfrm>
        </p:grpSpPr>
        <p:sp>
          <p:nvSpPr>
            <p:cNvPr id="13" name="Freeform 6"/>
            <p:cNvSpPr/>
            <p:nvPr/>
          </p:nvSpPr>
          <p:spPr bwMode="auto">
            <a:xfrm rot="5400000">
              <a:off x="3566139" y="3057151"/>
              <a:ext cx="463212" cy="1288983"/>
            </a:xfrm>
            <a:custGeom>
              <a:avLst/>
              <a:gdLst>
                <a:gd name="T0" fmla="*/ 1 w 208"/>
                <a:gd name="T1" fmla="*/ 579 h 579"/>
                <a:gd name="T2" fmla="*/ 0 w 208"/>
                <a:gd name="T3" fmla="*/ 176 h 579"/>
                <a:gd name="T4" fmla="*/ 207 w 208"/>
                <a:gd name="T5" fmla="*/ 226 h 579"/>
                <a:gd name="T6" fmla="*/ 208 w 208"/>
                <a:gd name="T7" fmla="*/ 579 h 579"/>
                <a:gd name="T8" fmla="*/ 1 w 208"/>
                <a:gd name="T9" fmla="*/ 579 h 579"/>
              </a:gdLst>
              <a:ahLst/>
              <a:cxnLst>
                <a:cxn ang="0">
                  <a:pos x="T0" y="T1"/>
                </a:cxn>
                <a:cxn ang="0">
                  <a:pos x="T2" y="T3"/>
                </a:cxn>
                <a:cxn ang="0">
                  <a:pos x="T4" y="T5"/>
                </a:cxn>
                <a:cxn ang="0">
                  <a:pos x="T6" y="T7"/>
                </a:cxn>
                <a:cxn ang="0">
                  <a:pos x="T8" y="T9"/>
                </a:cxn>
              </a:cxnLst>
              <a:rect l="0" t="0" r="r" b="b"/>
              <a:pathLst>
                <a:path w="208" h="579">
                  <a:moveTo>
                    <a:pt x="1" y="579"/>
                  </a:moveTo>
                  <a:cubicBezTo>
                    <a:pt x="0" y="176"/>
                    <a:pt x="0" y="176"/>
                    <a:pt x="0" y="176"/>
                  </a:cubicBezTo>
                  <a:cubicBezTo>
                    <a:pt x="0" y="16"/>
                    <a:pt x="206" y="0"/>
                    <a:pt x="207" y="226"/>
                  </a:cubicBezTo>
                  <a:cubicBezTo>
                    <a:pt x="208" y="579"/>
                    <a:pt x="208" y="579"/>
                    <a:pt x="208" y="579"/>
                  </a:cubicBezTo>
                  <a:lnTo>
                    <a:pt x="1" y="579"/>
                  </a:lnTo>
                  <a:close/>
                </a:path>
              </a:pathLst>
            </a:custGeom>
            <a:solidFill>
              <a:schemeClr val="tx1">
                <a:lumMod val="85000"/>
                <a:lumOff val="15000"/>
              </a:schemeClr>
            </a:solidFill>
            <a:ln>
              <a:noFill/>
            </a:ln>
          </p:spPr>
          <p:txBody>
            <a:bodyPr vert="horz" wrap="square" lIns="121920" tIns="60960" rIns="121920" bIns="60960" numCol="1" anchor="t" anchorCtr="0" compatLnSpc="1"/>
            <a:lstStyle/>
            <a:p>
              <a:endParaRPr lang="zh-CN" altLang="en-US">
                <a:solidFill>
                  <a:srgbClr val="FFC000"/>
                </a:solidFill>
                <a:ea typeface="微软雅黑" panose="020B0503020204020204" charset="-122"/>
              </a:endParaRPr>
            </a:p>
          </p:txBody>
        </p:sp>
        <p:sp>
          <p:nvSpPr>
            <p:cNvPr id="14" name="标题层"/>
            <p:cNvSpPr txBox="1"/>
            <p:nvPr/>
          </p:nvSpPr>
          <p:spPr bwMode="auto">
            <a:xfrm>
              <a:off x="3273199" y="3501587"/>
              <a:ext cx="617718" cy="377075"/>
            </a:xfrm>
            <a:prstGeom prst="rect">
              <a:avLst/>
            </a:prstGeom>
            <a:noFill/>
            <a:effectLst>
              <a:outerShdw blurRad="12700" dist="12700" dir="4380000" algn="tl" rotWithShape="0">
                <a:prstClr val="black">
                  <a:alpha val="40000"/>
                </a:prstClr>
              </a:outerShdw>
            </a:effectLst>
          </p:spPr>
          <p:txBody>
            <a:bodyPr wrap="square">
              <a:spAutoFit/>
            </a:bodyPr>
            <a:lstStyle/>
            <a:p>
              <a:pPr algn="ctr" defTabSz="1218565" fontAlgn="auto">
                <a:spcBef>
                  <a:spcPts val="0"/>
                </a:spcBef>
                <a:spcAft>
                  <a:spcPts val="0"/>
                </a:spcAft>
                <a:defRPr/>
              </a:pPr>
              <a:r>
                <a:rPr lang="en-US" altLang="zh-CN" sz="2665" kern="0" dirty="0">
                  <a:solidFill>
                    <a:srgbClr val="FFC000"/>
                  </a:solidFill>
                  <a:latin typeface="Impact" panose="020B0806030902050204" pitchFamily="34" charset="0"/>
                  <a:ea typeface="微软雅黑" panose="020B0503020204020204" charset="-122"/>
                  <a:cs typeface="Arial" panose="020B0604020202020204" pitchFamily="34" charset="0"/>
                </a:rPr>
                <a:t>04</a:t>
              </a:r>
              <a:endParaRPr lang="zh-CN" altLang="en-US" sz="2665" kern="0" dirty="0">
                <a:solidFill>
                  <a:srgbClr val="FFC000"/>
                </a:solidFill>
                <a:latin typeface="Impact" panose="020B0806030902050204" pitchFamily="34" charset="0"/>
                <a:ea typeface="微软雅黑" panose="020B0503020204020204" charset="-122"/>
                <a:cs typeface="Arial" panose="020B0604020202020204" pitchFamily="34" charset="0"/>
              </a:endParaRPr>
            </a:p>
          </p:txBody>
        </p:sp>
      </p:grpSp>
      <p:grpSp>
        <p:nvGrpSpPr>
          <p:cNvPr id="15" name="组合 14"/>
          <p:cNvGrpSpPr/>
          <p:nvPr/>
        </p:nvGrpSpPr>
        <p:grpSpPr>
          <a:xfrm>
            <a:off x="4109665" y="5344693"/>
            <a:ext cx="1143480" cy="558342"/>
            <a:chOff x="3153254" y="4008517"/>
            <a:chExt cx="857610" cy="418756"/>
          </a:xfrm>
        </p:grpSpPr>
        <p:sp>
          <p:nvSpPr>
            <p:cNvPr id="16" name="Freeform 5"/>
            <p:cNvSpPr/>
            <p:nvPr/>
          </p:nvSpPr>
          <p:spPr bwMode="auto">
            <a:xfrm rot="5400000">
              <a:off x="3379724" y="3796134"/>
              <a:ext cx="404669" cy="857610"/>
            </a:xfrm>
            <a:custGeom>
              <a:avLst/>
              <a:gdLst>
                <a:gd name="T0" fmla="*/ 1 w 182"/>
                <a:gd name="T1" fmla="*/ 385 h 385"/>
                <a:gd name="T2" fmla="*/ 1 w 182"/>
                <a:gd name="T3" fmla="*/ 98 h 385"/>
                <a:gd name="T4" fmla="*/ 149 w 182"/>
                <a:gd name="T5" fmla="*/ 136 h 385"/>
                <a:gd name="T6" fmla="*/ 182 w 182"/>
                <a:gd name="T7" fmla="*/ 385 h 385"/>
                <a:gd name="T8" fmla="*/ 1 w 182"/>
                <a:gd name="T9" fmla="*/ 385 h 385"/>
              </a:gdLst>
              <a:ahLst/>
              <a:cxnLst>
                <a:cxn ang="0">
                  <a:pos x="T0" y="T1"/>
                </a:cxn>
                <a:cxn ang="0">
                  <a:pos x="T2" y="T3"/>
                </a:cxn>
                <a:cxn ang="0">
                  <a:pos x="T4" y="T5"/>
                </a:cxn>
                <a:cxn ang="0">
                  <a:pos x="T6" y="T7"/>
                </a:cxn>
                <a:cxn ang="0">
                  <a:pos x="T8" y="T9"/>
                </a:cxn>
              </a:cxnLst>
              <a:rect l="0" t="0" r="r" b="b"/>
              <a:pathLst>
                <a:path w="182" h="385">
                  <a:moveTo>
                    <a:pt x="1" y="385"/>
                  </a:moveTo>
                  <a:cubicBezTo>
                    <a:pt x="1" y="98"/>
                    <a:pt x="1" y="98"/>
                    <a:pt x="1" y="98"/>
                  </a:cubicBezTo>
                  <a:cubicBezTo>
                    <a:pt x="0" y="8"/>
                    <a:pt x="130" y="0"/>
                    <a:pt x="149" y="136"/>
                  </a:cubicBezTo>
                  <a:cubicBezTo>
                    <a:pt x="165" y="206"/>
                    <a:pt x="177" y="292"/>
                    <a:pt x="182" y="385"/>
                  </a:cubicBezTo>
                  <a:lnTo>
                    <a:pt x="1" y="385"/>
                  </a:lnTo>
                  <a:close/>
                </a:path>
              </a:pathLst>
            </a:custGeom>
            <a:solidFill>
              <a:schemeClr val="tx1">
                <a:lumMod val="85000"/>
                <a:lumOff val="15000"/>
              </a:schemeClr>
            </a:solidFill>
            <a:ln>
              <a:noFill/>
            </a:ln>
          </p:spPr>
          <p:txBody>
            <a:bodyPr vert="horz" wrap="square" lIns="121920" tIns="60960" rIns="121920" bIns="60960" numCol="1" anchor="t" anchorCtr="0" compatLnSpc="1"/>
            <a:lstStyle/>
            <a:p>
              <a:endParaRPr lang="zh-CN" altLang="en-US">
                <a:solidFill>
                  <a:srgbClr val="FFC000"/>
                </a:solidFill>
                <a:ea typeface="微软雅黑" panose="020B0503020204020204" charset="-122"/>
              </a:endParaRPr>
            </a:p>
          </p:txBody>
        </p:sp>
        <p:sp>
          <p:nvSpPr>
            <p:cNvPr id="17" name="标题层"/>
            <p:cNvSpPr txBox="1"/>
            <p:nvPr/>
          </p:nvSpPr>
          <p:spPr bwMode="auto">
            <a:xfrm>
              <a:off x="3273199" y="4008517"/>
              <a:ext cx="617718" cy="377074"/>
            </a:xfrm>
            <a:prstGeom prst="rect">
              <a:avLst/>
            </a:prstGeom>
            <a:noFill/>
            <a:effectLst>
              <a:outerShdw blurRad="12700" dist="12700" dir="4380000" algn="tl" rotWithShape="0">
                <a:prstClr val="black">
                  <a:alpha val="40000"/>
                </a:prstClr>
              </a:outerShdw>
            </a:effectLst>
          </p:spPr>
          <p:txBody>
            <a:bodyPr wrap="square">
              <a:spAutoFit/>
            </a:bodyPr>
            <a:lstStyle/>
            <a:p>
              <a:pPr algn="ctr" defTabSz="1218565" fontAlgn="auto">
                <a:spcBef>
                  <a:spcPts val="0"/>
                </a:spcBef>
                <a:spcAft>
                  <a:spcPts val="0"/>
                </a:spcAft>
                <a:defRPr/>
              </a:pPr>
              <a:r>
                <a:rPr lang="en-US" altLang="zh-CN" sz="2665" kern="0" dirty="0">
                  <a:solidFill>
                    <a:srgbClr val="FFC000"/>
                  </a:solidFill>
                  <a:latin typeface="Impact" panose="020B0806030902050204" pitchFamily="34" charset="0"/>
                  <a:ea typeface="微软雅黑" panose="020B0503020204020204" charset="-122"/>
                  <a:cs typeface="Arial" panose="020B0604020202020204" pitchFamily="34" charset="0"/>
                </a:rPr>
                <a:t>05</a:t>
              </a:r>
              <a:endParaRPr lang="zh-CN" altLang="en-US" sz="2665" kern="0" dirty="0">
                <a:solidFill>
                  <a:srgbClr val="FFC000"/>
                </a:solidFill>
                <a:latin typeface="Impact" panose="020B0806030902050204" pitchFamily="34" charset="0"/>
                <a:ea typeface="微软雅黑" panose="020B0503020204020204" charset="-122"/>
                <a:cs typeface="Arial" panose="020B0604020202020204" pitchFamily="34" charset="0"/>
              </a:endParaRPr>
            </a:p>
          </p:txBody>
        </p:sp>
      </p:grpSp>
      <p:grpSp>
        <p:nvGrpSpPr>
          <p:cNvPr id="18" name="组合 17"/>
          <p:cNvGrpSpPr/>
          <p:nvPr/>
        </p:nvGrpSpPr>
        <p:grpSpPr>
          <a:xfrm>
            <a:off x="1295467" y="2994349"/>
            <a:ext cx="2750900" cy="2895779"/>
            <a:chOff x="971600" y="2245761"/>
            <a:chExt cx="2063175" cy="2171834"/>
          </a:xfrm>
        </p:grpSpPr>
        <p:sp>
          <p:nvSpPr>
            <p:cNvPr id="19" name="Freeform 10"/>
            <p:cNvSpPr/>
            <p:nvPr/>
          </p:nvSpPr>
          <p:spPr bwMode="auto">
            <a:xfrm rot="5400000">
              <a:off x="917271" y="2300090"/>
              <a:ext cx="2171834" cy="2063175"/>
            </a:xfrm>
            <a:custGeom>
              <a:avLst/>
              <a:gdLst/>
              <a:ahLst/>
              <a:cxnLst/>
              <a:rect l="l" t="t" r="r" b="b"/>
              <a:pathLst>
                <a:path w="2171834" h="2063175">
                  <a:moveTo>
                    <a:pt x="0" y="1753735"/>
                  </a:moveTo>
                  <a:lnTo>
                    <a:pt x="0" y="1012699"/>
                  </a:lnTo>
                  <a:lnTo>
                    <a:pt x="0" y="1012698"/>
                  </a:lnTo>
                  <a:lnTo>
                    <a:pt x="0" y="1012698"/>
                  </a:lnTo>
                  <a:cubicBezTo>
                    <a:pt x="0" y="683293"/>
                    <a:pt x="4416" y="347211"/>
                    <a:pt x="2208" y="0"/>
                  </a:cubicBezTo>
                  <a:lnTo>
                    <a:pt x="2168267" y="0"/>
                  </a:lnTo>
                  <a:cubicBezTo>
                    <a:pt x="2181515" y="331631"/>
                    <a:pt x="2159435" y="696648"/>
                    <a:pt x="2075531" y="1012699"/>
                  </a:cubicBezTo>
                  <a:lnTo>
                    <a:pt x="2072643" y="1012699"/>
                  </a:lnTo>
                  <a:cubicBezTo>
                    <a:pt x="1907900" y="1557905"/>
                    <a:pt x="1435934" y="2056380"/>
                    <a:pt x="837072" y="2063056"/>
                  </a:cubicBezTo>
                  <a:cubicBezTo>
                    <a:pt x="503134" y="2067507"/>
                    <a:pt x="224852" y="1947339"/>
                    <a:pt x="0" y="1753735"/>
                  </a:cubicBezTo>
                  <a:close/>
                </a:path>
              </a:pathLst>
            </a:custGeom>
            <a:solidFill>
              <a:srgbClr val="C00000"/>
            </a:solidFill>
            <a:ln>
              <a:noFill/>
            </a:ln>
          </p:spPr>
          <p:txBody>
            <a:bodyPr vert="horz" wrap="square" lIns="121920" tIns="60960" rIns="121920" bIns="60960" numCol="1" anchor="t" anchorCtr="0" compatLnSpc="1"/>
            <a:lstStyle/>
            <a:p>
              <a:endParaRPr lang="zh-CN" altLang="en-US">
                <a:solidFill>
                  <a:srgbClr val="FFC000"/>
                </a:solidFill>
                <a:ea typeface="微软雅黑" panose="020B0503020204020204" charset="-122"/>
              </a:endParaRPr>
            </a:p>
          </p:txBody>
        </p:sp>
        <p:sp>
          <p:nvSpPr>
            <p:cNvPr id="20" name="Freeform 44"/>
            <p:cNvSpPr>
              <a:spLocks noEditPoints="1"/>
            </p:cNvSpPr>
            <p:nvPr/>
          </p:nvSpPr>
          <p:spPr bwMode="auto">
            <a:xfrm>
              <a:off x="1831365" y="2522945"/>
              <a:ext cx="541351" cy="468779"/>
            </a:xfrm>
            <a:custGeom>
              <a:avLst/>
              <a:gdLst>
                <a:gd name="T0" fmla="*/ 139 w 276"/>
                <a:gd name="T1" fmla="*/ 161 h 239"/>
                <a:gd name="T2" fmla="*/ 111 w 276"/>
                <a:gd name="T3" fmla="*/ 161 h 239"/>
                <a:gd name="T4" fmla="*/ 111 w 276"/>
                <a:gd name="T5" fmla="*/ 190 h 239"/>
                <a:gd name="T6" fmla="*/ 139 w 276"/>
                <a:gd name="T7" fmla="*/ 190 h 239"/>
                <a:gd name="T8" fmla="*/ 139 w 276"/>
                <a:gd name="T9" fmla="*/ 161 h 239"/>
                <a:gd name="T10" fmla="*/ 63 w 276"/>
                <a:gd name="T11" fmla="*/ 112 h 239"/>
                <a:gd name="T12" fmla="*/ 137 w 276"/>
                <a:gd name="T13" fmla="*/ 38 h 239"/>
                <a:gd name="T14" fmla="*/ 210 w 276"/>
                <a:gd name="T15" fmla="*/ 112 h 239"/>
                <a:gd name="T16" fmla="*/ 63 w 276"/>
                <a:gd name="T17" fmla="*/ 112 h 239"/>
                <a:gd name="T18" fmla="*/ 137 w 276"/>
                <a:gd name="T19" fmla="*/ 0 h 239"/>
                <a:gd name="T20" fmla="*/ 127 w 276"/>
                <a:gd name="T21" fmla="*/ 10 h 239"/>
                <a:gd name="T22" fmla="*/ 21 w 276"/>
                <a:gd name="T23" fmla="*/ 116 h 239"/>
                <a:gd name="T24" fmla="*/ 0 w 276"/>
                <a:gd name="T25" fmla="*/ 140 h 239"/>
                <a:gd name="T26" fmla="*/ 56 w 276"/>
                <a:gd name="T27" fmla="*/ 140 h 239"/>
                <a:gd name="T28" fmla="*/ 56 w 276"/>
                <a:gd name="T29" fmla="*/ 239 h 239"/>
                <a:gd name="T30" fmla="*/ 85 w 276"/>
                <a:gd name="T31" fmla="*/ 239 h 239"/>
                <a:gd name="T32" fmla="*/ 85 w 276"/>
                <a:gd name="T33" fmla="*/ 140 h 239"/>
                <a:gd name="T34" fmla="*/ 184 w 276"/>
                <a:gd name="T35" fmla="*/ 140 h 239"/>
                <a:gd name="T36" fmla="*/ 184 w 276"/>
                <a:gd name="T37" fmla="*/ 239 h 239"/>
                <a:gd name="T38" fmla="*/ 213 w 276"/>
                <a:gd name="T39" fmla="*/ 239 h 239"/>
                <a:gd name="T40" fmla="*/ 213 w 276"/>
                <a:gd name="T41" fmla="*/ 140 h 239"/>
                <a:gd name="T42" fmla="*/ 276 w 276"/>
                <a:gd name="T43" fmla="*/ 140 h 239"/>
                <a:gd name="T44" fmla="*/ 253 w 276"/>
                <a:gd name="T45" fmla="*/ 116 h 239"/>
                <a:gd name="T46" fmla="*/ 146 w 276"/>
                <a:gd name="T47" fmla="*/ 10 h 239"/>
                <a:gd name="T48" fmla="*/ 137 w 276"/>
                <a:gd name="T49"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6" h="239">
                  <a:moveTo>
                    <a:pt x="139" y="161"/>
                  </a:moveTo>
                  <a:lnTo>
                    <a:pt x="111" y="161"/>
                  </a:lnTo>
                  <a:lnTo>
                    <a:pt x="111" y="190"/>
                  </a:lnTo>
                  <a:lnTo>
                    <a:pt x="139" y="190"/>
                  </a:lnTo>
                  <a:lnTo>
                    <a:pt x="139" y="161"/>
                  </a:lnTo>
                  <a:moveTo>
                    <a:pt x="63" y="112"/>
                  </a:moveTo>
                  <a:lnTo>
                    <a:pt x="137" y="38"/>
                  </a:lnTo>
                  <a:lnTo>
                    <a:pt x="210" y="112"/>
                  </a:lnTo>
                  <a:lnTo>
                    <a:pt x="63" y="112"/>
                  </a:lnTo>
                  <a:moveTo>
                    <a:pt x="137" y="0"/>
                  </a:moveTo>
                  <a:lnTo>
                    <a:pt x="127" y="10"/>
                  </a:lnTo>
                  <a:lnTo>
                    <a:pt x="21" y="116"/>
                  </a:lnTo>
                  <a:lnTo>
                    <a:pt x="0" y="140"/>
                  </a:lnTo>
                  <a:lnTo>
                    <a:pt x="56" y="140"/>
                  </a:lnTo>
                  <a:lnTo>
                    <a:pt x="56" y="239"/>
                  </a:lnTo>
                  <a:lnTo>
                    <a:pt x="85" y="239"/>
                  </a:lnTo>
                  <a:lnTo>
                    <a:pt x="85" y="140"/>
                  </a:lnTo>
                  <a:lnTo>
                    <a:pt x="184" y="140"/>
                  </a:lnTo>
                  <a:lnTo>
                    <a:pt x="184" y="239"/>
                  </a:lnTo>
                  <a:lnTo>
                    <a:pt x="213" y="239"/>
                  </a:lnTo>
                  <a:lnTo>
                    <a:pt x="213" y="140"/>
                  </a:lnTo>
                  <a:lnTo>
                    <a:pt x="276" y="140"/>
                  </a:lnTo>
                  <a:lnTo>
                    <a:pt x="253" y="116"/>
                  </a:lnTo>
                  <a:lnTo>
                    <a:pt x="146" y="10"/>
                  </a:lnTo>
                  <a:lnTo>
                    <a:pt x="137" y="0"/>
                  </a:ln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lstStyle/>
            <a:p>
              <a:endParaRPr lang="zh-CN" altLang="en-US">
                <a:solidFill>
                  <a:srgbClr val="FFC000"/>
                </a:solidFill>
                <a:ea typeface="微软雅黑" panose="020B0503020204020204" charset="-122"/>
              </a:endParaRPr>
            </a:p>
          </p:txBody>
        </p:sp>
        <p:sp>
          <p:nvSpPr>
            <p:cNvPr id="21" name="矩形 20"/>
            <p:cNvSpPr/>
            <p:nvPr/>
          </p:nvSpPr>
          <p:spPr>
            <a:xfrm>
              <a:off x="1319740" y="3009387"/>
              <a:ext cx="1521423" cy="869276"/>
            </a:xfrm>
            <a:prstGeom prst="rect">
              <a:avLst/>
            </a:prstGeom>
            <a:effectLst>
              <a:outerShdw blurRad="50800" dist="38100" dir="2700000" algn="tl" rotWithShape="0">
                <a:prstClr val="black">
                  <a:alpha val="40000"/>
                </a:prstClr>
              </a:outerShdw>
            </a:effectLst>
          </p:spPr>
          <p:txBody>
            <a:bodyPr wrap="square">
              <a:spAutoFit/>
            </a:bodyPr>
            <a:lstStyle/>
            <a:p>
              <a:pPr algn="just">
                <a:lnSpc>
                  <a:spcPct val="130000"/>
                </a:lnSpc>
              </a:pPr>
              <a:r>
                <a:rPr lang="zh-CN" altLang="en-US" sz="1335" dirty="0">
                  <a:solidFill>
                    <a:srgbClr val="FFC000"/>
                  </a:solidFill>
                  <a:latin typeface="微软雅黑" panose="020B0503020204020204" charset="-122"/>
                  <a:ea typeface="微软雅黑" panose="020B0503020204020204" charset="-122"/>
                </a:rPr>
                <a:t>随着计算机技术发展及印刷技术的进步，平面设计在视觉感观领域的表现和应用越来越丰富。</a:t>
              </a:r>
            </a:p>
          </p:txBody>
        </p:sp>
      </p:grpSp>
      <p:sp>
        <p:nvSpPr>
          <p:cNvPr id="22" name="Freeform 42"/>
          <p:cNvSpPr>
            <a:spLocks noEditPoints="1"/>
          </p:cNvSpPr>
          <p:nvPr/>
        </p:nvSpPr>
        <p:spPr bwMode="auto">
          <a:xfrm>
            <a:off x="6769411" y="2261467"/>
            <a:ext cx="370768" cy="372269"/>
          </a:xfrm>
          <a:custGeom>
            <a:avLst/>
            <a:gdLst>
              <a:gd name="T0" fmla="*/ 58 w 104"/>
              <a:gd name="T1" fmla="*/ 46 h 105"/>
              <a:gd name="T2" fmla="*/ 58 w 104"/>
              <a:gd name="T3" fmla="*/ 23 h 105"/>
              <a:gd name="T4" fmla="*/ 45 w 104"/>
              <a:gd name="T5" fmla="*/ 23 h 105"/>
              <a:gd name="T6" fmla="*/ 45 w 104"/>
              <a:gd name="T7" fmla="*/ 46 h 105"/>
              <a:gd name="T8" fmla="*/ 23 w 104"/>
              <a:gd name="T9" fmla="*/ 46 h 105"/>
              <a:gd name="T10" fmla="*/ 23 w 104"/>
              <a:gd name="T11" fmla="*/ 58 h 105"/>
              <a:gd name="T12" fmla="*/ 45 w 104"/>
              <a:gd name="T13" fmla="*/ 58 h 105"/>
              <a:gd name="T14" fmla="*/ 45 w 104"/>
              <a:gd name="T15" fmla="*/ 82 h 105"/>
              <a:gd name="T16" fmla="*/ 58 w 104"/>
              <a:gd name="T17" fmla="*/ 82 h 105"/>
              <a:gd name="T18" fmla="*/ 58 w 104"/>
              <a:gd name="T19" fmla="*/ 58 h 105"/>
              <a:gd name="T20" fmla="*/ 80 w 104"/>
              <a:gd name="T21" fmla="*/ 58 h 105"/>
              <a:gd name="T22" fmla="*/ 80 w 104"/>
              <a:gd name="T23" fmla="*/ 46 h 105"/>
              <a:gd name="T24" fmla="*/ 58 w 104"/>
              <a:gd name="T25" fmla="*/ 46 h 105"/>
              <a:gd name="T26" fmla="*/ 52 w 104"/>
              <a:gd name="T27" fmla="*/ 0 h 105"/>
              <a:gd name="T28" fmla="*/ 0 w 104"/>
              <a:gd name="T29" fmla="*/ 52 h 105"/>
              <a:gd name="T30" fmla="*/ 52 w 104"/>
              <a:gd name="T31" fmla="*/ 105 h 105"/>
              <a:gd name="T32" fmla="*/ 104 w 104"/>
              <a:gd name="T33" fmla="*/ 52 h 105"/>
              <a:gd name="T34" fmla="*/ 52 w 104"/>
              <a:gd name="T35" fmla="*/ 0 h 105"/>
              <a:gd name="T36" fmla="*/ 52 w 104"/>
              <a:gd name="T37" fmla="*/ 93 h 105"/>
              <a:gd name="T38" fmla="*/ 11 w 104"/>
              <a:gd name="T39" fmla="*/ 52 h 105"/>
              <a:gd name="T40" fmla="*/ 52 w 104"/>
              <a:gd name="T41" fmla="*/ 12 h 105"/>
              <a:gd name="T42" fmla="*/ 92 w 104"/>
              <a:gd name="T43" fmla="*/ 52 h 105"/>
              <a:gd name="T44" fmla="*/ 52 w 104"/>
              <a:gd name="T45" fmla="*/ 9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4" h="105">
                <a:moveTo>
                  <a:pt x="58" y="46"/>
                </a:moveTo>
                <a:cubicBezTo>
                  <a:pt x="58" y="23"/>
                  <a:pt x="58" y="23"/>
                  <a:pt x="58" y="23"/>
                </a:cubicBezTo>
                <a:cubicBezTo>
                  <a:pt x="45" y="23"/>
                  <a:pt x="45" y="23"/>
                  <a:pt x="45" y="23"/>
                </a:cubicBezTo>
                <a:cubicBezTo>
                  <a:pt x="45" y="46"/>
                  <a:pt x="45" y="46"/>
                  <a:pt x="45" y="46"/>
                </a:cubicBezTo>
                <a:cubicBezTo>
                  <a:pt x="23" y="46"/>
                  <a:pt x="23" y="46"/>
                  <a:pt x="23" y="46"/>
                </a:cubicBezTo>
                <a:cubicBezTo>
                  <a:pt x="23" y="58"/>
                  <a:pt x="23" y="58"/>
                  <a:pt x="23" y="58"/>
                </a:cubicBezTo>
                <a:cubicBezTo>
                  <a:pt x="45" y="58"/>
                  <a:pt x="45" y="58"/>
                  <a:pt x="45" y="58"/>
                </a:cubicBezTo>
                <a:cubicBezTo>
                  <a:pt x="45" y="82"/>
                  <a:pt x="45" y="82"/>
                  <a:pt x="45" y="82"/>
                </a:cubicBezTo>
                <a:cubicBezTo>
                  <a:pt x="58" y="82"/>
                  <a:pt x="58" y="82"/>
                  <a:pt x="58" y="82"/>
                </a:cubicBezTo>
                <a:cubicBezTo>
                  <a:pt x="58" y="58"/>
                  <a:pt x="58" y="58"/>
                  <a:pt x="58" y="58"/>
                </a:cubicBezTo>
                <a:cubicBezTo>
                  <a:pt x="80" y="58"/>
                  <a:pt x="80" y="58"/>
                  <a:pt x="80" y="58"/>
                </a:cubicBezTo>
                <a:cubicBezTo>
                  <a:pt x="80" y="46"/>
                  <a:pt x="80" y="46"/>
                  <a:pt x="80" y="46"/>
                </a:cubicBezTo>
                <a:lnTo>
                  <a:pt x="58" y="46"/>
                </a:lnTo>
                <a:close/>
                <a:moveTo>
                  <a:pt x="52" y="0"/>
                </a:moveTo>
                <a:cubicBezTo>
                  <a:pt x="23" y="0"/>
                  <a:pt x="0" y="24"/>
                  <a:pt x="0" y="52"/>
                </a:cubicBezTo>
                <a:cubicBezTo>
                  <a:pt x="0" y="81"/>
                  <a:pt x="23" y="105"/>
                  <a:pt x="52" y="105"/>
                </a:cubicBezTo>
                <a:cubicBezTo>
                  <a:pt x="81" y="105"/>
                  <a:pt x="104" y="81"/>
                  <a:pt x="104" y="52"/>
                </a:cubicBezTo>
                <a:cubicBezTo>
                  <a:pt x="104" y="24"/>
                  <a:pt x="81" y="0"/>
                  <a:pt x="52" y="0"/>
                </a:cubicBezTo>
                <a:close/>
                <a:moveTo>
                  <a:pt x="52" y="93"/>
                </a:moveTo>
                <a:cubicBezTo>
                  <a:pt x="29" y="93"/>
                  <a:pt x="11" y="75"/>
                  <a:pt x="11" y="52"/>
                </a:cubicBezTo>
                <a:cubicBezTo>
                  <a:pt x="11" y="30"/>
                  <a:pt x="29" y="12"/>
                  <a:pt x="52" y="12"/>
                </a:cubicBezTo>
                <a:cubicBezTo>
                  <a:pt x="74" y="12"/>
                  <a:pt x="92" y="30"/>
                  <a:pt x="92" y="52"/>
                </a:cubicBezTo>
                <a:cubicBezTo>
                  <a:pt x="92" y="75"/>
                  <a:pt x="74" y="93"/>
                  <a:pt x="52" y="93"/>
                </a:cubicBezTo>
                <a:close/>
              </a:path>
            </a:pathLst>
          </a:custGeom>
          <a:solidFill>
            <a:srgbClr val="C00000"/>
          </a:solidFill>
          <a:ln>
            <a:noFill/>
          </a:ln>
        </p:spPr>
        <p:txBody>
          <a:bodyPr vert="horz" wrap="square" lIns="121920" tIns="60960" rIns="121920" bIns="60960" numCol="1" anchor="t" anchorCtr="0" compatLnSpc="1"/>
          <a:lstStyle/>
          <a:p>
            <a:pPr defTabSz="1218565" fontAlgn="auto">
              <a:spcBef>
                <a:spcPts val="0"/>
              </a:spcBef>
              <a:spcAft>
                <a:spcPts val="0"/>
              </a:spcAft>
              <a:defRPr/>
            </a:pPr>
            <a:endParaRPr lang="zh-CN" altLang="en-US" sz="2400" kern="0">
              <a:solidFill>
                <a:schemeClr val="tx1">
                  <a:lumMod val="85000"/>
                  <a:lumOff val="15000"/>
                </a:schemeClr>
              </a:solidFill>
              <a:ea typeface="微软雅黑" panose="020B0503020204020204" charset="-122"/>
            </a:endParaRPr>
          </a:p>
        </p:txBody>
      </p:sp>
      <p:sp>
        <p:nvSpPr>
          <p:cNvPr id="23" name="矩形 22"/>
          <p:cNvSpPr/>
          <p:nvPr/>
        </p:nvSpPr>
        <p:spPr>
          <a:xfrm>
            <a:off x="7214595" y="2225680"/>
            <a:ext cx="3776117" cy="625684"/>
          </a:xfrm>
          <a:prstGeom prst="rect">
            <a:avLst/>
          </a:prstGeom>
        </p:spPr>
        <p:txBody>
          <a:bodyPr wrap="square">
            <a:spAutoFit/>
          </a:bodyPr>
          <a:lstStyle/>
          <a:p>
            <a:pPr algn="just">
              <a:lnSpc>
                <a:spcPct val="130000"/>
              </a:lnSpc>
            </a:pPr>
            <a:r>
              <a:rPr lang="zh-CN" altLang="en-US" sz="1335" dirty="0">
                <a:solidFill>
                  <a:schemeClr val="tx1">
                    <a:lumMod val="85000"/>
                    <a:lumOff val="15000"/>
                  </a:schemeClr>
                </a:solidFill>
                <a:latin typeface="微软雅黑" panose="020B0503020204020204" charset="-122"/>
                <a:ea typeface="微软雅黑" panose="020B0503020204020204" charset="-122"/>
              </a:rPr>
              <a:t>随着计算机技术发展印刷技术的进步，平面设计在视觉感观领域的表现和应用也越来越丰富。</a:t>
            </a:r>
          </a:p>
        </p:txBody>
      </p:sp>
      <p:sp>
        <p:nvSpPr>
          <p:cNvPr id="24" name="Freeform 42"/>
          <p:cNvSpPr>
            <a:spLocks noEditPoints="1"/>
          </p:cNvSpPr>
          <p:nvPr/>
        </p:nvSpPr>
        <p:spPr bwMode="auto">
          <a:xfrm>
            <a:off x="6769411" y="3058639"/>
            <a:ext cx="370768" cy="372269"/>
          </a:xfrm>
          <a:custGeom>
            <a:avLst/>
            <a:gdLst>
              <a:gd name="T0" fmla="*/ 58 w 104"/>
              <a:gd name="T1" fmla="*/ 46 h 105"/>
              <a:gd name="T2" fmla="*/ 58 w 104"/>
              <a:gd name="T3" fmla="*/ 23 h 105"/>
              <a:gd name="T4" fmla="*/ 45 w 104"/>
              <a:gd name="T5" fmla="*/ 23 h 105"/>
              <a:gd name="T6" fmla="*/ 45 w 104"/>
              <a:gd name="T7" fmla="*/ 46 h 105"/>
              <a:gd name="T8" fmla="*/ 23 w 104"/>
              <a:gd name="T9" fmla="*/ 46 h 105"/>
              <a:gd name="T10" fmla="*/ 23 w 104"/>
              <a:gd name="T11" fmla="*/ 58 h 105"/>
              <a:gd name="T12" fmla="*/ 45 w 104"/>
              <a:gd name="T13" fmla="*/ 58 h 105"/>
              <a:gd name="T14" fmla="*/ 45 w 104"/>
              <a:gd name="T15" fmla="*/ 82 h 105"/>
              <a:gd name="T16" fmla="*/ 58 w 104"/>
              <a:gd name="T17" fmla="*/ 82 h 105"/>
              <a:gd name="T18" fmla="*/ 58 w 104"/>
              <a:gd name="T19" fmla="*/ 58 h 105"/>
              <a:gd name="T20" fmla="*/ 80 w 104"/>
              <a:gd name="T21" fmla="*/ 58 h 105"/>
              <a:gd name="T22" fmla="*/ 80 w 104"/>
              <a:gd name="T23" fmla="*/ 46 h 105"/>
              <a:gd name="T24" fmla="*/ 58 w 104"/>
              <a:gd name="T25" fmla="*/ 46 h 105"/>
              <a:gd name="T26" fmla="*/ 52 w 104"/>
              <a:gd name="T27" fmla="*/ 0 h 105"/>
              <a:gd name="T28" fmla="*/ 0 w 104"/>
              <a:gd name="T29" fmla="*/ 52 h 105"/>
              <a:gd name="T30" fmla="*/ 52 w 104"/>
              <a:gd name="T31" fmla="*/ 105 h 105"/>
              <a:gd name="T32" fmla="*/ 104 w 104"/>
              <a:gd name="T33" fmla="*/ 52 h 105"/>
              <a:gd name="T34" fmla="*/ 52 w 104"/>
              <a:gd name="T35" fmla="*/ 0 h 105"/>
              <a:gd name="T36" fmla="*/ 52 w 104"/>
              <a:gd name="T37" fmla="*/ 93 h 105"/>
              <a:gd name="T38" fmla="*/ 11 w 104"/>
              <a:gd name="T39" fmla="*/ 52 h 105"/>
              <a:gd name="T40" fmla="*/ 52 w 104"/>
              <a:gd name="T41" fmla="*/ 12 h 105"/>
              <a:gd name="T42" fmla="*/ 92 w 104"/>
              <a:gd name="T43" fmla="*/ 52 h 105"/>
              <a:gd name="T44" fmla="*/ 52 w 104"/>
              <a:gd name="T45" fmla="*/ 9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4" h="105">
                <a:moveTo>
                  <a:pt x="58" y="46"/>
                </a:moveTo>
                <a:cubicBezTo>
                  <a:pt x="58" y="23"/>
                  <a:pt x="58" y="23"/>
                  <a:pt x="58" y="23"/>
                </a:cubicBezTo>
                <a:cubicBezTo>
                  <a:pt x="45" y="23"/>
                  <a:pt x="45" y="23"/>
                  <a:pt x="45" y="23"/>
                </a:cubicBezTo>
                <a:cubicBezTo>
                  <a:pt x="45" y="46"/>
                  <a:pt x="45" y="46"/>
                  <a:pt x="45" y="46"/>
                </a:cubicBezTo>
                <a:cubicBezTo>
                  <a:pt x="23" y="46"/>
                  <a:pt x="23" y="46"/>
                  <a:pt x="23" y="46"/>
                </a:cubicBezTo>
                <a:cubicBezTo>
                  <a:pt x="23" y="58"/>
                  <a:pt x="23" y="58"/>
                  <a:pt x="23" y="58"/>
                </a:cubicBezTo>
                <a:cubicBezTo>
                  <a:pt x="45" y="58"/>
                  <a:pt x="45" y="58"/>
                  <a:pt x="45" y="58"/>
                </a:cubicBezTo>
                <a:cubicBezTo>
                  <a:pt x="45" y="82"/>
                  <a:pt x="45" y="82"/>
                  <a:pt x="45" y="82"/>
                </a:cubicBezTo>
                <a:cubicBezTo>
                  <a:pt x="58" y="82"/>
                  <a:pt x="58" y="82"/>
                  <a:pt x="58" y="82"/>
                </a:cubicBezTo>
                <a:cubicBezTo>
                  <a:pt x="58" y="58"/>
                  <a:pt x="58" y="58"/>
                  <a:pt x="58" y="58"/>
                </a:cubicBezTo>
                <a:cubicBezTo>
                  <a:pt x="80" y="58"/>
                  <a:pt x="80" y="58"/>
                  <a:pt x="80" y="58"/>
                </a:cubicBezTo>
                <a:cubicBezTo>
                  <a:pt x="80" y="46"/>
                  <a:pt x="80" y="46"/>
                  <a:pt x="80" y="46"/>
                </a:cubicBezTo>
                <a:lnTo>
                  <a:pt x="58" y="46"/>
                </a:lnTo>
                <a:close/>
                <a:moveTo>
                  <a:pt x="52" y="0"/>
                </a:moveTo>
                <a:cubicBezTo>
                  <a:pt x="23" y="0"/>
                  <a:pt x="0" y="24"/>
                  <a:pt x="0" y="52"/>
                </a:cubicBezTo>
                <a:cubicBezTo>
                  <a:pt x="0" y="81"/>
                  <a:pt x="23" y="105"/>
                  <a:pt x="52" y="105"/>
                </a:cubicBezTo>
                <a:cubicBezTo>
                  <a:pt x="81" y="105"/>
                  <a:pt x="104" y="81"/>
                  <a:pt x="104" y="52"/>
                </a:cubicBezTo>
                <a:cubicBezTo>
                  <a:pt x="104" y="24"/>
                  <a:pt x="81" y="0"/>
                  <a:pt x="52" y="0"/>
                </a:cubicBezTo>
                <a:close/>
                <a:moveTo>
                  <a:pt x="52" y="93"/>
                </a:moveTo>
                <a:cubicBezTo>
                  <a:pt x="29" y="93"/>
                  <a:pt x="11" y="75"/>
                  <a:pt x="11" y="52"/>
                </a:cubicBezTo>
                <a:cubicBezTo>
                  <a:pt x="11" y="30"/>
                  <a:pt x="29" y="12"/>
                  <a:pt x="52" y="12"/>
                </a:cubicBezTo>
                <a:cubicBezTo>
                  <a:pt x="74" y="12"/>
                  <a:pt x="92" y="30"/>
                  <a:pt x="92" y="52"/>
                </a:cubicBezTo>
                <a:cubicBezTo>
                  <a:pt x="92" y="75"/>
                  <a:pt x="74" y="93"/>
                  <a:pt x="52" y="93"/>
                </a:cubicBezTo>
                <a:close/>
              </a:path>
            </a:pathLst>
          </a:custGeom>
          <a:solidFill>
            <a:schemeClr val="tx1">
              <a:lumMod val="95000"/>
              <a:lumOff val="5000"/>
            </a:schemeClr>
          </a:solidFill>
          <a:ln>
            <a:noFill/>
          </a:ln>
        </p:spPr>
        <p:txBody>
          <a:bodyPr vert="horz" wrap="square" lIns="121920" tIns="60960" rIns="121920" bIns="60960" numCol="1" anchor="t" anchorCtr="0" compatLnSpc="1"/>
          <a:lstStyle/>
          <a:p>
            <a:pPr defTabSz="1218565" fontAlgn="auto">
              <a:spcBef>
                <a:spcPts val="0"/>
              </a:spcBef>
              <a:spcAft>
                <a:spcPts val="0"/>
              </a:spcAft>
              <a:defRPr/>
            </a:pPr>
            <a:endParaRPr lang="zh-CN" altLang="en-US" sz="2400" kern="0">
              <a:solidFill>
                <a:schemeClr val="tx1">
                  <a:lumMod val="85000"/>
                  <a:lumOff val="15000"/>
                </a:schemeClr>
              </a:solidFill>
              <a:ea typeface="微软雅黑" panose="020B0503020204020204" charset="-122"/>
            </a:endParaRPr>
          </a:p>
        </p:txBody>
      </p:sp>
      <p:sp>
        <p:nvSpPr>
          <p:cNvPr id="25" name="矩形 24"/>
          <p:cNvSpPr/>
          <p:nvPr/>
        </p:nvSpPr>
        <p:spPr>
          <a:xfrm>
            <a:off x="7214595" y="3022852"/>
            <a:ext cx="3776117" cy="625684"/>
          </a:xfrm>
          <a:prstGeom prst="rect">
            <a:avLst/>
          </a:prstGeom>
        </p:spPr>
        <p:txBody>
          <a:bodyPr wrap="square">
            <a:spAutoFit/>
          </a:bodyPr>
          <a:lstStyle/>
          <a:p>
            <a:pPr algn="just">
              <a:lnSpc>
                <a:spcPct val="130000"/>
              </a:lnSpc>
            </a:pPr>
            <a:r>
              <a:rPr lang="zh-CN" altLang="en-US" sz="1335" dirty="0">
                <a:solidFill>
                  <a:schemeClr val="tx1">
                    <a:lumMod val="85000"/>
                    <a:lumOff val="15000"/>
                  </a:schemeClr>
                </a:solidFill>
                <a:latin typeface="微软雅黑" panose="020B0503020204020204" charset="-122"/>
                <a:ea typeface="微软雅黑" panose="020B0503020204020204" charset="-122"/>
              </a:rPr>
              <a:t>随着计算机技术发展印刷技术的进步，平面设计在视觉感观领域的表现和应用也越来越丰富。</a:t>
            </a:r>
          </a:p>
        </p:txBody>
      </p:sp>
      <p:sp>
        <p:nvSpPr>
          <p:cNvPr id="26" name="Freeform 42"/>
          <p:cNvSpPr>
            <a:spLocks noEditPoints="1"/>
          </p:cNvSpPr>
          <p:nvPr/>
        </p:nvSpPr>
        <p:spPr bwMode="auto">
          <a:xfrm>
            <a:off x="6769411" y="3855811"/>
            <a:ext cx="370768" cy="372269"/>
          </a:xfrm>
          <a:custGeom>
            <a:avLst/>
            <a:gdLst>
              <a:gd name="T0" fmla="*/ 58 w 104"/>
              <a:gd name="T1" fmla="*/ 46 h 105"/>
              <a:gd name="T2" fmla="*/ 58 w 104"/>
              <a:gd name="T3" fmla="*/ 23 h 105"/>
              <a:gd name="T4" fmla="*/ 45 w 104"/>
              <a:gd name="T5" fmla="*/ 23 h 105"/>
              <a:gd name="T6" fmla="*/ 45 w 104"/>
              <a:gd name="T7" fmla="*/ 46 h 105"/>
              <a:gd name="T8" fmla="*/ 23 w 104"/>
              <a:gd name="T9" fmla="*/ 46 h 105"/>
              <a:gd name="T10" fmla="*/ 23 w 104"/>
              <a:gd name="T11" fmla="*/ 58 h 105"/>
              <a:gd name="T12" fmla="*/ 45 w 104"/>
              <a:gd name="T13" fmla="*/ 58 h 105"/>
              <a:gd name="T14" fmla="*/ 45 w 104"/>
              <a:gd name="T15" fmla="*/ 82 h 105"/>
              <a:gd name="T16" fmla="*/ 58 w 104"/>
              <a:gd name="T17" fmla="*/ 82 h 105"/>
              <a:gd name="T18" fmla="*/ 58 w 104"/>
              <a:gd name="T19" fmla="*/ 58 h 105"/>
              <a:gd name="T20" fmla="*/ 80 w 104"/>
              <a:gd name="T21" fmla="*/ 58 h 105"/>
              <a:gd name="T22" fmla="*/ 80 w 104"/>
              <a:gd name="T23" fmla="*/ 46 h 105"/>
              <a:gd name="T24" fmla="*/ 58 w 104"/>
              <a:gd name="T25" fmla="*/ 46 h 105"/>
              <a:gd name="T26" fmla="*/ 52 w 104"/>
              <a:gd name="T27" fmla="*/ 0 h 105"/>
              <a:gd name="T28" fmla="*/ 0 w 104"/>
              <a:gd name="T29" fmla="*/ 52 h 105"/>
              <a:gd name="T30" fmla="*/ 52 w 104"/>
              <a:gd name="T31" fmla="*/ 105 h 105"/>
              <a:gd name="T32" fmla="*/ 104 w 104"/>
              <a:gd name="T33" fmla="*/ 52 h 105"/>
              <a:gd name="T34" fmla="*/ 52 w 104"/>
              <a:gd name="T35" fmla="*/ 0 h 105"/>
              <a:gd name="T36" fmla="*/ 52 w 104"/>
              <a:gd name="T37" fmla="*/ 93 h 105"/>
              <a:gd name="T38" fmla="*/ 11 w 104"/>
              <a:gd name="T39" fmla="*/ 52 h 105"/>
              <a:gd name="T40" fmla="*/ 52 w 104"/>
              <a:gd name="T41" fmla="*/ 12 h 105"/>
              <a:gd name="T42" fmla="*/ 92 w 104"/>
              <a:gd name="T43" fmla="*/ 52 h 105"/>
              <a:gd name="T44" fmla="*/ 52 w 104"/>
              <a:gd name="T45" fmla="*/ 9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4" h="105">
                <a:moveTo>
                  <a:pt x="58" y="46"/>
                </a:moveTo>
                <a:cubicBezTo>
                  <a:pt x="58" y="23"/>
                  <a:pt x="58" y="23"/>
                  <a:pt x="58" y="23"/>
                </a:cubicBezTo>
                <a:cubicBezTo>
                  <a:pt x="45" y="23"/>
                  <a:pt x="45" y="23"/>
                  <a:pt x="45" y="23"/>
                </a:cubicBezTo>
                <a:cubicBezTo>
                  <a:pt x="45" y="46"/>
                  <a:pt x="45" y="46"/>
                  <a:pt x="45" y="46"/>
                </a:cubicBezTo>
                <a:cubicBezTo>
                  <a:pt x="23" y="46"/>
                  <a:pt x="23" y="46"/>
                  <a:pt x="23" y="46"/>
                </a:cubicBezTo>
                <a:cubicBezTo>
                  <a:pt x="23" y="58"/>
                  <a:pt x="23" y="58"/>
                  <a:pt x="23" y="58"/>
                </a:cubicBezTo>
                <a:cubicBezTo>
                  <a:pt x="45" y="58"/>
                  <a:pt x="45" y="58"/>
                  <a:pt x="45" y="58"/>
                </a:cubicBezTo>
                <a:cubicBezTo>
                  <a:pt x="45" y="82"/>
                  <a:pt x="45" y="82"/>
                  <a:pt x="45" y="82"/>
                </a:cubicBezTo>
                <a:cubicBezTo>
                  <a:pt x="58" y="82"/>
                  <a:pt x="58" y="82"/>
                  <a:pt x="58" y="82"/>
                </a:cubicBezTo>
                <a:cubicBezTo>
                  <a:pt x="58" y="58"/>
                  <a:pt x="58" y="58"/>
                  <a:pt x="58" y="58"/>
                </a:cubicBezTo>
                <a:cubicBezTo>
                  <a:pt x="80" y="58"/>
                  <a:pt x="80" y="58"/>
                  <a:pt x="80" y="58"/>
                </a:cubicBezTo>
                <a:cubicBezTo>
                  <a:pt x="80" y="46"/>
                  <a:pt x="80" y="46"/>
                  <a:pt x="80" y="46"/>
                </a:cubicBezTo>
                <a:lnTo>
                  <a:pt x="58" y="46"/>
                </a:lnTo>
                <a:close/>
                <a:moveTo>
                  <a:pt x="52" y="0"/>
                </a:moveTo>
                <a:cubicBezTo>
                  <a:pt x="23" y="0"/>
                  <a:pt x="0" y="24"/>
                  <a:pt x="0" y="52"/>
                </a:cubicBezTo>
                <a:cubicBezTo>
                  <a:pt x="0" y="81"/>
                  <a:pt x="23" y="105"/>
                  <a:pt x="52" y="105"/>
                </a:cubicBezTo>
                <a:cubicBezTo>
                  <a:pt x="81" y="105"/>
                  <a:pt x="104" y="81"/>
                  <a:pt x="104" y="52"/>
                </a:cubicBezTo>
                <a:cubicBezTo>
                  <a:pt x="104" y="24"/>
                  <a:pt x="81" y="0"/>
                  <a:pt x="52" y="0"/>
                </a:cubicBezTo>
                <a:close/>
                <a:moveTo>
                  <a:pt x="52" y="93"/>
                </a:moveTo>
                <a:cubicBezTo>
                  <a:pt x="29" y="93"/>
                  <a:pt x="11" y="75"/>
                  <a:pt x="11" y="52"/>
                </a:cubicBezTo>
                <a:cubicBezTo>
                  <a:pt x="11" y="30"/>
                  <a:pt x="29" y="12"/>
                  <a:pt x="52" y="12"/>
                </a:cubicBezTo>
                <a:cubicBezTo>
                  <a:pt x="74" y="12"/>
                  <a:pt x="92" y="30"/>
                  <a:pt x="92" y="52"/>
                </a:cubicBezTo>
                <a:cubicBezTo>
                  <a:pt x="92" y="75"/>
                  <a:pt x="74" y="93"/>
                  <a:pt x="52" y="93"/>
                </a:cubicBezTo>
                <a:close/>
              </a:path>
            </a:pathLst>
          </a:custGeom>
          <a:solidFill>
            <a:srgbClr val="C00000"/>
          </a:solidFill>
          <a:ln>
            <a:noFill/>
          </a:ln>
        </p:spPr>
        <p:txBody>
          <a:bodyPr vert="horz" wrap="square" lIns="121920" tIns="60960" rIns="121920" bIns="60960" numCol="1" anchor="t" anchorCtr="0" compatLnSpc="1"/>
          <a:lstStyle/>
          <a:p>
            <a:pPr defTabSz="1218565" fontAlgn="auto">
              <a:spcBef>
                <a:spcPts val="0"/>
              </a:spcBef>
              <a:spcAft>
                <a:spcPts val="0"/>
              </a:spcAft>
              <a:defRPr/>
            </a:pPr>
            <a:endParaRPr lang="zh-CN" altLang="en-US" sz="2400" kern="0">
              <a:solidFill>
                <a:schemeClr val="tx1">
                  <a:lumMod val="85000"/>
                  <a:lumOff val="15000"/>
                </a:schemeClr>
              </a:solidFill>
              <a:ea typeface="微软雅黑" panose="020B0503020204020204" charset="-122"/>
            </a:endParaRPr>
          </a:p>
        </p:txBody>
      </p:sp>
      <p:sp>
        <p:nvSpPr>
          <p:cNvPr id="27" name="矩形 26"/>
          <p:cNvSpPr/>
          <p:nvPr/>
        </p:nvSpPr>
        <p:spPr>
          <a:xfrm>
            <a:off x="7214595" y="3820024"/>
            <a:ext cx="3776117" cy="625684"/>
          </a:xfrm>
          <a:prstGeom prst="rect">
            <a:avLst/>
          </a:prstGeom>
        </p:spPr>
        <p:txBody>
          <a:bodyPr wrap="square">
            <a:spAutoFit/>
          </a:bodyPr>
          <a:lstStyle/>
          <a:p>
            <a:pPr algn="just">
              <a:lnSpc>
                <a:spcPct val="130000"/>
              </a:lnSpc>
            </a:pPr>
            <a:r>
              <a:rPr lang="zh-CN" altLang="en-US" sz="1335" dirty="0">
                <a:solidFill>
                  <a:schemeClr val="tx1">
                    <a:lumMod val="85000"/>
                    <a:lumOff val="15000"/>
                  </a:schemeClr>
                </a:solidFill>
                <a:latin typeface="微软雅黑" panose="020B0503020204020204" charset="-122"/>
                <a:ea typeface="微软雅黑" panose="020B0503020204020204" charset="-122"/>
              </a:rPr>
              <a:t>随着计算机技术发展印刷技术的进步，平面设计在视觉感观领域的表现和应用也越来越丰富。</a:t>
            </a:r>
          </a:p>
        </p:txBody>
      </p:sp>
      <p:sp>
        <p:nvSpPr>
          <p:cNvPr id="28" name="Freeform 42"/>
          <p:cNvSpPr>
            <a:spLocks noEditPoints="1"/>
          </p:cNvSpPr>
          <p:nvPr/>
        </p:nvSpPr>
        <p:spPr bwMode="auto">
          <a:xfrm>
            <a:off x="6769411" y="4652983"/>
            <a:ext cx="370768" cy="372269"/>
          </a:xfrm>
          <a:custGeom>
            <a:avLst/>
            <a:gdLst>
              <a:gd name="T0" fmla="*/ 58 w 104"/>
              <a:gd name="T1" fmla="*/ 46 h 105"/>
              <a:gd name="T2" fmla="*/ 58 w 104"/>
              <a:gd name="T3" fmla="*/ 23 h 105"/>
              <a:gd name="T4" fmla="*/ 45 w 104"/>
              <a:gd name="T5" fmla="*/ 23 h 105"/>
              <a:gd name="T6" fmla="*/ 45 w 104"/>
              <a:gd name="T7" fmla="*/ 46 h 105"/>
              <a:gd name="T8" fmla="*/ 23 w 104"/>
              <a:gd name="T9" fmla="*/ 46 h 105"/>
              <a:gd name="T10" fmla="*/ 23 w 104"/>
              <a:gd name="T11" fmla="*/ 58 h 105"/>
              <a:gd name="T12" fmla="*/ 45 w 104"/>
              <a:gd name="T13" fmla="*/ 58 h 105"/>
              <a:gd name="T14" fmla="*/ 45 w 104"/>
              <a:gd name="T15" fmla="*/ 82 h 105"/>
              <a:gd name="T16" fmla="*/ 58 w 104"/>
              <a:gd name="T17" fmla="*/ 82 h 105"/>
              <a:gd name="T18" fmla="*/ 58 w 104"/>
              <a:gd name="T19" fmla="*/ 58 h 105"/>
              <a:gd name="T20" fmla="*/ 80 w 104"/>
              <a:gd name="T21" fmla="*/ 58 h 105"/>
              <a:gd name="T22" fmla="*/ 80 w 104"/>
              <a:gd name="T23" fmla="*/ 46 h 105"/>
              <a:gd name="T24" fmla="*/ 58 w 104"/>
              <a:gd name="T25" fmla="*/ 46 h 105"/>
              <a:gd name="T26" fmla="*/ 52 w 104"/>
              <a:gd name="T27" fmla="*/ 0 h 105"/>
              <a:gd name="T28" fmla="*/ 0 w 104"/>
              <a:gd name="T29" fmla="*/ 52 h 105"/>
              <a:gd name="T30" fmla="*/ 52 w 104"/>
              <a:gd name="T31" fmla="*/ 105 h 105"/>
              <a:gd name="T32" fmla="*/ 104 w 104"/>
              <a:gd name="T33" fmla="*/ 52 h 105"/>
              <a:gd name="T34" fmla="*/ 52 w 104"/>
              <a:gd name="T35" fmla="*/ 0 h 105"/>
              <a:gd name="T36" fmla="*/ 52 w 104"/>
              <a:gd name="T37" fmla="*/ 93 h 105"/>
              <a:gd name="T38" fmla="*/ 11 w 104"/>
              <a:gd name="T39" fmla="*/ 52 h 105"/>
              <a:gd name="T40" fmla="*/ 52 w 104"/>
              <a:gd name="T41" fmla="*/ 12 h 105"/>
              <a:gd name="T42" fmla="*/ 92 w 104"/>
              <a:gd name="T43" fmla="*/ 52 h 105"/>
              <a:gd name="T44" fmla="*/ 52 w 104"/>
              <a:gd name="T45" fmla="*/ 9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4" h="105">
                <a:moveTo>
                  <a:pt x="58" y="46"/>
                </a:moveTo>
                <a:cubicBezTo>
                  <a:pt x="58" y="23"/>
                  <a:pt x="58" y="23"/>
                  <a:pt x="58" y="23"/>
                </a:cubicBezTo>
                <a:cubicBezTo>
                  <a:pt x="45" y="23"/>
                  <a:pt x="45" y="23"/>
                  <a:pt x="45" y="23"/>
                </a:cubicBezTo>
                <a:cubicBezTo>
                  <a:pt x="45" y="46"/>
                  <a:pt x="45" y="46"/>
                  <a:pt x="45" y="46"/>
                </a:cubicBezTo>
                <a:cubicBezTo>
                  <a:pt x="23" y="46"/>
                  <a:pt x="23" y="46"/>
                  <a:pt x="23" y="46"/>
                </a:cubicBezTo>
                <a:cubicBezTo>
                  <a:pt x="23" y="58"/>
                  <a:pt x="23" y="58"/>
                  <a:pt x="23" y="58"/>
                </a:cubicBezTo>
                <a:cubicBezTo>
                  <a:pt x="45" y="58"/>
                  <a:pt x="45" y="58"/>
                  <a:pt x="45" y="58"/>
                </a:cubicBezTo>
                <a:cubicBezTo>
                  <a:pt x="45" y="82"/>
                  <a:pt x="45" y="82"/>
                  <a:pt x="45" y="82"/>
                </a:cubicBezTo>
                <a:cubicBezTo>
                  <a:pt x="58" y="82"/>
                  <a:pt x="58" y="82"/>
                  <a:pt x="58" y="82"/>
                </a:cubicBezTo>
                <a:cubicBezTo>
                  <a:pt x="58" y="58"/>
                  <a:pt x="58" y="58"/>
                  <a:pt x="58" y="58"/>
                </a:cubicBezTo>
                <a:cubicBezTo>
                  <a:pt x="80" y="58"/>
                  <a:pt x="80" y="58"/>
                  <a:pt x="80" y="58"/>
                </a:cubicBezTo>
                <a:cubicBezTo>
                  <a:pt x="80" y="46"/>
                  <a:pt x="80" y="46"/>
                  <a:pt x="80" y="46"/>
                </a:cubicBezTo>
                <a:lnTo>
                  <a:pt x="58" y="46"/>
                </a:lnTo>
                <a:close/>
                <a:moveTo>
                  <a:pt x="52" y="0"/>
                </a:moveTo>
                <a:cubicBezTo>
                  <a:pt x="23" y="0"/>
                  <a:pt x="0" y="24"/>
                  <a:pt x="0" y="52"/>
                </a:cubicBezTo>
                <a:cubicBezTo>
                  <a:pt x="0" y="81"/>
                  <a:pt x="23" y="105"/>
                  <a:pt x="52" y="105"/>
                </a:cubicBezTo>
                <a:cubicBezTo>
                  <a:pt x="81" y="105"/>
                  <a:pt x="104" y="81"/>
                  <a:pt x="104" y="52"/>
                </a:cubicBezTo>
                <a:cubicBezTo>
                  <a:pt x="104" y="24"/>
                  <a:pt x="81" y="0"/>
                  <a:pt x="52" y="0"/>
                </a:cubicBezTo>
                <a:close/>
                <a:moveTo>
                  <a:pt x="52" y="93"/>
                </a:moveTo>
                <a:cubicBezTo>
                  <a:pt x="29" y="93"/>
                  <a:pt x="11" y="75"/>
                  <a:pt x="11" y="52"/>
                </a:cubicBezTo>
                <a:cubicBezTo>
                  <a:pt x="11" y="30"/>
                  <a:pt x="29" y="12"/>
                  <a:pt x="52" y="12"/>
                </a:cubicBezTo>
                <a:cubicBezTo>
                  <a:pt x="74" y="12"/>
                  <a:pt x="92" y="30"/>
                  <a:pt x="92" y="52"/>
                </a:cubicBezTo>
                <a:cubicBezTo>
                  <a:pt x="92" y="75"/>
                  <a:pt x="74" y="93"/>
                  <a:pt x="52" y="93"/>
                </a:cubicBezTo>
                <a:close/>
              </a:path>
            </a:pathLst>
          </a:custGeom>
          <a:solidFill>
            <a:schemeClr val="tx1">
              <a:lumMod val="95000"/>
              <a:lumOff val="5000"/>
            </a:schemeClr>
          </a:solidFill>
          <a:ln>
            <a:noFill/>
          </a:ln>
        </p:spPr>
        <p:txBody>
          <a:bodyPr vert="horz" wrap="square" lIns="121920" tIns="60960" rIns="121920" bIns="60960" numCol="1" anchor="t" anchorCtr="0" compatLnSpc="1"/>
          <a:lstStyle/>
          <a:p>
            <a:pPr defTabSz="1218565" fontAlgn="auto">
              <a:spcBef>
                <a:spcPts val="0"/>
              </a:spcBef>
              <a:spcAft>
                <a:spcPts val="0"/>
              </a:spcAft>
              <a:defRPr/>
            </a:pPr>
            <a:endParaRPr lang="zh-CN" altLang="en-US" sz="2400" kern="0">
              <a:solidFill>
                <a:schemeClr val="tx1">
                  <a:lumMod val="85000"/>
                  <a:lumOff val="15000"/>
                </a:schemeClr>
              </a:solidFill>
              <a:ea typeface="微软雅黑" panose="020B0503020204020204" charset="-122"/>
            </a:endParaRPr>
          </a:p>
        </p:txBody>
      </p:sp>
      <p:sp>
        <p:nvSpPr>
          <p:cNvPr id="29" name="矩形 28"/>
          <p:cNvSpPr/>
          <p:nvPr/>
        </p:nvSpPr>
        <p:spPr>
          <a:xfrm>
            <a:off x="7214595" y="4617196"/>
            <a:ext cx="3776117" cy="625684"/>
          </a:xfrm>
          <a:prstGeom prst="rect">
            <a:avLst/>
          </a:prstGeom>
        </p:spPr>
        <p:txBody>
          <a:bodyPr wrap="square">
            <a:spAutoFit/>
          </a:bodyPr>
          <a:lstStyle/>
          <a:p>
            <a:pPr algn="just">
              <a:lnSpc>
                <a:spcPct val="130000"/>
              </a:lnSpc>
            </a:pPr>
            <a:r>
              <a:rPr lang="zh-CN" altLang="en-US" sz="1335" dirty="0">
                <a:solidFill>
                  <a:schemeClr val="tx1">
                    <a:lumMod val="85000"/>
                    <a:lumOff val="15000"/>
                  </a:schemeClr>
                </a:solidFill>
                <a:latin typeface="微软雅黑" panose="020B0503020204020204" charset="-122"/>
                <a:ea typeface="微软雅黑" panose="020B0503020204020204" charset="-122"/>
              </a:rPr>
              <a:t>随着计算机技术发展印刷技术的进步，平面设计在视觉感观领域的表现和应用也越来越丰富。</a:t>
            </a:r>
          </a:p>
        </p:txBody>
      </p:sp>
      <p:sp>
        <p:nvSpPr>
          <p:cNvPr id="30" name="Freeform 42"/>
          <p:cNvSpPr>
            <a:spLocks noEditPoints="1"/>
          </p:cNvSpPr>
          <p:nvPr/>
        </p:nvSpPr>
        <p:spPr bwMode="auto">
          <a:xfrm>
            <a:off x="6769411" y="5450158"/>
            <a:ext cx="370768" cy="372269"/>
          </a:xfrm>
          <a:custGeom>
            <a:avLst/>
            <a:gdLst>
              <a:gd name="T0" fmla="*/ 58 w 104"/>
              <a:gd name="T1" fmla="*/ 46 h 105"/>
              <a:gd name="T2" fmla="*/ 58 w 104"/>
              <a:gd name="T3" fmla="*/ 23 h 105"/>
              <a:gd name="T4" fmla="*/ 45 w 104"/>
              <a:gd name="T5" fmla="*/ 23 h 105"/>
              <a:gd name="T6" fmla="*/ 45 w 104"/>
              <a:gd name="T7" fmla="*/ 46 h 105"/>
              <a:gd name="T8" fmla="*/ 23 w 104"/>
              <a:gd name="T9" fmla="*/ 46 h 105"/>
              <a:gd name="T10" fmla="*/ 23 w 104"/>
              <a:gd name="T11" fmla="*/ 58 h 105"/>
              <a:gd name="T12" fmla="*/ 45 w 104"/>
              <a:gd name="T13" fmla="*/ 58 h 105"/>
              <a:gd name="T14" fmla="*/ 45 w 104"/>
              <a:gd name="T15" fmla="*/ 82 h 105"/>
              <a:gd name="T16" fmla="*/ 58 w 104"/>
              <a:gd name="T17" fmla="*/ 82 h 105"/>
              <a:gd name="T18" fmla="*/ 58 w 104"/>
              <a:gd name="T19" fmla="*/ 58 h 105"/>
              <a:gd name="T20" fmla="*/ 80 w 104"/>
              <a:gd name="T21" fmla="*/ 58 h 105"/>
              <a:gd name="T22" fmla="*/ 80 w 104"/>
              <a:gd name="T23" fmla="*/ 46 h 105"/>
              <a:gd name="T24" fmla="*/ 58 w 104"/>
              <a:gd name="T25" fmla="*/ 46 h 105"/>
              <a:gd name="T26" fmla="*/ 52 w 104"/>
              <a:gd name="T27" fmla="*/ 0 h 105"/>
              <a:gd name="T28" fmla="*/ 0 w 104"/>
              <a:gd name="T29" fmla="*/ 52 h 105"/>
              <a:gd name="T30" fmla="*/ 52 w 104"/>
              <a:gd name="T31" fmla="*/ 105 h 105"/>
              <a:gd name="T32" fmla="*/ 104 w 104"/>
              <a:gd name="T33" fmla="*/ 52 h 105"/>
              <a:gd name="T34" fmla="*/ 52 w 104"/>
              <a:gd name="T35" fmla="*/ 0 h 105"/>
              <a:gd name="T36" fmla="*/ 52 w 104"/>
              <a:gd name="T37" fmla="*/ 93 h 105"/>
              <a:gd name="T38" fmla="*/ 11 w 104"/>
              <a:gd name="T39" fmla="*/ 52 h 105"/>
              <a:gd name="T40" fmla="*/ 52 w 104"/>
              <a:gd name="T41" fmla="*/ 12 h 105"/>
              <a:gd name="T42" fmla="*/ 92 w 104"/>
              <a:gd name="T43" fmla="*/ 52 h 105"/>
              <a:gd name="T44" fmla="*/ 52 w 104"/>
              <a:gd name="T45" fmla="*/ 9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4" h="105">
                <a:moveTo>
                  <a:pt x="58" y="46"/>
                </a:moveTo>
                <a:cubicBezTo>
                  <a:pt x="58" y="23"/>
                  <a:pt x="58" y="23"/>
                  <a:pt x="58" y="23"/>
                </a:cubicBezTo>
                <a:cubicBezTo>
                  <a:pt x="45" y="23"/>
                  <a:pt x="45" y="23"/>
                  <a:pt x="45" y="23"/>
                </a:cubicBezTo>
                <a:cubicBezTo>
                  <a:pt x="45" y="46"/>
                  <a:pt x="45" y="46"/>
                  <a:pt x="45" y="46"/>
                </a:cubicBezTo>
                <a:cubicBezTo>
                  <a:pt x="23" y="46"/>
                  <a:pt x="23" y="46"/>
                  <a:pt x="23" y="46"/>
                </a:cubicBezTo>
                <a:cubicBezTo>
                  <a:pt x="23" y="58"/>
                  <a:pt x="23" y="58"/>
                  <a:pt x="23" y="58"/>
                </a:cubicBezTo>
                <a:cubicBezTo>
                  <a:pt x="45" y="58"/>
                  <a:pt x="45" y="58"/>
                  <a:pt x="45" y="58"/>
                </a:cubicBezTo>
                <a:cubicBezTo>
                  <a:pt x="45" y="82"/>
                  <a:pt x="45" y="82"/>
                  <a:pt x="45" y="82"/>
                </a:cubicBezTo>
                <a:cubicBezTo>
                  <a:pt x="58" y="82"/>
                  <a:pt x="58" y="82"/>
                  <a:pt x="58" y="82"/>
                </a:cubicBezTo>
                <a:cubicBezTo>
                  <a:pt x="58" y="58"/>
                  <a:pt x="58" y="58"/>
                  <a:pt x="58" y="58"/>
                </a:cubicBezTo>
                <a:cubicBezTo>
                  <a:pt x="80" y="58"/>
                  <a:pt x="80" y="58"/>
                  <a:pt x="80" y="58"/>
                </a:cubicBezTo>
                <a:cubicBezTo>
                  <a:pt x="80" y="46"/>
                  <a:pt x="80" y="46"/>
                  <a:pt x="80" y="46"/>
                </a:cubicBezTo>
                <a:lnTo>
                  <a:pt x="58" y="46"/>
                </a:lnTo>
                <a:close/>
                <a:moveTo>
                  <a:pt x="52" y="0"/>
                </a:moveTo>
                <a:cubicBezTo>
                  <a:pt x="23" y="0"/>
                  <a:pt x="0" y="24"/>
                  <a:pt x="0" y="52"/>
                </a:cubicBezTo>
                <a:cubicBezTo>
                  <a:pt x="0" y="81"/>
                  <a:pt x="23" y="105"/>
                  <a:pt x="52" y="105"/>
                </a:cubicBezTo>
                <a:cubicBezTo>
                  <a:pt x="81" y="105"/>
                  <a:pt x="104" y="81"/>
                  <a:pt x="104" y="52"/>
                </a:cubicBezTo>
                <a:cubicBezTo>
                  <a:pt x="104" y="24"/>
                  <a:pt x="81" y="0"/>
                  <a:pt x="52" y="0"/>
                </a:cubicBezTo>
                <a:close/>
                <a:moveTo>
                  <a:pt x="52" y="93"/>
                </a:moveTo>
                <a:cubicBezTo>
                  <a:pt x="29" y="93"/>
                  <a:pt x="11" y="75"/>
                  <a:pt x="11" y="52"/>
                </a:cubicBezTo>
                <a:cubicBezTo>
                  <a:pt x="11" y="30"/>
                  <a:pt x="29" y="12"/>
                  <a:pt x="52" y="12"/>
                </a:cubicBezTo>
                <a:cubicBezTo>
                  <a:pt x="74" y="12"/>
                  <a:pt x="92" y="30"/>
                  <a:pt x="92" y="52"/>
                </a:cubicBezTo>
                <a:cubicBezTo>
                  <a:pt x="92" y="75"/>
                  <a:pt x="74" y="93"/>
                  <a:pt x="52" y="93"/>
                </a:cubicBezTo>
                <a:close/>
              </a:path>
            </a:pathLst>
          </a:custGeom>
          <a:solidFill>
            <a:srgbClr val="C00000"/>
          </a:solidFill>
          <a:ln>
            <a:noFill/>
          </a:ln>
        </p:spPr>
        <p:txBody>
          <a:bodyPr vert="horz" wrap="square" lIns="121920" tIns="60960" rIns="121920" bIns="60960" numCol="1" anchor="t" anchorCtr="0" compatLnSpc="1"/>
          <a:lstStyle/>
          <a:p>
            <a:pPr defTabSz="1218565" fontAlgn="auto">
              <a:spcBef>
                <a:spcPts val="0"/>
              </a:spcBef>
              <a:spcAft>
                <a:spcPts val="0"/>
              </a:spcAft>
              <a:defRPr/>
            </a:pPr>
            <a:endParaRPr lang="zh-CN" altLang="en-US" sz="2400" kern="0">
              <a:solidFill>
                <a:schemeClr val="tx1">
                  <a:lumMod val="85000"/>
                  <a:lumOff val="15000"/>
                </a:schemeClr>
              </a:solidFill>
              <a:ea typeface="微软雅黑" panose="020B0503020204020204" charset="-122"/>
            </a:endParaRPr>
          </a:p>
        </p:txBody>
      </p:sp>
      <p:sp>
        <p:nvSpPr>
          <p:cNvPr id="31" name="矩形 30"/>
          <p:cNvSpPr/>
          <p:nvPr/>
        </p:nvSpPr>
        <p:spPr>
          <a:xfrm>
            <a:off x="7214595" y="5414371"/>
            <a:ext cx="3776117" cy="625684"/>
          </a:xfrm>
          <a:prstGeom prst="rect">
            <a:avLst/>
          </a:prstGeom>
        </p:spPr>
        <p:txBody>
          <a:bodyPr wrap="square">
            <a:spAutoFit/>
          </a:bodyPr>
          <a:lstStyle/>
          <a:p>
            <a:pPr algn="just">
              <a:lnSpc>
                <a:spcPct val="130000"/>
              </a:lnSpc>
            </a:pPr>
            <a:r>
              <a:rPr lang="zh-CN" altLang="en-US" sz="1335" dirty="0">
                <a:solidFill>
                  <a:schemeClr val="tx1">
                    <a:lumMod val="85000"/>
                    <a:lumOff val="15000"/>
                  </a:schemeClr>
                </a:solidFill>
                <a:latin typeface="微软雅黑" panose="020B0503020204020204" charset="-122"/>
                <a:ea typeface="微软雅黑" panose="020B0503020204020204" charset="-122"/>
              </a:rPr>
              <a:t>随着计算机技术发展印刷技术的进步，平面设计在视觉感观领域的表现和应用也越来越丰富。</a:t>
            </a:r>
          </a:p>
        </p:txBody>
      </p:sp>
    </p:spTree>
  </p:cSld>
  <p:clrMapOvr>
    <a:masterClrMapping/>
  </p:clrMapOvr>
  <mc:AlternateContent xmlns:mc="http://schemas.openxmlformats.org/markup-compatibility/2006" xmlns:p14="http://schemas.microsoft.com/office/powerpoint/2010/main">
    <mc:Choice Requires="p14">
      <p:transition spd="slow" p14:dur="800" advTm="1000">
        <p14:flythrough/>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par>
                          <p:cTn id="12" fill="hold">
                            <p:stCondLst>
                              <p:cond delay="1000"/>
                            </p:stCondLst>
                            <p:childTnLst>
                              <p:par>
                                <p:cTn id="13" presetID="12" presetClass="entr" presetSubtype="4"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400"/>
                                        <p:tgtEl>
                                          <p:spTgt spid="3"/>
                                        </p:tgtEl>
                                        <p:attrNameLst>
                                          <p:attrName>ppt_y</p:attrName>
                                        </p:attrNameLst>
                                      </p:cBhvr>
                                      <p:tavLst>
                                        <p:tav tm="0">
                                          <p:val>
                                            <p:strVal val="#ppt_y+#ppt_h*1.125000"/>
                                          </p:val>
                                        </p:tav>
                                        <p:tav tm="100000">
                                          <p:val>
                                            <p:strVal val="#ppt_y"/>
                                          </p:val>
                                        </p:tav>
                                      </p:tavLst>
                                    </p:anim>
                                    <p:animEffect transition="in" filter="wipe(up)">
                                      <p:cBhvr>
                                        <p:cTn id="16" dur="400"/>
                                        <p:tgtEl>
                                          <p:spTgt spid="3"/>
                                        </p:tgtEl>
                                      </p:cBhvr>
                                    </p:animEffect>
                                  </p:childTnLst>
                                </p:cTn>
                              </p:par>
                            </p:childTnLst>
                          </p:cTn>
                        </p:par>
                        <p:par>
                          <p:cTn id="17" fill="hold">
                            <p:stCondLst>
                              <p:cond delay="1500"/>
                            </p:stCondLst>
                            <p:childTnLst>
                              <p:par>
                                <p:cTn id="18" presetID="12" presetClass="entr" presetSubtype="8"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400"/>
                                        <p:tgtEl>
                                          <p:spTgt spid="6"/>
                                        </p:tgtEl>
                                        <p:attrNameLst>
                                          <p:attrName>ppt_x</p:attrName>
                                        </p:attrNameLst>
                                      </p:cBhvr>
                                      <p:tavLst>
                                        <p:tav tm="0">
                                          <p:val>
                                            <p:strVal val="#ppt_x-#ppt_w*1.125000"/>
                                          </p:val>
                                        </p:tav>
                                        <p:tav tm="100000">
                                          <p:val>
                                            <p:strVal val="#ppt_x"/>
                                          </p:val>
                                        </p:tav>
                                      </p:tavLst>
                                    </p:anim>
                                    <p:animEffect transition="in" filter="wipe(right)">
                                      <p:cBhvr>
                                        <p:cTn id="21" dur="400"/>
                                        <p:tgtEl>
                                          <p:spTgt spid="6"/>
                                        </p:tgtEl>
                                      </p:cBhvr>
                                    </p:animEffect>
                                  </p:childTnLst>
                                </p:cTn>
                              </p:par>
                            </p:childTnLst>
                          </p:cTn>
                        </p:par>
                        <p:par>
                          <p:cTn id="22" fill="hold">
                            <p:stCondLst>
                              <p:cond delay="2000"/>
                            </p:stCondLst>
                            <p:childTnLst>
                              <p:par>
                                <p:cTn id="23" presetID="12" presetClass="entr" presetSubtype="8"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400"/>
                                        <p:tgtEl>
                                          <p:spTgt spid="9"/>
                                        </p:tgtEl>
                                        <p:attrNameLst>
                                          <p:attrName>ppt_x</p:attrName>
                                        </p:attrNameLst>
                                      </p:cBhvr>
                                      <p:tavLst>
                                        <p:tav tm="0">
                                          <p:val>
                                            <p:strVal val="#ppt_x-#ppt_w*1.125000"/>
                                          </p:val>
                                        </p:tav>
                                        <p:tav tm="100000">
                                          <p:val>
                                            <p:strVal val="#ppt_x"/>
                                          </p:val>
                                        </p:tav>
                                      </p:tavLst>
                                    </p:anim>
                                    <p:animEffect transition="in" filter="wipe(right)">
                                      <p:cBhvr>
                                        <p:cTn id="26" dur="400"/>
                                        <p:tgtEl>
                                          <p:spTgt spid="9"/>
                                        </p:tgtEl>
                                      </p:cBhvr>
                                    </p:animEffect>
                                  </p:childTnLst>
                                </p:cTn>
                              </p:par>
                            </p:childTnLst>
                          </p:cTn>
                        </p:par>
                        <p:par>
                          <p:cTn id="27" fill="hold">
                            <p:stCondLst>
                              <p:cond delay="2500"/>
                            </p:stCondLst>
                            <p:childTnLst>
                              <p:par>
                                <p:cTn id="28" presetID="12" presetClass="entr" presetSubtype="8"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400"/>
                                        <p:tgtEl>
                                          <p:spTgt spid="12"/>
                                        </p:tgtEl>
                                        <p:attrNameLst>
                                          <p:attrName>ppt_x</p:attrName>
                                        </p:attrNameLst>
                                      </p:cBhvr>
                                      <p:tavLst>
                                        <p:tav tm="0">
                                          <p:val>
                                            <p:strVal val="#ppt_x-#ppt_w*1.125000"/>
                                          </p:val>
                                        </p:tav>
                                        <p:tav tm="100000">
                                          <p:val>
                                            <p:strVal val="#ppt_x"/>
                                          </p:val>
                                        </p:tav>
                                      </p:tavLst>
                                    </p:anim>
                                    <p:animEffect transition="in" filter="wipe(right)">
                                      <p:cBhvr>
                                        <p:cTn id="31" dur="400"/>
                                        <p:tgtEl>
                                          <p:spTgt spid="12"/>
                                        </p:tgtEl>
                                      </p:cBhvr>
                                    </p:animEffect>
                                  </p:childTnLst>
                                </p:cTn>
                              </p:par>
                            </p:childTnLst>
                          </p:cTn>
                        </p:par>
                        <p:par>
                          <p:cTn id="32" fill="hold">
                            <p:stCondLst>
                              <p:cond delay="3000"/>
                            </p:stCondLst>
                            <p:childTnLst>
                              <p:par>
                                <p:cTn id="33" presetID="12" presetClass="entr" presetSubtype="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400"/>
                                        <p:tgtEl>
                                          <p:spTgt spid="15"/>
                                        </p:tgtEl>
                                        <p:attrNameLst>
                                          <p:attrName>ppt_x</p:attrName>
                                        </p:attrNameLst>
                                      </p:cBhvr>
                                      <p:tavLst>
                                        <p:tav tm="0">
                                          <p:val>
                                            <p:strVal val="#ppt_x-#ppt_w*1.125000"/>
                                          </p:val>
                                        </p:tav>
                                        <p:tav tm="100000">
                                          <p:val>
                                            <p:strVal val="#ppt_x"/>
                                          </p:val>
                                        </p:tav>
                                      </p:tavLst>
                                    </p:anim>
                                    <p:animEffect transition="in" filter="wipe(right)">
                                      <p:cBhvr>
                                        <p:cTn id="36" dur="400"/>
                                        <p:tgtEl>
                                          <p:spTgt spid="15"/>
                                        </p:tgtEl>
                                      </p:cBhvr>
                                    </p:animEffect>
                                  </p:childTnLst>
                                </p:cTn>
                              </p:par>
                            </p:childTnLst>
                          </p:cTn>
                        </p:par>
                        <p:par>
                          <p:cTn id="37" fill="hold">
                            <p:stCondLst>
                              <p:cond delay="350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200" fill="hold"/>
                                        <p:tgtEl>
                                          <p:spTgt spid="22"/>
                                        </p:tgtEl>
                                        <p:attrNameLst>
                                          <p:attrName>ppt_w</p:attrName>
                                        </p:attrNameLst>
                                      </p:cBhvr>
                                      <p:tavLst>
                                        <p:tav tm="0">
                                          <p:val>
                                            <p:fltVal val="0"/>
                                          </p:val>
                                        </p:tav>
                                        <p:tav tm="100000">
                                          <p:val>
                                            <p:strVal val="#ppt_w"/>
                                          </p:val>
                                        </p:tav>
                                      </p:tavLst>
                                    </p:anim>
                                    <p:anim calcmode="lin" valueType="num">
                                      <p:cBhvr>
                                        <p:cTn id="41" dur="200" fill="hold"/>
                                        <p:tgtEl>
                                          <p:spTgt spid="22"/>
                                        </p:tgtEl>
                                        <p:attrNameLst>
                                          <p:attrName>ppt_h</p:attrName>
                                        </p:attrNameLst>
                                      </p:cBhvr>
                                      <p:tavLst>
                                        <p:tav tm="0">
                                          <p:val>
                                            <p:fltVal val="0"/>
                                          </p:val>
                                        </p:tav>
                                        <p:tav tm="100000">
                                          <p:val>
                                            <p:strVal val="#ppt_h"/>
                                          </p:val>
                                        </p:tav>
                                      </p:tavLst>
                                    </p:anim>
                                    <p:animEffect transition="in" filter="fade">
                                      <p:cBhvr>
                                        <p:cTn id="42" dur="200"/>
                                        <p:tgtEl>
                                          <p:spTgt spid="22"/>
                                        </p:tgtEl>
                                      </p:cBhvr>
                                    </p:animEffect>
                                  </p:childTnLst>
                                </p:cTn>
                              </p:par>
                              <p:par>
                                <p:cTn id="43" presetID="6" presetClass="emph" presetSubtype="0" autoRev="1" fill="hold" grpId="1" nodeType="withEffect">
                                  <p:stCondLst>
                                    <p:cond delay="150"/>
                                  </p:stCondLst>
                                  <p:childTnLst>
                                    <p:animScale>
                                      <p:cBhvr>
                                        <p:cTn id="44" dur="100" fill="hold"/>
                                        <p:tgtEl>
                                          <p:spTgt spid="22"/>
                                        </p:tgtEl>
                                      </p:cBhvr>
                                      <p:by x="130000" y="130000"/>
                                    </p:animScale>
                                  </p:childTnLst>
                                </p:cTn>
                              </p:par>
                            </p:childTnLst>
                          </p:cTn>
                        </p:par>
                        <p:par>
                          <p:cTn id="45" fill="hold">
                            <p:stCondLst>
                              <p:cond delay="4000"/>
                            </p:stCondLst>
                            <p:childTnLst>
                              <p:par>
                                <p:cTn id="46" presetID="10" presetClass="entr" presetSubtype="0" fill="hold" grpId="0" nodeType="after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500"/>
                                        <p:tgtEl>
                                          <p:spTgt spid="23"/>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24"/>
                                        </p:tgtEl>
                                        <p:attrNameLst>
                                          <p:attrName>style.visibility</p:attrName>
                                        </p:attrNameLst>
                                      </p:cBhvr>
                                      <p:to>
                                        <p:strVal val="visible"/>
                                      </p:to>
                                    </p:set>
                                    <p:anim calcmode="lin" valueType="num">
                                      <p:cBhvr>
                                        <p:cTn id="52" dur="200" fill="hold"/>
                                        <p:tgtEl>
                                          <p:spTgt spid="24"/>
                                        </p:tgtEl>
                                        <p:attrNameLst>
                                          <p:attrName>ppt_w</p:attrName>
                                        </p:attrNameLst>
                                      </p:cBhvr>
                                      <p:tavLst>
                                        <p:tav tm="0">
                                          <p:val>
                                            <p:fltVal val="0"/>
                                          </p:val>
                                        </p:tav>
                                        <p:tav tm="100000">
                                          <p:val>
                                            <p:strVal val="#ppt_w"/>
                                          </p:val>
                                        </p:tav>
                                      </p:tavLst>
                                    </p:anim>
                                    <p:anim calcmode="lin" valueType="num">
                                      <p:cBhvr>
                                        <p:cTn id="53" dur="200" fill="hold"/>
                                        <p:tgtEl>
                                          <p:spTgt spid="24"/>
                                        </p:tgtEl>
                                        <p:attrNameLst>
                                          <p:attrName>ppt_h</p:attrName>
                                        </p:attrNameLst>
                                      </p:cBhvr>
                                      <p:tavLst>
                                        <p:tav tm="0">
                                          <p:val>
                                            <p:fltVal val="0"/>
                                          </p:val>
                                        </p:tav>
                                        <p:tav tm="100000">
                                          <p:val>
                                            <p:strVal val="#ppt_h"/>
                                          </p:val>
                                        </p:tav>
                                      </p:tavLst>
                                    </p:anim>
                                    <p:animEffect transition="in" filter="fade">
                                      <p:cBhvr>
                                        <p:cTn id="54" dur="200"/>
                                        <p:tgtEl>
                                          <p:spTgt spid="24"/>
                                        </p:tgtEl>
                                      </p:cBhvr>
                                    </p:animEffect>
                                  </p:childTnLst>
                                </p:cTn>
                              </p:par>
                              <p:par>
                                <p:cTn id="55" presetID="6" presetClass="emph" presetSubtype="0" autoRev="1" fill="hold" grpId="1" nodeType="withEffect">
                                  <p:stCondLst>
                                    <p:cond delay="150"/>
                                  </p:stCondLst>
                                  <p:childTnLst>
                                    <p:animScale>
                                      <p:cBhvr>
                                        <p:cTn id="56" dur="100" fill="hold"/>
                                        <p:tgtEl>
                                          <p:spTgt spid="24"/>
                                        </p:tgtEl>
                                      </p:cBhvr>
                                      <p:by x="130000" y="130000"/>
                                    </p:animScale>
                                  </p:childTnLst>
                                </p:cTn>
                              </p:par>
                            </p:childTnLst>
                          </p:cTn>
                        </p:par>
                        <p:par>
                          <p:cTn id="57" fill="hold">
                            <p:stCondLst>
                              <p:cond delay="5000"/>
                            </p:stCondLst>
                            <p:childTnLst>
                              <p:par>
                                <p:cTn id="58" presetID="10" presetClass="entr" presetSubtype="0"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fade">
                                      <p:cBhvr>
                                        <p:cTn id="60" dur="500"/>
                                        <p:tgtEl>
                                          <p:spTgt spid="25"/>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p:cTn id="64" dur="200" fill="hold"/>
                                        <p:tgtEl>
                                          <p:spTgt spid="26"/>
                                        </p:tgtEl>
                                        <p:attrNameLst>
                                          <p:attrName>ppt_w</p:attrName>
                                        </p:attrNameLst>
                                      </p:cBhvr>
                                      <p:tavLst>
                                        <p:tav tm="0">
                                          <p:val>
                                            <p:fltVal val="0"/>
                                          </p:val>
                                        </p:tav>
                                        <p:tav tm="100000">
                                          <p:val>
                                            <p:strVal val="#ppt_w"/>
                                          </p:val>
                                        </p:tav>
                                      </p:tavLst>
                                    </p:anim>
                                    <p:anim calcmode="lin" valueType="num">
                                      <p:cBhvr>
                                        <p:cTn id="65" dur="200" fill="hold"/>
                                        <p:tgtEl>
                                          <p:spTgt spid="26"/>
                                        </p:tgtEl>
                                        <p:attrNameLst>
                                          <p:attrName>ppt_h</p:attrName>
                                        </p:attrNameLst>
                                      </p:cBhvr>
                                      <p:tavLst>
                                        <p:tav tm="0">
                                          <p:val>
                                            <p:fltVal val="0"/>
                                          </p:val>
                                        </p:tav>
                                        <p:tav tm="100000">
                                          <p:val>
                                            <p:strVal val="#ppt_h"/>
                                          </p:val>
                                        </p:tav>
                                      </p:tavLst>
                                    </p:anim>
                                    <p:animEffect transition="in" filter="fade">
                                      <p:cBhvr>
                                        <p:cTn id="66" dur="200"/>
                                        <p:tgtEl>
                                          <p:spTgt spid="26"/>
                                        </p:tgtEl>
                                      </p:cBhvr>
                                    </p:animEffect>
                                  </p:childTnLst>
                                </p:cTn>
                              </p:par>
                              <p:par>
                                <p:cTn id="67" presetID="6" presetClass="emph" presetSubtype="0" autoRev="1" fill="hold" grpId="1" nodeType="withEffect">
                                  <p:stCondLst>
                                    <p:cond delay="150"/>
                                  </p:stCondLst>
                                  <p:childTnLst>
                                    <p:animScale>
                                      <p:cBhvr>
                                        <p:cTn id="68" dur="100" fill="hold"/>
                                        <p:tgtEl>
                                          <p:spTgt spid="26"/>
                                        </p:tgtEl>
                                      </p:cBhvr>
                                      <p:by x="130000" y="130000"/>
                                    </p:animScale>
                                  </p:childTnLst>
                                </p:cTn>
                              </p:par>
                            </p:childTnLst>
                          </p:cTn>
                        </p:par>
                        <p:par>
                          <p:cTn id="69" fill="hold">
                            <p:stCondLst>
                              <p:cond delay="6000"/>
                            </p:stCondLst>
                            <p:childTnLst>
                              <p:par>
                                <p:cTn id="70" presetID="10"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500"/>
                                        <p:tgtEl>
                                          <p:spTgt spid="27"/>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28"/>
                                        </p:tgtEl>
                                        <p:attrNameLst>
                                          <p:attrName>style.visibility</p:attrName>
                                        </p:attrNameLst>
                                      </p:cBhvr>
                                      <p:to>
                                        <p:strVal val="visible"/>
                                      </p:to>
                                    </p:set>
                                    <p:anim calcmode="lin" valueType="num">
                                      <p:cBhvr>
                                        <p:cTn id="76" dur="200" fill="hold"/>
                                        <p:tgtEl>
                                          <p:spTgt spid="28"/>
                                        </p:tgtEl>
                                        <p:attrNameLst>
                                          <p:attrName>ppt_w</p:attrName>
                                        </p:attrNameLst>
                                      </p:cBhvr>
                                      <p:tavLst>
                                        <p:tav tm="0">
                                          <p:val>
                                            <p:fltVal val="0"/>
                                          </p:val>
                                        </p:tav>
                                        <p:tav tm="100000">
                                          <p:val>
                                            <p:strVal val="#ppt_w"/>
                                          </p:val>
                                        </p:tav>
                                      </p:tavLst>
                                    </p:anim>
                                    <p:anim calcmode="lin" valueType="num">
                                      <p:cBhvr>
                                        <p:cTn id="77" dur="200" fill="hold"/>
                                        <p:tgtEl>
                                          <p:spTgt spid="28"/>
                                        </p:tgtEl>
                                        <p:attrNameLst>
                                          <p:attrName>ppt_h</p:attrName>
                                        </p:attrNameLst>
                                      </p:cBhvr>
                                      <p:tavLst>
                                        <p:tav tm="0">
                                          <p:val>
                                            <p:fltVal val="0"/>
                                          </p:val>
                                        </p:tav>
                                        <p:tav tm="100000">
                                          <p:val>
                                            <p:strVal val="#ppt_h"/>
                                          </p:val>
                                        </p:tav>
                                      </p:tavLst>
                                    </p:anim>
                                    <p:animEffect transition="in" filter="fade">
                                      <p:cBhvr>
                                        <p:cTn id="78" dur="200"/>
                                        <p:tgtEl>
                                          <p:spTgt spid="28"/>
                                        </p:tgtEl>
                                      </p:cBhvr>
                                    </p:animEffect>
                                  </p:childTnLst>
                                </p:cTn>
                              </p:par>
                              <p:par>
                                <p:cTn id="79" presetID="6" presetClass="emph" presetSubtype="0" autoRev="1" fill="hold" grpId="1" nodeType="withEffect">
                                  <p:stCondLst>
                                    <p:cond delay="150"/>
                                  </p:stCondLst>
                                  <p:childTnLst>
                                    <p:animScale>
                                      <p:cBhvr>
                                        <p:cTn id="80" dur="100" fill="hold"/>
                                        <p:tgtEl>
                                          <p:spTgt spid="28"/>
                                        </p:tgtEl>
                                      </p:cBhvr>
                                      <p:by x="130000" y="130000"/>
                                    </p:animScale>
                                  </p:childTnLst>
                                </p:cTn>
                              </p:par>
                            </p:childTnLst>
                          </p:cTn>
                        </p:par>
                        <p:par>
                          <p:cTn id="81" fill="hold">
                            <p:stCondLst>
                              <p:cond delay="7000"/>
                            </p:stCondLst>
                            <p:childTnLst>
                              <p:par>
                                <p:cTn id="82" presetID="10" presetClass="entr" presetSubtype="0"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Effect transition="in" filter="fade">
                                      <p:cBhvr>
                                        <p:cTn id="84" dur="500"/>
                                        <p:tgtEl>
                                          <p:spTgt spid="29"/>
                                        </p:tgtEl>
                                      </p:cBhvr>
                                    </p:animEffect>
                                  </p:childTnLst>
                                </p:cTn>
                              </p:par>
                            </p:childTnLst>
                          </p:cTn>
                        </p:par>
                        <p:par>
                          <p:cTn id="85" fill="hold">
                            <p:stCondLst>
                              <p:cond delay="7500"/>
                            </p:stCondLst>
                            <p:childTnLst>
                              <p:par>
                                <p:cTn id="86" presetID="53" presetClass="entr" presetSubtype="16"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 calcmode="lin" valueType="num">
                                      <p:cBhvr>
                                        <p:cTn id="88" dur="200" fill="hold"/>
                                        <p:tgtEl>
                                          <p:spTgt spid="30"/>
                                        </p:tgtEl>
                                        <p:attrNameLst>
                                          <p:attrName>ppt_w</p:attrName>
                                        </p:attrNameLst>
                                      </p:cBhvr>
                                      <p:tavLst>
                                        <p:tav tm="0">
                                          <p:val>
                                            <p:fltVal val="0"/>
                                          </p:val>
                                        </p:tav>
                                        <p:tav tm="100000">
                                          <p:val>
                                            <p:strVal val="#ppt_w"/>
                                          </p:val>
                                        </p:tav>
                                      </p:tavLst>
                                    </p:anim>
                                    <p:anim calcmode="lin" valueType="num">
                                      <p:cBhvr>
                                        <p:cTn id="89" dur="200" fill="hold"/>
                                        <p:tgtEl>
                                          <p:spTgt spid="30"/>
                                        </p:tgtEl>
                                        <p:attrNameLst>
                                          <p:attrName>ppt_h</p:attrName>
                                        </p:attrNameLst>
                                      </p:cBhvr>
                                      <p:tavLst>
                                        <p:tav tm="0">
                                          <p:val>
                                            <p:fltVal val="0"/>
                                          </p:val>
                                        </p:tav>
                                        <p:tav tm="100000">
                                          <p:val>
                                            <p:strVal val="#ppt_h"/>
                                          </p:val>
                                        </p:tav>
                                      </p:tavLst>
                                    </p:anim>
                                    <p:animEffect transition="in" filter="fade">
                                      <p:cBhvr>
                                        <p:cTn id="90" dur="200"/>
                                        <p:tgtEl>
                                          <p:spTgt spid="30"/>
                                        </p:tgtEl>
                                      </p:cBhvr>
                                    </p:animEffect>
                                  </p:childTnLst>
                                </p:cTn>
                              </p:par>
                              <p:par>
                                <p:cTn id="91" presetID="6" presetClass="emph" presetSubtype="0" autoRev="1" fill="hold" grpId="1" nodeType="withEffect">
                                  <p:stCondLst>
                                    <p:cond delay="150"/>
                                  </p:stCondLst>
                                  <p:childTnLst>
                                    <p:animScale>
                                      <p:cBhvr>
                                        <p:cTn id="92" dur="100" fill="hold"/>
                                        <p:tgtEl>
                                          <p:spTgt spid="30"/>
                                        </p:tgtEl>
                                      </p:cBhvr>
                                      <p:by x="130000" y="130000"/>
                                    </p:animScale>
                                  </p:childTnLst>
                                </p:cTn>
                              </p:par>
                            </p:childTnLst>
                          </p:cTn>
                        </p:par>
                        <p:par>
                          <p:cTn id="93" fill="hold">
                            <p:stCondLst>
                              <p:cond delay="8000"/>
                            </p:stCondLst>
                            <p:childTnLst>
                              <p:par>
                                <p:cTn id="94" presetID="10"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2" grpId="0" animBg="1"/>
      <p:bldP spid="22" grpId="1" animBg="1"/>
      <p:bldP spid="23" grpId="0"/>
      <p:bldP spid="24" grpId="0" animBg="1"/>
      <p:bldP spid="24" grpId="1" animBg="1"/>
      <p:bldP spid="25" grpId="0"/>
      <p:bldP spid="26" grpId="0" animBg="1"/>
      <p:bldP spid="26" grpId="1" animBg="1"/>
      <p:bldP spid="27" grpId="0"/>
      <p:bldP spid="28" grpId="0" animBg="1"/>
      <p:bldP spid="28" grpId="1" animBg="1"/>
      <p:bldP spid="29" grpId="0"/>
      <p:bldP spid="30" grpId="0" animBg="1"/>
      <p:bldP spid="30" grpId="1" animBg="1"/>
      <p:bldP spid="3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5"/>
          <p:cNvSpPr txBox="1">
            <a:spLocks noChangeArrowheads="1"/>
          </p:cNvSpPr>
          <p:nvPr/>
        </p:nvSpPr>
        <p:spPr bwMode="auto">
          <a:xfrm>
            <a:off x="1980372" y="353192"/>
            <a:ext cx="3999324" cy="553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21892" tIns="60945" rIns="121892" bIns="60945">
            <a:spAutoFit/>
          </a:bodyPr>
          <a:lstStyle>
            <a:defPPr>
              <a:defRPr lang="zh-CN"/>
            </a:defPPr>
            <a:lvl1pPr eaLnBrk="1" hangingPunct="1">
              <a:defRPr sz="3465" i="0" spc="-150">
                <a:solidFill>
                  <a:schemeClr val="tx1">
                    <a:lumMod val="75000"/>
                    <a:lumOff val="25000"/>
                  </a:schemeClr>
                </a:solidFill>
                <a:latin typeface="+mn-lt"/>
                <a:ea typeface="+mn-ea"/>
                <a:cs typeface="+mn-ea"/>
              </a:defRPr>
            </a:lvl1pPr>
            <a:lvl2pPr marL="742950" indent="-285750" eaLnBrk="0" hangingPunct="0">
              <a:defRPr i="1">
                <a:latin typeface="Arial" panose="020B0604020202020204" pitchFamily="34" charset="0"/>
                <a:ea typeface="宋体" panose="02010600030101010101" pitchFamily="2" charset="-122"/>
              </a:defRPr>
            </a:lvl2pPr>
            <a:lvl3pPr marL="1143000" indent="-228600" eaLnBrk="0" hangingPunct="0">
              <a:defRPr i="1">
                <a:latin typeface="Arial" panose="020B0604020202020204" pitchFamily="34" charset="0"/>
                <a:ea typeface="宋体" panose="02010600030101010101" pitchFamily="2" charset="-122"/>
              </a:defRPr>
            </a:lvl3pPr>
            <a:lvl4pPr marL="1600200" indent="-228600" eaLnBrk="0" hangingPunct="0">
              <a:defRPr i="1">
                <a:latin typeface="Arial" panose="020B0604020202020204" pitchFamily="34" charset="0"/>
                <a:ea typeface="宋体" panose="02010600030101010101" pitchFamily="2" charset="-122"/>
              </a:defRPr>
            </a:lvl4pPr>
            <a:lvl5pPr marL="2057400" indent="-228600" eaLnBrk="0" hangingPunct="0">
              <a:defRPr i="1">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9pPr>
          </a:lstStyle>
          <a:p>
            <a:r>
              <a:rPr lang="zh-CN" altLang="en-US" sz="2800" b="1" spc="0" dirty="0">
                <a:solidFill>
                  <a:srgbClr val="FFE100"/>
                </a:solidFill>
                <a:sym typeface="+mn-lt"/>
              </a:rPr>
              <a:t>修改相关主题文字</a:t>
            </a:r>
          </a:p>
        </p:txBody>
      </p:sp>
      <p:sp>
        <p:nvSpPr>
          <p:cNvPr id="3" name="椭圆 2"/>
          <p:cNvSpPr/>
          <p:nvPr/>
        </p:nvSpPr>
        <p:spPr>
          <a:xfrm>
            <a:off x="1143087" y="3644900"/>
            <a:ext cx="936000" cy="936000"/>
          </a:xfrm>
          <a:prstGeom prst="ellipse">
            <a:avLst/>
          </a:prstGeom>
          <a:solidFill>
            <a:srgbClr val="C00000"/>
          </a:solidFill>
          <a:ln w="539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a:ln>
                  <a:noFill/>
                </a:ln>
                <a:solidFill>
                  <a:srgbClr val="FFC000"/>
                </a:solidFill>
                <a:effectLst/>
                <a:uLnTx/>
                <a:uFillTx/>
                <a:cs typeface="+mn-ea"/>
                <a:sym typeface="+mn-lt"/>
              </a:rPr>
              <a:t>01</a:t>
            </a:r>
            <a:endParaRPr kumimoji="0" lang="zh-CN" altLang="en-US" sz="2400" b="0" i="0" u="none" strike="noStrike" kern="0" cap="none" spc="0" normalizeH="0" baseline="0" noProof="0" dirty="0">
              <a:ln>
                <a:noFill/>
              </a:ln>
              <a:solidFill>
                <a:srgbClr val="FFC000"/>
              </a:solidFill>
              <a:effectLst/>
              <a:uLnTx/>
              <a:uFillTx/>
              <a:cs typeface="+mn-ea"/>
              <a:sym typeface="+mn-lt"/>
            </a:endParaRPr>
          </a:p>
        </p:txBody>
      </p:sp>
      <p:sp>
        <p:nvSpPr>
          <p:cNvPr id="4" name="椭圆 3"/>
          <p:cNvSpPr/>
          <p:nvPr/>
        </p:nvSpPr>
        <p:spPr>
          <a:xfrm>
            <a:off x="2937052" y="3644900"/>
            <a:ext cx="936000" cy="936000"/>
          </a:xfrm>
          <a:prstGeom prst="ellipse">
            <a:avLst/>
          </a:prstGeom>
          <a:solidFill>
            <a:srgbClr val="C00000"/>
          </a:solidFill>
          <a:ln w="539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a:ln>
                  <a:noFill/>
                </a:ln>
                <a:solidFill>
                  <a:srgbClr val="FFC000"/>
                </a:solidFill>
                <a:effectLst/>
                <a:uLnTx/>
                <a:uFillTx/>
                <a:cs typeface="+mn-ea"/>
                <a:sym typeface="+mn-lt"/>
              </a:rPr>
              <a:t>02</a:t>
            </a:r>
            <a:endParaRPr kumimoji="0" lang="zh-CN" altLang="en-US" sz="2400" b="0" i="0" u="none" strike="noStrike" kern="0" cap="none" spc="0" normalizeH="0" baseline="0" noProof="0" dirty="0">
              <a:ln>
                <a:noFill/>
              </a:ln>
              <a:solidFill>
                <a:srgbClr val="FFC000"/>
              </a:solidFill>
              <a:effectLst/>
              <a:uLnTx/>
              <a:uFillTx/>
              <a:cs typeface="+mn-ea"/>
              <a:sym typeface="+mn-lt"/>
            </a:endParaRPr>
          </a:p>
        </p:txBody>
      </p:sp>
      <p:sp>
        <p:nvSpPr>
          <p:cNvPr id="5" name="椭圆 4"/>
          <p:cNvSpPr/>
          <p:nvPr/>
        </p:nvSpPr>
        <p:spPr>
          <a:xfrm>
            <a:off x="4731017" y="3644900"/>
            <a:ext cx="936000" cy="936000"/>
          </a:xfrm>
          <a:prstGeom prst="ellipse">
            <a:avLst/>
          </a:prstGeom>
          <a:solidFill>
            <a:srgbClr val="C00000"/>
          </a:solidFill>
          <a:ln w="539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a:ln>
                  <a:noFill/>
                </a:ln>
                <a:solidFill>
                  <a:srgbClr val="FFC000"/>
                </a:solidFill>
                <a:effectLst/>
                <a:uLnTx/>
                <a:uFillTx/>
                <a:cs typeface="+mn-ea"/>
                <a:sym typeface="+mn-lt"/>
              </a:rPr>
              <a:t>03</a:t>
            </a:r>
            <a:endParaRPr kumimoji="0" lang="zh-CN" altLang="en-US" sz="2400" b="0" i="0" u="none" strike="noStrike" kern="0" cap="none" spc="0" normalizeH="0" baseline="0" noProof="0" dirty="0">
              <a:ln>
                <a:noFill/>
              </a:ln>
              <a:solidFill>
                <a:srgbClr val="FFC000"/>
              </a:solidFill>
              <a:effectLst/>
              <a:uLnTx/>
              <a:uFillTx/>
              <a:cs typeface="+mn-ea"/>
              <a:sym typeface="+mn-lt"/>
            </a:endParaRPr>
          </a:p>
        </p:txBody>
      </p:sp>
      <p:sp>
        <p:nvSpPr>
          <p:cNvPr id="6" name="椭圆 5"/>
          <p:cNvSpPr/>
          <p:nvPr/>
        </p:nvSpPr>
        <p:spPr>
          <a:xfrm>
            <a:off x="6524982" y="3644900"/>
            <a:ext cx="936000" cy="936000"/>
          </a:xfrm>
          <a:prstGeom prst="ellipse">
            <a:avLst/>
          </a:prstGeom>
          <a:solidFill>
            <a:srgbClr val="C00000"/>
          </a:solidFill>
          <a:ln w="539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a:ln>
                  <a:noFill/>
                </a:ln>
                <a:solidFill>
                  <a:srgbClr val="FFC000"/>
                </a:solidFill>
                <a:effectLst/>
                <a:uLnTx/>
                <a:uFillTx/>
                <a:cs typeface="+mn-ea"/>
                <a:sym typeface="+mn-lt"/>
              </a:rPr>
              <a:t>04</a:t>
            </a:r>
            <a:endParaRPr kumimoji="0" lang="zh-CN" altLang="en-US" sz="2400" b="0" i="0" u="none" strike="noStrike" kern="0" cap="none" spc="0" normalizeH="0" baseline="0" noProof="0" dirty="0">
              <a:ln>
                <a:noFill/>
              </a:ln>
              <a:solidFill>
                <a:srgbClr val="FFC000"/>
              </a:solidFill>
              <a:effectLst/>
              <a:uLnTx/>
              <a:uFillTx/>
              <a:cs typeface="+mn-ea"/>
              <a:sym typeface="+mn-lt"/>
            </a:endParaRPr>
          </a:p>
        </p:txBody>
      </p:sp>
      <p:sp>
        <p:nvSpPr>
          <p:cNvPr id="7" name="椭圆 6"/>
          <p:cNvSpPr/>
          <p:nvPr/>
        </p:nvSpPr>
        <p:spPr>
          <a:xfrm>
            <a:off x="8318947" y="3644900"/>
            <a:ext cx="936000" cy="936000"/>
          </a:xfrm>
          <a:prstGeom prst="ellipse">
            <a:avLst/>
          </a:prstGeom>
          <a:solidFill>
            <a:srgbClr val="C00000"/>
          </a:solidFill>
          <a:ln w="539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a:ln>
                  <a:noFill/>
                </a:ln>
                <a:solidFill>
                  <a:srgbClr val="FFC000"/>
                </a:solidFill>
                <a:effectLst/>
                <a:uLnTx/>
                <a:uFillTx/>
                <a:cs typeface="+mn-ea"/>
                <a:sym typeface="+mn-lt"/>
              </a:rPr>
              <a:t>05</a:t>
            </a:r>
            <a:endParaRPr kumimoji="0" lang="zh-CN" altLang="en-US" sz="2400" b="0" i="0" u="none" strike="noStrike" kern="0" cap="none" spc="0" normalizeH="0" baseline="0" noProof="0" dirty="0">
              <a:ln>
                <a:noFill/>
              </a:ln>
              <a:solidFill>
                <a:srgbClr val="FFC000"/>
              </a:solidFill>
              <a:effectLst/>
              <a:uLnTx/>
              <a:uFillTx/>
              <a:cs typeface="+mn-ea"/>
              <a:sym typeface="+mn-lt"/>
            </a:endParaRPr>
          </a:p>
        </p:txBody>
      </p:sp>
      <p:sp>
        <p:nvSpPr>
          <p:cNvPr id="8" name="椭圆 7"/>
          <p:cNvSpPr/>
          <p:nvPr/>
        </p:nvSpPr>
        <p:spPr>
          <a:xfrm>
            <a:off x="10112913" y="3644900"/>
            <a:ext cx="936000" cy="936000"/>
          </a:xfrm>
          <a:prstGeom prst="ellipse">
            <a:avLst/>
          </a:prstGeom>
          <a:solidFill>
            <a:srgbClr val="C00000"/>
          </a:solidFill>
          <a:ln w="539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a:ln>
                  <a:noFill/>
                </a:ln>
                <a:solidFill>
                  <a:srgbClr val="FFC000"/>
                </a:solidFill>
                <a:effectLst/>
                <a:uLnTx/>
                <a:uFillTx/>
                <a:cs typeface="+mn-ea"/>
                <a:sym typeface="+mn-lt"/>
              </a:rPr>
              <a:t>06</a:t>
            </a:r>
            <a:endParaRPr kumimoji="0" lang="zh-CN" altLang="en-US" sz="2400" b="0" i="0" u="none" strike="noStrike" kern="0" cap="none" spc="0" normalizeH="0" baseline="0" noProof="0" dirty="0">
              <a:ln>
                <a:noFill/>
              </a:ln>
              <a:solidFill>
                <a:srgbClr val="FFC000"/>
              </a:solidFill>
              <a:effectLst/>
              <a:uLnTx/>
              <a:uFillTx/>
              <a:cs typeface="+mn-ea"/>
              <a:sym typeface="+mn-lt"/>
            </a:endParaRPr>
          </a:p>
        </p:txBody>
      </p:sp>
      <p:grpSp>
        <p:nvGrpSpPr>
          <p:cNvPr id="9" name="组合 8"/>
          <p:cNvGrpSpPr/>
          <p:nvPr/>
        </p:nvGrpSpPr>
        <p:grpSpPr>
          <a:xfrm>
            <a:off x="1611087" y="3004457"/>
            <a:ext cx="8969826" cy="615043"/>
            <a:chOff x="1611087" y="3004457"/>
            <a:chExt cx="8969826" cy="914399"/>
          </a:xfrm>
        </p:grpSpPr>
        <p:cxnSp>
          <p:nvCxnSpPr>
            <p:cNvPr id="10" name="直接连接符 9"/>
            <p:cNvCxnSpPr/>
            <p:nvPr/>
          </p:nvCxnSpPr>
          <p:spPr>
            <a:xfrm flipH="1">
              <a:off x="1611087" y="3454400"/>
              <a:ext cx="8969826" cy="0"/>
            </a:xfrm>
            <a:prstGeom prst="line">
              <a:avLst/>
            </a:prstGeom>
            <a:noFill/>
            <a:ln w="15875" cap="rnd" cmpd="sng" algn="ctr">
              <a:solidFill>
                <a:schemeClr val="tx1">
                  <a:lumMod val="85000"/>
                  <a:lumOff val="15000"/>
                </a:schemeClr>
              </a:solidFill>
              <a:prstDash val="sysDot"/>
              <a:miter lim="800000"/>
            </a:ln>
            <a:effectLst/>
          </p:spPr>
        </p:cxnSp>
        <p:cxnSp>
          <p:nvCxnSpPr>
            <p:cNvPr id="11" name="直接连接符 10"/>
            <p:cNvCxnSpPr/>
            <p:nvPr/>
          </p:nvCxnSpPr>
          <p:spPr>
            <a:xfrm flipV="1">
              <a:off x="1611087" y="3454400"/>
              <a:ext cx="0" cy="464456"/>
            </a:xfrm>
            <a:prstGeom prst="line">
              <a:avLst/>
            </a:prstGeom>
            <a:noFill/>
            <a:ln w="15875" cap="rnd" cmpd="sng" algn="ctr">
              <a:solidFill>
                <a:schemeClr val="tx1">
                  <a:lumMod val="85000"/>
                  <a:lumOff val="15000"/>
                </a:schemeClr>
              </a:solidFill>
              <a:prstDash val="sysDot"/>
              <a:miter lim="800000"/>
            </a:ln>
            <a:effectLst/>
          </p:spPr>
        </p:cxnSp>
        <p:cxnSp>
          <p:nvCxnSpPr>
            <p:cNvPr id="12" name="直接连接符 11"/>
            <p:cNvCxnSpPr/>
            <p:nvPr/>
          </p:nvCxnSpPr>
          <p:spPr>
            <a:xfrm flipV="1">
              <a:off x="10580913" y="3454400"/>
              <a:ext cx="0" cy="464456"/>
            </a:xfrm>
            <a:prstGeom prst="line">
              <a:avLst/>
            </a:prstGeom>
            <a:noFill/>
            <a:ln w="15875" cap="rnd" cmpd="sng" algn="ctr">
              <a:solidFill>
                <a:schemeClr val="tx1">
                  <a:lumMod val="85000"/>
                  <a:lumOff val="15000"/>
                </a:schemeClr>
              </a:solidFill>
              <a:prstDash val="sysDot"/>
              <a:miter lim="800000"/>
            </a:ln>
            <a:effectLst/>
          </p:spPr>
        </p:cxnSp>
        <p:cxnSp>
          <p:nvCxnSpPr>
            <p:cNvPr id="13" name="直接连接符 12"/>
            <p:cNvCxnSpPr/>
            <p:nvPr/>
          </p:nvCxnSpPr>
          <p:spPr>
            <a:xfrm flipV="1">
              <a:off x="8786947" y="3454400"/>
              <a:ext cx="0" cy="464456"/>
            </a:xfrm>
            <a:prstGeom prst="line">
              <a:avLst/>
            </a:prstGeom>
            <a:noFill/>
            <a:ln w="15875" cap="rnd" cmpd="sng" algn="ctr">
              <a:solidFill>
                <a:schemeClr val="tx1">
                  <a:lumMod val="85000"/>
                  <a:lumOff val="15000"/>
                </a:schemeClr>
              </a:solidFill>
              <a:prstDash val="sysDot"/>
              <a:miter lim="800000"/>
            </a:ln>
            <a:effectLst/>
          </p:spPr>
        </p:cxnSp>
        <p:cxnSp>
          <p:nvCxnSpPr>
            <p:cNvPr id="14" name="直接连接符 13"/>
            <p:cNvCxnSpPr/>
            <p:nvPr/>
          </p:nvCxnSpPr>
          <p:spPr>
            <a:xfrm flipV="1">
              <a:off x="6992982" y="3454400"/>
              <a:ext cx="0" cy="464456"/>
            </a:xfrm>
            <a:prstGeom prst="line">
              <a:avLst/>
            </a:prstGeom>
            <a:noFill/>
            <a:ln w="15875" cap="rnd" cmpd="sng" algn="ctr">
              <a:solidFill>
                <a:schemeClr val="tx1">
                  <a:lumMod val="85000"/>
                  <a:lumOff val="15000"/>
                </a:schemeClr>
              </a:solidFill>
              <a:prstDash val="sysDot"/>
              <a:miter lim="800000"/>
            </a:ln>
            <a:effectLst/>
          </p:spPr>
        </p:cxnSp>
        <p:cxnSp>
          <p:nvCxnSpPr>
            <p:cNvPr id="15" name="直接连接符 14"/>
            <p:cNvCxnSpPr/>
            <p:nvPr/>
          </p:nvCxnSpPr>
          <p:spPr>
            <a:xfrm flipV="1">
              <a:off x="5199017" y="3454400"/>
              <a:ext cx="0" cy="464456"/>
            </a:xfrm>
            <a:prstGeom prst="line">
              <a:avLst/>
            </a:prstGeom>
            <a:noFill/>
            <a:ln w="15875" cap="rnd" cmpd="sng" algn="ctr">
              <a:solidFill>
                <a:schemeClr val="tx1">
                  <a:lumMod val="85000"/>
                  <a:lumOff val="15000"/>
                </a:schemeClr>
              </a:solidFill>
              <a:prstDash val="sysDot"/>
              <a:miter lim="800000"/>
            </a:ln>
            <a:effectLst/>
          </p:spPr>
        </p:cxnSp>
        <p:cxnSp>
          <p:nvCxnSpPr>
            <p:cNvPr id="16" name="直接连接符 15"/>
            <p:cNvCxnSpPr/>
            <p:nvPr/>
          </p:nvCxnSpPr>
          <p:spPr>
            <a:xfrm flipV="1">
              <a:off x="3405052" y="3454400"/>
              <a:ext cx="0" cy="464456"/>
            </a:xfrm>
            <a:prstGeom prst="line">
              <a:avLst/>
            </a:prstGeom>
            <a:noFill/>
            <a:ln w="15875" cap="rnd" cmpd="sng" algn="ctr">
              <a:solidFill>
                <a:schemeClr val="tx1">
                  <a:lumMod val="85000"/>
                  <a:lumOff val="15000"/>
                </a:schemeClr>
              </a:solidFill>
              <a:prstDash val="sysDot"/>
              <a:miter lim="800000"/>
            </a:ln>
            <a:effectLst/>
          </p:spPr>
        </p:cxnSp>
        <p:cxnSp>
          <p:nvCxnSpPr>
            <p:cNvPr id="17" name="直接连接符 16"/>
            <p:cNvCxnSpPr/>
            <p:nvPr/>
          </p:nvCxnSpPr>
          <p:spPr>
            <a:xfrm>
              <a:off x="6096000" y="3004457"/>
              <a:ext cx="0" cy="449943"/>
            </a:xfrm>
            <a:prstGeom prst="line">
              <a:avLst/>
            </a:prstGeom>
            <a:noFill/>
            <a:ln w="15875" cap="rnd" cmpd="sng" algn="ctr">
              <a:solidFill>
                <a:schemeClr val="tx1">
                  <a:lumMod val="85000"/>
                  <a:lumOff val="15000"/>
                </a:schemeClr>
              </a:solidFill>
              <a:prstDash val="sysDot"/>
              <a:miter lim="800000"/>
            </a:ln>
            <a:effectLst/>
          </p:spPr>
        </p:cxnSp>
      </p:grpSp>
      <p:grpSp>
        <p:nvGrpSpPr>
          <p:cNvPr id="18" name="组合 17"/>
          <p:cNvGrpSpPr/>
          <p:nvPr/>
        </p:nvGrpSpPr>
        <p:grpSpPr>
          <a:xfrm>
            <a:off x="5232400" y="1277256"/>
            <a:ext cx="1727200" cy="1727200"/>
            <a:chOff x="5232400" y="1277256"/>
            <a:chExt cx="1727200" cy="1727200"/>
          </a:xfrm>
        </p:grpSpPr>
        <p:sp>
          <p:nvSpPr>
            <p:cNvPr id="19" name="椭圆 18"/>
            <p:cNvSpPr/>
            <p:nvPr/>
          </p:nvSpPr>
          <p:spPr>
            <a:xfrm>
              <a:off x="5232400" y="1277256"/>
              <a:ext cx="1727200" cy="1727200"/>
            </a:xfrm>
            <a:prstGeom prst="ellipse">
              <a:avLst/>
            </a:prstGeom>
            <a:solidFill>
              <a:sysClr val="window" lastClr="FFFFFF">
                <a:lumMod val="95000"/>
                <a:alpha val="20000"/>
              </a:sysClr>
            </a:solidFill>
            <a:ln w="15875" cap="rnd" cmpd="sng" algn="ctr">
              <a:no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cs typeface="+mn-ea"/>
                <a:sym typeface="+mn-lt"/>
              </a:endParaRPr>
            </a:p>
          </p:txBody>
        </p:sp>
        <p:grpSp>
          <p:nvGrpSpPr>
            <p:cNvPr id="20" name="组合 19"/>
            <p:cNvGrpSpPr/>
            <p:nvPr/>
          </p:nvGrpSpPr>
          <p:grpSpPr>
            <a:xfrm>
              <a:off x="5428343" y="1473199"/>
              <a:ext cx="1335314" cy="1335314"/>
              <a:chOff x="5428343" y="1473199"/>
              <a:chExt cx="1335314" cy="1335314"/>
            </a:xfrm>
          </p:grpSpPr>
          <p:sp>
            <p:nvSpPr>
              <p:cNvPr id="21" name="椭圆 20"/>
              <p:cNvSpPr/>
              <p:nvPr/>
            </p:nvSpPr>
            <p:spPr>
              <a:xfrm>
                <a:off x="5428343" y="1473199"/>
                <a:ext cx="1335314" cy="1335314"/>
              </a:xfrm>
              <a:prstGeom prst="ellipse">
                <a:avLst/>
              </a:prstGeom>
              <a:solidFill>
                <a:srgbClr val="C00000"/>
              </a:solidFill>
              <a:ln w="571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cs typeface="+mn-ea"/>
                  <a:sym typeface="+mn-lt"/>
                </a:endParaRPr>
              </a:p>
            </p:txBody>
          </p:sp>
          <p:sp>
            <p:nvSpPr>
              <p:cNvPr id="22" name="Freeform 17"/>
              <p:cNvSpPr>
                <a:spLocks noEditPoints="1"/>
              </p:cNvSpPr>
              <p:nvPr/>
            </p:nvSpPr>
            <p:spPr bwMode="auto">
              <a:xfrm>
                <a:off x="5842000" y="1886856"/>
                <a:ext cx="508000" cy="508000"/>
              </a:xfrm>
              <a:custGeom>
                <a:avLst/>
                <a:gdLst>
                  <a:gd name="T0" fmla="*/ 553 w 1018"/>
                  <a:gd name="T1" fmla="*/ 10 h 1017"/>
                  <a:gd name="T2" fmla="*/ 500 w 1018"/>
                  <a:gd name="T3" fmla="*/ 0 h 1017"/>
                  <a:gd name="T4" fmla="*/ 448 w 1018"/>
                  <a:gd name="T5" fmla="*/ 20 h 1017"/>
                  <a:gd name="T6" fmla="*/ 11 w 1018"/>
                  <a:gd name="T7" fmla="*/ 463 h 1017"/>
                  <a:gd name="T8" fmla="*/ 1 w 1018"/>
                  <a:gd name="T9" fmla="*/ 517 h 1017"/>
                  <a:gd name="T10" fmla="*/ 21 w 1018"/>
                  <a:gd name="T11" fmla="*/ 568 h 1017"/>
                  <a:gd name="T12" fmla="*/ 59 w 1018"/>
                  <a:gd name="T13" fmla="*/ 596 h 1017"/>
                  <a:gd name="T14" fmla="*/ 104 w 1018"/>
                  <a:gd name="T15" fmla="*/ 603 h 1017"/>
                  <a:gd name="T16" fmla="*/ 128 w 1018"/>
                  <a:gd name="T17" fmla="*/ 966 h 1017"/>
                  <a:gd name="T18" fmla="*/ 178 w 1018"/>
                  <a:gd name="T19" fmla="*/ 1016 h 1017"/>
                  <a:gd name="T20" fmla="*/ 331 w 1018"/>
                  <a:gd name="T21" fmla="*/ 1016 h 1017"/>
                  <a:gd name="T22" fmla="*/ 380 w 1018"/>
                  <a:gd name="T23" fmla="*/ 966 h 1017"/>
                  <a:gd name="T24" fmla="*/ 636 w 1018"/>
                  <a:gd name="T25" fmla="*/ 953 h 1017"/>
                  <a:gd name="T26" fmla="*/ 664 w 1018"/>
                  <a:gd name="T27" fmla="*/ 1006 h 1017"/>
                  <a:gd name="T28" fmla="*/ 827 w 1018"/>
                  <a:gd name="T29" fmla="*/ 1017 h 1017"/>
                  <a:gd name="T30" fmla="*/ 879 w 1018"/>
                  <a:gd name="T31" fmla="*/ 989 h 1017"/>
                  <a:gd name="T32" fmla="*/ 890 w 1018"/>
                  <a:gd name="T33" fmla="*/ 597 h 1017"/>
                  <a:gd name="T34" fmla="*/ 932 w 1018"/>
                  <a:gd name="T35" fmla="*/ 603 h 1017"/>
                  <a:gd name="T36" fmla="*/ 982 w 1018"/>
                  <a:gd name="T37" fmla="*/ 581 h 1017"/>
                  <a:gd name="T38" fmla="*/ 1010 w 1018"/>
                  <a:gd name="T39" fmla="*/ 544 h 1017"/>
                  <a:gd name="T40" fmla="*/ 1016 w 1018"/>
                  <a:gd name="T41" fmla="*/ 490 h 1017"/>
                  <a:gd name="T42" fmla="*/ 990 w 1018"/>
                  <a:gd name="T43" fmla="*/ 441 h 1017"/>
                  <a:gd name="T44" fmla="*/ 503 w 1018"/>
                  <a:gd name="T45" fmla="*/ 63 h 1017"/>
                  <a:gd name="T46" fmla="*/ 532 w 1018"/>
                  <a:gd name="T47" fmla="*/ 71 h 1017"/>
                  <a:gd name="T48" fmla="*/ 540 w 1018"/>
                  <a:gd name="T49" fmla="*/ 100 h 1017"/>
                  <a:gd name="T50" fmla="*/ 487 w 1018"/>
                  <a:gd name="T51" fmla="*/ 117 h 1017"/>
                  <a:gd name="T52" fmla="*/ 479 w 1018"/>
                  <a:gd name="T53" fmla="*/ 82 h 1017"/>
                  <a:gd name="T54" fmla="*/ 113 w 1018"/>
                  <a:gd name="T55" fmla="*/ 534 h 1017"/>
                  <a:gd name="T56" fmla="*/ 78 w 1018"/>
                  <a:gd name="T57" fmla="*/ 534 h 1017"/>
                  <a:gd name="T58" fmla="*/ 64 w 1018"/>
                  <a:gd name="T59" fmla="*/ 508 h 1017"/>
                  <a:gd name="T60" fmla="*/ 423 w 1018"/>
                  <a:gd name="T61" fmla="*/ 135 h 1017"/>
                  <a:gd name="T62" fmla="*/ 827 w 1018"/>
                  <a:gd name="T63" fmla="*/ 953 h 1017"/>
                  <a:gd name="T64" fmla="*/ 695 w 1018"/>
                  <a:gd name="T65" fmla="*/ 706 h 1017"/>
                  <a:gd name="T66" fmla="*/ 642 w 1018"/>
                  <a:gd name="T67" fmla="*/ 667 h 1017"/>
                  <a:gd name="T68" fmla="*/ 357 w 1018"/>
                  <a:gd name="T69" fmla="*/ 672 h 1017"/>
                  <a:gd name="T70" fmla="*/ 318 w 1018"/>
                  <a:gd name="T71" fmla="*/ 724 h 1017"/>
                  <a:gd name="T72" fmla="*/ 827 w 1018"/>
                  <a:gd name="T73" fmla="*/ 547 h 1017"/>
                  <a:gd name="T74" fmla="*/ 929 w 1018"/>
                  <a:gd name="T75" fmla="*/ 538 h 1017"/>
                  <a:gd name="T76" fmla="*/ 554 w 1018"/>
                  <a:gd name="T77" fmla="*/ 184 h 1017"/>
                  <a:gd name="T78" fmla="*/ 945 w 1018"/>
                  <a:gd name="T79" fmla="*/ 486 h 1017"/>
                  <a:gd name="T80" fmla="*/ 953 w 1018"/>
                  <a:gd name="T81" fmla="*/ 514 h 1017"/>
                  <a:gd name="T82" fmla="*/ 382 w 1018"/>
                  <a:gd name="T83" fmla="*/ 476 h 1017"/>
                  <a:gd name="T84" fmla="*/ 403 w 1018"/>
                  <a:gd name="T85" fmla="*/ 547 h 1017"/>
                  <a:gd name="T86" fmla="*/ 460 w 1018"/>
                  <a:gd name="T87" fmla="*/ 593 h 1017"/>
                  <a:gd name="T88" fmla="*/ 522 w 1018"/>
                  <a:gd name="T89" fmla="*/ 603 h 1017"/>
                  <a:gd name="T90" fmla="*/ 590 w 1018"/>
                  <a:gd name="T91" fmla="*/ 574 h 1017"/>
                  <a:gd name="T92" fmla="*/ 630 w 1018"/>
                  <a:gd name="T93" fmla="*/ 514 h 1017"/>
                  <a:gd name="T94" fmla="*/ 634 w 1018"/>
                  <a:gd name="T95" fmla="*/ 450 h 1017"/>
                  <a:gd name="T96" fmla="*/ 598 w 1018"/>
                  <a:gd name="T97" fmla="*/ 386 h 1017"/>
                  <a:gd name="T98" fmla="*/ 535 w 1018"/>
                  <a:gd name="T99" fmla="*/ 352 h 1017"/>
                  <a:gd name="T100" fmla="*/ 471 w 1018"/>
                  <a:gd name="T101" fmla="*/ 355 h 1017"/>
                  <a:gd name="T102" fmla="*/ 411 w 1018"/>
                  <a:gd name="T103" fmla="*/ 394 h 1017"/>
                  <a:gd name="T104" fmla="*/ 383 w 1018"/>
                  <a:gd name="T105" fmla="*/ 463 h 1017"/>
                  <a:gd name="T106" fmla="*/ 571 w 1018"/>
                  <a:gd name="T107" fmla="*/ 489 h 1017"/>
                  <a:gd name="T108" fmla="*/ 522 w 1018"/>
                  <a:gd name="T109" fmla="*/ 538 h 1017"/>
                  <a:gd name="T110" fmla="*/ 485 w 1018"/>
                  <a:gd name="T111" fmla="*/ 535 h 1017"/>
                  <a:gd name="T112" fmla="*/ 446 w 1018"/>
                  <a:gd name="T113" fmla="*/ 482 h 1017"/>
                  <a:gd name="T114" fmla="*/ 457 w 1018"/>
                  <a:gd name="T115" fmla="*/ 441 h 1017"/>
                  <a:gd name="T116" fmla="*/ 509 w 1018"/>
                  <a:gd name="T117" fmla="*/ 413 h 1017"/>
                  <a:gd name="T118" fmla="*/ 554 w 1018"/>
                  <a:gd name="T119" fmla="*/ 431 h 1017"/>
                  <a:gd name="T120" fmla="*/ 573 w 1018"/>
                  <a:gd name="T121" fmla="*/ 476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18" h="1017">
                    <a:moveTo>
                      <a:pt x="990" y="441"/>
                    </a:moveTo>
                    <a:lnTo>
                      <a:pt x="577" y="26"/>
                    </a:lnTo>
                    <a:lnTo>
                      <a:pt x="577" y="26"/>
                    </a:lnTo>
                    <a:lnTo>
                      <a:pt x="569" y="20"/>
                    </a:lnTo>
                    <a:lnTo>
                      <a:pt x="562" y="15"/>
                    </a:lnTo>
                    <a:lnTo>
                      <a:pt x="553" y="10"/>
                    </a:lnTo>
                    <a:lnTo>
                      <a:pt x="545" y="6"/>
                    </a:lnTo>
                    <a:lnTo>
                      <a:pt x="536" y="3"/>
                    </a:lnTo>
                    <a:lnTo>
                      <a:pt x="527" y="1"/>
                    </a:lnTo>
                    <a:lnTo>
                      <a:pt x="518" y="0"/>
                    </a:lnTo>
                    <a:lnTo>
                      <a:pt x="509" y="0"/>
                    </a:lnTo>
                    <a:lnTo>
                      <a:pt x="500" y="0"/>
                    </a:lnTo>
                    <a:lnTo>
                      <a:pt x="491" y="1"/>
                    </a:lnTo>
                    <a:lnTo>
                      <a:pt x="481" y="3"/>
                    </a:lnTo>
                    <a:lnTo>
                      <a:pt x="473" y="6"/>
                    </a:lnTo>
                    <a:lnTo>
                      <a:pt x="464" y="10"/>
                    </a:lnTo>
                    <a:lnTo>
                      <a:pt x="456" y="15"/>
                    </a:lnTo>
                    <a:lnTo>
                      <a:pt x="448" y="20"/>
                    </a:lnTo>
                    <a:lnTo>
                      <a:pt x="442" y="26"/>
                    </a:lnTo>
                    <a:lnTo>
                      <a:pt x="27" y="441"/>
                    </a:lnTo>
                    <a:lnTo>
                      <a:pt x="27" y="441"/>
                    </a:lnTo>
                    <a:lnTo>
                      <a:pt x="21" y="447"/>
                    </a:lnTo>
                    <a:lnTo>
                      <a:pt x="16" y="456"/>
                    </a:lnTo>
                    <a:lnTo>
                      <a:pt x="11" y="463"/>
                    </a:lnTo>
                    <a:lnTo>
                      <a:pt x="7" y="472"/>
                    </a:lnTo>
                    <a:lnTo>
                      <a:pt x="4" y="480"/>
                    </a:lnTo>
                    <a:lnTo>
                      <a:pt x="2" y="490"/>
                    </a:lnTo>
                    <a:lnTo>
                      <a:pt x="1" y="499"/>
                    </a:lnTo>
                    <a:lnTo>
                      <a:pt x="0" y="508"/>
                    </a:lnTo>
                    <a:lnTo>
                      <a:pt x="1" y="517"/>
                    </a:lnTo>
                    <a:lnTo>
                      <a:pt x="2" y="526"/>
                    </a:lnTo>
                    <a:lnTo>
                      <a:pt x="4" y="535"/>
                    </a:lnTo>
                    <a:lnTo>
                      <a:pt x="7" y="544"/>
                    </a:lnTo>
                    <a:lnTo>
                      <a:pt x="11" y="552"/>
                    </a:lnTo>
                    <a:lnTo>
                      <a:pt x="16" y="561"/>
                    </a:lnTo>
                    <a:lnTo>
                      <a:pt x="21" y="568"/>
                    </a:lnTo>
                    <a:lnTo>
                      <a:pt x="27" y="576"/>
                    </a:lnTo>
                    <a:lnTo>
                      <a:pt x="27" y="576"/>
                    </a:lnTo>
                    <a:lnTo>
                      <a:pt x="35" y="581"/>
                    </a:lnTo>
                    <a:lnTo>
                      <a:pt x="43" y="588"/>
                    </a:lnTo>
                    <a:lnTo>
                      <a:pt x="50" y="592"/>
                    </a:lnTo>
                    <a:lnTo>
                      <a:pt x="59" y="596"/>
                    </a:lnTo>
                    <a:lnTo>
                      <a:pt x="67" y="599"/>
                    </a:lnTo>
                    <a:lnTo>
                      <a:pt x="77" y="602"/>
                    </a:lnTo>
                    <a:lnTo>
                      <a:pt x="87" y="603"/>
                    </a:lnTo>
                    <a:lnTo>
                      <a:pt x="95" y="604"/>
                    </a:lnTo>
                    <a:lnTo>
                      <a:pt x="95" y="604"/>
                    </a:lnTo>
                    <a:lnTo>
                      <a:pt x="104" y="603"/>
                    </a:lnTo>
                    <a:lnTo>
                      <a:pt x="111" y="602"/>
                    </a:lnTo>
                    <a:lnTo>
                      <a:pt x="127" y="597"/>
                    </a:lnTo>
                    <a:lnTo>
                      <a:pt x="127" y="953"/>
                    </a:lnTo>
                    <a:lnTo>
                      <a:pt x="127" y="953"/>
                    </a:lnTo>
                    <a:lnTo>
                      <a:pt x="127" y="960"/>
                    </a:lnTo>
                    <a:lnTo>
                      <a:pt x="128" y="966"/>
                    </a:lnTo>
                    <a:lnTo>
                      <a:pt x="133" y="978"/>
                    </a:lnTo>
                    <a:lnTo>
                      <a:pt x="138" y="989"/>
                    </a:lnTo>
                    <a:lnTo>
                      <a:pt x="146" y="998"/>
                    </a:lnTo>
                    <a:lnTo>
                      <a:pt x="155" y="1006"/>
                    </a:lnTo>
                    <a:lnTo>
                      <a:pt x="166" y="1012"/>
                    </a:lnTo>
                    <a:lnTo>
                      <a:pt x="178" y="1016"/>
                    </a:lnTo>
                    <a:lnTo>
                      <a:pt x="184" y="1017"/>
                    </a:lnTo>
                    <a:lnTo>
                      <a:pt x="191" y="1017"/>
                    </a:lnTo>
                    <a:lnTo>
                      <a:pt x="318" y="1017"/>
                    </a:lnTo>
                    <a:lnTo>
                      <a:pt x="318" y="1017"/>
                    </a:lnTo>
                    <a:lnTo>
                      <a:pt x="325" y="1017"/>
                    </a:lnTo>
                    <a:lnTo>
                      <a:pt x="331" y="1016"/>
                    </a:lnTo>
                    <a:lnTo>
                      <a:pt x="343" y="1012"/>
                    </a:lnTo>
                    <a:lnTo>
                      <a:pt x="354" y="1006"/>
                    </a:lnTo>
                    <a:lnTo>
                      <a:pt x="363" y="998"/>
                    </a:lnTo>
                    <a:lnTo>
                      <a:pt x="371" y="989"/>
                    </a:lnTo>
                    <a:lnTo>
                      <a:pt x="376" y="978"/>
                    </a:lnTo>
                    <a:lnTo>
                      <a:pt x="380" y="966"/>
                    </a:lnTo>
                    <a:lnTo>
                      <a:pt x="382" y="960"/>
                    </a:lnTo>
                    <a:lnTo>
                      <a:pt x="382" y="953"/>
                    </a:lnTo>
                    <a:lnTo>
                      <a:pt x="382" y="730"/>
                    </a:lnTo>
                    <a:lnTo>
                      <a:pt x="636" y="730"/>
                    </a:lnTo>
                    <a:lnTo>
                      <a:pt x="636" y="953"/>
                    </a:lnTo>
                    <a:lnTo>
                      <a:pt x="636" y="953"/>
                    </a:lnTo>
                    <a:lnTo>
                      <a:pt x="637" y="960"/>
                    </a:lnTo>
                    <a:lnTo>
                      <a:pt x="637" y="966"/>
                    </a:lnTo>
                    <a:lnTo>
                      <a:pt x="641" y="978"/>
                    </a:lnTo>
                    <a:lnTo>
                      <a:pt x="647" y="989"/>
                    </a:lnTo>
                    <a:lnTo>
                      <a:pt x="655" y="998"/>
                    </a:lnTo>
                    <a:lnTo>
                      <a:pt x="664" y="1006"/>
                    </a:lnTo>
                    <a:lnTo>
                      <a:pt x="674" y="1012"/>
                    </a:lnTo>
                    <a:lnTo>
                      <a:pt x="687" y="1016"/>
                    </a:lnTo>
                    <a:lnTo>
                      <a:pt x="693" y="1017"/>
                    </a:lnTo>
                    <a:lnTo>
                      <a:pt x="700" y="1017"/>
                    </a:lnTo>
                    <a:lnTo>
                      <a:pt x="827" y="1017"/>
                    </a:lnTo>
                    <a:lnTo>
                      <a:pt x="827" y="1017"/>
                    </a:lnTo>
                    <a:lnTo>
                      <a:pt x="833" y="1017"/>
                    </a:lnTo>
                    <a:lnTo>
                      <a:pt x="840" y="1016"/>
                    </a:lnTo>
                    <a:lnTo>
                      <a:pt x="852" y="1012"/>
                    </a:lnTo>
                    <a:lnTo>
                      <a:pt x="862" y="1006"/>
                    </a:lnTo>
                    <a:lnTo>
                      <a:pt x="872" y="998"/>
                    </a:lnTo>
                    <a:lnTo>
                      <a:pt x="879" y="989"/>
                    </a:lnTo>
                    <a:lnTo>
                      <a:pt x="886" y="978"/>
                    </a:lnTo>
                    <a:lnTo>
                      <a:pt x="889" y="966"/>
                    </a:lnTo>
                    <a:lnTo>
                      <a:pt x="890" y="960"/>
                    </a:lnTo>
                    <a:lnTo>
                      <a:pt x="890" y="953"/>
                    </a:lnTo>
                    <a:lnTo>
                      <a:pt x="890" y="597"/>
                    </a:lnTo>
                    <a:lnTo>
                      <a:pt x="890" y="597"/>
                    </a:lnTo>
                    <a:lnTo>
                      <a:pt x="899" y="599"/>
                    </a:lnTo>
                    <a:lnTo>
                      <a:pt x="906" y="602"/>
                    </a:lnTo>
                    <a:lnTo>
                      <a:pt x="914" y="603"/>
                    </a:lnTo>
                    <a:lnTo>
                      <a:pt x="922" y="604"/>
                    </a:lnTo>
                    <a:lnTo>
                      <a:pt x="922" y="604"/>
                    </a:lnTo>
                    <a:lnTo>
                      <a:pt x="932" y="603"/>
                    </a:lnTo>
                    <a:lnTo>
                      <a:pt x="942" y="602"/>
                    </a:lnTo>
                    <a:lnTo>
                      <a:pt x="950" y="599"/>
                    </a:lnTo>
                    <a:lnTo>
                      <a:pt x="959" y="596"/>
                    </a:lnTo>
                    <a:lnTo>
                      <a:pt x="967" y="592"/>
                    </a:lnTo>
                    <a:lnTo>
                      <a:pt x="975" y="588"/>
                    </a:lnTo>
                    <a:lnTo>
                      <a:pt x="982" y="581"/>
                    </a:lnTo>
                    <a:lnTo>
                      <a:pt x="990" y="576"/>
                    </a:lnTo>
                    <a:lnTo>
                      <a:pt x="990" y="576"/>
                    </a:lnTo>
                    <a:lnTo>
                      <a:pt x="996" y="568"/>
                    </a:lnTo>
                    <a:lnTo>
                      <a:pt x="1002" y="561"/>
                    </a:lnTo>
                    <a:lnTo>
                      <a:pt x="1007" y="552"/>
                    </a:lnTo>
                    <a:lnTo>
                      <a:pt x="1010" y="544"/>
                    </a:lnTo>
                    <a:lnTo>
                      <a:pt x="1014" y="535"/>
                    </a:lnTo>
                    <a:lnTo>
                      <a:pt x="1016" y="526"/>
                    </a:lnTo>
                    <a:lnTo>
                      <a:pt x="1018" y="517"/>
                    </a:lnTo>
                    <a:lnTo>
                      <a:pt x="1018" y="508"/>
                    </a:lnTo>
                    <a:lnTo>
                      <a:pt x="1018" y="499"/>
                    </a:lnTo>
                    <a:lnTo>
                      <a:pt x="1016" y="490"/>
                    </a:lnTo>
                    <a:lnTo>
                      <a:pt x="1014" y="480"/>
                    </a:lnTo>
                    <a:lnTo>
                      <a:pt x="1010" y="472"/>
                    </a:lnTo>
                    <a:lnTo>
                      <a:pt x="1007" y="463"/>
                    </a:lnTo>
                    <a:lnTo>
                      <a:pt x="1002" y="456"/>
                    </a:lnTo>
                    <a:lnTo>
                      <a:pt x="996" y="447"/>
                    </a:lnTo>
                    <a:lnTo>
                      <a:pt x="990" y="441"/>
                    </a:lnTo>
                    <a:lnTo>
                      <a:pt x="990" y="441"/>
                    </a:lnTo>
                    <a:close/>
                    <a:moveTo>
                      <a:pt x="487" y="71"/>
                    </a:moveTo>
                    <a:lnTo>
                      <a:pt x="487" y="71"/>
                    </a:lnTo>
                    <a:lnTo>
                      <a:pt x="491" y="67"/>
                    </a:lnTo>
                    <a:lnTo>
                      <a:pt x="496" y="64"/>
                    </a:lnTo>
                    <a:lnTo>
                      <a:pt x="503" y="63"/>
                    </a:lnTo>
                    <a:lnTo>
                      <a:pt x="509" y="62"/>
                    </a:lnTo>
                    <a:lnTo>
                      <a:pt x="509" y="62"/>
                    </a:lnTo>
                    <a:lnTo>
                      <a:pt x="516" y="63"/>
                    </a:lnTo>
                    <a:lnTo>
                      <a:pt x="521" y="64"/>
                    </a:lnTo>
                    <a:lnTo>
                      <a:pt x="526" y="67"/>
                    </a:lnTo>
                    <a:lnTo>
                      <a:pt x="532" y="71"/>
                    </a:lnTo>
                    <a:lnTo>
                      <a:pt x="532" y="71"/>
                    </a:lnTo>
                    <a:lnTo>
                      <a:pt x="535" y="77"/>
                    </a:lnTo>
                    <a:lnTo>
                      <a:pt x="538" y="82"/>
                    </a:lnTo>
                    <a:lnTo>
                      <a:pt x="540" y="88"/>
                    </a:lnTo>
                    <a:lnTo>
                      <a:pt x="540" y="94"/>
                    </a:lnTo>
                    <a:lnTo>
                      <a:pt x="540" y="100"/>
                    </a:lnTo>
                    <a:lnTo>
                      <a:pt x="538" y="106"/>
                    </a:lnTo>
                    <a:lnTo>
                      <a:pt x="535" y="111"/>
                    </a:lnTo>
                    <a:lnTo>
                      <a:pt x="532" y="117"/>
                    </a:lnTo>
                    <a:lnTo>
                      <a:pt x="509" y="139"/>
                    </a:lnTo>
                    <a:lnTo>
                      <a:pt x="487" y="117"/>
                    </a:lnTo>
                    <a:lnTo>
                      <a:pt x="487" y="117"/>
                    </a:lnTo>
                    <a:lnTo>
                      <a:pt x="482" y="111"/>
                    </a:lnTo>
                    <a:lnTo>
                      <a:pt x="479" y="106"/>
                    </a:lnTo>
                    <a:lnTo>
                      <a:pt x="478" y="100"/>
                    </a:lnTo>
                    <a:lnTo>
                      <a:pt x="477" y="94"/>
                    </a:lnTo>
                    <a:lnTo>
                      <a:pt x="478" y="88"/>
                    </a:lnTo>
                    <a:lnTo>
                      <a:pt x="479" y="82"/>
                    </a:lnTo>
                    <a:lnTo>
                      <a:pt x="482" y="77"/>
                    </a:lnTo>
                    <a:lnTo>
                      <a:pt x="487" y="71"/>
                    </a:lnTo>
                    <a:lnTo>
                      <a:pt x="487" y="71"/>
                    </a:lnTo>
                    <a:close/>
                    <a:moveTo>
                      <a:pt x="118" y="531"/>
                    </a:moveTo>
                    <a:lnTo>
                      <a:pt x="118" y="531"/>
                    </a:lnTo>
                    <a:lnTo>
                      <a:pt x="113" y="534"/>
                    </a:lnTo>
                    <a:lnTo>
                      <a:pt x="108" y="537"/>
                    </a:lnTo>
                    <a:lnTo>
                      <a:pt x="102" y="538"/>
                    </a:lnTo>
                    <a:lnTo>
                      <a:pt x="95" y="539"/>
                    </a:lnTo>
                    <a:lnTo>
                      <a:pt x="90" y="538"/>
                    </a:lnTo>
                    <a:lnTo>
                      <a:pt x="83" y="537"/>
                    </a:lnTo>
                    <a:lnTo>
                      <a:pt x="78" y="534"/>
                    </a:lnTo>
                    <a:lnTo>
                      <a:pt x="73" y="531"/>
                    </a:lnTo>
                    <a:lnTo>
                      <a:pt x="73" y="531"/>
                    </a:lnTo>
                    <a:lnTo>
                      <a:pt x="69" y="525"/>
                    </a:lnTo>
                    <a:lnTo>
                      <a:pt x="66" y="520"/>
                    </a:lnTo>
                    <a:lnTo>
                      <a:pt x="64" y="514"/>
                    </a:lnTo>
                    <a:lnTo>
                      <a:pt x="64" y="508"/>
                    </a:lnTo>
                    <a:lnTo>
                      <a:pt x="64" y="502"/>
                    </a:lnTo>
                    <a:lnTo>
                      <a:pt x="66" y="495"/>
                    </a:lnTo>
                    <a:lnTo>
                      <a:pt x="69" y="490"/>
                    </a:lnTo>
                    <a:lnTo>
                      <a:pt x="73" y="486"/>
                    </a:lnTo>
                    <a:lnTo>
                      <a:pt x="423" y="135"/>
                    </a:lnTo>
                    <a:lnTo>
                      <a:pt x="423" y="135"/>
                    </a:lnTo>
                    <a:lnTo>
                      <a:pt x="431" y="149"/>
                    </a:lnTo>
                    <a:lnTo>
                      <a:pt x="436" y="155"/>
                    </a:lnTo>
                    <a:lnTo>
                      <a:pt x="442" y="162"/>
                    </a:lnTo>
                    <a:lnTo>
                      <a:pt x="464" y="184"/>
                    </a:lnTo>
                    <a:lnTo>
                      <a:pt x="118" y="531"/>
                    </a:lnTo>
                    <a:close/>
                    <a:moveTo>
                      <a:pt x="827" y="953"/>
                    </a:moveTo>
                    <a:lnTo>
                      <a:pt x="700" y="953"/>
                    </a:lnTo>
                    <a:lnTo>
                      <a:pt x="700" y="730"/>
                    </a:lnTo>
                    <a:lnTo>
                      <a:pt x="700" y="730"/>
                    </a:lnTo>
                    <a:lnTo>
                      <a:pt x="699" y="724"/>
                    </a:lnTo>
                    <a:lnTo>
                      <a:pt x="698" y="717"/>
                    </a:lnTo>
                    <a:lnTo>
                      <a:pt x="695" y="706"/>
                    </a:lnTo>
                    <a:lnTo>
                      <a:pt x="688" y="695"/>
                    </a:lnTo>
                    <a:lnTo>
                      <a:pt x="681" y="685"/>
                    </a:lnTo>
                    <a:lnTo>
                      <a:pt x="671" y="678"/>
                    </a:lnTo>
                    <a:lnTo>
                      <a:pt x="661" y="672"/>
                    </a:lnTo>
                    <a:lnTo>
                      <a:pt x="649" y="668"/>
                    </a:lnTo>
                    <a:lnTo>
                      <a:pt x="642" y="667"/>
                    </a:lnTo>
                    <a:lnTo>
                      <a:pt x="636" y="667"/>
                    </a:lnTo>
                    <a:lnTo>
                      <a:pt x="382" y="667"/>
                    </a:lnTo>
                    <a:lnTo>
                      <a:pt x="382" y="667"/>
                    </a:lnTo>
                    <a:lnTo>
                      <a:pt x="375" y="667"/>
                    </a:lnTo>
                    <a:lnTo>
                      <a:pt x="369" y="668"/>
                    </a:lnTo>
                    <a:lnTo>
                      <a:pt x="357" y="672"/>
                    </a:lnTo>
                    <a:lnTo>
                      <a:pt x="346" y="678"/>
                    </a:lnTo>
                    <a:lnTo>
                      <a:pt x="337" y="685"/>
                    </a:lnTo>
                    <a:lnTo>
                      <a:pt x="329" y="695"/>
                    </a:lnTo>
                    <a:lnTo>
                      <a:pt x="323" y="706"/>
                    </a:lnTo>
                    <a:lnTo>
                      <a:pt x="319" y="717"/>
                    </a:lnTo>
                    <a:lnTo>
                      <a:pt x="318" y="724"/>
                    </a:lnTo>
                    <a:lnTo>
                      <a:pt x="318" y="730"/>
                    </a:lnTo>
                    <a:lnTo>
                      <a:pt x="318" y="953"/>
                    </a:lnTo>
                    <a:lnTo>
                      <a:pt x="191" y="953"/>
                    </a:lnTo>
                    <a:lnTo>
                      <a:pt x="191" y="547"/>
                    </a:lnTo>
                    <a:lnTo>
                      <a:pt x="509" y="229"/>
                    </a:lnTo>
                    <a:lnTo>
                      <a:pt x="827" y="547"/>
                    </a:lnTo>
                    <a:lnTo>
                      <a:pt x="827" y="953"/>
                    </a:lnTo>
                    <a:close/>
                    <a:moveTo>
                      <a:pt x="945" y="531"/>
                    </a:moveTo>
                    <a:lnTo>
                      <a:pt x="945" y="531"/>
                    </a:lnTo>
                    <a:lnTo>
                      <a:pt x="939" y="534"/>
                    </a:lnTo>
                    <a:lnTo>
                      <a:pt x="934" y="537"/>
                    </a:lnTo>
                    <a:lnTo>
                      <a:pt x="929" y="538"/>
                    </a:lnTo>
                    <a:lnTo>
                      <a:pt x="922" y="539"/>
                    </a:lnTo>
                    <a:lnTo>
                      <a:pt x="916" y="538"/>
                    </a:lnTo>
                    <a:lnTo>
                      <a:pt x="911" y="537"/>
                    </a:lnTo>
                    <a:lnTo>
                      <a:pt x="905" y="534"/>
                    </a:lnTo>
                    <a:lnTo>
                      <a:pt x="900" y="531"/>
                    </a:lnTo>
                    <a:lnTo>
                      <a:pt x="554" y="184"/>
                    </a:lnTo>
                    <a:lnTo>
                      <a:pt x="577" y="162"/>
                    </a:lnTo>
                    <a:lnTo>
                      <a:pt x="577" y="162"/>
                    </a:lnTo>
                    <a:lnTo>
                      <a:pt x="582" y="155"/>
                    </a:lnTo>
                    <a:lnTo>
                      <a:pt x="586" y="149"/>
                    </a:lnTo>
                    <a:lnTo>
                      <a:pt x="595" y="135"/>
                    </a:lnTo>
                    <a:lnTo>
                      <a:pt x="945" y="486"/>
                    </a:lnTo>
                    <a:lnTo>
                      <a:pt x="945" y="486"/>
                    </a:lnTo>
                    <a:lnTo>
                      <a:pt x="949" y="490"/>
                    </a:lnTo>
                    <a:lnTo>
                      <a:pt x="951" y="495"/>
                    </a:lnTo>
                    <a:lnTo>
                      <a:pt x="953" y="502"/>
                    </a:lnTo>
                    <a:lnTo>
                      <a:pt x="955" y="508"/>
                    </a:lnTo>
                    <a:lnTo>
                      <a:pt x="953" y="514"/>
                    </a:lnTo>
                    <a:lnTo>
                      <a:pt x="951" y="520"/>
                    </a:lnTo>
                    <a:lnTo>
                      <a:pt x="949" y="525"/>
                    </a:lnTo>
                    <a:lnTo>
                      <a:pt x="945" y="531"/>
                    </a:lnTo>
                    <a:lnTo>
                      <a:pt x="945" y="531"/>
                    </a:lnTo>
                    <a:close/>
                    <a:moveTo>
                      <a:pt x="382" y="476"/>
                    </a:moveTo>
                    <a:lnTo>
                      <a:pt x="382" y="476"/>
                    </a:lnTo>
                    <a:lnTo>
                      <a:pt x="383" y="489"/>
                    </a:lnTo>
                    <a:lnTo>
                      <a:pt x="385" y="502"/>
                    </a:lnTo>
                    <a:lnTo>
                      <a:pt x="387" y="514"/>
                    </a:lnTo>
                    <a:lnTo>
                      <a:pt x="391" y="525"/>
                    </a:lnTo>
                    <a:lnTo>
                      <a:pt x="397" y="536"/>
                    </a:lnTo>
                    <a:lnTo>
                      <a:pt x="403" y="547"/>
                    </a:lnTo>
                    <a:lnTo>
                      <a:pt x="411" y="556"/>
                    </a:lnTo>
                    <a:lnTo>
                      <a:pt x="419" y="566"/>
                    </a:lnTo>
                    <a:lnTo>
                      <a:pt x="428" y="574"/>
                    </a:lnTo>
                    <a:lnTo>
                      <a:pt x="437" y="581"/>
                    </a:lnTo>
                    <a:lnTo>
                      <a:pt x="448" y="588"/>
                    </a:lnTo>
                    <a:lnTo>
                      <a:pt x="460" y="593"/>
                    </a:lnTo>
                    <a:lnTo>
                      <a:pt x="471" y="597"/>
                    </a:lnTo>
                    <a:lnTo>
                      <a:pt x="483" y="600"/>
                    </a:lnTo>
                    <a:lnTo>
                      <a:pt x="496" y="603"/>
                    </a:lnTo>
                    <a:lnTo>
                      <a:pt x="509" y="604"/>
                    </a:lnTo>
                    <a:lnTo>
                      <a:pt x="509" y="604"/>
                    </a:lnTo>
                    <a:lnTo>
                      <a:pt x="522" y="603"/>
                    </a:lnTo>
                    <a:lnTo>
                      <a:pt x="535" y="600"/>
                    </a:lnTo>
                    <a:lnTo>
                      <a:pt x="547" y="597"/>
                    </a:lnTo>
                    <a:lnTo>
                      <a:pt x="559" y="593"/>
                    </a:lnTo>
                    <a:lnTo>
                      <a:pt x="569" y="588"/>
                    </a:lnTo>
                    <a:lnTo>
                      <a:pt x="580" y="581"/>
                    </a:lnTo>
                    <a:lnTo>
                      <a:pt x="590" y="574"/>
                    </a:lnTo>
                    <a:lnTo>
                      <a:pt x="598" y="566"/>
                    </a:lnTo>
                    <a:lnTo>
                      <a:pt x="607" y="556"/>
                    </a:lnTo>
                    <a:lnTo>
                      <a:pt x="614" y="547"/>
                    </a:lnTo>
                    <a:lnTo>
                      <a:pt x="621" y="536"/>
                    </a:lnTo>
                    <a:lnTo>
                      <a:pt x="626" y="525"/>
                    </a:lnTo>
                    <a:lnTo>
                      <a:pt x="630" y="514"/>
                    </a:lnTo>
                    <a:lnTo>
                      <a:pt x="634" y="502"/>
                    </a:lnTo>
                    <a:lnTo>
                      <a:pt x="636" y="489"/>
                    </a:lnTo>
                    <a:lnTo>
                      <a:pt x="636" y="476"/>
                    </a:lnTo>
                    <a:lnTo>
                      <a:pt x="636" y="476"/>
                    </a:lnTo>
                    <a:lnTo>
                      <a:pt x="636" y="463"/>
                    </a:lnTo>
                    <a:lnTo>
                      <a:pt x="634" y="450"/>
                    </a:lnTo>
                    <a:lnTo>
                      <a:pt x="630" y="438"/>
                    </a:lnTo>
                    <a:lnTo>
                      <a:pt x="626" y="427"/>
                    </a:lnTo>
                    <a:lnTo>
                      <a:pt x="621" y="415"/>
                    </a:lnTo>
                    <a:lnTo>
                      <a:pt x="614" y="405"/>
                    </a:lnTo>
                    <a:lnTo>
                      <a:pt x="607" y="394"/>
                    </a:lnTo>
                    <a:lnTo>
                      <a:pt x="598" y="386"/>
                    </a:lnTo>
                    <a:lnTo>
                      <a:pt x="590" y="377"/>
                    </a:lnTo>
                    <a:lnTo>
                      <a:pt x="580" y="371"/>
                    </a:lnTo>
                    <a:lnTo>
                      <a:pt x="569" y="364"/>
                    </a:lnTo>
                    <a:lnTo>
                      <a:pt x="559" y="359"/>
                    </a:lnTo>
                    <a:lnTo>
                      <a:pt x="547" y="355"/>
                    </a:lnTo>
                    <a:lnTo>
                      <a:pt x="535" y="352"/>
                    </a:lnTo>
                    <a:lnTo>
                      <a:pt x="522" y="349"/>
                    </a:lnTo>
                    <a:lnTo>
                      <a:pt x="509" y="348"/>
                    </a:lnTo>
                    <a:lnTo>
                      <a:pt x="509" y="348"/>
                    </a:lnTo>
                    <a:lnTo>
                      <a:pt x="496" y="349"/>
                    </a:lnTo>
                    <a:lnTo>
                      <a:pt x="483" y="352"/>
                    </a:lnTo>
                    <a:lnTo>
                      <a:pt x="471" y="355"/>
                    </a:lnTo>
                    <a:lnTo>
                      <a:pt x="460" y="359"/>
                    </a:lnTo>
                    <a:lnTo>
                      <a:pt x="448" y="364"/>
                    </a:lnTo>
                    <a:lnTo>
                      <a:pt x="437" y="371"/>
                    </a:lnTo>
                    <a:lnTo>
                      <a:pt x="428" y="377"/>
                    </a:lnTo>
                    <a:lnTo>
                      <a:pt x="419" y="386"/>
                    </a:lnTo>
                    <a:lnTo>
                      <a:pt x="411" y="394"/>
                    </a:lnTo>
                    <a:lnTo>
                      <a:pt x="403" y="405"/>
                    </a:lnTo>
                    <a:lnTo>
                      <a:pt x="397" y="415"/>
                    </a:lnTo>
                    <a:lnTo>
                      <a:pt x="391" y="427"/>
                    </a:lnTo>
                    <a:lnTo>
                      <a:pt x="387" y="438"/>
                    </a:lnTo>
                    <a:lnTo>
                      <a:pt x="385" y="450"/>
                    </a:lnTo>
                    <a:lnTo>
                      <a:pt x="383" y="463"/>
                    </a:lnTo>
                    <a:lnTo>
                      <a:pt x="382" y="476"/>
                    </a:lnTo>
                    <a:lnTo>
                      <a:pt x="382" y="476"/>
                    </a:lnTo>
                    <a:close/>
                    <a:moveTo>
                      <a:pt x="573" y="476"/>
                    </a:moveTo>
                    <a:lnTo>
                      <a:pt x="573" y="476"/>
                    </a:lnTo>
                    <a:lnTo>
                      <a:pt x="573" y="482"/>
                    </a:lnTo>
                    <a:lnTo>
                      <a:pt x="571" y="489"/>
                    </a:lnTo>
                    <a:lnTo>
                      <a:pt x="567" y="501"/>
                    </a:lnTo>
                    <a:lnTo>
                      <a:pt x="562" y="511"/>
                    </a:lnTo>
                    <a:lnTo>
                      <a:pt x="554" y="521"/>
                    </a:lnTo>
                    <a:lnTo>
                      <a:pt x="545" y="529"/>
                    </a:lnTo>
                    <a:lnTo>
                      <a:pt x="534" y="535"/>
                    </a:lnTo>
                    <a:lnTo>
                      <a:pt x="522" y="538"/>
                    </a:lnTo>
                    <a:lnTo>
                      <a:pt x="516" y="539"/>
                    </a:lnTo>
                    <a:lnTo>
                      <a:pt x="509" y="539"/>
                    </a:lnTo>
                    <a:lnTo>
                      <a:pt x="509" y="539"/>
                    </a:lnTo>
                    <a:lnTo>
                      <a:pt x="503" y="539"/>
                    </a:lnTo>
                    <a:lnTo>
                      <a:pt x="496" y="538"/>
                    </a:lnTo>
                    <a:lnTo>
                      <a:pt x="485" y="535"/>
                    </a:lnTo>
                    <a:lnTo>
                      <a:pt x="474" y="529"/>
                    </a:lnTo>
                    <a:lnTo>
                      <a:pt x="464" y="521"/>
                    </a:lnTo>
                    <a:lnTo>
                      <a:pt x="457" y="511"/>
                    </a:lnTo>
                    <a:lnTo>
                      <a:pt x="450" y="501"/>
                    </a:lnTo>
                    <a:lnTo>
                      <a:pt x="447" y="489"/>
                    </a:lnTo>
                    <a:lnTo>
                      <a:pt x="446" y="482"/>
                    </a:lnTo>
                    <a:lnTo>
                      <a:pt x="445" y="476"/>
                    </a:lnTo>
                    <a:lnTo>
                      <a:pt x="445" y="476"/>
                    </a:lnTo>
                    <a:lnTo>
                      <a:pt x="446" y="470"/>
                    </a:lnTo>
                    <a:lnTo>
                      <a:pt x="447" y="463"/>
                    </a:lnTo>
                    <a:lnTo>
                      <a:pt x="450" y="451"/>
                    </a:lnTo>
                    <a:lnTo>
                      <a:pt x="457" y="441"/>
                    </a:lnTo>
                    <a:lnTo>
                      <a:pt x="464" y="431"/>
                    </a:lnTo>
                    <a:lnTo>
                      <a:pt x="474" y="423"/>
                    </a:lnTo>
                    <a:lnTo>
                      <a:pt x="485" y="417"/>
                    </a:lnTo>
                    <a:lnTo>
                      <a:pt x="496" y="414"/>
                    </a:lnTo>
                    <a:lnTo>
                      <a:pt x="503" y="413"/>
                    </a:lnTo>
                    <a:lnTo>
                      <a:pt x="509" y="413"/>
                    </a:lnTo>
                    <a:lnTo>
                      <a:pt x="509" y="413"/>
                    </a:lnTo>
                    <a:lnTo>
                      <a:pt x="516" y="413"/>
                    </a:lnTo>
                    <a:lnTo>
                      <a:pt x="522" y="414"/>
                    </a:lnTo>
                    <a:lnTo>
                      <a:pt x="534" y="417"/>
                    </a:lnTo>
                    <a:lnTo>
                      <a:pt x="545" y="423"/>
                    </a:lnTo>
                    <a:lnTo>
                      <a:pt x="554" y="431"/>
                    </a:lnTo>
                    <a:lnTo>
                      <a:pt x="562" y="441"/>
                    </a:lnTo>
                    <a:lnTo>
                      <a:pt x="567" y="451"/>
                    </a:lnTo>
                    <a:lnTo>
                      <a:pt x="571" y="463"/>
                    </a:lnTo>
                    <a:lnTo>
                      <a:pt x="573" y="470"/>
                    </a:lnTo>
                    <a:lnTo>
                      <a:pt x="573" y="476"/>
                    </a:lnTo>
                    <a:lnTo>
                      <a:pt x="573" y="476"/>
                    </a:lnTo>
                    <a:close/>
                  </a:path>
                </a:pathLst>
              </a:custGeom>
              <a:solidFill>
                <a:srgbClr val="FFC000"/>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cs typeface="+mn-ea"/>
                  <a:sym typeface="+mn-lt"/>
                </a:endParaRPr>
              </a:p>
            </p:txBody>
          </p:sp>
        </p:grpSp>
      </p:grpSp>
      <p:grpSp>
        <p:nvGrpSpPr>
          <p:cNvPr id="23" name="组合 22"/>
          <p:cNvGrpSpPr/>
          <p:nvPr/>
        </p:nvGrpSpPr>
        <p:grpSpPr>
          <a:xfrm>
            <a:off x="680992" y="4668363"/>
            <a:ext cx="1860190" cy="1298318"/>
            <a:chOff x="2261504" y="1673330"/>
            <a:chExt cx="1860190" cy="1298318"/>
          </a:xfrm>
        </p:grpSpPr>
        <p:sp>
          <p:nvSpPr>
            <p:cNvPr id="24" name="矩形 23"/>
            <p:cNvSpPr/>
            <p:nvPr/>
          </p:nvSpPr>
          <p:spPr>
            <a:xfrm>
              <a:off x="2293402" y="1673330"/>
              <a:ext cx="1796394" cy="340734"/>
            </a:xfrm>
            <a:prstGeom prst="rect">
              <a:avLst/>
            </a:prstGeom>
          </p:spPr>
          <p:txBody>
            <a:bodyPr wrap="square">
              <a:spAutoFit/>
            </a:bodyPr>
            <a:lstStyle/>
            <a:p>
              <a:pPr algn="ctr" fontAlgn="base">
                <a:lnSpc>
                  <a:spcPct val="150000"/>
                </a:lnSpc>
                <a:spcBef>
                  <a:spcPct val="0"/>
                </a:spcBef>
                <a:spcAft>
                  <a:spcPts val="600"/>
                </a:spcAft>
                <a:buClr>
                  <a:srgbClr val="99CB38"/>
                </a:buClr>
                <a:buFont typeface="Arial" panose="020B0604020202020204" pitchFamily="34" charset="0"/>
                <a:buNone/>
              </a:pPr>
              <a:r>
                <a:rPr lang="en-US" altLang="zh-CN" sz="1200" dirty="0">
                  <a:solidFill>
                    <a:schemeClr val="tx1">
                      <a:lumMod val="85000"/>
                      <a:lumOff val="15000"/>
                    </a:schemeClr>
                  </a:solidFill>
                  <a:cs typeface="+mn-ea"/>
                  <a:sym typeface="+mn-lt"/>
                </a:rPr>
                <a:t>ENTER YOUR TITLE</a:t>
              </a:r>
              <a:endParaRPr lang="zh-CN" altLang="en-US" sz="1000" dirty="0">
                <a:solidFill>
                  <a:schemeClr val="tx1">
                    <a:lumMod val="85000"/>
                    <a:lumOff val="15000"/>
                  </a:schemeClr>
                </a:solidFill>
                <a:cs typeface="+mn-ea"/>
                <a:sym typeface="+mn-lt"/>
              </a:endParaRPr>
            </a:p>
          </p:txBody>
        </p:sp>
        <p:sp>
          <p:nvSpPr>
            <p:cNvPr id="25" name="矩形 24"/>
            <p:cNvSpPr/>
            <p:nvPr/>
          </p:nvSpPr>
          <p:spPr>
            <a:xfrm>
              <a:off x="2261504" y="1955985"/>
              <a:ext cx="1860190" cy="1015663"/>
            </a:xfrm>
            <a:prstGeom prst="rect">
              <a:avLst/>
            </a:prstGeom>
          </p:spPr>
          <p:txBody>
            <a:bodyPr wrap="square">
              <a:spAutoFit/>
            </a:bodyPr>
            <a:lstStyle/>
            <a:p>
              <a:pPr algn="ctr" fontAlgn="base">
                <a:lnSpc>
                  <a:spcPct val="150000"/>
                </a:lnSpc>
                <a:spcBef>
                  <a:spcPct val="0"/>
                </a:spcBef>
                <a:spcAft>
                  <a:spcPts val="600"/>
                </a:spcAft>
                <a:buClr>
                  <a:srgbClr val="99CB38"/>
                </a:buClr>
                <a:buFont typeface="Arial" panose="020B0604020202020204" pitchFamily="34" charset="0"/>
                <a:buNone/>
              </a:pPr>
              <a:r>
                <a:rPr lang="zh-CN" altLang="en-US" sz="1000" dirty="0">
                  <a:solidFill>
                    <a:schemeClr val="tx1">
                      <a:lumMod val="85000"/>
                      <a:lumOff val="15000"/>
                    </a:schemeClr>
                  </a:solidFill>
                  <a:cs typeface="+mn-ea"/>
                  <a:sym typeface="+mn-lt"/>
                </a:rPr>
                <a:t>为客户提供有效服务，是我们工作的方向和价值评价的标尺，成就客户就是成就我们自己</a:t>
              </a:r>
            </a:p>
          </p:txBody>
        </p:sp>
      </p:grpSp>
      <p:grpSp>
        <p:nvGrpSpPr>
          <p:cNvPr id="26" name="组合 25"/>
          <p:cNvGrpSpPr/>
          <p:nvPr/>
        </p:nvGrpSpPr>
        <p:grpSpPr>
          <a:xfrm>
            <a:off x="2477894" y="4668363"/>
            <a:ext cx="1860190" cy="1067485"/>
            <a:chOff x="2261504" y="1673330"/>
            <a:chExt cx="1860190" cy="1067485"/>
          </a:xfrm>
        </p:grpSpPr>
        <p:sp>
          <p:nvSpPr>
            <p:cNvPr id="27" name="矩形 26"/>
            <p:cNvSpPr/>
            <p:nvPr/>
          </p:nvSpPr>
          <p:spPr>
            <a:xfrm>
              <a:off x="2293402" y="1673330"/>
              <a:ext cx="1796394" cy="340734"/>
            </a:xfrm>
            <a:prstGeom prst="rect">
              <a:avLst/>
            </a:prstGeom>
          </p:spPr>
          <p:txBody>
            <a:bodyPr wrap="square">
              <a:spAutoFit/>
            </a:bodyPr>
            <a:lstStyle/>
            <a:p>
              <a:pPr algn="ctr" fontAlgn="base">
                <a:lnSpc>
                  <a:spcPct val="150000"/>
                </a:lnSpc>
                <a:spcBef>
                  <a:spcPct val="0"/>
                </a:spcBef>
                <a:spcAft>
                  <a:spcPts val="600"/>
                </a:spcAft>
                <a:buClr>
                  <a:srgbClr val="99CB38"/>
                </a:buClr>
                <a:buFont typeface="Arial" panose="020B0604020202020204" pitchFamily="34" charset="0"/>
                <a:buNone/>
              </a:pPr>
              <a:r>
                <a:rPr lang="en-US" altLang="zh-CN" sz="1200" dirty="0">
                  <a:solidFill>
                    <a:schemeClr val="tx1">
                      <a:lumMod val="85000"/>
                      <a:lumOff val="15000"/>
                    </a:schemeClr>
                  </a:solidFill>
                  <a:cs typeface="+mn-ea"/>
                  <a:sym typeface="+mn-lt"/>
                </a:rPr>
                <a:t>ENTER YOUR TITLE</a:t>
              </a:r>
              <a:endParaRPr lang="zh-CN" altLang="en-US" sz="1000" dirty="0">
                <a:solidFill>
                  <a:schemeClr val="tx1">
                    <a:lumMod val="85000"/>
                    <a:lumOff val="15000"/>
                  </a:schemeClr>
                </a:solidFill>
                <a:cs typeface="+mn-ea"/>
                <a:sym typeface="+mn-lt"/>
              </a:endParaRPr>
            </a:p>
          </p:txBody>
        </p:sp>
        <p:sp>
          <p:nvSpPr>
            <p:cNvPr id="28" name="矩形 27"/>
            <p:cNvSpPr/>
            <p:nvPr/>
          </p:nvSpPr>
          <p:spPr>
            <a:xfrm>
              <a:off x="2261504" y="1955985"/>
              <a:ext cx="1860190" cy="784830"/>
            </a:xfrm>
            <a:prstGeom prst="rect">
              <a:avLst/>
            </a:prstGeom>
          </p:spPr>
          <p:txBody>
            <a:bodyPr wrap="square">
              <a:spAutoFit/>
            </a:bodyPr>
            <a:lstStyle/>
            <a:p>
              <a:pPr algn="ctr" fontAlgn="base">
                <a:lnSpc>
                  <a:spcPct val="150000"/>
                </a:lnSpc>
                <a:spcBef>
                  <a:spcPct val="0"/>
                </a:spcBef>
                <a:spcAft>
                  <a:spcPts val="600"/>
                </a:spcAft>
                <a:buClr>
                  <a:srgbClr val="99CB38"/>
                </a:buClr>
                <a:buFont typeface="Arial" panose="020B0604020202020204" pitchFamily="34" charset="0"/>
                <a:buNone/>
              </a:pPr>
              <a:r>
                <a:rPr lang="zh-CN" altLang="en-US" sz="1000" dirty="0">
                  <a:solidFill>
                    <a:schemeClr val="tx1">
                      <a:lumMod val="85000"/>
                      <a:lumOff val="15000"/>
                    </a:schemeClr>
                  </a:solidFill>
                  <a:cs typeface="+mn-ea"/>
                  <a:sym typeface="+mn-lt"/>
                </a:rPr>
                <a:t>为客户提供有效服务，是我们工作的方向和价值评价的标尺，成就客户就是成就我们自己</a:t>
              </a:r>
            </a:p>
          </p:txBody>
        </p:sp>
      </p:grpSp>
      <p:grpSp>
        <p:nvGrpSpPr>
          <p:cNvPr id="29" name="组合 28"/>
          <p:cNvGrpSpPr/>
          <p:nvPr/>
        </p:nvGrpSpPr>
        <p:grpSpPr>
          <a:xfrm>
            <a:off x="4274796" y="4668363"/>
            <a:ext cx="1860190" cy="1067485"/>
            <a:chOff x="2261504" y="1673330"/>
            <a:chExt cx="1860190" cy="1067485"/>
          </a:xfrm>
        </p:grpSpPr>
        <p:sp>
          <p:nvSpPr>
            <p:cNvPr id="30" name="矩形 29"/>
            <p:cNvSpPr/>
            <p:nvPr/>
          </p:nvSpPr>
          <p:spPr>
            <a:xfrm>
              <a:off x="2293402" y="1673330"/>
              <a:ext cx="1796394" cy="340734"/>
            </a:xfrm>
            <a:prstGeom prst="rect">
              <a:avLst/>
            </a:prstGeom>
          </p:spPr>
          <p:txBody>
            <a:bodyPr wrap="square">
              <a:spAutoFit/>
            </a:bodyPr>
            <a:lstStyle/>
            <a:p>
              <a:pPr algn="ctr" fontAlgn="base">
                <a:lnSpc>
                  <a:spcPct val="150000"/>
                </a:lnSpc>
                <a:spcBef>
                  <a:spcPct val="0"/>
                </a:spcBef>
                <a:spcAft>
                  <a:spcPts val="600"/>
                </a:spcAft>
                <a:buClr>
                  <a:srgbClr val="99CB38"/>
                </a:buClr>
                <a:buFont typeface="Arial" panose="020B0604020202020204" pitchFamily="34" charset="0"/>
                <a:buNone/>
              </a:pPr>
              <a:r>
                <a:rPr lang="en-US" altLang="zh-CN" sz="1200" dirty="0">
                  <a:solidFill>
                    <a:schemeClr val="tx1">
                      <a:lumMod val="85000"/>
                      <a:lumOff val="15000"/>
                    </a:schemeClr>
                  </a:solidFill>
                  <a:cs typeface="+mn-ea"/>
                  <a:sym typeface="+mn-lt"/>
                </a:rPr>
                <a:t>ENTER YOUR TITLE</a:t>
              </a:r>
              <a:endParaRPr lang="zh-CN" altLang="en-US" sz="1000" dirty="0">
                <a:solidFill>
                  <a:schemeClr val="tx1">
                    <a:lumMod val="85000"/>
                    <a:lumOff val="15000"/>
                  </a:schemeClr>
                </a:solidFill>
                <a:cs typeface="+mn-ea"/>
                <a:sym typeface="+mn-lt"/>
              </a:endParaRPr>
            </a:p>
          </p:txBody>
        </p:sp>
        <p:sp>
          <p:nvSpPr>
            <p:cNvPr id="31" name="矩形 30"/>
            <p:cNvSpPr/>
            <p:nvPr/>
          </p:nvSpPr>
          <p:spPr>
            <a:xfrm>
              <a:off x="2261504" y="1955985"/>
              <a:ext cx="1860190" cy="784830"/>
            </a:xfrm>
            <a:prstGeom prst="rect">
              <a:avLst/>
            </a:prstGeom>
          </p:spPr>
          <p:txBody>
            <a:bodyPr wrap="square">
              <a:spAutoFit/>
            </a:bodyPr>
            <a:lstStyle/>
            <a:p>
              <a:pPr algn="ctr" fontAlgn="base">
                <a:lnSpc>
                  <a:spcPct val="150000"/>
                </a:lnSpc>
                <a:spcBef>
                  <a:spcPct val="0"/>
                </a:spcBef>
                <a:spcAft>
                  <a:spcPts val="600"/>
                </a:spcAft>
                <a:buClr>
                  <a:srgbClr val="99CB38"/>
                </a:buClr>
                <a:buFont typeface="Arial" panose="020B0604020202020204" pitchFamily="34" charset="0"/>
                <a:buNone/>
              </a:pPr>
              <a:r>
                <a:rPr lang="zh-CN" altLang="en-US" sz="1000" dirty="0">
                  <a:solidFill>
                    <a:schemeClr val="tx1">
                      <a:lumMod val="85000"/>
                      <a:lumOff val="15000"/>
                    </a:schemeClr>
                  </a:solidFill>
                  <a:cs typeface="+mn-ea"/>
                  <a:sym typeface="+mn-lt"/>
                </a:rPr>
                <a:t>为客户提供有效服务，是我们工作的方向和价值评价的标尺，成就客户就是成就我们自己</a:t>
              </a:r>
            </a:p>
          </p:txBody>
        </p:sp>
      </p:grpSp>
      <p:grpSp>
        <p:nvGrpSpPr>
          <p:cNvPr id="32" name="组合 31"/>
          <p:cNvGrpSpPr/>
          <p:nvPr/>
        </p:nvGrpSpPr>
        <p:grpSpPr>
          <a:xfrm>
            <a:off x="6082331" y="4668363"/>
            <a:ext cx="1860190" cy="1067485"/>
            <a:chOff x="2261504" y="1673330"/>
            <a:chExt cx="1860190" cy="1067485"/>
          </a:xfrm>
        </p:grpSpPr>
        <p:sp>
          <p:nvSpPr>
            <p:cNvPr id="33" name="矩形 32"/>
            <p:cNvSpPr/>
            <p:nvPr/>
          </p:nvSpPr>
          <p:spPr>
            <a:xfrm>
              <a:off x="2293402" y="1673330"/>
              <a:ext cx="1796394" cy="340734"/>
            </a:xfrm>
            <a:prstGeom prst="rect">
              <a:avLst/>
            </a:prstGeom>
          </p:spPr>
          <p:txBody>
            <a:bodyPr wrap="square">
              <a:spAutoFit/>
            </a:bodyPr>
            <a:lstStyle/>
            <a:p>
              <a:pPr algn="ctr" fontAlgn="base">
                <a:lnSpc>
                  <a:spcPct val="150000"/>
                </a:lnSpc>
                <a:spcBef>
                  <a:spcPct val="0"/>
                </a:spcBef>
                <a:spcAft>
                  <a:spcPts val="600"/>
                </a:spcAft>
                <a:buClr>
                  <a:srgbClr val="99CB38"/>
                </a:buClr>
                <a:buFont typeface="Arial" panose="020B0604020202020204" pitchFamily="34" charset="0"/>
                <a:buNone/>
              </a:pPr>
              <a:r>
                <a:rPr lang="en-US" altLang="zh-CN" sz="1200" dirty="0">
                  <a:solidFill>
                    <a:schemeClr val="tx1">
                      <a:lumMod val="85000"/>
                      <a:lumOff val="15000"/>
                    </a:schemeClr>
                  </a:solidFill>
                  <a:cs typeface="+mn-ea"/>
                  <a:sym typeface="+mn-lt"/>
                </a:rPr>
                <a:t>ENTER YOUR TITLE</a:t>
              </a:r>
              <a:endParaRPr lang="zh-CN" altLang="en-US" sz="1000" dirty="0">
                <a:solidFill>
                  <a:schemeClr val="tx1">
                    <a:lumMod val="85000"/>
                    <a:lumOff val="15000"/>
                  </a:schemeClr>
                </a:solidFill>
                <a:cs typeface="+mn-ea"/>
                <a:sym typeface="+mn-lt"/>
              </a:endParaRPr>
            </a:p>
          </p:txBody>
        </p:sp>
        <p:sp>
          <p:nvSpPr>
            <p:cNvPr id="34" name="矩形 33"/>
            <p:cNvSpPr/>
            <p:nvPr/>
          </p:nvSpPr>
          <p:spPr>
            <a:xfrm>
              <a:off x="2261504" y="1955985"/>
              <a:ext cx="1860190" cy="784830"/>
            </a:xfrm>
            <a:prstGeom prst="rect">
              <a:avLst/>
            </a:prstGeom>
          </p:spPr>
          <p:txBody>
            <a:bodyPr wrap="square">
              <a:spAutoFit/>
            </a:bodyPr>
            <a:lstStyle/>
            <a:p>
              <a:pPr algn="ctr" fontAlgn="base">
                <a:lnSpc>
                  <a:spcPct val="150000"/>
                </a:lnSpc>
                <a:spcBef>
                  <a:spcPct val="0"/>
                </a:spcBef>
                <a:spcAft>
                  <a:spcPts val="600"/>
                </a:spcAft>
                <a:buClr>
                  <a:srgbClr val="99CB38"/>
                </a:buClr>
                <a:buFont typeface="Arial" panose="020B0604020202020204" pitchFamily="34" charset="0"/>
                <a:buNone/>
              </a:pPr>
              <a:r>
                <a:rPr lang="zh-CN" altLang="en-US" sz="1000" dirty="0">
                  <a:solidFill>
                    <a:schemeClr val="tx1">
                      <a:lumMod val="85000"/>
                      <a:lumOff val="15000"/>
                    </a:schemeClr>
                  </a:solidFill>
                  <a:cs typeface="+mn-ea"/>
                  <a:sym typeface="+mn-lt"/>
                </a:rPr>
                <a:t>为客户提供有效服务，是我们工作的方向和价值评价的标尺，成就客户就是成就我们自己</a:t>
              </a:r>
            </a:p>
          </p:txBody>
        </p:sp>
      </p:grpSp>
      <p:grpSp>
        <p:nvGrpSpPr>
          <p:cNvPr id="35" name="组合 34"/>
          <p:cNvGrpSpPr/>
          <p:nvPr/>
        </p:nvGrpSpPr>
        <p:grpSpPr>
          <a:xfrm>
            <a:off x="7953661" y="4668363"/>
            <a:ext cx="1860190" cy="1298318"/>
            <a:chOff x="2261504" y="1673330"/>
            <a:chExt cx="1860190" cy="1298318"/>
          </a:xfrm>
        </p:grpSpPr>
        <p:sp>
          <p:nvSpPr>
            <p:cNvPr id="36" name="矩形 35"/>
            <p:cNvSpPr/>
            <p:nvPr/>
          </p:nvSpPr>
          <p:spPr>
            <a:xfrm>
              <a:off x="2293402" y="1673330"/>
              <a:ext cx="1796394" cy="340734"/>
            </a:xfrm>
            <a:prstGeom prst="rect">
              <a:avLst/>
            </a:prstGeom>
          </p:spPr>
          <p:txBody>
            <a:bodyPr wrap="square">
              <a:spAutoFit/>
            </a:bodyPr>
            <a:lstStyle/>
            <a:p>
              <a:pPr algn="ctr" fontAlgn="base">
                <a:lnSpc>
                  <a:spcPct val="150000"/>
                </a:lnSpc>
                <a:spcBef>
                  <a:spcPct val="0"/>
                </a:spcBef>
                <a:spcAft>
                  <a:spcPts val="600"/>
                </a:spcAft>
                <a:buClr>
                  <a:srgbClr val="99CB38"/>
                </a:buClr>
                <a:buFont typeface="Arial" panose="020B0604020202020204" pitchFamily="34" charset="0"/>
                <a:buNone/>
              </a:pPr>
              <a:r>
                <a:rPr lang="en-US" altLang="zh-CN" sz="1200" dirty="0">
                  <a:solidFill>
                    <a:schemeClr val="tx1">
                      <a:lumMod val="85000"/>
                      <a:lumOff val="15000"/>
                    </a:schemeClr>
                  </a:solidFill>
                  <a:cs typeface="+mn-ea"/>
                  <a:sym typeface="+mn-lt"/>
                </a:rPr>
                <a:t>ENTER YOUR TITLE</a:t>
              </a:r>
              <a:endParaRPr lang="zh-CN" altLang="en-US" sz="1000" dirty="0">
                <a:solidFill>
                  <a:schemeClr val="tx1">
                    <a:lumMod val="85000"/>
                    <a:lumOff val="15000"/>
                  </a:schemeClr>
                </a:solidFill>
                <a:cs typeface="+mn-ea"/>
                <a:sym typeface="+mn-lt"/>
              </a:endParaRPr>
            </a:p>
          </p:txBody>
        </p:sp>
        <p:sp>
          <p:nvSpPr>
            <p:cNvPr id="37" name="矩形 36"/>
            <p:cNvSpPr/>
            <p:nvPr/>
          </p:nvSpPr>
          <p:spPr>
            <a:xfrm>
              <a:off x="2261504" y="1955985"/>
              <a:ext cx="1860190" cy="1015663"/>
            </a:xfrm>
            <a:prstGeom prst="rect">
              <a:avLst/>
            </a:prstGeom>
          </p:spPr>
          <p:txBody>
            <a:bodyPr wrap="square">
              <a:spAutoFit/>
            </a:bodyPr>
            <a:lstStyle/>
            <a:p>
              <a:pPr algn="ctr" fontAlgn="base">
                <a:lnSpc>
                  <a:spcPct val="150000"/>
                </a:lnSpc>
                <a:spcBef>
                  <a:spcPct val="0"/>
                </a:spcBef>
                <a:spcAft>
                  <a:spcPts val="600"/>
                </a:spcAft>
                <a:buClr>
                  <a:srgbClr val="99CB38"/>
                </a:buClr>
                <a:buFont typeface="Arial" panose="020B0604020202020204" pitchFamily="34" charset="0"/>
                <a:buNone/>
              </a:pPr>
              <a:r>
                <a:rPr lang="zh-CN" altLang="en-US" sz="1000" dirty="0">
                  <a:solidFill>
                    <a:schemeClr val="tx1">
                      <a:lumMod val="85000"/>
                      <a:lumOff val="15000"/>
                    </a:schemeClr>
                  </a:solidFill>
                  <a:cs typeface="+mn-ea"/>
                  <a:sym typeface="+mn-lt"/>
                </a:rPr>
                <a:t>为客户提供有效服务，是我们工作的方向和价值评价的标尺，成就客户就是成就我们自己</a:t>
              </a:r>
            </a:p>
          </p:txBody>
        </p:sp>
      </p:grpSp>
      <p:grpSp>
        <p:nvGrpSpPr>
          <p:cNvPr id="38" name="组合 37"/>
          <p:cNvGrpSpPr/>
          <p:nvPr/>
        </p:nvGrpSpPr>
        <p:grpSpPr>
          <a:xfrm>
            <a:off x="9867522" y="4668363"/>
            <a:ext cx="1860190" cy="1067485"/>
            <a:chOff x="2261504" y="1673330"/>
            <a:chExt cx="1860190" cy="1067485"/>
          </a:xfrm>
        </p:grpSpPr>
        <p:sp>
          <p:nvSpPr>
            <p:cNvPr id="39" name="矩形 38"/>
            <p:cNvSpPr/>
            <p:nvPr/>
          </p:nvSpPr>
          <p:spPr>
            <a:xfrm>
              <a:off x="2293402" y="1673330"/>
              <a:ext cx="1796394" cy="340734"/>
            </a:xfrm>
            <a:prstGeom prst="rect">
              <a:avLst/>
            </a:prstGeom>
          </p:spPr>
          <p:txBody>
            <a:bodyPr wrap="square">
              <a:spAutoFit/>
            </a:bodyPr>
            <a:lstStyle/>
            <a:p>
              <a:pPr algn="ctr" fontAlgn="base">
                <a:lnSpc>
                  <a:spcPct val="150000"/>
                </a:lnSpc>
                <a:spcBef>
                  <a:spcPct val="0"/>
                </a:spcBef>
                <a:spcAft>
                  <a:spcPts val="600"/>
                </a:spcAft>
                <a:buClr>
                  <a:srgbClr val="99CB38"/>
                </a:buClr>
                <a:buFont typeface="Arial" panose="020B0604020202020204" pitchFamily="34" charset="0"/>
                <a:buNone/>
              </a:pPr>
              <a:r>
                <a:rPr lang="en-US" altLang="zh-CN" sz="1200" dirty="0">
                  <a:solidFill>
                    <a:schemeClr val="tx1">
                      <a:lumMod val="85000"/>
                      <a:lumOff val="15000"/>
                    </a:schemeClr>
                  </a:solidFill>
                  <a:cs typeface="+mn-ea"/>
                  <a:sym typeface="+mn-lt"/>
                </a:rPr>
                <a:t>ENTER YOUR TITLE</a:t>
              </a:r>
              <a:endParaRPr lang="zh-CN" altLang="en-US" sz="1000" dirty="0">
                <a:solidFill>
                  <a:schemeClr val="tx1">
                    <a:lumMod val="85000"/>
                    <a:lumOff val="15000"/>
                  </a:schemeClr>
                </a:solidFill>
                <a:cs typeface="+mn-ea"/>
                <a:sym typeface="+mn-lt"/>
              </a:endParaRPr>
            </a:p>
          </p:txBody>
        </p:sp>
        <p:sp>
          <p:nvSpPr>
            <p:cNvPr id="40" name="矩形 39"/>
            <p:cNvSpPr/>
            <p:nvPr/>
          </p:nvSpPr>
          <p:spPr>
            <a:xfrm>
              <a:off x="2261504" y="1955985"/>
              <a:ext cx="1860190" cy="784830"/>
            </a:xfrm>
            <a:prstGeom prst="rect">
              <a:avLst/>
            </a:prstGeom>
          </p:spPr>
          <p:txBody>
            <a:bodyPr wrap="square">
              <a:spAutoFit/>
            </a:bodyPr>
            <a:lstStyle/>
            <a:p>
              <a:pPr algn="ctr" fontAlgn="base">
                <a:lnSpc>
                  <a:spcPct val="150000"/>
                </a:lnSpc>
                <a:spcBef>
                  <a:spcPct val="0"/>
                </a:spcBef>
                <a:spcAft>
                  <a:spcPts val="600"/>
                </a:spcAft>
                <a:buClr>
                  <a:srgbClr val="99CB38"/>
                </a:buClr>
                <a:buFont typeface="Arial" panose="020B0604020202020204" pitchFamily="34" charset="0"/>
                <a:buNone/>
              </a:pPr>
              <a:r>
                <a:rPr lang="zh-CN" altLang="en-US" sz="1000" dirty="0">
                  <a:solidFill>
                    <a:schemeClr val="tx1">
                      <a:lumMod val="85000"/>
                      <a:lumOff val="15000"/>
                    </a:schemeClr>
                  </a:solidFill>
                  <a:cs typeface="+mn-ea"/>
                  <a:sym typeface="+mn-lt"/>
                </a:rPr>
                <a:t>为客户提供有效服务，是我们工作的方向和价值评价的标尺，成就客户就是成就我们自己</a:t>
              </a:r>
            </a:p>
          </p:txBody>
        </p:sp>
      </p:grpSp>
    </p:spTree>
  </p:cSld>
  <p:clrMapOvr>
    <a:masterClrMapping/>
  </p:clrMapOvr>
  <mc:AlternateContent xmlns:mc="http://schemas.openxmlformats.org/markup-compatibility/2006" xmlns:p14="http://schemas.microsoft.com/office/powerpoint/2010/main">
    <mc:Choice Requires="p14">
      <p:transition spd="slow" p14:dur="1500" advTm="1000">
        <p:random/>
      </p:transition>
    </mc:Choice>
    <mc:Fallback xmlns="">
      <p:transition spd="slow"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900" decel="100000" fill="hold"/>
                                        <p:tgtEl>
                                          <p:spTgt spid="1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2" presetClass="entr" presetSubtype="1"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up)">
                                      <p:cBhvr>
                                        <p:cTn id="18" dur="500"/>
                                        <p:tgtEl>
                                          <p:spTgt spid="9"/>
                                        </p:tgtEl>
                                      </p:cBhvr>
                                    </p:animEffect>
                                  </p:childTnLst>
                                </p:cTn>
                              </p:par>
                            </p:childTnLst>
                          </p:cTn>
                        </p:par>
                        <p:par>
                          <p:cTn id="19" fill="hold">
                            <p:stCondLst>
                              <p:cond delay="2000"/>
                            </p:stCondLst>
                            <p:childTnLst>
                              <p:par>
                                <p:cTn id="20" presetID="49" presetClass="entr" presetSubtype="0" decel="10000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750" fill="hold"/>
                                        <p:tgtEl>
                                          <p:spTgt spid="3"/>
                                        </p:tgtEl>
                                        <p:attrNameLst>
                                          <p:attrName>ppt_w</p:attrName>
                                        </p:attrNameLst>
                                      </p:cBhvr>
                                      <p:tavLst>
                                        <p:tav tm="0">
                                          <p:val>
                                            <p:fltVal val="0"/>
                                          </p:val>
                                        </p:tav>
                                        <p:tav tm="100000">
                                          <p:val>
                                            <p:strVal val="#ppt_w"/>
                                          </p:val>
                                        </p:tav>
                                      </p:tavLst>
                                    </p:anim>
                                    <p:anim calcmode="lin" valueType="num">
                                      <p:cBhvr>
                                        <p:cTn id="23" dur="750" fill="hold"/>
                                        <p:tgtEl>
                                          <p:spTgt spid="3"/>
                                        </p:tgtEl>
                                        <p:attrNameLst>
                                          <p:attrName>ppt_h</p:attrName>
                                        </p:attrNameLst>
                                      </p:cBhvr>
                                      <p:tavLst>
                                        <p:tav tm="0">
                                          <p:val>
                                            <p:fltVal val="0"/>
                                          </p:val>
                                        </p:tav>
                                        <p:tav tm="100000">
                                          <p:val>
                                            <p:strVal val="#ppt_h"/>
                                          </p:val>
                                        </p:tav>
                                      </p:tavLst>
                                    </p:anim>
                                    <p:anim calcmode="lin" valueType="num">
                                      <p:cBhvr>
                                        <p:cTn id="24" dur="750" fill="hold"/>
                                        <p:tgtEl>
                                          <p:spTgt spid="3"/>
                                        </p:tgtEl>
                                        <p:attrNameLst>
                                          <p:attrName>style.rotation</p:attrName>
                                        </p:attrNameLst>
                                      </p:cBhvr>
                                      <p:tavLst>
                                        <p:tav tm="0">
                                          <p:val>
                                            <p:fltVal val="360"/>
                                          </p:val>
                                        </p:tav>
                                        <p:tav tm="100000">
                                          <p:val>
                                            <p:fltVal val="0"/>
                                          </p:val>
                                        </p:tav>
                                      </p:tavLst>
                                    </p:anim>
                                    <p:animEffect transition="in" filter="fade">
                                      <p:cBhvr>
                                        <p:cTn id="25" dur="750"/>
                                        <p:tgtEl>
                                          <p:spTgt spid="3"/>
                                        </p:tgtEl>
                                      </p:cBhvr>
                                    </p:animEffect>
                                  </p:childTnLst>
                                </p:cTn>
                              </p:par>
                              <p:par>
                                <p:cTn id="26" presetID="49" presetClass="entr" presetSubtype="0" decel="100000"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750" fill="hold"/>
                                        <p:tgtEl>
                                          <p:spTgt spid="4"/>
                                        </p:tgtEl>
                                        <p:attrNameLst>
                                          <p:attrName>ppt_w</p:attrName>
                                        </p:attrNameLst>
                                      </p:cBhvr>
                                      <p:tavLst>
                                        <p:tav tm="0">
                                          <p:val>
                                            <p:fltVal val="0"/>
                                          </p:val>
                                        </p:tav>
                                        <p:tav tm="100000">
                                          <p:val>
                                            <p:strVal val="#ppt_w"/>
                                          </p:val>
                                        </p:tav>
                                      </p:tavLst>
                                    </p:anim>
                                    <p:anim calcmode="lin" valueType="num">
                                      <p:cBhvr>
                                        <p:cTn id="29" dur="750" fill="hold"/>
                                        <p:tgtEl>
                                          <p:spTgt spid="4"/>
                                        </p:tgtEl>
                                        <p:attrNameLst>
                                          <p:attrName>ppt_h</p:attrName>
                                        </p:attrNameLst>
                                      </p:cBhvr>
                                      <p:tavLst>
                                        <p:tav tm="0">
                                          <p:val>
                                            <p:fltVal val="0"/>
                                          </p:val>
                                        </p:tav>
                                        <p:tav tm="100000">
                                          <p:val>
                                            <p:strVal val="#ppt_h"/>
                                          </p:val>
                                        </p:tav>
                                      </p:tavLst>
                                    </p:anim>
                                    <p:anim calcmode="lin" valueType="num">
                                      <p:cBhvr>
                                        <p:cTn id="30" dur="750" fill="hold"/>
                                        <p:tgtEl>
                                          <p:spTgt spid="4"/>
                                        </p:tgtEl>
                                        <p:attrNameLst>
                                          <p:attrName>style.rotation</p:attrName>
                                        </p:attrNameLst>
                                      </p:cBhvr>
                                      <p:tavLst>
                                        <p:tav tm="0">
                                          <p:val>
                                            <p:fltVal val="360"/>
                                          </p:val>
                                        </p:tav>
                                        <p:tav tm="100000">
                                          <p:val>
                                            <p:fltVal val="0"/>
                                          </p:val>
                                        </p:tav>
                                      </p:tavLst>
                                    </p:anim>
                                    <p:animEffect transition="in" filter="fade">
                                      <p:cBhvr>
                                        <p:cTn id="31" dur="750"/>
                                        <p:tgtEl>
                                          <p:spTgt spid="4"/>
                                        </p:tgtEl>
                                      </p:cBhvr>
                                    </p:animEffect>
                                  </p:childTnLst>
                                </p:cTn>
                              </p:par>
                              <p:par>
                                <p:cTn id="32" presetID="49" presetClass="entr" presetSubtype="0" decel="100000" fill="hold" grpId="0" nodeType="with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p:cTn id="34" dur="750" fill="hold"/>
                                        <p:tgtEl>
                                          <p:spTgt spid="5"/>
                                        </p:tgtEl>
                                        <p:attrNameLst>
                                          <p:attrName>ppt_w</p:attrName>
                                        </p:attrNameLst>
                                      </p:cBhvr>
                                      <p:tavLst>
                                        <p:tav tm="0">
                                          <p:val>
                                            <p:fltVal val="0"/>
                                          </p:val>
                                        </p:tav>
                                        <p:tav tm="100000">
                                          <p:val>
                                            <p:strVal val="#ppt_w"/>
                                          </p:val>
                                        </p:tav>
                                      </p:tavLst>
                                    </p:anim>
                                    <p:anim calcmode="lin" valueType="num">
                                      <p:cBhvr>
                                        <p:cTn id="35" dur="750" fill="hold"/>
                                        <p:tgtEl>
                                          <p:spTgt spid="5"/>
                                        </p:tgtEl>
                                        <p:attrNameLst>
                                          <p:attrName>ppt_h</p:attrName>
                                        </p:attrNameLst>
                                      </p:cBhvr>
                                      <p:tavLst>
                                        <p:tav tm="0">
                                          <p:val>
                                            <p:fltVal val="0"/>
                                          </p:val>
                                        </p:tav>
                                        <p:tav tm="100000">
                                          <p:val>
                                            <p:strVal val="#ppt_h"/>
                                          </p:val>
                                        </p:tav>
                                      </p:tavLst>
                                    </p:anim>
                                    <p:anim calcmode="lin" valueType="num">
                                      <p:cBhvr>
                                        <p:cTn id="36" dur="750" fill="hold"/>
                                        <p:tgtEl>
                                          <p:spTgt spid="5"/>
                                        </p:tgtEl>
                                        <p:attrNameLst>
                                          <p:attrName>style.rotation</p:attrName>
                                        </p:attrNameLst>
                                      </p:cBhvr>
                                      <p:tavLst>
                                        <p:tav tm="0">
                                          <p:val>
                                            <p:fltVal val="360"/>
                                          </p:val>
                                        </p:tav>
                                        <p:tav tm="100000">
                                          <p:val>
                                            <p:fltVal val="0"/>
                                          </p:val>
                                        </p:tav>
                                      </p:tavLst>
                                    </p:anim>
                                    <p:animEffect transition="in" filter="fade">
                                      <p:cBhvr>
                                        <p:cTn id="37" dur="750"/>
                                        <p:tgtEl>
                                          <p:spTgt spid="5"/>
                                        </p:tgtEl>
                                      </p:cBhvr>
                                    </p:animEffect>
                                  </p:childTnLst>
                                </p:cTn>
                              </p:par>
                              <p:par>
                                <p:cTn id="38" presetID="49" presetClass="entr" presetSubtype="0" decel="100000" fill="hold" grpId="0" nodeType="with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750" fill="hold"/>
                                        <p:tgtEl>
                                          <p:spTgt spid="6"/>
                                        </p:tgtEl>
                                        <p:attrNameLst>
                                          <p:attrName>ppt_w</p:attrName>
                                        </p:attrNameLst>
                                      </p:cBhvr>
                                      <p:tavLst>
                                        <p:tav tm="0">
                                          <p:val>
                                            <p:fltVal val="0"/>
                                          </p:val>
                                        </p:tav>
                                        <p:tav tm="100000">
                                          <p:val>
                                            <p:strVal val="#ppt_w"/>
                                          </p:val>
                                        </p:tav>
                                      </p:tavLst>
                                    </p:anim>
                                    <p:anim calcmode="lin" valueType="num">
                                      <p:cBhvr>
                                        <p:cTn id="41" dur="750" fill="hold"/>
                                        <p:tgtEl>
                                          <p:spTgt spid="6"/>
                                        </p:tgtEl>
                                        <p:attrNameLst>
                                          <p:attrName>ppt_h</p:attrName>
                                        </p:attrNameLst>
                                      </p:cBhvr>
                                      <p:tavLst>
                                        <p:tav tm="0">
                                          <p:val>
                                            <p:fltVal val="0"/>
                                          </p:val>
                                        </p:tav>
                                        <p:tav tm="100000">
                                          <p:val>
                                            <p:strVal val="#ppt_h"/>
                                          </p:val>
                                        </p:tav>
                                      </p:tavLst>
                                    </p:anim>
                                    <p:anim calcmode="lin" valueType="num">
                                      <p:cBhvr>
                                        <p:cTn id="42" dur="750" fill="hold"/>
                                        <p:tgtEl>
                                          <p:spTgt spid="6"/>
                                        </p:tgtEl>
                                        <p:attrNameLst>
                                          <p:attrName>style.rotation</p:attrName>
                                        </p:attrNameLst>
                                      </p:cBhvr>
                                      <p:tavLst>
                                        <p:tav tm="0">
                                          <p:val>
                                            <p:fltVal val="360"/>
                                          </p:val>
                                        </p:tav>
                                        <p:tav tm="100000">
                                          <p:val>
                                            <p:fltVal val="0"/>
                                          </p:val>
                                        </p:tav>
                                      </p:tavLst>
                                    </p:anim>
                                    <p:animEffect transition="in" filter="fade">
                                      <p:cBhvr>
                                        <p:cTn id="43" dur="750"/>
                                        <p:tgtEl>
                                          <p:spTgt spid="6"/>
                                        </p:tgtEl>
                                      </p:cBhvr>
                                    </p:animEffect>
                                  </p:childTnLst>
                                </p:cTn>
                              </p:par>
                              <p:par>
                                <p:cTn id="44" presetID="49" presetClass="entr" presetSubtype="0" decel="100000" fill="hold" grpId="0" nodeType="with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750" fill="hold"/>
                                        <p:tgtEl>
                                          <p:spTgt spid="7"/>
                                        </p:tgtEl>
                                        <p:attrNameLst>
                                          <p:attrName>ppt_w</p:attrName>
                                        </p:attrNameLst>
                                      </p:cBhvr>
                                      <p:tavLst>
                                        <p:tav tm="0">
                                          <p:val>
                                            <p:fltVal val="0"/>
                                          </p:val>
                                        </p:tav>
                                        <p:tav tm="100000">
                                          <p:val>
                                            <p:strVal val="#ppt_w"/>
                                          </p:val>
                                        </p:tav>
                                      </p:tavLst>
                                    </p:anim>
                                    <p:anim calcmode="lin" valueType="num">
                                      <p:cBhvr>
                                        <p:cTn id="47" dur="750" fill="hold"/>
                                        <p:tgtEl>
                                          <p:spTgt spid="7"/>
                                        </p:tgtEl>
                                        <p:attrNameLst>
                                          <p:attrName>ppt_h</p:attrName>
                                        </p:attrNameLst>
                                      </p:cBhvr>
                                      <p:tavLst>
                                        <p:tav tm="0">
                                          <p:val>
                                            <p:fltVal val="0"/>
                                          </p:val>
                                        </p:tav>
                                        <p:tav tm="100000">
                                          <p:val>
                                            <p:strVal val="#ppt_h"/>
                                          </p:val>
                                        </p:tav>
                                      </p:tavLst>
                                    </p:anim>
                                    <p:anim calcmode="lin" valueType="num">
                                      <p:cBhvr>
                                        <p:cTn id="48" dur="750" fill="hold"/>
                                        <p:tgtEl>
                                          <p:spTgt spid="7"/>
                                        </p:tgtEl>
                                        <p:attrNameLst>
                                          <p:attrName>style.rotation</p:attrName>
                                        </p:attrNameLst>
                                      </p:cBhvr>
                                      <p:tavLst>
                                        <p:tav tm="0">
                                          <p:val>
                                            <p:fltVal val="360"/>
                                          </p:val>
                                        </p:tav>
                                        <p:tav tm="100000">
                                          <p:val>
                                            <p:fltVal val="0"/>
                                          </p:val>
                                        </p:tav>
                                      </p:tavLst>
                                    </p:anim>
                                    <p:animEffect transition="in" filter="fade">
                                      <p:cBhvr>
                                        <p:cTn id="49" dur="750"/>
                                        <p:tgtEl>
                                          <p:spTgt spid="7"/>
                                        </p:tgtEl>
                                      </p:cBhvr>
                                    </p:animEffect>
                                  </p:childTnLst>
                                </p:cTn>
                              </p:par>
                              <p:par>
                                <p:cTn id="50" presetID="49" presetClass="entr" presetSubtype="0" decel="100000" fill="hold" grpId="0" nodeType="with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750" fill="hold"/>
                                        <p:tgtEl>
                                          <p:spTgt spid="8"/>
                                        </p:tgtEl>
                                        <p:attrNameLst>
                                          <p:attrName>ppt_w</p:attrName>
                                        </p:attrNameLst>
                                      </p:cBhvr>
                                      <p:tavLst>
                                        <p:tav tm="0">
                                          <p:val>
                                            <p:fltVal val="0"/>
                                          </p:val>
                                        </p:tav>
                                        <p:tav tm="100000">
                                          <p:val>
                                            <p:strVal val="#ppt_w"/>
                                          </p:val>
                                        </p:tav>
                                      </p:tavLst>
                                    </p:anim>
                                    <p:anim calcmode="lin" valueType="num">
                                      <p:cBhvr>
                                        <p:cTn id="53" dur="750" fill="hold"/>
                                        <p:tgtEl>
                                          <p:spTgt spid="8"/>
                                        </p:tgtEl>
                                        <p:attrNameLst>
                                          <p:attrName>ppt_h</p:attrName>
                                        </p:attrNameLst>
                                      </p:cBhvr>
                                      <p:tavLst>
                                        <p:tav tm="0">
                                          <p:val>
                                            <p:fltVal val="0"/>
                                          </p:val>
                                        </p:tav>
                                        <p:tav tm="100000">
                                          <p:val>
                                            <p:strVal val="#ppt_h"/>
                                          </p:val>
                                        </p:tav>
                                      </p:tavLst>
                                    </p:anim>
                                    <p:anim calcmode="lin" valueType="num">
                                      <p:cBhvr>
                                        <p:cTn id="54" dur="750" fill="hold"/>
                                        <p:tgtEl>
                                          <p:spTgt spid="8"/>
                                        </p:tgtEl>
                                        <p:attrNameLst>
                                          <p:attrName>style.rotation</p:attrName>
                                        </p:attrNameLst>
                                      </p:cBhvr>
                                      <p:tavLst>
                                        <p:tav tm="0">
                                          <p:val>
                                            <p:fltVal val="360"/>
                                          </p:val>
                                        </p:tav>
                                        <p:tav tm="100000">
                                          <p:val>
                                            <p:fltVal val="0"/>
                                          </p:val>
                                        </p:tav>
                                      </p:tavLst>
                                    </p:anim>
                                    <p:animEffect transition="in" filter="fade">
                                      <p:cBhvr>
                                        <p:cTn id="55" dur="750"/>
                                        <p:tgtEl>
                                          <p:spTgt spid="8"/>
                                        </p:tgtEl>
                                      </p:cBhvr>
                                    </p:animEffect>
                                  </p:childTnLst>
                                </p:cTn>
                              </p:par>
                            </p:childTnLst>
                          </p:cTn>
                        </p:par>
                        <p:par>
                          <p:cTn id="56" fill="hold">
                            <p:stCondLst>
                              <p:cond delay="3000"/>
                            </p:stCondLst>
                            <p:childTnLst>
                              <p:par>
                                <p:cTn id="57" presetID="22" presetClass="entr" presetSubtype="1"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wipe(up)">
                                      <p:cBhvr>
                                        <p:cTn id="59" dur="500"/>
                                        <p:tgtEl>
                                          <p:spTgt spid="23"/>
                                        </p:tgtEl>
                                      </p:cBhvr>
                                    </p:animEffect>
                                  </p:childTnLst>
                                </p:cTn>
                              </p:par>
                            </p:childTnLst>
                          </p:cTn>
                        </p:par>
                        <p:par>
                          <p:cTn id="60" fill="hold">
                            <p:stCondLst>
                              <p:cond delay="3500"/>
                            </p:stCondLst>
                            <p:childTnLst>
                              <p:par>
                                <p:cTn id="61" presetID="22" presetClass="entr" presetSubtype="1" fill="hold"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up)">
                                      <p:cBhvr>
                                        <p:cTn id="63" dur="500"/>
                                        <p:tgtEl>
                                          <p:spTgt spid="26"/>
                                        </p:tgtEl>
                                      </p:cBhvr>
                                    </p:animEffect>
                                  </p:childTnLst>
                                </p:cTn>
                              </p:par>
                            </p:childTnLst>
                          </p:cTn>
                        </p:par>
                        <p:par>
                          <p:cTn id="64" fill="hold">
                            <p:stCondLst>
                              <p:cond delay="4000"/>
                            </p:stCondLst>
                            <p:childTnLst>
                              <p:par>
                                <p:cTn id="65" presetID="22" presetClass="entr" presetSubtype="1" fill="hold"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4500"/>
                            </p:stCondLst>
                            <p:childTnLst>
                              <p:par>
                                <p:cTn id="69" presetID="22" presetClass="entr" presetSubtype="1"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up)">
                                      <p:cBhvr>
                                        <p:cTn id="71" dur="500"/>
                                        <p:tgtEl>
                                          <p:spTgt spid="32"/>
                                        </p:tgtEl>
                                      </p:cBhvr>
                                    </p:animEffect>
                                  </p:childTnLst>
                                </p:cTn>
                              </p:par>
                            </p:childTnLst>
                          </p:cTn>
                        </p:par>
                        <p:par>
                          <p:cTn id="72" fill="hold">
                            <p:stCondLst>
                              <p:cond delay="5000"/>
                            </p:stCondLst>
                            <p:childTnLst>
                              <p:par>
                                <p:cTn id="73" presetID="22" presetClass="entr" presetSubtype="1" fill="hold"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wipe(up)">
                                      <p:cBhvr>
                                        <p:cTn id="75" dur="500"/>
                                        <p:tgtEl>
                                          <p:spTgt spid="35"/>
                                        </p:tgtEl>
                                      </p:cBhvr>
                                    </p:animEffect>
                                  </p:childTnLst>
                                </p:cTn>
                              </p:par>
                            </p:childTnLst>
                          </p:cTn>
                        </p:par>
                        <p:par>
                          <p:cTn id="76" fill="hold">
                            <p:stCondLst>
                              <p:cond delay="5500"/>
                            </p:stCondLst>
                            <p:childTnLst>
                              <p:par>
                                <p:cTn id="77" presetID="22" presetClass="entr" presetSubtype="1" fill="hold"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wipe(up)">
                                      <p:cBhvr>
                                        <p:cTn id="79"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5"/>
          <p:cNvSpPr txBox="1">
            <a:spLocks noChangeArrowheads="1"/>
          </p:cNvSpPr>
          <p:nvPr/>
        </p:nvSpPr>
        <p:spPr bwMode="auto">
          <a:xfrm>
            <a:off x="1980372" y="353192"/>
            <a:ext cx="3999324" cy="553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21892" tIns="60945" rIns="121892" bIns="60945">
            <a:spAutoFit/>
          </a:bodyPr>
          <a:lstStyle>
            <a:defPPr>
              <a:defRPr lang="zh-CN"/>
            </a:defPPr>
            <a:lvl1pPr eaLnBrk="1" hangingPunct="1">
              <a:defRPr sz="3465" i="0" spc="-150">
                <a:solidFill>
                  <a:schemeClr val="tx1">
                    <a:lumMod val="75000"/>
                    <a:lumOff val="25000"/>
                  </a:schemeClr>
                </a:solidFill>
                <a:latin typeface="+mn-lt"/>
                <a:ea typeface="+mn-ea"/>
                <a:cs typeface="+mn-ea"/>
              </a:defRPr>
            </a:lvl1pPr>
            <a:lvl2pPr marL="742950" indent="-285750" eaLnBrk="0" hangingPunct="0">
              <a:defRPr i="1">
                <a:latin typeface="Arial" panose="020B0604020202020204" pitchFamily="34" charset="0"/>
                <a:ea typeface="宋体" panose="02010600030101010101" pitchFamily="2" charset="-122"/>
              </a:defRPr>
            </a:lvl2pPr>
            <a:lvl3pPr marL="1143000" indent="-228600" eaLnBrk="0" hangingPunct="0">
              <a:defRPr i="1">
                <a:latin typeface="Arial" panose="020B0604020202020204" pitchFamily="34" charset="0"/>
                <a:ea typeface="宋体" panose="02010600030101010101" pitchFamily="2" charset="-122"/>
              </a:defRPr>
            </a:lvl3pPr>
            <a:lvl4pPr marL="1600200" indent="-228600" eaLnBrk="0" hangingPunct="0">
              <a:defRPr i="1">
                <a:latin typeface="Arial" panose="020B0604020202020204" pitchFamily="34" charset="0"/>
                <a:ea typeface="宋体" panose="02010600030101010101" pitchFamily="2" charset="-122"/>
              </a:defRPr>
            </a:lvl4pPr>
            <a:lvl5pPr marL="2057400" indent="-228600" eaLnBrk="0" hangingPunct="0">
              <a:defRPr i="1">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9pPr>
          </a:lstStyle>
          <a:p>
            <a:r>
              <a:rPr lang="zh-CN" altLang="en-US" sz="2800" b="1" spc="0" dirty="0">
                <a:solidFill>
                  <a:srgbClr val="FFE100"/>
                </a:solidFill>
                <a:sym typeface="+mn-lt"/>
              </a:rPr>
              <a:t>修改相关主题文字</a:t>
            </a:r>
          </a:p>
        </p:txBody>
      </p:sp>
      <p:sp>
        <p:nvSpPr>
          <p:cNvPr id="3" name="六边形 2"/>
          <p:cNvSpPr/>
          <p:nvPr/>
        </p:nvSpPr>
        <p:spPr>
          <a:xfrm rot="5400000">
            <a:off x="2936742" y="2164822"/>
            <a:ext cx="1937070" cy="1669888"/>
          </a:xfrm>
          <a:prstGeom prst="hexagon">
            <a:avLst/>
          </a:prstGeom>
          <a:blipFill dpi="0" rotWithShape="0">
            <a:blip r:embed="rId3" cstate="print"/>
            <a:srcRect/>
            <a:stretch>
              <a:fillRect t="-5555" b="-1790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六边形 3"/>
          <p:cNvSpPr/>
          <p:nvPr/>
        </p:nvSpPr>
        <p:spPr>
          <a:xfrm rot="5400000">
            <a:off x="8694659" y="2164823"/>
            <a:ext cx="1937070" cy="1669888"/>
          </a:xfrm>
          <a:prstGeom prst="hexagon">
            <a:avLst/>
          </a:prstGeom>
          <a:blipFill dpi="0" rotWithShape="0">
            <a:blip r:embed="rId3" cstate="print"/>
            <a:srcRect/>
            <a:stretch>
              <a:fillRect t="-5555" b="-1790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六边形 4"/>
          <p:cNvSpPr/>
          <p:nvPr/>
        </p:nvSpPr>
        <p:spPr>
          <a:xfrm rot="5400000">
            <a:off x="5395476" y="1681264"/>
            <a:ext cx="2777520" cy="2394412"/>
          </a:xfrm>
          <a:prstGeom prst="hexagon">
            <a:avLst/>
          </a:prstGeom>
          <a:blipFill dpi="0" rotWithShape="0">
            <a:blip r:embed="rId4" cstate="print"/>
            <a:srcRect/>
            <a:stretch>
              <a:fillRect t="-5555" b="-1790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3320070" y="4157695"/>
            <a:ext cx="1146468" cy="461665"/>
          </a:xfrm>
          <a:prstGeom prst="rect">
            <a:avLst/>
          </a:prstGeom>
        </p:spPr>
        <p:txBody>
          <a:bodyPr wrap="none">
            <a:spAutoFit/>
          </a:bodyPr>
          <a:lstStyle/>
          <a:p>
            <a:pPr algn="ctr"/>
            <a:r>
              <a:rPr lang="zh-CN" altLang="en-US" sz="2400" spc="-300" dirty="0">
                <a:solidFill>
                  <a:schemeClr val="tx1">
                    <a:lumMod val="75000"/>
                    <a:lumOff val="25000"/>
                  </a:schemeClr>
                </a:solidFill>
                <a:latin typeface="造字工房俊雅（非商用）常规体" pitchFamily="50" charset="-122"/>
                <a:ea typeface="造字工房俊雅（非商用）常规体" pitchFamily="50" charset="-122"/>
              </a:rPr>
              <a:t>请</a:t>
            </a:r>
            <a:r>
              <a:rPr lang="zh-CN" altLang="en-US" sz="2400" spc="-300" dirty="0">
                <a:solidFill>
                  <a:srgbClr val="C00000"/>
                </a:solidFill>
                <a:latin typeface="造字工房俊雅（非商用）常规体" pitchFamily="50" charset="-122"/>
                <a:ea typeface="造字工房俊雅（非商用）常规体" pitchFamily="50" charset="-122"/>
              </a:rPr>
              <a:t>输入标题</a:t>
            </a:r>
            <a:endParaRPr lang="en-US" altLang="zh-CN" sz="2400" spc="-300" dirty="0">
              <a:solidFill>
                <a:srgbClr val="C00000"/>
              </a:solidFill>
              <a:latin typeface="造字工房俊雅（非商用）常规体" pitchFamily="50" charset="-122"/>
              <a:ea typeface="造字工房俊雅（非商用）常规体" pitchFamily="50" charset="-122"/>
            </a:endParaRPr>
          </a:p>
        </p:txBody>
      </p:sp>
      <p:sp>
        <p:nvSpPr>
          <p:cNvPr id="7" name="矩形 6"/>
          <p:cNvSpPr/>
          <p:nvPr/>
        </p:nvSpPr>
        <p:spPr>
          <a:xfrm>
            <a:off x="2960643" y="4544745"/>
            <a:ext cx="1985159" cy="1222590"/>
          </a:xfrm>
          <a:prstGeom prst="rect">
            <a:avLst/>
          </a:prstGeom>
        </p:spPr>
        <p:txBody>
          <a:bodyPr vert="eaVert" wrap="square">
            <a:spAutoFit/>
          </a:bodyPr>
          <a:lstStyle/>
          <a:p>
            <a:pPr>
              <a:lnSpc>
                <a:spcPct val="130000"/>
              </a:lnSpc>
            </a:pPr>
            <a:r>
              <a:rPr lang="zh-CN" altLang="en-US" sz="1000" dirty="0">
                <a:solidFill>
                  <a:schemeClr val="tx1">
                    <a:lumMod val="75000"/>
                    <a:lumOff val="25000"/>
                  </a:schemeClr>
                </a:solidFill>
                <a:latin typeface="微软雅黑" panose="020B0503020204020204" charset="-122"/>
                <a:ea typeface="微软雅黑" panose="020B0503020204020204" charset="-122"/>
              </a:rPr>
              <a:t>点击输入文本内容点击输入文本内容点击输入文本内容点击输入文本内容点击输入文本内容点击输入文本内容点击输入文本内容点击输入文本内容点击输入文本内容</a:t>
            </a:r>
            <a:endParaRPr lang="zh-CN" altLang="zh-CN" sz="1000" dirty="0">
              <a:solidFill>
                <a:schemeClr val="tx1">
                  <a:lumMod val="75000"/>
                  <a:lumOff val="25000"/>
                </a:schemeClr>
              </a:solidFill>
              <a:latin typeface="微软雅黑" panose="020B0503020204020204" charset="-122"/>
              <a:ea typeface="微软雅黑" panose="020B0503020204020204" charset="-122"/>
            </a:endParaRPr>
          </a:p>
        </p:txBody>
      </p:sp>
      <p:sp>
        <p:nvSpPr>
          <p:cNvPr id="8" name="矩形 7"/>
          <p:cNvSpPr/>
          <p:nvPr/>
        </p:nvSpPr>
        <p:spPr>
          <a:xfrm>
            <a:off x="9133042" y="4157695"/>
            <a:ext cx="1146468" cy="461665"/>
          </a:xfrm>
          <a:prstGeom prst="rect">
            <a:avLst/>
          </a:prstGeom>
        </p:spPr>
        <p:txBody>
          <a:bodyPr wrap="none">
            <a:spAutoFit/>
          </a:bodyPr>
          <a:lstStyle/>
          <a:p>
            <a:pPr algn="ctr"/>
            <a:r>
              <a:rPr lang="zh-CN" altLang="en-US" sz="2400" spc="-300" dirty="0">
                <a:solidFill>
                  <a:schemeClr val="tx1">
                    <a:lumMod val="75000"/>
                    <a:lumOff val="25000"/>
                  </a:schemeClr>
                </a:solidFill>
                <a:latin typeface="造字工房俊雅（非商用）常规体" pitchFamily="50" charset="-122"/>
                <a:ea typeface="造字工房俊雅（非商用）常规体" pitchFamily="50" charset="-122"/>
              </a:rPr>
              <a:t>请</a:t>
            </a:r>
            <a:r>
              <a:rPr lang="zh-CN" altLang="en-US" sz="2400" spc="-300" dirty="0">
                <a:solidFill>
                  <a:srgbClr val="C00000"/>
                </a:solidFill>
                <a:latin typeface="造字工房俊雅（非商用）常规体" pitchFamily="50" charset="-122"/>
                <a:ea typeface="造字工房俊雅（非商用）常规体" pitchFamily="50" charset="-122"/>
              </a:rPr>
              <a:t>输入标题</a:t>
            </a:r>
            <a:endParaRPr lang="en-US" altLang="zh-CN" sz="2400" spc="-300" dirty="0">
              <a:solidFill>
                <a:srgbClr val="C00000"/>
              </a:solidFill>
              <a:latin typeface="造字工房俊雅（非商用）常规体" pitchFamily="50" charset="-122"/>
              <a:ea typeface="造字工房俊雅（非商用）常规体" pitchFamily="50" charset="-122"/>
            </a:endParaRPr>
          </a:p>
        </p:txBody>
      </p:sp>
      <p:sp>
        <p:nvSpPr>
          <p:cNvPr id="9" name="矩形 8"/>
          <p:cNvSpPr/>
          <p:nvPr/>
        </p:nvSpPr>
        <p:spPr>
          <a:xfrm>
            <a:off x="8773615" y="4544745"/>
            <a:ext cx="1985159" cy="1222590"/>
          </a:xfrm>
          <a:prstGeom prst="rect">
            <a:avLst/>
          </a:prstGeom>
        </p:spPr>
        <p:txBody>
          <a:bodyPr vert="eaVert" wrap="square">
            <a:spAutoFit/>
          </a:bodyPr>
          <a:lstStyle/>
          <a:p>
            <a:pPr>
              <a:lnSpc>
                <a:spcPct val="130000"/>
              </a:lnSpc>
            </a:pPr>
            <a:r>
              <a:rPr lang="zh-CN" altLang="en-US" sz="1000" dirty="0">
                <a:solidFill>
                  <a:schemeClr val="tx1">
                    <a:lumMod val="75000"/>
                    <a:lumOff val="25000"/>
                  </a:schemeClr>
                </a:solidFill>
                <a:latin typeface="微软雅黑" panose="020B0503020204020204" charset="-122"/>
                <a:ea typeface="微软雅黑" panose="020B0503020204020204" charset="-122"/>
              </a:rPr>
              <a:t>点击输入文本内容点击输入文本内容点击输入文本内容点击输入文本内容点击输入文本内容点击输入文本内容点击输入文本内容点击输入文本内容点击输入文本内容</a:t>
            </a:r>
            <a:endParaRPr lang="zh-CN" altLang="zh-CN" sz="1000" dirty="0">
              <a:solidFill>
                <a:schemeClr val="tx1">
                  <a:lumMod val="75000"/>
                  <a:lumOff val="25000"/>
                </a:schemeClr>
              </a:solidFill>
              <a:latin typeface="微软雅黑" panose="020B0503020204020204" charset="-122"/>
              <a:ea typeface="微软雅黑" panose="020B0503020204020204" charset="-122"/>
            </a:endParaRPr>
          </a:p>
        </p:txBody>
      </p:sp>
      <p:sp>
        <p:nvSpPr>
          <p:cNvPr id="10" name="矩形 9"/>
          <p:cNvSpPr/>
          <p:nvPr/>
        </p:nvSpPr>
        <p:spPr>
          <a:xfrm>
            <a:off x="6165907" y="4334977"/>
            <a:ext cx="1146468" cy="461665"/>
          </a:xfrm>
          <a:prstGeom prst="rect">
            <a:avLst/>
          </a:prstGeom>
        </p:spPr>
        <p:txBody>
          <a:bodyPr wrap="none">
            <a:spAutoFit/>
          </a:bodyPr>
          <a:lstStyle/>
          <a:p>
            <a:pPr algn="ctr"/>
            <a:r>
              <a:rPr lang="zh-CN" altLang="en-US" sz="2400" spc="-300" dirty="0">
                <a:solidFill>
                  <a:schemeClr val="tx1">
                    <a:lumMod val="75000"/>
                    <a:lumOff val="25000"/>
                  </a:schemeClr>
                </a:solidFill>
                <a:latin typeface="造字工房俊雅（非商用）常规体" pitchFamily="50" charset="-122"/>
                <a:ea typeface="造字工房俊雅（非商用）常规体" pitchFamily="50" charset="-122"/>
              </a:rPr>
              <a:t>请</a:t>
            </a:r>
            <a:r>
              <a:rPr lang="zh-CN" altLang="en-US" sz="2400" spc="-300" dirty="0">
                <a:solidFill>
                  <a:srgbClr val="C00000"/>
                </a:solidFill>
                <a:latin typeface="造字工房俊雅（非商用）常规体" pitchFamily="50" charset="-122"/>
                <a:ea typeface="造字工房俊雅（非商用）常规体" pitchFamily="50" charset="-122"/>
              </a:rPr>
              <a:t>输入标题</a:t>
            </a:r>
            <a:endParaRPr lang="en-US" altLang="zh-CN" sz="2400" spc="-300" dirty="0">
              <a:solidFill>
                <a:srgbClr val="C00000"/>
              </a:solidFill>
              <a:latin typeface="造字工房俊雅（非商用）常规体" pitchFamily="50" charset="-122"/>
              <a:ea typeface="造字工房俊雅（非商用）常规体" pitchFamily="50" charset="-122"/>
            </a:endParaRPr>
          </a:p>
        </p:txBody>
      </p:sp>
      <p:sp>
        <p:nvSpPr>
          <p:cNvPr id="11" name="矩形 10"/>
          <p:cNvSpPr/>
          <p:nvPr/>
        </p:nvSpPr>
        <p:spPr>
          <a:xfrm>
            <a:off x="5806480" y="4722027"/>
            <a:ext cx="1985159" cy="1222590"/>
          </a:xfrm>
          <a:prstGeom prst="rect">
            <a:avLst/>
          </a:prstGeom>
        </p:spPr>
        <p:txBody>
          <a:bodyPr vert="eaVert" wrap="square">
            <a:spAutoFit/>
          </a:bodyPr>
          <a:lstStyle/>
          <a:p>
            <a:pPr>
              <a:lnSpc>
                <a:spcPct val="130000"/>
              </a:lnSpc>
            </a:pPr>
            <a:r>
              <a:rPr lang="zh-CN" altLang="en-US" sz="1000" dirty="0">
                <a:solidFill>
                  <a:schemeClr val="tx1">
                    <a:lumMod val="75000"/>
                    <a:lumOff val="25000"/>
                  </a:schemeClr>
                </a:solidFill>
                <a:latin typeface="微软雅黑" panose="020B0503020204020204" charset="-122"/>
                <a:ea typeface="微软雅黑" panose="020B0503020204020204" charset="-122"/>
              </a:rPr>
              <a:t>点击输入文本内容点击输入文本内容点击输入文本内容点击输入文本内容点击输入文本内容点击输入文本内容点击输入文本内容点击输入文本内容点击输入文本内容</a:t>
            </a:r>
            <a:endParaRPr lang="zh-CN" altLang="zh-CN" sz="1000" dirty="0">
              <a:solidFill>
                <a:schemeClr val="tx1">
                  <a:lumMod val="75000"/>
                  <a:lumOff val="25000"/>
                </a:schemeClr>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Tm="1000">
        <p:random/>
      </p:transition>
    </mc:Choice>
    <mc:Fallback xmlns="">
      <p:transition spd="slow"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childTnLst>
                          </p:cTn>
                        </p:par>
                        <p:par>
                          <p:cTn id="24" fill="hold">
                            <p:stCondLst>
                              <p:cond delay="1000"/>
                            </p:stCondLst>
                            <p:childTnLst>
                              <p:par>
                                <p:cTn id="25" presetID="14" presetClass="entr" presetSubtype="10"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randombar(horizontal)">
                                      <p:cBhvr>
                                        <p:cTn id="27" dur="500"/>
                                        <p:tgtEl>
                                          <p:spTgt spid="6"/>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randombar(horizontal)">
                                      <p:cBhvr>
                                        <p:cTn id="30" dur="500"/>
                                        <p:tgtEl>
                                          <p:spTgt spid="10"/>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randombar(horizontal)">
                                      <p:cBhvr>
                                        <p:cTn id="33" dur="500"/>
                                        <p:tgtEl>
                                          <p:spTgt spid="8"/>
                                        </p:tgtEl>
                                      </p:cBhvr>
                                    </p:animEffect>
                                  </p:childTnLst>
                                </p:cTn>
                              </p:par>
                            </p:childTnLst>
                          </p:cTn>
                        </p:par>
                        <p:par>
                          <p:cTn id="34" fill="hold">
                            <p:stCondLst>
                              <p:cond delay="1500"/>
                            </p:stCondLst>
                            <p:childTnLst>
                              <p:par>
                                <p:cTn id="35" presetID="10" presetClass="entr" presetSubtype="0" fill="hold" grpId="0" nodeType="afterEffect">
                                  <p:stCondLst>
                                    <p:cond delay="0"/>
                                  </p:stCondLst>
                                  <p:iterate type="wd">
                                    <p:tmPct val="10000"/>
                                  </p:iterate>
                                  <p:childTnLst>
                                    <p:set>
                                      <p:cBhvr>
                                        <p:cTn id="36" dur="1" fill="hold">
                                          <p:stCondLst>
                                            <p:cond delay="0"/>
                                          </p:stCondLst>
                                        </p:cTn>
                                        <p:tgtEl>
                                          <p:spTgt spid="7"/>
                                        </p:tgtEl>
                                        <p:attrNameLst>
                                          <p:attrName>style.visibility</p:attrName>
                                        </p:attrNameLst>
                                      </p:cBhvr>
                                      <p:to>
                                        <p:strVal val="visible"/>
                                      </p:to>
                                    </p:set>
                                    <p:animEffect transition="in" filter="fade">
                                      <p:cBhvr>
                                        <p:cTn id="37" dur="250"/>
                                        <p:tgtEl>
                                          <p:spTgt spid="7"/>
                                        </p:tgtEl>
                                      </p:cBhvr>
                                    </p:animEffect>
                                  </p:childTnLst>
                                </p:cTn>
                              </p:par>
                              <p:par>
                                <p:cTn id="38" presetID="10" presetClass="entr" presetSubtype="0" fill="hold" grpId="0" nodeType="withEffect">
                                  <p:stCondLst>
                                    <p:cond delay="0"/>
                                  </p:stCondLst>
                                  <p:iterate type="wd">
                                    <p:tmPct val="10000"/>
                                  </p:iterate>
                                  <p:childTnLst>
                                    <p:set>
                                      <p:cBhvr>
                                        <p:cTn id="39" dur="1" fill="hold">
                                          <p:stCondLst>
                                            <p:cond delay="0"/>
                                          </p:stCondLst>
                                        </p:cTn>
                                        <p:tgtEl>
                                          <p:spTgt spid="11"/>
                                        </p:tgtEl>
                                        <p:attrNameLst>
                                          <p:attrName>style.visibility</p:attrName>
                                        </p:attrNameLst>
                                      </p:cBhvr>
                                      <p:to>
                                        <p:strVal val="visible"/>
                                      </p:to>
                                    </p:set>
                                    <p:animEffect transition="in" filter="fade">
                                      <p:cBhvr>
                                        <p:cTn id="40" dur="250"/>
                                        <p:tgtEl>
                                          <p:spTgt spid="11"/>
                                        </p:tgtEl>
                                      </p:cBhvr>
                                    </p:animEffect>
                                  </p:childTnLst>
                                </p:cTn>
                              </p:par>
                              <p:par>
                                <p:cTn id="41" presetID="10" presetClass="entr" presetSubtype="0" fill="hold" grpId="0" nodeType="withEffect">
                                  <p:stCondLst>
                                    <p:cond delay="0"/>
                                  </p:stCondLst>
                                  <p:iterate type="wd">
                                    <p:tmPct val="10000"/>
                                  </p:iterate>
                                  <p:childTnLst>
                                    <p:set>
                                      <p:cBhvr>
                                        <p:cTn id="42" dur="1" fill="hold">
                                          <p:stCondLst>
                                            <p:cond delay="0"/>
                                          </p:stCondLst>
                                        </p:cTn>
                                        <p:tgtEl>
                                          <p:spTgt spid="9"/>
                                        </p:tgtEl>
                                        <p:attrNameLst>
                                          <p:attrName>style.visibility</p:attrName>
                                        </p:attrNameLst>
                                      </p:cBhvr>
                                      <p:to>
                                        <p:strVal val="visible"/>
                                      </p:to>
                                    </p:set>
                                    <p:animEffect transition="in" filter="fade">
                                      <p:cBhvr>
                                        <p:cTn id="43" dur="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p:bldP spid="7" grpId="0"/>
      <p:bldP spid="8" grpId="0"/>
      <p:bldP spid="9" grpId="0"/>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5"/>
          <p:cNvSpPr txBox="1">
            <a:spLocks noChangeArrowheads="1"/>
          </p:cNvSpPr>
          <p:nvPr/>
        </p:nvSpPr>
        <p:spPr bwMode="auto">
          <a:xfrm>
            <a:off x="1980372" y="353192"/>
            <a:ext cx="3999324" cy="553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21892" tIns="60945" rIns="121892" bIns="60945">
            <a:spAutoFit/>
          </a:bodyPr>
          <a:lstStyle>
            <a:defPPr>
              <a:defRPr lang="zh-CN"/>
            </a:defPPr>
            <a:lvl1pPr eaLnBrk="1" hangingPunct="1">
              <a:defRPr sz="3465" i="0" spc="-150">
                <a:solidFill>
                  <a:schemeClr val="tx1">
                    <a:lumMod val="75000"/>
                    <a:lumOff val="25000"/>
                  </a:schemeClr>
                </a:solidFill>
                <a:latin typeface="+mn-lt"/>
                <a:ea typeface="+mn-ea"/>
                <a:cs typeface="+mn-ea"/>
              </a:defRPr>
            </a:lvl1pPr>
            <a:lvl2pPr marL="742950" indent="-285750" eaLnBrk="0" hangingPunct="0">
              <a:defRPr i="1">
                <a:latin typeface="Arial" panose="020B0604020202020204" pitchFamily="34" charset="0"/>
                <a:ea typeface="宋体" panose="02010600030101010101" pitchFamily="2" charset="-122"/>
              </a:defRPr>
            </a:lvl2pPr>
            <a:lvl3pPr marL="1143000" indent="-228600" eaLnBrk="0" hangingPunct="0">
              <a:defRPr i="1">
                <a:latin typeface="Arial" panose="020B0604020202020204" pitchFamily="34" charset="0"/>
                <a:ea typeface="宋体" panose="02010600030101010101" pitchFamily="2" charset="-122"/>
              </a:defRPr>
            </a:lvl3pPr>
            <a:lvl4pPr marL="1600200" indent="-228600" eaLnBrk="0" hangingPunct="0">
              <a:defRPr i="1">
                <a:latin typeface="Arial" panose="020B0604020202020204" pitchFamily="34" charset="0"/>
                <a:ea typeface="宋体" panose="02010600030101010101" pitchFamily="2" charset="-122"/>
              </a:defRPr>
            </a:lvl4pPr>
            <a:lvl5pPr marL="2057400" indent="-228600" eaLnBrk="0" hangingPunct="0">
              <a:defRPr i="1">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9pPr>
          </a:lstStyle>
          <a:p>
            <a:r>
              <a:rPr lang="zh-CN" altLang="en-US" sz="2800" b="1" spc="0" dirty="0">
                <a:solidFill>
                  <a:srgbClr val="FFE100"/>
                </a:solidFill>
                <a:sym typeface="+mn-lt"/>
              </a:rPr>
              <a:t>修改相关主题文字</a:t>
            </a:r>
          </a:p>
        </p:txBody>
      </p:sp>
      <p:sp>
        <p:nvSpPr>
          <p:cNvPr id="3" name="空心弧 2"/>
          <p:cNvSpPr/>
          <p:nvPr/>
        </p:nvSpPr>
        <p:spPr>
          <a:xfrm rot="5400000">
            <a:off x="1063831" y="1551883"/>
            <a:ext cx="4092118" cy="4090641"/>
          </a:xfrm>
          <a:prstGeom prst="blockArc">
            <a:avLst>
              <a:gd name="adj1" fmla="val 10800000"/>
              <a:gd name="adj2" fmla="val 6953"/>
              <a:gd name="adj3" fmla="val 1246"/>
            </a:avLst>
          </a:prstGeom>
          <a:solidFill>
            <a:schemeClr val="tx1">
              <a:lumMod val="65000"/>
              <a:lumOff val="35000"/>
            </a:schemeClr>
          </a:solidFill>
          <a:ln w="12700" cap="flat" cmpd="sng" algn="ctr">
            <a:noFill/>
            <a:prstDash val="solid"/>
            <a:miter lim="800000"/>
          </a:ln>
          <a:effectLst/>
        </p:spPr>
        <p:txBody>
          <a:bodyPr lIns="91428" tIns="45715" rIns="91428" bIns="45715"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a:ln>
                <a:noFill/>
              </a:ln>
              <a:solidFill>
                <a:prstClr val="black"/>
              </a:solidFill>
              <a:effectLst/>
              <a:uLnTx/>
              <a:uFillTx/>
              <a:latin typeface="+mn-lt"/>
              <a:ea typeface="+mn-ea"/>
              <a:cs typeface="+mn-ea"/>
              <a:sym typeface="+mn-lt"/>
            </a:endParaRPr>
          </a:p>
        </p:txBody>
      </p:sp>
      <p:sp>
        <p:nvSpPr>
          <p:cNvPr id="4" name="椭圆 3"/>
          <p:cNvSpPr/>
          <p:nvPr/>
        </p:nvSpPr>
        <p:spPr>
          <a:xfrm>
            <a:off x="3892400" y="1613516"/>
            <a:ext cx="512741" cy="512927"/>
          </a:xfrm>
          <a:prstGeom prst="ellipse">
            <a:avLst/>
          </a:prstGeom>
          <a:solidFill>
            <a:srgbClr val="292A25"/>
          </a:solidFill>
          <a:ln w="12700" cap="flat" cmpd="sng" algn="ctr">
            <a:noFill/>
            <a:prstDash val="solid"/>
            <a:miter lim="800000"/>
          </a:ln>
          <a:effectLst/>
        </p:spPr>
        <p:txBody>
          <a:bodyPr lIns="91428" tIns="45715" rIns="91428" bIns="45715"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a:ln>
                <a:noFill/>
              </a:ln>
              <a:solidFill>
                <a:prstClr val="white"/>
              </a:solidFill>
              <a:effectLst/>
              <a:uLnTx/>
              <a:uFillTx/>
              <a:latin typeface="+mn-lt"/>
              <a:ea typeface="+mn-ea"/>
              <a:cs typeface="+mn-ea"/>
              <a:sym typeface="+mn-lt"/>
            </a:endParaRPr>
          </a:p>
        </p:txBody>
      </p:sp>
      <p:sp>
        <p:nvSpPr>
          <p:cNvPr id="5" name="椭圆 4"/>
          <p:cNvSpPr/>
          <p:nvPr/>
        </p:nvSpPr>
        <p:spPr>
          <a:xfrm>
            <a:off x="4755121" y="2700141"/>
            <a:ext cx="512741" cy="512927"/>
          </a:xfrm>
          <a:prstGeom prst="ellipse">
            <a:avLst/>
          </a:prstGeom>
          <a:solidFill>
            <a:srgbClr val="C00000"/>
          </a:solidFill>
          <a:ln w="12700" cap="flat" cmpd="sng" algn="ctr">
            <a:noFill/>
            <a:prstDash val="solid"/>
            <a:miter lim="800000"/>
          </a:ln>
          <a:effectLst/>
        </p:spPr>
        <p:txBody>
          <a:bodyPr lIns="91428" tIns="45715" rIns="91428" bIns="45715"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a:ln>
                <a:noFill/>
              </a:ln>
              <a:solidFill>
                <a:prstClr val="white"/>
              </a:solidFill>
              <a:effectLst/>
              <a:uLnTx/>
              <a:uFillTx/>
              <a:latin typeface="+mn-lt"/>
              <a:ea typeface="+mn-ea"/>
              <a:cs typeface="+mn-ea"/>
              <a:sym typeface="+mn-lt"/>
            </a:endParaRPr>
          </a:p>
        </p:txBody>
      </p:sp>
      <p:sp>
        <p:nvSpPr>
          <p:cNvPr id="6" name="椭圆 5"/>
          <p:cNvSpPr/>
          <p:nvPr/>
        </p:nvSpPr>
        <p:spPr>
          <a:xfrm>
            <a:off x="4765820" y="3967711"/>
            <a:ext cx="512741" cy="512927"/>
          </a:xfrm>
          <a:prstGeom prst="ellipse">
            <a:avLst/>
          </a:prstGeom>
          <a:solidFill>
            <a:srgbClr val="292A25"/>
          </a:solidFill>
          <a:ln w="12700" cap="flat" cmpd="sng" algn="ctr">
            <a:noFill/>
            <a:prstDash val="solid"/>
            <a:miter lim="800000"/>
          </a:ln>
          <a:effectLst/>
        </p:spPr>
        <p:txBody>
          <a:bodyPr lIns="91428" tIns="45715" rIns="91428" bIns="45715"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a:ln>
                <a:noFill/>
              </a:ln>
              <a:solidFill>
                <a:prstClr val="white"/>
              </a:solidFill>
              <a:effectLst/>
              <a:uLnTx/>
              <a:uFillTx/>
              <a:latin typeface="+mn-lt"/>
              <a:ea typeface="+mn-ea"/>
              <a:cs typeface="+mn-ea"/>
              <a:sym typeface="+mn-lt"/>
            </a:endParaRPr>
          </a:p>
        </p:txBody>
      </p:sp>
      <p:sp>
        <p:nvSpPr>
          <p:cNvPr id="7" name="椭圆 6"/>
          <p:cNvSpPr/>
          <p:nvPr/>
        </p:nvSpPr>
        <p:spPr>
          <a:xfrm>
            <a:off x="3896526" y="5084237"/>
            <a:ext cx="512741" cy="512927"/>
          </a:xfrm>
          <a:prstGeom prst="ellipse">
            <a:avLst/>
          </a:prstGeom>
          <a:solidFill>
            <a:srgbClr val="C00000"/>
          </a:solidFill>
          <a:ln w="12700" cap="flat" cmpd="sng" algn="ctr">
            <a:noFill/>
            <a:prstDash val="solid"/>
            <a:miter lim="800000"/>
          </a:ln>
          <a:effectLst/>
        </p:spPr>
        <p:txBody>
          <a:bodyPr lIns="91428" tIns="45715" rIns="91428" bIns="45715"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a:ln>
                <a:noFill/>
              </a:ln>
              <a:solidFill>
                <a:prstClr val="white"/>
              </a:solidFill>
              <a:effectLst/>
              <a:uLnTx/>
              <a:uFillTx/>
              <a:latin typeface="+mn-lt"/>
              <a:ea typeface="+mn-ea"/>
              <a:cs typeface="+mn-ea"/>
              <a:sym typeface="+mn-lt"/>
            </a:endParaRPr>
          </a:p>
        </p:txBody>
      </p:sp>
      <p:grpSp>
        <p:nvGrpSpPr>
          <p:cNvPr id="8" name="组合 7"/>
          <p:cNvGrpSpPr/>
          <p:nvPr/>
        </p:nvGrpSpPr>
        <p:grpSpPr>
          <a:xfrm>
            <a:off x="1550307" y="2036842"/>
            <a:ext cx="3119594" cy="3120722"/>
            <a:chOff x="1103084" y="2155824"/>
            <a:chExt cx="3176815" cy="3176815"/>
          </a:xfrm>
        </p:grpSpPr>
        <p:sp>
          <p:nvSpPr>
            <p:cNvPr id="9" name="椭圆 8"/>
            <p:cNvSpPr/>
            <p:nvPr/>
          </p:nvSpPr>
          <p:spPr>
            <a:xfrm>
              <a:off x="1103084" y="2155824"/>
              <a:ext cx="3176815" cy="3176815"/>
            </a:xfrm>
            <a:prstGeom prst="ellipse">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a:ln>
                  <a:noFill/>
                </a:ln>
                <a:solidFill>
                  <a:prstClr val="white"/>
                </a:solidFill>
                <a:effectLst/>
                <a:uLnTx/>
                <a:uFillTx/>
                <a:latin typeface="+mn-lt"/>
                <a:ea typeface="+mn-ea"/>
                <a:cs typeface="+mn-ea"/>
                <a:sym typeface="+mn-lt"/>
              </a:endParaRPr>
            </a:p>
          </p:txBody>
        </p:sp>
        <p:grpSp>
          <p:nvGrpSpPr>
            <p:cNvPr id="10" name="组合 9"/>
            <p:cNvGrpSpPr>
              <a:grpSpLocks noChangeAspect="1"/>
            </p:cNvGrpSpPr>
            <p:nvPr/>
          </p:nvGrpSpPr>
          <p:grpSpPr>
            <a:xfrm>
              <a:off x="2090420" y="2521751"/>
              <a:ext cx="1202143" cy="1203715"/>
              <a:chOff x="17463" y="1153583"/>
              <a:chExt cx="404813" cy="405342"/>
            </a:xfrm>
            <a:solidFill>
              <a:srgbClr val="E7E7E7"/>
            </a:solidFill>
          </p:grpSpPr>
          <p:sp>
            <p:nvSpPr>
              <p:cNvPr id="11" name="Freeform 611"/>
              <p:cNvSpPr>
                <a:spLocks noEditPoints="1"/>
              </p:cNvSpPr>
              <p:nvPr/>
            </p:nvSpPr>
            <p:spPr bwMode="auto">
              <a:xfrm>
                <a:off x="244475" y="1390650"/>
                <a:ext cx="173038" cy="168275"/>
              </a:xfrm>
              <a:custGeom>
                <a:avLst/>
                <a:gdLst>
                  <a:gd name="T0" fmla="*/ 27 w 124"/>
                  <a:gd name="T1" fmla="*/ 1 h 121"/>
                  <a:gd name="T2" fmla="*/ 31 w 124"/>
                  <a:gd name="T3" fmla="*/ 8 h 121"/>
                  <a:gd name="T4" fmla="*/ 23 w 124"/>
                  <a:gd name="T5" fmla="*/ 17 h 121"/>
                  <a:gd name="T6" fmla="*/ 16 w 124"/>
                  <a:gd name="T7" fmla="*/ 24 h 121"/>
                  <a:gd name="T8" fmla="*/ 0 w 124"/>
                  <a:gd name="T9" fmla="*/ 34 h 121"/>
                  <a:gd name="T10" fmla="*/ 51 w 124"/>
                  <a:gd name="T11" fmla="*/ 85 h 121"/>
                  <a:gd name="T12" fmla="*/ 75 w 124"/>
                  <a:gd name="T13" fmla="*/ 117 h 121"/>
                  <a:gd name="T14" fmla="*/ 88 w 124"/>
                  <a:gd name="T15" fmla="*/ 121 h 121"/>
                  <a:gd name="T16" fmla="*/ 124 w 124"/>
                  <a:gd name="T17" fmla="*/ 85 h 121"/>
                  <a:gd name="T18" fmla="*/ 120 w 124"/>
                  <a:gd name="T19" fmla="*/ 72 h 121"/>
                  <a:gd name="T20" fmla="*/ 88 w 124"/>
                  <a:gd name="T21" fmla="*/ 48 h 121"/>
                  <a:gd name="T22" fmla="*/ 40 w 124"/>
                  <a:gd name="T23" fmla="*/ 0 h 121"/>
                  <a:gd name="T24" fmla="*/ 35 w 124"/>
                  <a:gd name="T25" fmla="*/ 5 h 121"/>
                  <a:gd name="T26" fmla="*/ 27 w 124"/>
                  <a:gd name="T27" fmla="*/ 1 h 121"/>
                  <a:gd name="T28" fmla="*/ 85 w 124"/>
                  <a:gd name="T29" fmla="*/ 66 h 121"/>
                  <a:gd name="T30" fmla="*/ 100 w 124"/>
                  <a:gd name="T31" fmla="*/ 81 h 121"/>
                  <a:gd name="T32" fmla="*/ 85 w 124"/>
                  <a:gd name="T33" fmla="*/ 96 h 121"/>
                  <a:gd name="T34" fmla="*/ 70 w 124"/>
                  <a:gd name="T35" fmla="*/ 81 h 121"/>
                  <a:gd name="T36" fmla="*/ 85 w 124"/>
                  <a:gd name="T37" fmla="*/ 66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4" h="121">
                    <a:moveTo>
                      <a:pt x="27" y="1"/>
                    </a:moveTo>
                    <a:cubicBezTo>
                      <a:pt x="31" y="8"/>
                      <a:pt x="31" y="8"/>
                      <a:pt x="31" y="8"/>
                    </a:cubicBezTo>
                    <a:cubicBezTo>
                      <a:pt x="23" y="17"/>
                      <a:pt x="23" y="17"/>
                      <a:pt x="23" y="17"/>
                    </a:cubicBezTo>
                    <a:cubicBezTo>
                      <a:pt x="16" y="24"/>
                      <a:pt x="16" y="24"/>
                      <a:pt x="16" y="24"/>
                    </a:cubicBezTo>
                    <a:cubicBezTo>
                      <a:pt x="11" y="29"/>
                      <a:pt x="6" y="32"/>
                      <a:pt x="0" y="34"/>
                    </a:cubicBezTo>
                    <a:cubicBezTo>
                      <a:pt x="51" y="85"/>
                      <a:pt x="51" y="85"/>
                      <a:pt x="51" y="85"/>
                    </a:cubicBezTo>
                    <a:cubicBezTo>
                      <a:pt x="75" y="117"/>
                      <a:pt x="75" y="117"/>
                      <a:pt x="75" y="117"/>
                    </a:cubicBezTo>
                    <a:cubicBezTo>
                      <a:pt x="88" y="121"/>
                      <a:pt x="88" y="121"/>
                      <a:pt x="88" y="121"/>
                    </a:cubicBezTo>
                    <a:cubicBezTo>
                      <a:pt x="124" y="85"/>
                      <a:pt x="124" y="85"/>
                      <a:pt x="124" y="85"/>
                    </a:cubicBezTo>
                    <a:cubicBezTo>
                      <a:pt x="120" y="72"/>
                      <a:pt x="120" y="72"/>
                      <a:pt x="120" y="72"/>
                    </a:cubicBezTo>
                    <a:cubicBezTo>
                      <a:pt x="88" y="48"/>
                      <a:pt x="88" y="48"/>
                      <a:pt x="88" y="48"/>
                    </a:cubicBezTo>
                    <a:cubicBezTo>
                      <a:pt x="40" y="0"/>
                      <a:pt x="40" y="0"/>
                      <a:pt x="40" y="0"/>
                    </a:cubicBezTo>
                    <a:cubicBezTo>
                      <a:pt x="35" y="5"/>
                      <a:pt x="35" y="5"/>
                      <a:pt x="35" y="5"/>
                    </a:cubicBezTo>
                    <a:lnTo>
                      <a:pt x="27" y="1"/>
                    </a:lnTo>
                    <a:close/>
                    <a:moveTo>
                      <a:pt x="85" y="66"/>
                    </a:moveTo>
                    <a:cubicBezTo>
                      <a:pt x="93" y="66"/>
                      <a:pt x="100" y="73"/>
                      <a:pt x="100" y="81"/>
                    </a:cubicBezTo>
                    <a:cubicBezTo>
                      <a:pt x="100" y="90"/>
                      <a:pt x="93" y="96"/>
                      <a:pt x="85" y="96"/>
                    </a:cubicBezTo>
                    <a:cubicBezTo>
                      <a:pt x="76" y="96"/>
                      <a:pt x="70" y="90"/>
                      <a:pt x="70" y="81"/>
                    </a:cubicBezTo>
                    <a:cubicBezTo>
                      <a:pt x="70" y="73"/>
                      <a:pt x="76" y="66"/>
                      <a:pt x="85" y="66"/>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a:ln>
                    <a:noFill/>
                  </a:ln>
                  <a:solidFill>
                    <a:prstClr val="black"/>
                  </a:solidFill>
                  <a:effectLst/>
                  <a:uLnTx/>
                  <a:uFillTx/>
                  <a:latin typeface="+mn-lt"/>
                  <a:ea typeface="+mn-ea"/>
                  <a:cs typeface="+mn-ea"/>
                  <a:sym typeface="+mn-lt"/>
                </a:endParaRPr>
              </a:p>
            </p:txBody>
          </p:sp>
          <p:sp>
            <p:nvSpPr>
              <p:cNvPr id="12" name="Freeform 612"/>
              <p:cNvSpPr/>
              <p:nvPr/>
            </p:nvSpPr>
            <p:spPr bwMode="auto">
              <a:xfrm>
                <a:off x="17463" y="1158875"/>
                <a:ext cx="179388" cy="179388"/>
              </a:xfrm>
              <a:custGeom>
                <a:avLst/>
                <a:gdLst>
                  <a:gd name="T0" fmla="*/ 105 w 129"/>
                  <a:gd name="T1" fmla="*/ 102 h 129"/>
                  <a:gd name="T2" fmla="*/ 113 w 129"/>
                  <a:gd name="T3" fmla="*/ 93 h 129"/>
                  <a:gd name="T4" fmla="*/ 121 w 129"/>
                  <a:gd name="T5" fmla="*/ 97 h 129"/>
                  <a:gd name="T6" fmla="*/ 117 w 129"/>
                  <a:gd name="T7" fmla="*/ 90 h 129"/>
                  <a:gd name="T8" fmla="*/ 125 w 129"/>
                  <a:gd name="T9" fmla="*/ 82 h 129"/>
                  <a:gd name="T10" fmla="*/ 126 w 129"/>
                  <a:gd name="T11" fmla="*/ 81 h 129"/>
                  <a:gd name="T12" fmla="*/ 129 w 129"/>
                  <a:gd name="T13" fmla="*/ 67 h 129"/>
                  <a:gd name="T14" fmla="*/ 62 w 129"/>
                  <a:gd name="T15" fmla="*/ 0 h 129"/>
                  <a:gd name="T16" fmla="*/ 56 w 129"/>
                  <a:gd name="T17" fmla="*/ 6 h 129"/>
                  <a:gd name="T18" fmla="*/ 81 w 129"/>
                  <a:gd name="T19" fmla="*/ 46 h 129"/>
                  <a:gd name="T20" fmla="*/ 46 w 129"/>
                  <a:gd name="T21" fmla="*/ 81 h 129"/>
                  <a:gd name="T22" fmla="*/ 6 w 129"/>
                  <a:gd name="T23" fmla="*/ 56 h 129"/>
                  <a:gd name="T24" fmla="*/ 0 w 129"/>
                  <a:gd name="T25" fmla="*/ 62 h 129"/>
                  <a:gd name="T26" fmla="*/ 67 w 129"/>
                  <a:gd name="T27" fmla="*/ 129 h 129"/>
                  <a:gd name="T28" fmla="*/ 86 w 129"/>
                  <a:gd name="T29" fmla="*/ 123 h 129"/>
                  <a:gd name="T30" fmla="*/ 88 w 129"/>
                  <a:gd name="T31" fmla="*/ 125 h 129"/>
                  <a:gd name="T32" fmla="*/ 98 w 129"/>
                  <a:gd name="T33" fmla="*/ 109 h 129"/>
                  <a:gd name="T34" fmla="*/ 105 w 129"/>
                  <a:gd name="T35" fmla="*/ 102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9" h="129">
                    <a:moveTo>
                      <a:pt x="105" y="102"/>
                    </a:moveTo>
                    <a:cubicBezTo>
                      <a:pt x="113" y="93"/>
                      <a:pt x="113" y="93"/>
                      <a:pt x="113" y="93"/>
                    </a:cubicBezTo>
                    <a:cubicBezTo>
                      <a:pt x="121" y="97"/>
                      <a:pt x="121" y="97"/>
                      <a:pt x="121" y="97"/>
                    </a:cubicBezTo>
                    <a:cubicBezTo>
                      <a:pt x="117" y="90"/>
                      <a:pt x="117" y="90"/>
                      <a:pt x="117" y="90"/>
                    </a:cubicBezTo>
                    <a:cubicBezTo>
                      <a:pt x="125" y="82"/>
                      <a:pt x="125" y="82"/>
                      <a:pt x="125" y="82"/>
                    </a:cubicBezTo>
                    <a:cubicBezTo>
                      <a:pt x="126" y="81"/>
                      <a:pt x="126" y="81"/>
                      <a:pt x="126" y="81"/>
                    </a:cubicBezTo>
                    <a:cubicBezTo>
                      <a:pt x="128" y="76"/>
                      <a:pt x="129" y="71"/>
                      <a:pt x="129" y="67"/>
                    </a:cubicBezTo>
                    <a:cubicBezTo>
                      <a:pt x="129" y="33"/>
                      <a:pt x="96" y="0"/>
                      <a:pt x="62" y="0"/>
                    </a:cubicBezTo>
                    <a:cubicBezTo>
                      <a:pt x="62" y="0"/>
                      <a:pt x="58" y="4"/>
                      <a:pt x="56" y="6"/>
                    </a:cubicBezTo>
                    <a:cubicBezTo>
                      <a:pt x="83" y="33"/>
                      <a:pt x="81" y="29"/>
                      <a:pt x="81" y="46"/>
                    </a:cubicBezTo>
                    <a:cubicBezTo>
                      <a:pt x="81" y="59"/>
                      <a:pt x="59" y="81"/>
                      <a:pt x="46" y="81"/>
                    </a:cubicBezTo>
                    <a:cubicBezTo>
                      <a:pt x="29" y="81"/>
                      <a:pt x="34" y="84"/>
                      <a:pt x="6" y="56"/>
                    </a:cubicBezTo>
                    <a:cubicBezTo>
                      <a:pt x="4" y="58"/>
                      <a:pt x="0" y="62"/>
                      <a:pt x="0" y="62"/>
                    </a:cubicBezTo>
                    <a:cubicBezTo>
                      <a:pt x="1" y="96"/>
                      <a:pt x="33" y="129"/>
                      <a:pt x="67" y="129"/>
                    </a:cubicBezTo>
                    <a:cubicBezTo>
                      <a:pt x="73" y="129"/>
                      <a:pt x="80" y="127"/>
                      <a:pt x="86" y="123"/>
                    </a:cubicBezTo>
                    <a:cubicBezTo>
                      <a:pt x="88" y="125"/>
                      <a:pt x="88" y="125"/>
                      <a:pt x="88" y="125"/>
                    </a:cubicBezTo>
                    <a:cubicBezTo>
                      <a:pt x="90" y="119"/>
                      <a:pt x="93" y="114"/>
                      <a:pt x="98" y="109"/>
                    </a:cubicBezTo>
                    <a:lnTo>
                      <a:pt x="105" y="102"/>
                    </a:ln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a:ln>
                    <a:noFill/>
                  </a:ln>
                  <a:solidFill>
                    <a:prstClr val="black"/>
                  </a:solidFill>
                  <a:effectLst/>
                  <a:uLnTx/>
                  <a:uFillTx/>
                  <a:latin typeface="+mn-lt"/>
                  <a:ea typeface="+mn-ea"/>
                  <a:cs typeface="+mn-ea"/>
                  <a:sym typeface="+mn-lt"/>
                </a:endParaRPr>
              </a:p>
            </p:txBody>
          </p:sp>
          <p:sp>
            <p:nvSpPr>
              <p:cNvPr id="13" name="Freeform 613"/>
              <p:cNvSpPr/>
              <p:nvPr/>
            </p:nvSpPr>
            <p:spPr bwMode="auto">
              <a:xfrm>
                <a:off x="17463" y="1153583"/>
                <a:ext cx="404813" cy="400050"/>
              </a:xfrm>
              <a:custGeom>
                <a:avLst/>
                <a:gdLst>
                  <a:gd name="T0" fmla="*/ 280 w 291"/>
                  <a:gd name="T1" fmla="*/ 27 h 287"/>
                  <a:gd name="T2" fmla="*/ 260 w 291"/>
                  <a:gd name="T3" fmla="*/ 8 h 287"/>
                  <a:gd name="T4" fmla="*/ 241 w 291"/>
                  <a:gd name="T5" fmla="*/ 0 h 287"/>
                  <a:gd name="T6" fmla="*/ 222 w 291"/>
                  <a:gd name="T7" fmla="*/ 8 h 287"/>
                  <a:gd name="T8" fmla="*/ 137 w 291"/>
                  <a:gd name="T9" fmla="*/ 93 h 287"/>
                  <a:gd name="T10" fmla="*/ 133 w 291"/>
                  <a:gd name="T11" fmla="*/ 110 h 287"/>
                  <a:gd name="T12" fmla="*/ 122 w 291"/>
                  <a:gd name="T13" fmla="*/ 114 h 287"/>
                  <a:gd name="T14" fmla="*/ 116 w 291"/>
                  <a:gd name="T15" fmla="*/ 113 h 287"/>
                  <a:gd name="T16" fmla="*/ 109 w 291"/>
                  <a:gd name="T17" fmla="*/ 120 h 287"/>
                  <a:gd name="T18" fmla="*/ 109 w 291"/>
                  <a:gd name="T19" fmla="*/ 159 h 287"/>
                  <a:gd name="T20" fmla="*/ 110 w 291"/>
                  <a:gd name="T21" fmla="*/ 160 h 287"/>
                  <a:gd name="T22" fmla="*/ 44 w 291"/>
                  <a:gd name="T23" fmla="*/ 227 h 287"/>
                  <a:gd name="T24" fmla="*/ 26 w 291"/>
                  <a:gd name="T25" fmla="*/ 234 h 287"/>
                  <a:gd name="T26" fmla="*/ 0 w 291"/>
                  <a:gd name="T27" fmla="*/ 271 h 287"/>
                  <a:gd name="T28" fmla="*/ 17 w 291"/>
                  <a:gd name="T29" fmla="*/ 287 h 287"/>
                  <a:gd name="T30" fmla="*/ 54 w 291"/>
                  <a:gd name="T31" fmla="*/ 261 h 287"/>
                  <a:gd name="T32" fmla="*/ 60 w 291"/>
                  <a:gd name="T33" fmla="*/ 243 h 287"/>
                  <a:gd name="T34" fmla="*/ 127 w 291"/>
                  <a:gd name="T35" fmla="*/ 177 h 287"/>
                  <a:gd name="T36" fmla="*/ 129 w 291"/>
                  <a:gd name="T37" fmla="*/ 179 h 287"/>
                  <a:gd name="T38" fmla="*/ 148 w 291"/>
                  <a:gd name="T39" fmla="*/ 187 h 287"/>
                  <a:gd name="T40" fmla="*/ 167 w 291"/>
                  <a:gd name="T41" fmla="*/ 179 h 287"/>
                  <a:gd name="T42" fmla="*/ 175 w 291"/>
                  <a:gd name="T43" fmla="*/ 171 h 287"/>
                  <a:gd name="T44" fmla="*/ 178 w 291"/>
                  <a:gd name="T45" fmla="*/ 155 h 287"/>
                  <a:gd name="T46" fmla="*/ 190 w 291"/>
                  <a:gd name="T47" fmla="*/ 150 h 287"/>
                  <a:gd name="T48" fmla="*/ 195 w 291"/>
                  <a:gd name="T49" fmla="*/ 151 h 287"/>
                  <a:gd name="T50" fmla="*/ 280 w 291"/>
                  <a:gd name="T51" fmla="*/ 66 h 287"/>
                  <a:gd name="T52" fmla="*/ 280 w 291"/>
                  <a:gd name="T53" fmla="*/ 27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1" h="287">
                    <a:moveTo>
                      <a:pt x="280" y="27"/>
                    </a:moveTo>
                    <a:cubicBezTo>
                      <a:pt x="260" y="8"/>
                      <a:pt x="260" y="8"/>
                      <a:pt x="260" y="8"/>
                    </a:cubicBezTo>
                    <a:cubicBezTo>
                      <a:pt x="255" y="2"/>
                      <a:pt x="248" y="0"/>
                      <a:pt x="241" y="0"/>
                    </a:cubicBezTo>
                    <a:cubicBezTo>
                      <a:pt x="234" y="0"/>
                      <a:pt x="227" y="2"/>
                      <a:pt x="222" y="8"/>
                    </a:cubicBezTo>
                    <a:cubicBezTo>
                      <a:pt x="137" y="93"/>
                      <a:pt x="137" y="93"/>
                      <a:pt x="137" y="93"/>
                    </a:cubicBezTo>
                    <a:cubicBezTo>
                      <a:pt x="139" y="98"/>
                      <a:pt x="137" y="106"/>
                      <a:pt x="133" y="110"/>
                    </a:cubicBezTo>
                    <a:cubicBezTo>
                      <a:pt x="130" y="112"/>
                      <a:pt x="126" y="114"/>
                      <a:pt x="122" y="114"/>
                    </a:cubicBezTo>
                    <a:cubicBezTo>
                      <a:pt x="120" y="114"/>
                      <a:pt x="118" y="114"/>
                      <a:pt x="116" y="113"/>
                    </a:cubicBezTo>
                    <a:cubicBezTo>
                      <a:pt x="109" y="120"/>
                      <a:pt x="109" y="120"/>
                      <a:pt x="109" y="120"/>
                    </a:cubicBezTo>
                    <a:cubicBezTo>
                      <a:pt x="98" y="131"/>
                      <a:pt x="98" y="148"/>
                      <a:pt x="109" y="159"/>
                    </a:cubicBezTo>
                    <a:cubicBezTo>
                      <a:pt x="110" y="160"/>
                      <a:pt x="110" y="160"/>
                      <a:pt x="110" y="160"/>
                    </a:cubicBezTo>
                    <a:cubicBezTo>
                      <a:pt x="44" y="227"/>
                      <a:pt x="44" y="227"/>
                      <a:pt x="44" y="227"/>
                    </a:cubicBezTo>
                    <a:cubicBezTo>
                      <a:pt x="26" y="234"/>
                      <a:pt x="26" y="234"/>
                      <a:pt x="26" y="234"/>
                    </a:cubicBezTo>
                    <a:cubicBezTo>
                      <a:pt x="0" y="271"/>
                      <a:pt x="0" y="271"/>
                      <a:pt x="0" y="271"/>
                    </a:cubicBezTo>
                    <a:cubicBezTo>
                      <a:pt x="17" y="287"/>
                      <a:pt x="17" y="287"/>
                      <a:pt x="17" y="287"/>
                    </a:cubicBezTo>
                    <a:cubicBezTo>
                      <a:pt x="54" y="261"/>
                      <a:pt x="54" y="261"/>
                      <a:pt x="54" y="261"/>
                    </a:cubicBezTo>
                    <a:cubicBezTo>
                      <a:pt x="60" y="243"/>
                      <a:pt x="60" y="243"/>
                      <a:pt x="60" y="243"/>
                    </a:cubicBezTo>
                    <a:cubicBezTo>
                      <a:pt x="127" y="177"/>
                      <a:pt x="127" y="177"/>
                      <a:pt x="127" y="177"/>
                    </a:cubicBezTo>
                    <a:cubicBezTo>
                      <a:pt x="129" y="179"/>
                      <a:pt x="129" y="179"/>
                      <a:pt x="129" y="179"/>
                    </a:cubicBezTo>
                    <a:cubicBezTo>
                      <a:pt x="134" y="184"/>
                      <a:pt x="141" y="187"/>
                      <a:pt x="148" y="187"/>
                    </a:cubicBezTo>
                    <a:cubicBezTo>
                      <a:pt x="155" y="187"/>
                      <a:pt x="162" y="184"/>
                      <a:pt x="167" y="179"/>
                    </a:cubicBezTo>
                    <a:cubicBezTo>
                      <a:pt x="175" y="171"/>
                      <a:pt x="175" y="171"/>
                      <a:pt x="175" y="171"/>
                    </a:cubicBezTo>
                    <a:cubicBezTo>
                      <a:pt x="172" y="166"/>
                      <a:pt x="174" y="159"/>
                      <a:pt x="178" y="155"/>
                    </a:cubicBezTo>
                    <a:cubicBezTo>
                      <a:pt x="181" y="152"/>
                      <a:pt x="185" y="150"/>
                      <a:pt x="190" y="150"/>
                    </a:cubicBezTo>
                    <a:cubicBezTo>
                      <a:pt x="191" y="150"/>
                      <a:pt x="193" y="150"/>
                      <a:pt x="195" y="151"/>
                    </a:cubicBezTo>
                    <a:cubicBezTo>
                      <a:pt x="280" y="66"/>
                      <a:pt x="280" y="66"/>
                      <a:pt x="280" y="66"/>
                    </a:cubicBezTo>
                    <a:cubicBezTo>
                      <a:pt x="291" y="55"/>
                      <a:pt x="291" y="38"/>
                      <a:pt x="280" y="27"/>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a:ln>
                    <a:noFill/>
                  </a:ln>
                  <a:solidFill>
                    <a:prstClr val="black"/>
                  </a:solidFill>
                  <a:effectLst/>
                  <a:uLnTx/>
                  <a:uFillTx/>
                  <a:latin typeface="+mn-lt"/>
                  <a:ea typeface="+mn-ea"/>
                  <a:cs typeface="+mn-ea"/>
                  <a:sym typeface="+mn-lt"/>
                </a:endParaRPr>
              </a:p>
            </p:txBody>
          </p:sp>
        </p:grpSp>
      </p:grpSp>
      <p:grpSp>
        <p:nvGrpSpPr>
          <p:cNvPr id="14" name="组合 13"/>
          <p:cNvGrpSpPr/>
          <p:nvPr/>
        </p:nvGrpSpPr>
        <p:grpSpPr>
          <a:xfrm>
            <a:off x="4401968" y="1389130"/>
            <a:ext cx="2390643" cy="956349"/>
            <a:chOff x="4340951" y="1564822"/>
            <a:chExt cx="2390955" cy="956128"/>
          </a:xfrm>
        </p:grpSpPr>
        <p:cxnSp>
          <p:nvCxnSpPr>
            <p:cNvPr id="15" name="直接连接符 14"/>
            <p:cNvCxnSpPr/>
            <p:nvPr/>
          </p:nvCxnSpPr>
          <p:spPr>
            <a:xfrm>
              <a:off x="4340951" y="2045561"/>
              <a:ext cx="1440000" cy="0"/>
            </a:xfrm>
            <a:prstGeom prst="line">
              <a:avLst/>
            </a:prstGeom>
            <a:noFill/>
            <a:ln w="12700" cap="flat" cmpd="sng" algn="ctr">
              <a:solidFill>
                <a:srgbClr val="9DA8B1"/>
              </a:solidFill>
              <a:prstDash val="solid"/>
              <a:miter lim="800000"/>
            </a:ln>
            <a:effectLst/>
          </p:spPr>
        </p:cxnSp>
        <p:sp>
          <p:nvSpPr>
            <p:cNvPr id="16" name="椭圆 15"/>
            <p:cNvSpPr/>
            <p:nvPr/>
          </p:nvSpPr>
          <p:spPr>
            <a:xfrm>
              <a:off x="5775778" y="1564822"/>
              <a:ext cx="956128" cy="956128"/>
            </a:xfrm>
            <a:prstGeom prst="ellipse">
              <a:avLst/>
            </a:prstGeom>
            <a:solidFill>
              <a:srgbClr val="292A2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a:ln>
                  <a:noFill/>
                </a:ln>
                <a:solidFill>
                  <a:prstClr val="white"/>
                </a:solidFill>
                <a:effectLst/>
                <a:uLnTx/>
                <a:uFillTx/>
                <a:latin typeface="+mn-lt"/>
                <a:ea typeface="+mn-ea"/>
                <a:cs typeface="+mn-ea"/>
                <a:sym typeface="+mn-lt"/>
              </a:endParaRPr>
            </a:p>
          </p:txBody>
        </p:sp>
        <p:grpSp>
          <p:nvGrpSpPr>
            <p:cNvPr id="17" name="组合 16"/>
            <p:cNvGrpSpPr>
              <a:grpSpLocks noChangeAspect="1"/>
            </p:cNvGrpSpPr>
            <p:nvPr/>
          </p:nvGrpSpPr>
          <p:grpSpPr>
            <a:xfrm>
              <a:off x="6044150" y="1775120"/>
              <a:ext cx="419385" cy="504000"/>
              <a:chOff x="5072479" y="2378340"/>
              <a:chExt cx="239649" cy="288000"/>
            </a:xfrm>
          </p:grpSpPr>
          <p:sp>
            <p:nvSpPr>
              <p:cNvPr id="18" name="Freeform 846"/>
              <p:cNvSpPr/>
              <p:nvPr/>
            </p:nvSpPr>
            <p:spPr bwMode="auto">
              <a:xfrm>
                <a:off x="5072479" y="2432997"/>
                <a:ext cx="239649" cy="233343"/>
              </a:xfrm>
              <a:custGeom>
                <a:avLst/>
                <a:gdLst>
                  <a:gd name="T0" fmla="*/ 29 w 48"/>
                  <a:gd name="T1" fmla="*/ 0 h 47"/>
                  <a:gd name="T2" fmla="*/ 29 w 48"/>
                  <a:gd name="T3" fmla="*/ 7 h 47"/>
                  <a:gd name="T4" fmla="*/ 41 w 48"/>
                  <a:gd name="T5" fmla="*/ 23 h 47"/>
                  <a:gd name="T6" fmla="*/ 24 w 48"/>
                  <a:gd name="T7" fmla="*/ 41 h 47"/>
                  <a:gd name="T8" fmla="*/ 6 w 48"/>
                  <a:gd name="T9" fmla="*/ 23 h 47"/>
                  <a:gd name="T10" fmla="*/ 18 w 48"/>
                  <a:gd name="T11" fmla="*/ 7 h 47"/>
                  <a:gd name="T12" fmla="*/ 18 w 48"/>
                  <a:gd name="T13" fmla="*/ 0 h 47"/>
                  <a:gd name="T14" fmla="*/ 0 w 48"/>
                  <a:gd name="T15" fmla="*/ 23 h 47"/>
                  <a:gd name="T16" fmla="*/ 24 w 48"/>
                  <a:gd name="T17" fmla="*/ 47 h 47"/>
                  <a:gd name="T18" fmla="*/ 48 w 48"/>
                  <a:gd name="T19" fmla="*/ 23 h 47"/>
                  <a:gd name="T20" fmla="*/ 29 w 48"/>
                  <a:gd name="T2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7">
                    <a:moveTo>
                      <a:pt x="29" y="0"/>
                    </a:moveTo>
                    <a:cubicBezTo>
                      <a:pt x="29" y="7"/>
                      <a:pt x="29" y="7"/>
                      <a:pt x="29" y="7"/>
                    </a:cubicBezTo>
                    <a:cubicBezTo>
                      <a:pt x="36" y="9"/>
                      <a:pt x="41" y="16"/>
                      <a:pt x="41" y="23"/>
                    </a:cubicBezTo>
                    <a:cubicBezTo>
                      <a:pt x="41" y="33"/>
                      <a:pt x="33" y="41"/>
                      <a:pt x="24" y="41"/>
                    </a:cubicBezTo>
                    <a:cubicBezTo>
                      <a:pt x="14" y="41"/>
                      <a:pt x="6" y="33"/>
                      <a:pt x="6" y="23"/>
                    </a:cubicBezTo>
                    <a:cubicBezTo>
                      <a:pt x="6" y="16"/>
                      <a:pt x="11" y="9"/>
                      <a:pt x="18" y="7"/>
                    </a:cubicBezTo>
                    <a:cubicBezTo>
                      <a:pt x="18" y="0"/>
                      <a:pt x="18" y="0"/>
                      <a:pt x="18" y="0"/>
                    </a:cubicBezTo>
                    <a:cubicBezTo>
                      <a:pt x="7" y="2"/>
                      <a:pt x="0" y="12"/>
                      <a:pt x="0" y="23"/>
                    </a:cubicBezTo>
                    <a:cubicBezTo>
                      <a:pt x="0" y="37"/>
                      <a:pt x="10" y="47"/>
                      <a:pt x="24" y="47"/>
                    </a:cubicBezTo>
                    <a:cubicBezTo>
                      <a:pt x="37" y="47"/>
                      <a:pt x="48" y="37"/>
                      <a:pt x="48" y="23"/>
                    </a:cubicBezTo>
                    <a:cubicBezTo>
                      <a:pt x="48" y="12"/>
                      <a:pt x="40" y="2"/>
                      <a:pt x="29" y="0"/>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a:ln>
                    <a:noFill/>
                  </a:ln>
                  <a:solidFill>
                    <a:prstClr val="black"/>
                  </a:solidFill>
                  <a:effectLst/>
                  <a:uLnTx/>
                  <a:uFillTx/>
                  <a:latin typeface="+mn-lt"/>
                  <a:ea typeface="+mn-ea"/>
                  <a:cs typeface="+mn-ea"/>
                  <a:sym typeface="+mn-lt"/>
                </a:endParaRPr>
              </a:p>
            </p:txBody>
          </p:sp>
          <p:sp>
            <p:nvSpPr>
              <p:cNvPr id="19" name="Freeform 847"/>
              <p:cNvSpPr/>
              <p:nvPr/>
            </p:nvSpPr>
            <p:spPr bwMode="auto">
              <a:xfrm>
                <a:off x="5167078" y="2378340"/>
                <a:ext cx="44147" cy="138744"/>
              </a:xfrm>
              <a:custGeom>
                <a:avLst/>
                <a:gdLst>
                  <a:gd name="T0" fmla="*/ 7 w 9"/>
                  <a:gd name="T1" fmla="*/ 0 h 28"/>
                  <a:gd name="T2" fmla="*/ 2 w 9"/>
                  <a:gd name="T3" fmla="*/ 0 h 28"/>
                  <a:gd name="T4" fmla="*/ 0 w 9"/>
                  <a:gd name="T5" fmla="*/ 2 h 28"/>
                  <a:gd name="T6" fmla="*/ 0 w 9"/>
                  <a:gd name="T7" fmla="*/ 10 h 28"/>
                  <a:gd name="T8" fmla="*/ 0 w 9"/>
                  <a:gd name="T9" fmla="*/ 16 h 28"/>
                  <a:gd name="T10" fmla="*/ 0 w 9"/>
                  <a:gd name="T11" fmla="*/ 26 h 28"/>
                  <a:gd name="T12" fmla="*/ 2 w 9"/>
                  <a:gd name="T13" fmla="*/ 28 h 28"/>
                  <a:gd name="T14" fmla="*/ 7 w 9"/>
                  <a:gd name="T15" fmla="*/ 28 h 28"/>
                  <a:gd name="T16" fmla="*/ 9 w 9"/>
                  <a:gd name="T17" fmla="*/ 26 h 28"/>
                  <a:gd name="T18" fmla="*/ 9 w 9"/>
                  <a:gd name="T19" fmla="*/ 16 h 28"/>
                  <a:gd name="T20" fmla="*/ 9 w 9"/>
                  <a:gd name="T21" fmla="*/ 10 h 28"/>
                  <a:gd name="T22" fmla="*/ 9 w 9"/>
                  <a:gd name="T23" fmla="*/ 2 h 28"/>
                  <a:gd name="T24" fmla="*/ 7 w 9"/>
                  <a:gd name="T2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28">
                    <a:moveTo>
                      <a:pt x="7" y="0"/>
                    </a:moveTo>
                    <a:cubicBezTo>
                      <a:pt x="2" y="0"/>
                      <a:pt x="2" y="0"/>
                      <a:pt x="2" y="0"/>
                    </a:cubicBezTo>
                    <a:cubicBezTo>
                      <a:pt x="1" y="0"/>
                      <a:pt x="0" y="1"/>
                      <a:pt x="0" y="2"/>
                    </a:cubicBezTo>
                    <a:cubicBezTo>
                      <a:pt x="0" y="10"/>
                      <a:pt x="0" y="10"/>
                      <a:pt x="0" y="10"/>
                    </a:cubicBezTo>
                    <a:cubicBezTo>
                      <a:pt x="0" y="16"/>
                      <a:pt x="0" y="16"/>
                      <a:pt x="0" y="16"/>
                    </a:cubicBezTo>
                    <a:cubicBezTo>
                      <a:pt x="0" y="26"/>
                      <a:pt x="0" y="26"/>
                      <a:pt x="0" y="26"/>
                    </a:cubicBezTo>
                    <a:cubicBezTo>
                      <a:pt x="0" y="27"/>
                      <a:pt x="1" y="28"/>
                      <a:pt x="2" y="28"/>
                    </a:cubicBezTo>
                    <a:cubicBezTo>
                      <a:pt x="7" y="28"/>
                      <a:pt x="7" y="28"/>
                      <a:pt x="7" y="28"/>
                    </a:cubicBezTo>
                    <a:cubicBezTo>
                      <a:pt x="8" y="28"/>
                      <a:pt x="9" y="27"/>
                      <a:pt x="9" y="26"/>
                    </a:cubicBezTo>
                    <a:cubicBezTo>
                      <a:pt x="9" y="16"/>
                      <a:pt x="9" y="16"/>
                      <a:pt x="9" y="16"/>
                    </a:cubicBezTo>
                    <a:cubicBezTo>
                      <a:pt x="9" y="10"/>
                      <a:pt x="9" y="10"/>
                      <a:pt x="9" y="10"/>
                    </a:cubicBezTo>
                    <a:cubicBezTo>
                      <a:pt x="9" y="2"/>
                      <a:pt x="9" y="2"/>
                      <a:pt x="9" y="2"/>
                    </a:cubicBezTo>
                    <a:cubicBezTo>
                      <a:pt x="9" y="1"/>
                      <a:pt x="8" y="0"/>
                      <a:pt x="7" y="0"/>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a:ln>
                    <a:noFill/>
                  </a:ln>
                  <a:solidFill>
                    <a:prstClr val="black"/>
                  </a:solidFill>
                  <a:effectLst/>
                  <a:uLnTx/>
                  <a:uFillTx/>
                  <a:latin typeface="+mn-lt"/>
                  <a:ea typeface="+mn-ea"/>
                  <a:cs typeface="+mn-ea"/>
                  <a:sym typeface="+mn-lt"/>
                </a:endParaRPr>
              </a:p>
            </p:txBody>
          </p:sp>
        </p:grpSp>
      </p:grpSp>
      <p:grpSp>
        <p:nvGrpSpPr>
          <p:cNvPr id="20" name="组合 19"/>
          <p:cNvGrpSpPr/>
          <p:nvPr/>
        </p:nvGrpSpPr>
        <p:grpSpPr>
          <a:xfrm>
            <a:off x="4409273" y="4862526"/>
            <a:ext cx="2383343" cy="956349"/>
            <a:chOff x="4348253" y="4975681"/>
            <a:chExt cx="2383653" cy="956128"/>
          </a:xfrm>
        </p:grpSpPr>
        <p:cxnSp>
          <p:nvCxnSpPr>
            <p:cNvPr id="21" name="直接连接符 20"/>
            <p:cNvCxnSpPr/>
            <p:nvPr/>
          </p:nvCxnSpPr>
          <p:spPr>
            <a:xfrm>
              <a:off x="4348253" y="5453745"/>
              <a:ext cx="1440000" cy="0"/>
            </a:xfrm>
            <a:prstGeom prst="line">
              <a:avLst/>
            </a:prstGeom>
            <a:noFill/>
            <a:ln w="12700" cap="flat" cmpd="sng" algn="ctr">
              <a:solidFill>
                <a:srgbClr val="9DA8B1"/>
              </a:solidFill>
              <a:prstDash val="solid"/>
              <a:miter lim="800000"/>
            </a:ln>
            <a:effectLst/>
          </p:spPr>
        </p:cxnSp>
        <p:sp>
          <p:nvSpPr>
            <p:cNvPr id="22" name="椭圆 21"/>
            <p:cNvSpPr/>
            <p:nvPr/>
          </p:nvSpPr>
          <p:spPr>
            <a:xfrm>
              <a:off x="5775778" y="4975681"/>
              <a:ext cx="956128" cy="956128"/>
            </a:xfrm>
            <a:prstGeom prst="ellipse">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a:ln>
                  <a:noFill/>
                </a:ln>
                <a:solidFill>
                  <a:prstClr val="white"/>
                </a:solidFill>
                <a:effectLst/>
                <a:uLnTx/>
                <a:uFillTx/>
                <a:latin typeface="+mn-lt"/>
                <a:ea typeface="+mn-ea"/>
                <a:cs typeface="+mn-ea"/>
                <a:sym typeface="+mn-lt"/>
              </a:endParaRPr>
            </a:p>
          </p:txBody>
        </p:sp>
        <p:sp>
          <p:nvSpPr>
            <p:cNvPr id="23" name="Freeform 110"/>
            <p:cNvSpPr>
              <a:spLocks noChangeAspect="1" noEditPoints="1"/>
            </p:cNvSpPr>
            <p:nvPr/>
          </p:nvSpPr>
          <p:spPr bwMode="auto">
            <a:xfrm>
              <a:off x="6046029" y="5239979"/>
              <a:ext cx="447158" cy="396000"/>
            </a:xfrm>
            <a:custGeom>
              <a:avLst/>
              <a:gdLst>
                <a:gd name="T0" fmla="*/ 55 w 100"/>
                <a:gd name="T1" fmla="*/ 4 h 88"/>
                <a:gd name="T2" fmla="*/ 76 w 100"/>
                <a:gd name="T3" fmla="*/ 41 h 88"/>
                <a:gd name="T4" fmla="*/ 76 w 100"/>
                <a:gd name="T5" fmla="*/ 41 h 88"/>
                <a:gd name="T6" fmla="*/ 98 w 100"/>
                <a:gd name="T7" fmla="*/ 79 h 88"/>
                <a:gd name="T8" fmla="*/ 96 w 100"/>
                <a:gd name="T9" fmla="*/ 87 h 88"/>
                <a:gd name="T10" fmla="*/ 92 w 100"/>
                <a:gd name="T11" fmla="*/ 88 h 88"/>
                <a:gd name="T12" fmla="*/ 92 w 100"/>
                <a:gd name="T13" fmla="*/ 88 h 88"/>
                <a:gd name="T14" fmla="*/ 49 w 100"/>
                <a:gd name="T15" fmla="*/ 88 h 88"/>
                <a:gd name="T16" fmla="*/ 7 w 100"/>
                <a:gd name="T17" fmla="*/ 88 h 88"/>
                <a:gd name="T18" fmla="*/ 0 w 100"/>
                <a:gd name="T19" fmla="*/ 82 h 88"/>
                <a:gd name="T20" fmla="*/ 1 w 100"/>
                <a:gd name="T21" fmla="*/ 78 h 88"/>
                <a:gd name="T22" fmla="*/ 23 w 100"/>
                <a:gd name="T23" fmla="*/ 41 h 88"/>
                <a:gd name="T24" fmla="*/ 23 w 100"/>
                <a:gd name="T25" fmla="*/ 41 h 88"/>
                <a:gd name="T26" fmla="*/ 44 w 100"/>
                <a:gd name="T27" fmla="*/ 4 h 88"/>
                <a:gd name="T28" fmla="*/ 53 w 100"/>
                <a:gd name="T29" fmla="*/ 2 h 88"/>
                <a:gd name="T30" fmla="*/ 55 w 100"/>
                <a:gd name="T31" fmla="*/ 4 h 88"/>
                <a:gd name="T32" fmla="*/ 44 w 100"/>
                <a:gd name="T33" fmla="*/ 34 h 88"/>
                <a:gd name="T34" fmla="*/ 44 w 100"/>
                <a:gd name="T35" fmla="*/ 37 h 88"/>
                <a:gd name="T36" fmla="*/ 46 w 100"/>
                <a:gd name="T37" fmla="*/ 62 h 88"/>
                <a:gd name="T38" fmla="*/ 52 w 100"/>
                <a:gd name="T39" fmla="*/ 62 h 88"/>
                <a:gd name="T40" fmla="*/ 54 w 100"/>
                <a:gd name="T41" fmla="*/ 37 h 88"/>
                <a:gd name="T42" fmla="*/ 54 w 100"/>
                <a:gd name="T43" fmla="*/ 34 h 88"/>
                <a:gd name="T44" fmla="*/ 44 w 100"/>
                <a:gd name="T45" fmla="*/ 34 h 88"/>
                <a:gd name="T46" fmla="*/ 49 w 100"/>
                <a:gd name="T47" fmla="*/ 72 h 88"/>
                <a:gd name="T48" fmla="*/ 53 w 100"/>
                <a:gd name="T49" fmla="*/ 69 h 88"/>
                <a:gd name="T50" fmla="*/ 49 w 100"/>
                <a:gd name="T51" fmla="*/ 65 h 88"/>
                <a:gd name="T52" fmla="*/ 45 w 100"/>
                <a:gd name="T53" fmla="*/ 69 h 88"/>
                <a:gd name="T54" fmla="*/ 49 w 100"/>
                <a:gd name="T55" fmla="*/ 72 h 88"/>
                <a:gd name="T56" fmla="*/ 65 w 100"/>
                <a:gd name="T57" fmla="*/ 48 h 88"/>
                <a:gd name="T58" fmla="*/ 49 w 100"/>
                <a:gd name="T59" fmla="*/ 20 h 88"/>
                <a:gd name="T60" fmla="*/ 34 w 100"/>
                <a:gd name="T61" fmla="*/ 47 h 88"/>
                <a:gd name="T62" fmla="*/ 33 w 100"/>
                <a:gd name="T63" fmla="*/ 48 h 88"/>
                <a:gd name="T64" fmla="*/ 17 w 100"/>
                <a:gd name="T65" fmla="*/ 75 h 88"/>
                <a:gd name="T66" fmla="*/ 49 w 100"/>
                <a:gd name="T67" fmla="*/ 75 h 88"/>
                <a:gd name="T68" fmla="*/ 81 w 100"/>
                <a:gd name="T69" fmla="*/ 75 h 88"/>
                <a:gd name="T70" fmla="*/ 65 w 100"/>
                <a:gd name="T71" fmla="*/ 48 h 88"/>
                <a:gd name="T72" fmla="*/ 65 w 100"/>
                <a:gd name="T73" fmla="*/ 4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0" h="88">
                  <a:moveTo>
                    <a:pt x="55" y="4"/>
                  </a:moveTo>
                  <a:cubicBezTo>
                    <a:pt x="76" y="41"/>
                    <a:pt x="76" y="41"/>
                    <a:pt x="76" y="41"/>
                  </a:cubicBezTo>
                  <a:cubicBezTo>
                    <a:pt x="76" y="41"/>
                    <a:pt x="76" y="41"/>
                    <a:pt x="76" y="41"/>
                  </a:cubicBezTo>
                  <a:cubicBezTo>
                    <a:pt x="98" y="79"/>
                    <a:pt x="98" y="79"/>
                    <a:pt x="98" y="79"/>
                  </a:cubicBezTo>
                  <a:cubicBezTo>
                    <a:pt x="100" y="82"/>
                    <a:pt x="99" y="85"/>
                    <a:pt x="96" y="87"/>
                  </a:cubicBezTo>
                  <a:cubicBezTo>
                    <a:pt x="95" y="88"/>
                    <a:pt x="93" y="88"/>
                    <a:pt x="92" y="88"/>
                  </a:cubicBezTo>
                  <a:cubicBezTo>
                    <a:pt x="92" y="88"/>
                    <a:pt x="92" y="88"/>
                    <a:pt x="92" y="88"/>
                  </a:cubicBezTo>
                  <a:cubicBezTo>
                    <a:pt x="49" y="88"/>
                    <a:pt x="49" y="88"/>
                    <a:pt x="49" y="88"/>
                  </a:cubicBezTo>
                  <a:cubicBezTo>
                    <a:pt x="7" y="88"/>
                    <a:pt x="7" y="88"/>
                    <a:pt x="7" y="88"/>
                  </a:cubicBezTo>
                  <a:cubicBezTo>
                    <a:pt x="3" y="88"/>
                    <a:pt x="0" y="85"/>
                    <a:pt x="0" y="82"/>
                  </a:cubicBezTo>
                  <a:cubicBezTo>
                    <a:pt x="0" y="80"/>
                    <a:pt x="1" y="79"/>
                    <a:pt x="1" y="78"/>
                  </a:cubicBezTo>
                  <a:cubicBezTo>
                    <a:pt x="23" y="41"/>
                    <a:pt x="23" y="41"/>
                    <a:pt x="23" y="41"/>
                  </a:cubicBezTo>
                  <a:cubicBezTo>
                    <a:pt x="23" y="41"/>
                    <a:pt x="23" y="41"/>
                    <a:pt x="23" y="41"/>
                  </a:cubicBezTo>
                  <a:cubicBezTo>
                    <a:pt x="44" y="4"/>
                    <a:pt x="44" y="4"/>
                    <a:pt x="44" y="4"/>
                  </a:cubicBezTo>
                  <a:cubicBezTo>
                    <a:pt x="46" y="1"/>
                    <a:pt x="50" y="0"/>
                    <a:pt x="53" y="2"/>
                  </a:cubicBezTo>
                  <a:cubicBezTo>
                    <a:pt x="54" y="3"/>
                    <a:pt x="54" y="3"/>
                    <a:pt x="55" y="4"/>
                  </a:cubicBezTo>
                  <a:close/>
                  <a:moveTo>
                    <a:pt x="44" y="34"/>
                  </a:moveTo>
                  <a:cubicBezTo>
                    <a:pt x="44" y="37"/>
                    <a:pt x="44" y="37"/>
                    <a:pt x="44" y="37"/>
                  </a:cubicBezTo>
                  <a:cubicBezTo>
                    <a:pt x="46" y="62"/>
                    <a:pt x="46" y="62"/>
                    <a:pt x="46" y="62"/>
                  </a:cubicBezTo>
                  <a:cubicBezTo>
                    <a:pt x="52" y="62"/>
                    <a:pt x="52" y="62"/>
                    <a:pt x="52" y="62"/>
                  </a:cubicBezTo>
                  <a:cubicBezTo>
                    <a:pt x="54" y="37"/>
                    <a:pt x="54" y="37"/>
                    <a:pt x="54" y="37"/>
                  </a:cubicBezTo>
                  <a:cubicBezTo>
                    <a:pt x="54" y="34"/>
                    <a:pt x="54" y="34"/>
                    <a:pt x="54" y="34"/>
                  </a:cubicBezTo>
                  <a:cubicBezTo>
                    <a:pt x="44" y="34"/>
                    <a:pt x="44" y="34"/>
                    <a:pt x="44" y="34"/>
                  </a:cubicBezTo>
                  <a:close/>
                  <a:moveTo>
                    <a:pt x="49" y="72"/>
                  </a:moveTo>
                  <a:cubicBezTo>
                    <a:pt x="52" y="72"/>
                    <a:pt x="53" y="71"/>
                    <a:pt x="53" y="69"/>
                  </a:cubicBezTo>
                  <a:cubicBezTo>
                    <a:pt x="53" y="66"/>
                    <a:pt x="51" y="65"/>
                    <a:pt x="49" y="65"/>
                  </a:cubicBezTo>
                  <a:cubicBezTo>
                    <a:pt x="47" y="65"/>
                    <a:pt x="45" y="66"/>
                    <a:pt x="45" y="69"/>
                  </a:cubicBezTo>
                  <a:cubicBezTo>
                    <a:pt x="45" y="71"/>
                    <a:pt x="47" y="72"/>
                    <a:pt x="49" y="72"/>
                  </a:cubicBezTo>
                  <a:close/>
                  <a:moveTo>
                    <a:pt x="65" y="48"/>
                  </a:moveTo>
                  <a:cubicBezTo>
                    <a:pt x="49" y="20"/>
                    <a:pt x="49" y="20"/>
                    <a:pt x="49" y="20"/>
                  </a:cubicBezTo>
                  <a:cubicBezTo>
                    <a:pt x="34" y="47"/>
                    <a:pt x="34" y="47"/>
                    <a:pt x="34" y="47"/>
                  </a:cubicBezTo>
                  <a:cubicBezTo>
                    <a:pt x="34" y="48"/>
                    <a:pt x="34" y="48"/>
                    <a:pt x="33" y="48"/>
                  </a:cubicBezTo>
                  <a:cubicBezTo>
                    <a:pt x="17" y="75"/>
                    <a:pt x="17" y="75"/>
                    <a:pt x="17" y="75"/>
                  </a:cubicBezTo>
                  <a:cubicBezTo>
                    <a:pt x="49" y="75"/>
                    <a:pt x="49" y="75"/>
                    <a:pt x="49" y="75"/>
                  </a:cubicBezTo>
                  <a:cubicBezTo>
                    <a:pt x="81" y="75"/>
                    <a:pt x="81" y="75"/>
                    <a:pt x="81" y="75"/>
                  </a:cubicBezTo>
                  <a:cubicBezTo>
                    <a:pt x="65" y="48"/>
                    <a:pt x="65" y="48"/>
                    <a:pt x="65" y="48"/>
                  </a:cubicBezTo>
                  <a:cubicBezTo>
                    <a:pt x="65" y="48"/>
                    <a:pt x="65" y="48"/>
                    <a:pt x="65" y="48"/>
                  </a:cubicBezTo>
                  <a:close/>
                </a:path>
              </a:pathLst>
            </a:custGeom>
            <a:solidFill>
              <a:srgbClr val="FFC000"/>
            </a:solidFill>
            <a:ln>
              <a:noFill/>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a:ln>
                  <a:noFill/>
                </a:ln>
                <a:solidFill>
                  <a:prstClr val="black"/>
                </a:solidFill>
                <a:effectLst/>
                <a:uLnTx/>
                <a:uFillTx/>
                <a:latin typeface="+mn-lt"/>
                <a:ea typeface="+mn-ea"/>
                <a:cs typeface="+mn-ea"/>
                <a:sym typeface="+mn-lt"/>
              </a:endParaRPr>
            </a:p>
          </p:txBody>
        </p:sp>
      </p:grpSp>
      <p:grpSp>
        <p:nvGrpSpPr>
          <p:cNvPr id="24" name="组合 23"/>
          <p:cNvGrpSpPr/>
          <p:nvPr/>
        </p:nvGrpSpPr>
        <p:grpSpPr>
          <a:xfrm>
            <a:off x="5245269" y="2478430"/>
            <a:ext cx="3373880" cy="956349"/>
            <a:chOff x="5462159" y="2623003"/>
            <a:chExt cx="3374319" cy="956128"/>
          </a:xfrm>
        </p:grpSpPr>
        <p:cxnSp>
          <p:nvCxnSpPr>
            <p:cNvPr id="25" name="直接连接符 24"/>
            <p:cNvCxnSpPr/>
            <p:nvPr/>
          </p:nvCxnSpPr>
          <p:spPr>
            <a:xfrm>
              <a:off x="5462159" y="3101067"/>
              <a:ext cx="2407372" cy="0"/>
            </a:xfrm>
            <a:prstGeom prst="line">
              <a:avLst/>
            </a:prstGeom>
            <a:noFill/>
            <a:ln w="12700" cap="flat" cmpd="sng" algn="ctr">
              <a:solidFill>
                <a:srgbClr val="9DA8B1"/>
              </a:solidFill>
              <a:prstDash val="solid"/>
              <a:miter lim="800000"/>
            </a:ln>
            <a:effectLst/>
          </p:spPr>
        </p:cxnSp>
        <p:sp>
          <p:nvSpPr>
            <p:cNvPr id="26" name="椭圆 25"/>
            <p:cNvSpPr/>
            <p:nvPr/>
          </p:nvSpPr>
          <p:spPr>
            <a:xfrm>
              <a:off x="7880350" y="2623003"/>
              <a:ext cx="956128" cy="956128"/>
            </a:xfrm>
            <a:prstGeom prst="ellipse">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a:ln>
                  <a:noFill/>
                </a:ln>
                <a:solidFill>
                  <a:prstClr val="black">
                    <a:lumMod val="75000"/>
                    <a:lumOff val="25000"/>
                  </a:prstClr>
                </a:solidFill>
                <a:effectLst/>
                <a:uLnTx/>
                <a:uFillTx/>
                <a:latin typeface="+mn-lt"/>
                <a:ea typeface="+mn-ea"/>
                <a:cs typeface="+mn-ea"/>
                <a:sym typeface="+mn-lt"/>
              </a:endParaRPr>
            </a:p>
          </p:txBody>
        </p:sp>
        <p:sp>
          <p:nvSpPr>
            <p:cNvPr id="27" name="Freeform 168"/>
            <p:cNvSpPr>
              <a:spLocks noChangeAspect="1" noEditPoints="1"/>
            </p:cNvSpPr>
            <p:nvPr/>
          </p:nvSpPr>
          <p:spPr bwMode="auto">
            <a:xfrm>
              <a:off x="8127242" y="2903067"/>
              <a:ext cx="462345" cy="396000"/>
            </a:xfrm>
            <a:custGeom>
              <a:avLst/>
              <a:gdLst>
                <a:gd name="T0" fmla="*/ 4 w 94"/>
                <a:gd name="T1" fmla="*/ 19 h 81"/>
                <a:gd name="T2" fmla="*/ 46 w 94"/>
                <a:gd name="T3" fmla="*/ 19 h 81"/>
                <a:gd name="T4" fmla="*/ 50 w 94"/>
                <a:gd name="T5" fmla="*/ 16 h 81"/>
                <a:gd name="T6" fmla="*/ 73 w 94"/>
                <a:gd name="T7" fmla="*/ 0 h 81"/>
                <a:gd name="T8" fmla="*/ 73 w 94"/>
                <a:gd name="T9" fmla="*/ 33 h 81"/>
                <a:gd name="T10" fmla="*/ 73 w 94"/>
                <a:gd name="T11" fmla="*/ 66 h 81"/>
                <a:gd name="T12" fmla="*/ 50 w 94"/>
                <a:gd name="T13" fmla="*/ 49 h 81"/>
                <a:gd name="T14" fmla="*/ 46 w 94"/>
                <a:gd name="T15" fmla="*/ 47 h 81"/>
                <a:gd name="T16" fmla="*/ 33 w 94"/>
                <a:gd name="T17" fmla="*/ 47 h 81"/>
                <a:gd name="T18" fmla="*/ 40 w 94"/>
                <a:gd name="T19" fmla="*/ 70 h 81"/>
                <a:gd name="T20" fmla="*/ 45 w 94"/>
                <a:gd name="T21" fmla="*/ 70 h 81"/>
                <a:gd name="T22" fmla="*/ 45 w 94"/>
                <a:gd name="T23" fmla="*/ 81 h 81"/>
                <a:gd name="T24" fmla="*/ 43 w 94"/>
                <a:gd name="T25" fmla="*/ 81 h 81"/>
                <a:gd name="T26" fmla="*/ 21 w 94"/>
                <a:gd name="T27" fmla="*/ 81 h 81"/>
                <a:gd name="T28" fmla="*/ 11 w 94"/>
                <a:gd name="T29" fmla="*/ 47 h 81"/>
                <a:gd name="T30" fmla="*/ 4 w 94"/>
                <a:gd name="T31" fmla="*/ 47 h 81"/>
                <a:gd name="T32" fmla="*/ 4 w 94"/>
                <a:gd name="T33" fmla="*/ 19 h 81"/>
                <a:gd name="T34" fmla="*/ 87 w 94"/>
                <a:gd name="T35" fmla="*/ 23 h 81"/>
                <a:gd name="T36" fmla="*/ 94 w 94"/>
                <a:gd name="T37" fmla="*/ 33 h 81"/>
                <a:gd name="T38" fmla="*/ 87 w 94"/>
                <a:gd name="T39" fmla="*/ 43 h 81"/>
                <a:gd name="T40" fmla="*/ 87 w 94"/>
                <a:gd name="T41" fmla="*/ 66 h 81"/>
                <a:gd name="T42" fmla="*/ 78 w 94"/>
                <a:gd name="T43" fmla="*/ 66 h 81"/>
                <a:gd name="T44" fmla="*/ 78 w 94"/>
                <a:gd name="T45" fmla="*/ 0 h 81"/>
                <a:gd name="T46" fmla="*/ 87 w 94"/>
                <a:gd name="T47" fmla="*/ 0 h 81"/>
                <a:gd name="T48" fmla="*/ 87 w 94"/>
                <a:gd name="T49" fmla="*/ 23 h 81"/>
                <a:gd name="T50" fmla="*/ 46 w 94"/>
                <a:gd name="T51" fmla="*/ 49 h 81"/>
                <a:gd name="T52" fmla="*/ 37 w 94"/>
                <a:gd name="T53" fmla="*/ 49 h 81"/>
                <a:gd name="T54" fmla="*/ 40 w 94"/>
                <a:gd name="T55" fmla="*/ 61 h 81"/>
                <a:gd name="T56" fmla="*/ 43 w 94"/>
                <a:gd name="T57" fmla="*/ 61 h 81"/>
                <a:gd name="T58" fmla="*/ 43 w 94"/>
                <a:gd name="T59" fmla="*/ 57 h 81"/>
                <a:gd name="T60" fmla="*/ 46 w 94"/>
                <a:gd name="T61" fmla="*/ 4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rgbClr val="FFC000"/>
            </a:solidFill>
            <a:ln>
              <a:noFill/>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a:ln>
                  <a:noFill/>
                </a:ln>
                <a:solidFill>
                  <a:prstClr val="black">
                    <a:lumMod val="75000"/>
                    <a:lumOff val="25000"/>
                  </a:prstClr>
                </a:solidFill>
                <a:effectLst/>
                <a:uLnTx/>
                <a:uFillTx/>
                <a:latin typeface="+mn-lt"/>
                <a:ea typeface="+mn-ea"/>
                <a:cs typeface="+mn-ea"/>
                <a:sym typeface="+mn-lt"/>
              </a:endParaRPr>
            </a:p>
          </p:txBody>
        </p:sp>
      </p:grpSp>
      <p:grpSp>
        <p:nvGrpSpPr>
          <p:cNvPr id="28" name="组合 27"/>
          <p:cNvGrpSpPr/>
          <p:nvPr/>
        </p:nvGrpSpPr>
        <p:grpSpPr>
          <a:xfrm>
            <a:off x="5278560" y="3746000"/>
            <a:ext cx="3340587" cy="956349"/>
            <a:chOff x="5495456" y="3890281"/>
            <a:chExt cx="3341022" cy="956128"/>
          </a:xfrm>
        </p:grpSpPr>
        <p:cxnSp>
          <p:nvCxnSpPr>
            <p:cNvPr id="29" name="直接连接符 28"/>
            <p:cNvCxnSpPr/>
            <p:nvPr/>
          </p:nvCxnSpPr>
          <p:spPr>
            <a:xfrm>
              <a:off x="5495456" y="4368345"/>
              <a:ext cx="2372336" cy="0"/>
            </a:xfrm>
            <a:prstGeom prst="line">
              <a:avLst/>
            </a:prstGeom>
            <a:noFill/>
            <a:ln w="12700" cap="flat" cmpd="sng" algn="ctr">
              <a:solidFill>
                <a:srgbClr val="9DA8B1"/>
              </a:solidFill>
              <a:prstDash val="solid"/>
              <a:miter lim="800000"/>
            </a:ln>
            <a:effectLst/>
          </p:spPr>
        </p:cxnSp>
        <p:sp>
          <p:nvSpPr>
            <p:cNvPr id="30" name="椭圆 29"/>
            <p:cNvSpPr/>
            <p:nvPr/>
          </p:nvSpPr>
          <p:spPr>
            <a:xfrm>
              <a:off x="7880350" y="3890281"/>
              <a:ext cx="956128" cy="956128"/>
            </a:xfrm>
            <a:prstGeom prst="ellipse">
              <a:avLst/>
            </a:prstGeom>
            <a:solidFill>
              <a:srgbClr val="292A2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a:ln>
                  <a:noFill/>
                </a:ln>
                <a:solidFill>
                  <a:prstClr val="black">
                    <a:lumMod val="75000"/>
                    <a:lumOff val="25000"/>
                  </a:prstClr>
                </a:solidFill>
                <a:effectLst/>
                <a:uLnTx/>
                <a:uFillTx/>
                <a:latin typeface="+mn-lt"/>
                <a:ea typeface="+mn-ea"/>
                <a:cs typeface="+mn-ea"/>
                <a:sym typeface="+mn-lt"/>
              </a:endParaRPr>
            </a:p>
          </p:txBody>
        </p:sp>
        <p:sp>
          <p:nvSpPr>
            <p:cNvPr id="31" name="Freeform 203"/>
            <p:cNvSpPr>
              <a:spLocks noChangeAspect="1" noEditPoints="1"/>
            </p:cNvSpPr>
            <p:nvPr/>
          </p:nvSpPr>
          <p:spPr bwMode="auto">
            <a:xfrm>
              <a:off x="8167654" y="4154579"/>
              <a:ext cx="413052" cy="396000"/>
            </a:xfrm>
            <a:custGeom>
              <a:avLst/>
              <a:gdLst>
                <a:gd name="T0" fmla="*/ 88 w 218"/>
                <a:gd name="T1" fmla="*/ 43 h 209"/>
                <a:gd name="T2" fmla="*/ 36 w 218"/>
                <a:gd name="T3" fmla="*/ 43 h 209"/>
                <a:gd name="T4" fmla="*/ 26 w 218"/>
                <a:gd name="T5" fmla="*/ 57 h 209"/>
                <a:gd name="T6" fmla="*/ 36 w 218"/>
                <a:gd name="T7" fmla="*/ 71 h 209"/>
                <a:gd name="T8" fmla="*/ 88 w 218"/>
                <a:gd name="T9" fmla="*/ 71 h 209"/>
                <a:gd name="T10" fmla="*/ 88 w 218"/>
                <a:gd name="T11" fmla="*/ 43 h 209"/>
                <a:gd name="T12" fmla="*/ 88 w 218"/>
                <a:gd name="T13" fmla="*/ 43 h 209"/>
                <a:gd name="T14" fmla="*/ 126 w 218"/>
                <a:gd name="T15" fmla="*/ 71 h 209"/>
                <a:gd name="T16" fmla="*/ 187 w 218"/>
                <a:gd name="T17" fmla="*/ 71 h 209"/>
                <a:gd name="T18" fmla="*/ 194 w 218"/>
                <a:gd name="T19" fmla="*/ 71 h 209"/>
                <a:gd name="T20" fmla="*/ 197 w 218"/>
                <a:gd name="T21" fmla="*/ 76 h 209"/>
                <a:gd name="T22" fmla="*/ 213 w 218"/>
                <a:gd name="T23" fmla="*/ 102 h 209"/>
                <a:gd name="T24" fmla="*/ 218 w 218"/>
                <a:gd name="T25" fmla="*/ 109 h 209"/>
                <a:gd name="T26" fmla="*/ 213 w 218"/>
                <a:gd name="T27" fmla="*/ 114 h 209"/>
                <a:gd name="T28" fmla="*/ 197 w 218"/>
                <a:gd name="T29" fmla="*/ 140 h 209"/>
                <a:gd name="T30" fmla="*/ 194 w 218"/>
                <a:gd name="T31" fmla="*/ 147 h 209"/>
                <a:gd name="T32" fmla="*/ 187 w 218"/>
                <a:gd name="T33" fmla="*/ 147 h 209"/>
                <a:gd name="T34" fmla="*/ 126 w 218"/>
                <a:gd name="T35" fmla="*/ 147 h 209"/>
                <a:gd name="T36" fmla="*/ 126 w 218"/>
                <a:gd name="T37" fmla="*/ 180 h 209"/>
                <a:gd name="T38" fmla="*/ 180 w 218"/>
                <a:gd name="T39" fmla="*/ 180 h 209"/>
                <a:gd name="T40" fmla="*/ 180 w 218"/>
                <a:gd name="T41" fmla="*/ 209 h 209"/>
                <a:gd name="T42" fmla="*/ 40 w 218"/>
                <a:gd name="T43" fmla="*/ 209 h 209"/>
                <a:gd name="T44" fmla="*/ 40 w 218"/>
                <a:gd name="T45" fmla="*/ 180 h 209"/>
                <a:gd name="T46" fmla="*/ 90 w 218"/>
                <a:gd name="T47" fmla="*/ 180 h 209"/>
                <a:gd name="T48" fmla="*/ 90 w 218"/>
                <a:gd name="T49" fmla="*/ 95 h 209"/>
                <a:gd name="T50" fmla="*/ 29 w 218"/>
                <a:gd name="T51" fmla="*/ 95 h 209"/>
                <a:gd name="T52" fmla="*/ 22 w 218"/>
                <a:gd name="T53" fmla="*/ 95 h 209"/>
                <a:gd name="T54" fmla="*/ 19 w 218"/>
                <a:gd name="T55" fmla="*/ 88 h 209"/>
                <a:gd name="T56" fmla="*/ 3 w 218"/>
                <a:gd name="T57" fmla="*/ 62 h 209"/>
                <a:gd name="T58" fmla="*/ 0 w 218"/>
                <a:gd name="T59" fmla="*/ 57 h 209"/>
                <a:gd name="T60" fmla="*/ 3 w 218"/>
                <a:gd name="T61" fmla="*/ 50 h 209"/>
                <a:gd name="T62" fmla="*/ 19 w 218"/>
                <a:gd name="T63" fmla="*/ 24 h 209"/>
                <a:gd name="T64" fmla="*/ 22 w 218"/>
                <a:gd name="T65" fmla="*/ 19 h 209"/>
                <a:gd name="T66" fmla="*/ 29 w 218"/>
                <a:gd name="T67" fmla="*/ 19 h 209"/>
                <a:gd name="T68" fmla="*/ 90 w 218"/>
                <a:gd name="T69" fmla="*/ 19 h 209"/>
                <a:gd name="T70" fmla="*/ 90 w 218"/>
                <a:gd name="T71" fmla="*/ 15 h 209"/>
                <a:gd name="T72" fmla="*/ 109 w 218"/>
                <a:gd name="T73" fmla="*/ 0 h 209"/>
                <a:gd name="T74" fmla="*/ 126 w 218"/>
                <a:gd name="T75" fmla="*/ 15 h 209"/>
                <a:gd name="T76" fmla="*/ 126 w 218"/>
                <a:gd name="T77" fmla="*/ 71 h 209"/>
                <a:gd name="T78" fmla="*/ 126 w 218"/>
                <a:gd name="T79" fmla="*/ 71 h 209"/>
                <a:gd name="T80" fmla="*/ 182 w 218"/>
                <a:gd name="T81" fmla="*/ 93 h 209"/>
                <a:gd name="T82" fmla="*/ 128 w 218"/>
                <a:gd name="T83" fmla="*/ 93 h 209"/>
                <a:gd name="T84" fmla="*/ 128 w 218"/>
                <a:gd name="T85" fmla="*/ 123 h 209"/>
                <a:gd name="T86" fmla="*/ 182 w 218"/>
                <a:gd name="T87" fmla="*/ 123 h 209"/>
                <a:gd name="T88" fmla="*/ 192 w 218"/>
                <a:gd name="T89" fmla="*/ 109 h 209"/>
                <a:gd name="T90" fmla="*/ 182 w 218"/>
                <a:gd name="T91" fmla="*/ 93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8" h="209">
                  <a:moveTo>
                    <a:pt x="88" y="43"/>
                  </a:moveTo>
                  <a:lnTo>
                    <a:pt x="36" y="43"/>
                  </a:lnTo>
                  <a:lnTo>
                    <a:pt x="26" y="57"/>
                  </a:lnTo>
                  <a:lnTo>
                    <a:pt x="36" y="71"/>
                  </a:lnTo>
                  <a:lnTo>
                    <a:pt x="88" y="71"/>
                  </a:lnTo>
                  <a:lnTo>
                    <a:pt x="88" y="43"/>
                  </a:lnTo>
                  <a:lnTo>
                    <a:pt x="88" y="43"/>
                  </a:lnTo>
                  <a:close/>
                  <a:moveTo>
                    <a:pt x="126" y="71"/>
                  </a:moveTo>
                  <a:lnTo>
                    <a:pt x="187" y="71"/>
                  </a:lnTo>
                  <a:lnTo>
                    <a:pt x="194" y="71"/>
                  </a:lnTo>
                  <a:lnTo>
                    <a:pt x="197" y="76"/>
                  </a:lnTo>
                  <a:lnTo>
                    <a:pt x="213" y="102"/>
                  </a:lnTo>
                  <a:lnTo>
                    <a:pt x="218" y="109"/>
                  </a:lnTo>
                  <a:lnTo>
                    <a:pt x="213" y="114"/>
                  </a:lnTo>
                  <a:lnTo>
                    <a:pt x="197" y="140"/>
                  </a:lnTo>
                  <a:lnTo>
                    <a:pt x="194" y="147"/>
                  </a:lnTo>
                  <a:lnTo>
                    <a:pt x="187" y="147"/>
                  </a:lnTo>
                  <a:lnTo>
                    <a:pt x="126" y="147"/>
                  </a:lnTo>
                  <a:lnTo>
                    <a:pt x="126" y="180"/>
                  </a:lnTo>
                  <a:lnTo>
                    <a:pt x="180" y="180"/>
                  </a:lnTo>
                  <a:lnTo>
                    <a:pt x="180" y="209"/>
                  </a:lnTo>
                  <a:lnTo>
                    <a:pt x="40" y="209"/>
                  </a:lnTo>
                  <a:lnTo>
                    <a:pt x="40" y="180"/>
                  </a:lnTo>
                  <a:lnTo>
                    <a:pt x="90" y="180"/>
                  </a:lnTo>
                  <a:lnTo>
                    <a:pt x="90" y="95"/>
                  </a:lnTo>
                  <a:lnTo>
                    <a:pt x="29" y="95"/>
                  </a:lnTo>
                  <a:lnTo>
                    <a:pt x="22" y="95"/>
                  </a:lnTo>
                  <a:lnTo>
                    <a:pt x="19" y="88"/>
                  </a:lnTo>
                  <a:lnTo>
                    <a:pt x="3" y="62"/>
                  </a:lnTo>
                  <a:lnTo>
                    <a:pt x="0" y="57"/>
                  </a:lnTo>
                  <a:lnTo>
                    <a:pt x="3" y="50"/>
                  </a:lnTo>
                  <a:lnTo>
                    <a:pt x="19" y="24"/>
                  </a:lnTo>
                  <a:lnTo>
                    <a:pt x="22" y="19"/>
                  </a:lnTo>
                  <a:lnTo>
                    <a:pt x="29" y="19"/>
                  </a:lnTo>
                  <a:lnTo>
                    <a:pt x="90" y="19"/>
                  </a:lnTo>
                  <a:lnTo>
                    <a:pt x="90" y="15"/>
                  </a:lnTo>
                  <a:lnTo>
                    <a:pt x="109" y="0"/>
                  </a:lnTo>
                  <a:lnTo>
                    <a:pt x="126" y="15"/>
                  </a:lnTo>
                  <a:lnTo>
                    <a:pt x="126" y="71"/>
                  </a:lnTo>
                  <a:lnTo>
                    <a:pt x="126" y="71"/>
                  </a:lnTo>
                  <a:close/>
                  <a:moveTo>
                    <a:pt x="182" y="93"/>
                  </a:moveTo>
                  <a:lnTo>
                    <a:pt x="128" y="93"/>
                  </a:lnTo>
                  <a:lnTo>
                    <a:pt x="128" y="123"/>
                  </a:lnTo>
                  <a:lnTo>
                    <a:pt x="182" y="123"/>
                  </a:lnTo>
                  <a:lnTo>
                    <a:pt x="192" y="109"/>
                  </a:lnTo>
                  <a:lnTo>
                    <a:pt x="182" y="93"/>
                  </a:lnTo>
                  <a:close/>
                </a:path>
              </a:pathLst>
            </a:custGeom>
            <a:solidFill>
              <a:srgbClr val="FFC000"/>
            </a:solidFill>
            <a:ln>
              <a:noFill/>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a:ln>
                  <a:noFill/>
                </a:ln>
                <a:solidFill>
                  <a:prstClr val="black">
                    <a:lumMod val="75000"/>
                    <a:lumOff val="25000"/>
                  </a:prstClr>
                </a:solidFill>
                <a:effectLst/>
                <a:uLnTx/>
                <a:uFillTx/>
                <a:latin typeface="+mn-lt"/>
                <a:ea typeface="+mn-ea"/>
                <a:cs typeface="+mn-ea"/>
                <a:sym typeface="+mn-lt"/>
              </a:endParaRPr>
            </a:p>
          </p:txBody>
        </p:sp>
      </p:grpSp>
      <p:sp>
        <p:nvSpPr>
          <p:cNvPr id="32" name="矩形 31"/>
          <p:cNvSpPr/>
          <p:nvPr/>
        </p:nvSpPr>
        <p:spPr>
          <a:xfrm>
            <a:off x="2489461" y="3622854"/>
            <a:ext cx="1210413" cy="400194"/>
          </a:xfrm>
          <a:prstGeom prst="rect">
            <a:avLst/>
          </a:prstGeom>
        </p:spPr>
        <p:txBody>
          <a:bodyPr wrap="none" lIns="91428" tIns="45715" rIns="91428" bIns="45715">
            <a:spAutoFit/>
          </a:bodyPr>
          <a:lstStyle/>
          <a:p>
            <a:pPr fontAlgn="auto">
              <a:spcBef>
                <a:spcPts val="0"/>
              </a:spcBef>
              <a:spcAft>
                <a:spcPts val="0"/>
              </a:spcAft>
            </a:pPr>
            <a:r>
              <a:rPr lang="zh-CN" altLang="en-US" sz="2000" dirty="0">
                <a:solidFill>
                  <a:srgbClr val="FFC000"/>
                </a:solidFill>
                <a:latin typeface="+mn-lt"/>
                <a:ea typeface="+mn-ea"/>
                <a:cs typeface="+mn-ea"/>
                <a:sym typeface="+mn-lt"/>
              </a:rPr>
              <a:t>添加标题</a:t>
            </a:r>
            <a:endParaRPr lang="en-US" altLang="zh-CN" sz="2000" dirty="0">
              <a:solidFill>
                <a:srgbClr val="FFC000"/>
              </a:solidFill>
              <a:latin typeface="+mn-lt"/>
              <a:ea typeface="+mn-ea"/>
              <a:cs typeface="+mn-ea"/>
              <a:sym typeface="+mn-lt"/>
            </a:endParaRPr>
          </a:p>
        </p:txBody>
      </p:sp>
      <p:sp>
        <p:nvSpPr>
          <p:cNvPr id="33" name="矩形 47"/>
          <p:cNvSpPr>
            <a:spLocks noChangeArrowheads="1"/>
          </p:cNvSpPr>
          <p:nvPr/>
        </p:nvSpPr>
        <p:spPr bwMode="auto">
          <a:xfrm>
            <a:off x="2045087" y="4018903"/>
            <a:ext cx="2099181" cy="905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5" rIns="91428" bIns="45715">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marL="0" marR="0" lvl="0" indent="0" algn="ctr" defTabSz="914400" eaLnBrk="1" fontAlgn="auto" latinLnBrk="0" hangingPunct="1">
              <a:lnSpc>
                <a:spcPct val="110000"/>
              </a:lnSpc>
              <a:spcBef>
                <a:spcPct val="0"/>
              </a:spcBef>
              <a:spcAft>
                <a:spcPts val="0"/>
              </a:spcAft>
              <a:buClrTx/>
              <a:buSzTx/>
              <a:buFont typeface="Arial" panose="020B0604020202020204" pitchFamily="34" charset="0"/>
              <a:buNone/>
              <a:defRPr/>
            </a:pPr>
            <a:r>
              <a:rPr kumimoji="0" lang="zh-CN" altLang="en-US" sz="1200" b="0" i="0" u="none" strike="noStrike" kern="0" cap="none" spc="0" normalizeH="0" baseline="0" noProof="0" dirty="0">
                <a:ln>
                  <a:noFill/>
                </a:ln>
                <a:solidFill>
                  <a:srgbClr val="FFC000"/>
                </a:solidFill>
                <a:effectLst/>
                <a:uLnTx/>
                <a:uFillTx/>
                <a:latin typeface="+mn-lt"/>
                <a:ea typeface="+mn-ea"/>
                <a:cs typeface="+mn-ea"/>
                <a:sym typeface="+mn-lt"/>
              </a:rPr>
              <a:t>在此录入上述图表的描述说明，在此录入上述图表的描述说明，在此录入上述图表的描述说明。</a:t>
            </a:r>
          </a:p>
        </p:txBody>
      </p:sp>
      <p:sp>
        <p:nvSpPr>
          <p:cNvPr id="34" name="矩形 33"/>
          <p:cNvSpPr/>
          <p:nvPr/>
        </p:nvSpPr>
        <p:spPr>
          <a:xfrm>
            <a:off x="6843806" y="1265733"/>
            <a:ext cx="1210413" cy="400194"/>
          </a:xfrm>
          <a:prstGeom prst="rect">
            <a:avLst/>
          </a:prstGeom>
        </p:spPr>
        <p:txBody>
          <a:bodyPr wrap="none" lIns="91428" tIns="45715" rIns="91428" bIns="45715">
            <a:spAutoFit/>
          </a:bodyPr>
          <a:lstStyle/>
          <a:p>
            <a:pPr fontAlgn="auto">
              <a:spcBef>
                <a:spcPts val="0"/>
              </a:spcBef>
              <a:spcAft>
                <a:spcPts val="0"/>
              </a:spcAft>
            </a:pPr>
            <a:r>
              <a:rPr lang="zh-CN" altLang="en-US" sz="2000" dirty="0">
                <a:solidFill>
                  <a:prstClr val="black">
                    <a:lumMod val="75000"/>
                    <a:lumOff val="25000"/>
                  </a:prstClr>
                </a:solidFill>
                <a:latin typeface="+mn-lt"/>
                <a:ea typeface="+mn-ea"/>
                <a:cs typeface="+mn-ea"/>
                <a:sym typeface="+mn-lt"/>
              </a:rPr>
              <a:t>添加标题</a:t>
            </a:r>
            <a:endParaRPr lang="en-US" altLang="zh-CN" sz="2000" dirty="0">
              <a:solidFill>
                <a:prstClr val="black">
                  <a:lumMod val="75000"/>
                  <a:lumOff val="25000"/>
                </a:prstClr>
              </a:solidFill>
              <a:latin typeface="+mn-lt"/>
              <a:ea typeface="+mn-ea"/>
              <a:cs typeface="+mn-ea"/>
              <a:sym typeface="+mn-lt"/>
            </a:endParaRPr>
          </a:p>
        </p:txBody>
      </p:sp>
      <p:sp>
        <p:nvSpPr>
          <p:cNvPr id="35" name="矩形 47"/>
          <p:cNvSpPr>
            <a:spLocks noChangeArrowheads="1"/>
          </p:cNvSpPr>
          <p:nvPr/>
        </p:nvSpPr>
        <p:spPr bwMode="auto">
          <a:xfrm>
            <a:off x="6846607" y="1633254"/>
            <a:ext cx="2632885" cy="757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5" rIns="91428" bIns="45715">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marL="0" marR="0" lvl="0" indent="0" defTabSz="914400" eaLnBrk="1" fontAlgn="auto" latinLnBrk="0" hangingPunct="1">
              <a:lnSpc>
                <a:spcPct val="120000"/>
              </a:lnSpc>
              <a:spcBef>
                <a:spcPct val="0"/>
              </a:spcBef>
              <a:spcAft>
                <a:spcPts val="0"/>
              </a:spcAft>
              <a:buClrTx/>
              <a:buSzTx/>
              <a:buFont typeface="Arial" panose="020B0604020202020204" pitchFamily="34" charset="0"/>
              <a:buNone/>
              <a:defRPr/>
            </a:pPr>
            <a:r>
              <a:rPr kumimoji="0" lang="zh-CN" altLang="en-US" sz="1200" b="0" i="0" u="none" strike="noStrike" kern="0" cap="none" spc="0" normalizeH="0" baseline="0" noProof="0" dirty="0">
                <a:ln>
                  <a:noFill/>
                </a:ln>
                <a:solidFill>
                  <a:prstClr val="black">
                    <a:lumMod val="75000"/>
                    <a:lumOff val="25000"/>
                  </a:prstClr>
                </a:solidFill>
                <a:effectLst/>
                <a:uLnTx/>
                <a:uFillTx/>
                <a:latin typeface="+mn-lt"/>
                <a:ea typeface="+mn-ea"/>
                <a:cs typeface="+mn-ea"/>
                <a:sym typeface="+mn-lt"/>
              </a:rPr>
              <a:t>在此录入图表的描述说明，在此录入图表的描述说明，在此录入上述图表的描述说明。</a:t>
            </a:r>
          </a:p>
        </p:txBody>
      </p:sp>
      <p:sp>
        <p:nvSpPr>
          <p:cNvPr id="36" name="矩形 35"/>
          <p:cNvSpPr/>
          <p:nvPr/>
        </p:nvSpPr>
        <p:spPr>
          <a:xfrm>
            <a:off x="6843806" y="4816982"/>
            <a:ext cx="1210413" cy="400194"/>
          </a:xfrm>
          <a:prstGeom prst="rect">
            <a:avLst/>
          </a:prstGeom>
        </p:spPr>
        <p:txBody>
          <a:bodyPr wrap="none" lIns="91428" tIns="45715" rIns="91428" bIns="45715">
            <a:spAutoFit/>
          </a:bodyPr>
          <a:lstStyle/>
          <a:p>
            <a:pPr fontAlgn="auto">
              <a:spcBef>
                <a:spcPts val="0"/>
              </a:spcBef>
              <a:spcAft>
                <a:spcPts val="0"/>
              </a:spcAft>
            </a:pPr>
            <a:r>
              <a:rPr lang="zh-CN" altLang="en-US" sz="2000" dirty="0">
                <a:solidFill>
                  <a:prstClr val="black">
                    <a:lumMod val="75000"/>
                    <a:lumOff val="25000"/>
                  </a:prstClr>
                </a:solidFill>
                <a:latin typeface="+mn-lt"/>
                <a:ea typeface="+mn-ea"/>
                <a:cs typeface="+mn-ea"/>
                <a:sym typeface="+mn-lt"/>
              </a:rPr>
              <a:t>添加标题</a:t>
            </a:r>
            <a:endParaRPr lang="en-US" altLang="zh-CN" sz="2000" dirty="0">
              <a:solidFill>
                <a:prstClr val="black">
                  <a:lumMod val="75000"/>
                  <a:lumOff val="25000"/>
                </a:prstClr>
              </a:solidFill>
              <a:latin typeface="+mn-lt"/>
              <a:ea typeface="+mn-ea"/>
              <a:cs typeface="+mn-ea"/>
              <a:sym typeface="+mn-lt"/>
            </a:endParaRPr>
          </a:p>
        </p:txBody>
      </p:sp>
      <p:sp>
        <p:nvSpPr>
          <p:cNvPr id="37" name="矩形 47"/>
          <p:cNvSpPr>
            <a:spLocks noChangeArrowheads="1"/>
          </p:cNvSpPr>
          <p:nvPr/>
        </p:nvSpPr>
        <p:spPr bwMode="auto">
          <a:xfrm>
            <a:off x="6846607" y="5184503"/>
            <a:ext cx="2632885" cy="757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5" rIns="91428" bIns="45715">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marL="0" marR="0" lvl="0" indent="0" defTabSz="914400" eaLnBrk="1" fontAlgn="auto" latinLnBrk="0" hangingPunct="1">
              <a:lnSpc>
                <a:spcPct val="120000"/>
              </a:lnSpc>
              <a:spcBef>
                <a:spcPct val="0"/>
              </a:spcBef>
              <a:spcAft>
                <a:spcPts val="0"/>
              </a:spcAft>
              <a:buClrTx/>
              <a:buSzTx/>
              <a:buFont typeface="Arial" panose="020B0604020202020204" pitchFamily="34" charset="0"/>
              <a:buNone/>
              <a:defRPr/>
            </a:pPr>
            <a:r>
              <a:rPr kumimoji="0" lang="zh-CN" altLang="en-US" sz="1200" b="0" i="0" u="none" strike="noStrike" kern="0" cap="none" spc="0" normalizeH="0" baseline="0" noProof="0" dirty="0">
                <a:ln>
                  <a:noFill/>
                </a:ln>
                <a:solidFill>
                  <a:prstClr val="black">
                    <a:lumMod val="75000"/>
                    <a:lumOff val="25000"/>
                  </a:prstClr>
                </a:solidFill>
                <a:effectLst/>
                <a:uLnTx/>
                <a:uFillTx/>
                <a:latin typeface="+mn-lt"/>
                <a:ea typeface="+mn-ea"/>
                <a:cs typeface="+mn-ea"/>
                <a:sym typeface="+mn-lt"/>
              </a:rPr>
              <a:t>在此录入图表的描述说明，在此录入上述图表的描述说明，在此录入上述图表的描述说明。</a:t>
            </a:r>
          </a:p>
        </p:txBody>
      </p:sp>
      <p:sp>
        <p:nvSpPr>
          <p:cNvPr id="38" name="矩形 37"/>
          <p:cNvSpPr/>
          <p:nvPr/>
        </p:nvSpPr>
        <p:spPr>
          <a:xfrm>
            <a:off x="8678916" y="2367460"/>
            <a:ext cx="1210413" cy="400194"/>
          </a:xfrm>
          <a:prstGeom prst="rect">
            <a:avLst/>
          </a:prstGeom>
        </p:spPr>
        <p:txBody>
          <a:bodyPr wrap="none" lIns="91428" tIns="45715" rIns="91428" bIns="45715">
            <a:spAutoFit/>
          </a:bodyPr>
          <a:lstStyle/>
          <a:p>
            <a:pPr fontAlgn="auto">
              <a:spcBef>
                <a:spcPts val="0"/>
              </a:spcBef>
              <a:spcAft>
                <a:spcPts val="0"/>
              </a:spcAft>
            </a:pPr>
            <a:r>
              <a:rPr lang="zh-CN" altLang="en-US" sz="2000" dirty="0">
                <a:solidFill>
                  <a:prstClr val="black">
                    <a:lumMod val="75000"/>
                    <a:lumOff val="25000"/>
                  </a:prstClr>
                </a:solidFill>
                <a:latin typeface="+mn-lt"/>
                <a:ea typeface="+mn-ea"/>
                <a:cs typeface="+mn-ea"/>
                <a:sym typeface="+mn-lt"/>
              </a:rPr>
              <a:t>添加标题</a:t>
            </a:r>
            <a:endParaRPr lang="en-US" altLang="zh-CN" sz="2000" dirty="0">
              <a:solidFill>
                <a:prstClr val="black">
                  <a:lumMod val="75000"/>
                  <a:lumOff val="25000"/>
                </a:prstClr>
              </a:solidFill>
              <a:latin typeface="+mn-lt"/>
              <a:ea typeface="+mn-ea"/>
              <a:cs typeface="+mn-ea"/>
              <a:sym typeface="+mn-lt"/>
            </a:endParaRPr>
          </a:p>
        </p:txBody>
      </p:sp>
      <p:sp>
        <p:nvSpPr>
          <p:cNvPr id="39" name="矩形 47"/>
          <p:cNvSpPr>
            <a:spLocks noChangeArrowheads="1"/>
          </p:cNvSpPr>
          <p:nvPr/>
        </p:nvSpPr>
        <p:spPr bwMode="auto">
          <a:xfrm>
            <a:off x="8681718" y="2734978"/>
            <a:ext cx="2058031" cy="757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5" rIns="91428" bIns="45715">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marL="0" marR="0" lvl="0" indent="0" defTabSz="914400" eaLnBrk="1" fontAlgn="auto" latinLnBrk="0" hangingPunct="1">
              <a:lnSpc>
                <a:spcPct val="120000"/>
              </a:lnSpc>
              <a:spcBef>
                <a:spcPct val="0"/>
              </a:spcBef>
              <a:spcAft>
                <a:spcPts val="0"/>
              </a:spcAft>
              <a:buClrTx/>
              <a:buSzTx/>
              <a:buFont typeface="Arial" panose="020B0604020202020204" pitchFamily="34" charset="0"/>
              <a:buNone/>
              <a:defRPr/>
            </a:pPr>
            <a:r>
              <a:rPr kumimoji="0" lang="zh-CN" altLang="en-US" sz="1200" b="0" i="0" u="none" strike="noStrike" kern="0" cap="none" spc="0" normalizeH="0" baseline="0" noProof="0" dirty="0">
                <a:ln>
                  <a:noFill/>
                </a:ln>
                <a:solidFill>
                  <a:prstClr val="black">
                    <a:lumMod val="75000"/>
                    <a:lumOff val="25000"/>
                  </a:prstClr>
                </a:solidFill>
                <a:effectLst/>
                <a:uLnTx/>
                <a:uFillTx/>
                <a:latin typeface="+mn-lt"/>
                <a:ea typeface="+mn-ea"/>
                <a:cs typeface="+mn-ea"/>
                <a:sym typeface="+mn-lt"/>
              </a:rPr>
              <a:t>在此录入上述图表的描述说明，在此录入上述图表的描述说明。</a:t>
            </a:r>
          </a:p>
        </p:txBody>
      </p:sp>
      <p:sp>
        <p:nvSpPr>
          <p:cNvPr id="40" name="矩形 39"/>
          <p:cNvSpPr/>
          <p:nvPr/>
        </p:nvSpPr>
        <p:spPr>
          <a:xfrm>
            <a:off x="8678916" y="3672593"/>
            <a:ext cx="1210413" cy="400194"/>
          </a:xfrm>
          <a:prstGeom prst="rect">
            <a:avLst/>
          </a:prstGeom>
        </p:spPr>
        <p:txBody>
          <a:bodyPr wrap="none" lIns="91428" tIns="45715" rIns="91428" bIns="45715">
            <a:spAutoFit/>
          </a:bodyPr>
          <a:lstStyle/>
          <a:p>
            <a:pPr fontAlgn="auto">
              <a:spcBef>
                <a:spcPts val="0"/>
              </a:spcBef>
              <a:spcAft>
                <a:spcPts val="0"/>
              </a:spcAft>
            </a:pPr>
            <a:r>
              <a:rPr lang="zh-CN" altLang="en-US" sz="2000" dirty="0">
                <a:solidFill>
                  <a:prstClr val="black">
                    <a:lumMod val="75000"/>
                    <a:lumOff val="25000"/>
                  </a:prstClr>
                </a:solidFill>
                <a:latin typeface="+mn-lt"/>
                <a:ea typeface="+mn-ea"/>
                <a:cs typeface="+mn-ea"/>
                <a:sym typeface="+mn-lt"/>
              </a:rPr>
              <a:t>添加标题</a:t>
            </a:r>
            <a:endParaRPr lang="en-US" altLang="zh-CN" sz="2000" dirty="0">
              <a:solidFill>
                <a:prstClr val="black">
                  <a:lumMod val="75000"/>
                  <a:lumOff val="25000"/>
                </a:prstClr>
              </a:solidFill>
              <a:latin typeface="+mn-lt"/>
              <a:ea typeface="+mn-ea"/>
              <a:cs typeface="+mn-ea"/>
              <a:sym typeface="+mn-lt"/>
            </a:endParaRPr>
          </a:p>
        </p:txBody>
      </p:sp>
      <p:sp>
        <p:nvSpPr>
          <p:cNvPr id="41" name="矩形 47"/>
          <p:cNvSpPr>
            <a:spLocks noChangeArrowheads="1"/>
          </p:cNvSpPr>
          <p:nvPr/>
        </p:nvSpPr>
        <p:spPr bwMode="auto">
          <a:xfrm>
            <a:off x="8681718" y="4040112"/>
            <a:ext cx="2058031" cy="757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5" rIns="91428" bIns="45715">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marL="0" marR="0" lvl="0" indent="0" defTabSz="914400" eaLnBrk="1" fontAlgn="auto" latinLnBrk="0" hangingPunct="1">
              <a:lnSpc>
                <a:spcPct val="120000"/>
              </a:lnSpc>
              <a:spcBef>
                <a:spcPct val="0"/>
              </a:spcBef>
              <a:spcAft>
                <a:spcPts val="0"/>
              </a:spcAft>
              <a:buClrTx/>
              <a:buSzTx/>
              <a:buFont typeface="Arial" panose="020B0604020202020204" pitchFamily="34" charset="0"/>
              <a:buNone/>
              <a:defRPr/>
            </a:pPr>
            <a:r>
              <a:rPr kumimoji="0" lang="zh-CN" altLang="en-US" sz="1200" b="0" i="0" u="none" strike="noStrike" kern="0" cap="none" spc="0" normalizeH="0" baseline="0" noProof="0" dirty="0">
                <a:ln>
                  <a:noFill/>
                </a:ln>
                <a:solidFill>
                  <a:prstClr val="black">
                    <a:lumMod val="75000"/>
                    <a:lumOff val="25000"/>
                  </a:prstClr>
                </a:solidFill>
                <a:effectLst/>
                <a:uLnTx/>
                <a:uFillTx/>
                <a:latin typeface="+mn-lt"/>
                <a:ea typeface="+mn-ea"/>
                <a:cs typeface="+mn-ea"/>
                <a:sym typeface="+mn-lt"/>
              </a:rPr>
              <a:t>在此录入上述图表的描述说明，在此录入上述图表的描述说明。</a:t>
            </a:r>
          </a:p>
        </p:txBody>
      </p:sp>
    </p:spTree>
  </p:cSld>
  <p:clrMapOvr>
    <a:masterClrMapping/>
  </p:clrMapOvr>
  <mc:AlternateContent xmlns:mc="http://schemas.openxmlformats.org/markup-compatibility/2006" xmlns:p14="http://schemas.microsoft.com/office/powerpoint/2010/main">
    <mc:Choice Requires="p14">
      <p:transition spd="slow" p14:dur="1500" advTm="1000">
        <p:random/>
      </p:transition>
    </mc:Choice>
    <mc:Fallback xmlns="">
      <p:transition spd="slow"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53" presetClass="entr" presetSubtype="16" fill="hold" nodeType="afterEffect">
                                  <p:stCondLst>
                                    <p:cond delay="250"/>
                                  </p:stCondLst>
                                  <p:childTnLst>
                                    <p:set>
                                      <p:cBhvr>
                                        <p:cTn id="10" dur="1" fill="hold">
                                          <p:stCondLst>
                                            <p:cond delay="0"/>
                                          </p:stCondLst>
                                        </p:cTn>
                                        <p:tgtEl>
                                          <p:spTgt spid="8"/>
                                        </p:tgtEl>
                                        <p:attrNameLst>
                                          <p:attrName>style.visibility</p:attrName>
                                        </p:attrNameLst>
                                      </p:cBhvr>
                                      <p:to>
                                        <p:strVal val="visible"/>
                                      </p:to>
                                    </p:set>
                                    <p:anim calcmode="lin" valueType="num">
                                      <p:cBhvr>
                                        <p:cTn id="11" dur="400" fill="hold"/>
                                        <p:tgtEl>
                                          <p:spTgt spid="8"/>
                                        </p:tgtEl>
                                        <p:attrNameLst>
                                          <p:attrName>ppt_w</p:attrName>
                                        </p:attrNameLst>
                                      </p:cBhvr>
                                      <p:tavLst>
                                        <p:tav tm="0">
                                          <p:val>
                                            <p:fltVal val="0"/>
                                          </p:val>
                                        </p:tav>
                                        <p:tav tm="100000">
                                          <p:val>
                                            <p:strVal val="#ppt_w"/>
                                          </p:val>
                                        </p:tav>
                                      </p:tavLst>
                                    </p:anim>
                                    <p:anim calcmode="lin" valueType="num">
                                      <p:cBhvr>
                                        <p:cTn id="12" dur="400" fill="hold"/>
                                        <p:tgtEl>
                                          <p:spTgt spid="8"/>
                                        </p:tgtEl>
                                        <p:attrNameLst>
                                          <p:attrName>ppt_h</p:attrName>
                                        </p:attrNameLst>
                                      </p:cBhvr>
                                      <p:tavLst>
                                        <p:tav tm="0">
                                          <p:val>
                                            <p:fltVal val="0"/>
                                          </p:val>
                                        </p:tav>
                                        <p:tav tm="100000">
                                          <p:val>
                                            <p:strVal val="#ppt_h"/>
                                          </p:val>
                                        </p:tav>
                                      </p:tavLst>
                                    </p:anim>
                                    <p:animEffect transition="in" filter="fade">
                                      <p:cBhvr>
                                        <p:cTn id="13" dur="400"/>
                                        <p:tgtEl>
                                          <p:spTgt spid="8"/>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500"/>
                                        <p:tgtEl>
                                          <p:spTgt spid="32"/>
                                        </p:tgtEl>
                                      </p:cBhvr>
                                    </p:animEffect>
                                    <p:anim calcmode="lin" valueType="num">
                                      <p:cBhvr>
                                        <p:cTn id="18" dur="500" fill="hold"/>
                                        <p:tgtEl>
                                          <p:spTgt spid="32"/>
                                        </p:tgtEl>
                                        <p:attrNameLst>
                                          <p:attrName>ppt_x</p:attrName>
                                        </p:attrNameLst>
                                      </p:cBhvr>
                                      <p:tavLst>
                                        <p:tav tm="0">
                                          <p:val>
                                            <p:strVal val="#ppt_x"/>
                                          </p:val>
                                        </p:tav>
                                        <p:tav tm="100000">
                                          <p:val>
                                            <p:strVal val="#ppt_x"/>
                                          </p:val>
                                        </p:tav>
                                      </p:tavLst>
                                    </p:anim>
                                    <p:anim calcmode="lin" valueType="num">
                                      <p:cBhvr>
                                        <p:cTn id="19" dur="500" fill="hold"/>
                                        <p:tgtEl>
                                          <p:spTgt spid="3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500"/>
                                        <p:tgtEl>
                                          <p:spTgt spid="33"/>
                                        </p:tgtEl>
                                      </p:cBhvr>
                                    </p:animEffect>
                                    <p:anim calcmode="lin" valueType="num">
                                      <p:cBhvr>
                                        <p:cTn id="23" dur="500" fill="hold"/>
                                        <p:tgtEl>
                                          <p:spTgt spid="33"/>
                                        </p:tgtEl>
                                        <p:attrNameLst>
                                          <p:attrName>ppt_x</p:attrName>
                                        </p:attrNameLst>
                                      </p:cBhvr>
                                      <p:tavLst>
                                        <p:tav tm="0">
                                          <p:val>
                                            <p:strVal val="#ppt_x"/>
                                          </p:val>
                                        </p:tav>
                                        <p:tav tm="100000">
                                          <p:val>
                                            <p:strVal val="#ppt_x"/>
                                          </p:val>
                                        </p:tav>
                                      </p:tavLst>
                                    </p:anim>
                                    <p:anim calcmode="lin" valueType="num">
                                      <p:cBhvr>
                                        <p:cTn id="24" dur="500" fill="hold"/>
                                        <p:tgtEl>
                                          <p:spTgt spid="33"/>
                                        </p:tgtEl>
                                        <p:attrNameLst>
                                          <p:attrName>ppt_y</p:attrName>
                                        </p:attrNameLst>
                                      </p:cBhvr>
                                      <p:tavLst>
                                        <p:tav tm="0">
                                          <p:val>
                                            <p:strVal val="#ppt_y+.1"/>
                                          </p:val>
                                        </p:tav>
                                        <p:tav tm="100000">
                                          <p:val>
                                            <p:strVal val="#ppt_y"/>
                                          </p:val>
                                        </p:tav>
                                      </p:tavLst>
                                    </p:anim>
                                  </p:childTnLst>
                                </p:cTn>
                              </p:par>
                            </p:childTnLst>
                          </p:cTn>
                        </p:par>
                        <p:par>
                          <p:cTn id="25" fill="hold">
                            <p:stCondLst>
                              <p:cond delay="1750"/>
                            </p:stCondLst>
                            <p:childTnLst>
                              <p:par>
                                <p:cTn id="26" presetID="22" presetClass="entr" presetSubtype="1"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up)">
                                      <p:cBhvr>
                                        <p:cTn id="28" dur="350"/>
                                        <p:tgtEl>
                                          <p:spTgt spid="3"/>
                                        </p:tgtEl>
                                      </p:cBhvr>
                                    </p:animEffect>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p:cTn id="32" dur="400" fill="hold"/>
                                        <p:tgtEl>
                                          <p:spTgt spid="4"/>
                                        </p:tgtEl>
                                        <p:attrNameLst>
                                          <p:attrName>ppt_w</p:attrName>
                                        </p:attrNameLst>
                                      </p:cBhvr>
                                      <p:tavLst>
                                        <p:tav tm="0">
                                          <p:val>
                                            <p:fltVal val="0"/>
                                          </p:val>
                                        </p:tav>
                                        <p:tav tm="100000">
                                          <p:val>
                                            <p:strVal val="#ppt_w"/>
                                          </p:val>
                                        </p:tav>
                                      </p:tavLst>
                                    </p:anim>
                                    <p:anim calcmode="lin" valueType="num">
                                      <p:cBhvr>
                                        <p:cTn id="33" dur="400" fill="hold"/>
                                        <p:tgtEl>
                                          <p:spTgt spid="4"/>
                                        </p:tgtEl>
                                        <p:attrNameLst>
                                          <p:attrName>ppt_h</p:attrName>
                                        </p:attrNameLst>
                                      </p:cBhvr>
                                      <p:tavLst>
                                        <p:tav tm="0">
                                          <p:val>
                                            <p:fltVal val="0"/>
                                          </p:val>
                                        </p:tav>
                                        <p:tav tm="100000">
                                          <p:val>
                                            <p:strVal val="#ppt_h"/>
                                          </p:val>
                                        </p:tav>
                                      </p:tavLst>
                                    </p:anim>
                                    <p:animEffect transition="in" filter="fade">
                                      <p:cBhvr>
                                        <p:cTn id="34" dur="400"/>
                                        <p:tgtEl>
                                          <p:spTgt spid="4"/>
                                        </p:tgtEl>
                                      </p:cBhvr>
                                    </p:animEffect>
                                  </p:childTnLst>
                                </p:cTn>
                              </p:par>
                            </p:childTnLst>
                          </p:cTn>
                        </p:par>
                        <p:par>
                          <p:cTn id="35" fill="hold">
                            <p:stCondLst>
                              <p:cond delay="2750"/>
                            </p:stCondLst>
                            <p:childTnLst>
                              <p:par>
                                <p:cTn id="36" presetID="53" presetClass="entr" presetSubtype="16" fill="hold" grpId="0" nodeType="afterEffect">
                                  <p:stCondLst>
                                    <p:cond delay="0"/>
                                  </p:stCondLst>
                                  <p:childTnLst>
                                    <p:set>
                                      <p:cBhvr>
                                        <p:cTn id="37" dur="1" fill="hold">
                                          <p:stCondLst>
                                            <p:cond delay="0"/>
                                          </p:stCondLst>
                                        </p:cTn>
                                        <p:tgtEl>
                                          <p:spTgt spid="5"/>
                                        </p:tgtEl>
                                        <p:attrNameLst>
                                          <p:attrName>style.visibility</p:attrName>
                                        </p:attrNameLst>
                                      </p:cBhvr>
                                      <p:to>
                                        <p:strVal val="visible"/>
                                      </p:to>
                                    </p:set>
                                    <p:anim calcmode="lin" valueType="num">
                                      <p:cBhvr>
                                        <p:cTn id="38" dur="400" fill="hold"/>
                                        <p:tgtEl>
                                          <p:spTgt spid="5"/>
                                        </p:tgtEl>
                                        <p:attrNameLst>
                                          <p:attrName>ppt_w</p:attrName>
                                        </p:attrNameLst>
                                      </p:cBhvr>
                                      <p:tavLst>
                                        <p:tav tm="0">
                                          <p:val>
                                            <p:fltVal val="0"/>
                                          </p:val>
                                        </p:tav>
                                        <p:tav tm="100000">
                                          <p:val>
                                            <p:strVal val="#ppt_w"/>
                                          </p:val>
                                        </p:tav>
                                      </p:tavLst>
                                    </p:anim>
                                    <p:anim calcmode="lin" valueType="num">
                                      <p:cBhvr>
                                        <p:cTn id="39" dur="400" fill="hold"/>
                                        <p:tgtEl>
                                          <p:spTgt spid="5"/>
                                        </p:tgtEl>
                                        <p:attrNameLst>
                                          <p:attrName>ppt_h</p:attrName>
                                        </p:attrNameLst>
                                      </p:cBhvr>
                                      <p:tavLst>
                                        <p:tav tm="0">
                                          <p:val>
                                            <p:fltVal val="0"/>
                                          </p:val>
                                        </p:tav>
                                        <p:tav tm="100000">
                                          <p:val>
                                            <p:strVal val="#ppt_h"/>
                                          </p:val>
                                        </p:tav>
                                      </p:tavLst>
                                    </p:anim>
                                    <p:animEffect transition="in" filter="fade">
                                      <p:cBhvr>
                                        <p:cTn id="40" dur="400"/>
                                        <p:tgtEl>
                                          <p:spTgt spid="5"/>
                                        </p:tgtEl>
                                      </p:cBhvr>
                                    </p:animEffect>
                                  </p:childTnLst>
                                </p:cTn>
                              </p:par>
                            </p:childTnLst>
                          </p:cTn>
                        </p:par>
                        <p:par>
                          <p:cTn id="41" fill="hold">
                            <p:stCondLst>
                              <p:cond delay="3250"/>
                            </p:stCondLst>
                            <p:childTnLst>
                              <p:par>
                                <p:cTn id="42" presetID="53" presetClass="entr" presetSubtype="16" fill="hold" grpId="0" nodeType="afterEffect">
                                  <p:stCondLst>
                                    <p:cond delay="0"/>
                                  </p:stCondLst>
                                  <p:childTnLst>
                                    <p:set>
                                      <p:cBhvr>
                                        <p:cTn id="43" dur="1" fill="hold">
                                          <p:stCondLst>
                                            <p:cond delay="0"/>
                                          </p:stCondLst>
                                        </p:cTn>
                                        <p:tgtEl>
                                          <p:spTgt spid="6"/>
                                        </p:tgtEl>
                                        <p:attrNameLst>
                                          <p:attrName>style.visibility</p:attrName>
                                        </p:attrNameLst>
                                      </p:cBhvr>
                                      <p:to>
                                        <p:strVal val="visible"/>
                                      </p:to>
                                    </p:set>
                                    <p:anim calcmode="lin" valueType="num">
                                      <p:cBhvr>
                                        <p:cTn id="44" dur="400" fill="hold"/>
                                        <p:tgtEl>
                                          <p:spTgt spid="6"/>
                                        </p:tgtEl>
                                        <p:attrNameLst>
                                          <p:attrName>ppt_w</p:attrName>
                                        </p:attrNameLst>
                                      </p:cBhvr>
                                      <p:tavLst>
                                        <p:tav tm="0">
                                          <p:val>
                                            <p:fltVal val="0"/>
                                          </p:val>
                                        </p:tav>
                                        <p:tav tm="100000">
                                          <p:val>
                                            <p:strVal val="#ppt_w"/>
                                          </p:val>
                                        </p:tav>
                                      </p:tavLst>
                                    </p:anim>
                                    <p:anim calcmode="lin" valueType="num">
                                      <p:cBhvr>
                                        <p:cTn id="45" dur="400" fill="hold"/>
                                        <p:tgtEl>
                                          <p:spTgt spid="6"/>
                                        </p:tgtEl>
                                        <p:attrNameLst>
                                          <p:attrName>ppt_h</p:attrName>
                                        </p:attrNameLst>
                                      </p:cBhvr>
                                      <p:tavLst>
                                        <p:tav tm="0">
                                          <p:val>
                                            <p:fltVal val="0"/>
                                          </p:val>
                                        </p:tav>
                                        <p:tav tm="100000">
                                          <p:val>
                                            <p:strVal val="#ppt_h"/>
                                          </p:val>
                                        </p:tav>
                                      </p:tavLst>
                                    </p:anim>
                                    <p:animEffect transition="in" filter="fade">
                                      <p:cBhvr>
                                        <p:cTn id="46" dur="400"/>
                                        <p:tgtEl>
                                          <p:spTgt spid="6"/>
                                        </p:tgtEl>
                                      </p:cBhvr>
                                    </p:animEffect>
                                  </p:childTnLst>
                                </p:cTn>
                              </p:par>
                            </p:childTnLst>
                          </p:cTn>
                        </p:par>
                        <p:par>
                          <p:cTn id="47" fill="hold">
                            <p:stCondLst>
                              <p:cond delay="375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400" fill="hold"/>
                                        <p:tgtEl>
                                          <p:spTgt spid="7"/>
                                        </p:tgtEl>
                                        <p:attrNameLst>
                                          <p:attrName>ppt_w</p:attrName>
                                        </p:attrNameLst>
                                      </p:cBhvr>
                                      <p:tavLst>
                                        <p:tav tm="0">
                                          <p:val>
                                            <p:fltVal val="0"/>
                                          </p:val>
                                        </p:tav>
                                        <p:tav tm="100000">
                                          <p:val>
                                            <p:strVal val="#ppt_w"/>
                                          </p:val>
                                        </p:tav>
                                      </p:tavLst>
                                    </p:anim>
                                    <p:anim calcmode="lin" valueType="num">
                                      <p:cBhvr>
                                        <p:cTn id="51" dur="400" fill="hold"/>
                                        <p:tgtEl>
                                          <p:spTgt spid="7"/>
                                        </p:tgtEl>
                                        <p:attrNameLst>
                                          <p:attrName>ppt_h</p:attrName>
                                        </p:attrNameLst>
                                      </p:cBhvr>
                                      <p:tavLst>
                                        <p:tav tm="0">
                                          <p:val>
                                            <p:fltVal val="0"/>
                                          </p:val>
                                        </p:tav>
                                        <p:tav tm="100000">
                                          <p:val>
                                            <p:strVal val="#ppt_h"/>
                                          </p:val>
                                        </p:tav>
                                      </p:tavLst>
                                    </p:anim>
                                    <p:animEffect transition="in" filter="fade">
                                      <p:cBhvr>
                                        <p:cTn id="52" dur="400"/>
                                        <p:tgtEl>
                                          <p:spTgt spid="7"/>
                                        </p:tgtEl>
                                      </p:cBhvr>
                                    </p:animEffect>
                                  </p:childTnLst>
                                </p:cTn>
                              </p:par>
                            </p:childTnLst>
                          </p:cTn>
                        </p:par>
                        <p:par>
                          <p:cTn id="53" fill="hold">
                            <p:stCondLst>
                              <p:cond delay="4250"/>
                            </p:stCondLst>
                            <p:childTnLst>
                              <p:par>
                                <p:cTn id="54" presetID="2" presetClass="entr" presetSubtype="2" fill="hold" nodeType="afterEffect">
                                  <p:stCondLst>
                                    <p:cond delay="0"/>
                                  </p:stCondLst>
                                  <p:childTnLst>
                                    <p:set>
                                      <p:cBhvr>
                                        <p:cTn id="55" dur="1" fill="hold">
                                          <p:stCondLst>
                                            <p:cond delay="0"/>
                                          </p:stCondLst>
                                        </p:cTn>
                                        <p:tgtEl>
                                          <p:spTgt spid="14"/>
                                        </p:tgtEl>
                                        <p:attrNameLst>
                                          <p:attrName>style.visibility</p:attrName>
                                        </p:attrNameLst>
                                      </p:cBhvr>
                                      <p:to>
                                        <p:strVal val="visible"/>
                                      </p:to>
                                    </p:set>
                                    <p:anim calcmode="lin" valueType="num">
                                      <p:cBhvr additive="base">
                                        <p:cTn id="56" dur="500" fill="hold"/>
                                        <p:tgtEl>
                                          <p:spTgt spid="14"/>
                                        </p:tgtEl>
                                        <p:attrNameLst>
                                          <p:attrName>ppt_x</p:attrName>
                                        </p:attrNameLst>
                                      </p:cBhvr>
                                      <p:tavLst>
                                        <p:tav tm="0">
                                          <p:val>
                                            <p:strVal val="1+#ppt_w/2"/>
                                          </p:val>
                                        </p:tav>
                                        <p:tav tm="100000">
                                          <p:val>
                                            <p:strVal val="#ppt_x"/>
                                          </p:val>
                                        </p:tav>
                                      </p:tavLst>
                                    </p:anim>
                                    <p:anim calcmode="lin" valueType="num">
                                      <p:cBhvr additive="base">
                                        <p:cTn id="57" dur="500" fill="hold"/>
                                        <p:tgtEl>
                                          <p:spTgt spid="14"/>
                                        </p:tgtEl>
                                        <p:attrNameLst>
                                          <p:attrName>ppt_y</p:attrName>
                                        </p:attrNameLst>
                                      </p:cBhvr>
                                      <p:tavLst>
                                        <p:tav tm="0">
                                          <p:val>
                                            <p:strVal val="#ppt_y"/>
                                          </p:val>
                                        </p:tav>
                                        <p:tav tm="100000">
                                          <p:val>
                                            <p:strVal val="#ppt_y"/>
                                          </p:val>
                                        </p:tav>
                                      </p:tavLst>
                                    </p:anim>
                                  </p:childTnLst>
                                </p:cTn>
                              </p:par>
                            </p:childTnLst>
                          </p:cTn>
                        </p:par>
                        <p:par>
                          <p:cTn id="58" fill="hold">
                            <p:stCondLst>
                              <p:cond delay="4750"/>
                            </p:stCondLst>
                            <p:childTnLst>
                              <p:par>
                                <p:cTn id="59" presetID="22" presetClass="entr" presetSubtype="8"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Effect transition="in" filter="wipe(left)">
                                      <p:cBhvr>
                                        <p:cTn id="61" dur="500"/>
                                        <p:tgtEl>
                                          <p:spTgt spid="34"/>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wipe(left)">
                                      <p:cBhvr>
                                        <p:cTn id="64" dur="500"/>
                                        <p:tgtEl>
                                          <p:spTgt spid="35"/>
                                        </p:tgtEl>
                                      </p:cBhvr>
                                    </p:animEffect>
                                  </p:childTnLst>
                                </p:cTn>
                              </p:par>
                            </p:childTnLst>
                          </p:cTn>
                        </p:par>
                        <p:par>
                          <p:cTn id="65" fill="hold">
                            <p:stCondLst>
                              <p:cond delay="5250"/>
                            </p:stCondLst>
                            <p:childTnLst>
                              <p:par>
                                <p:cTn id="66" presetID="2" presetClass="entr" presetSubtype="2" fill="hold" nodeType="afterEffect">
                                  <p:stCondLst>
                                    <p:cond delay="250"/>
                                  </p:stCondLst>
                                  <p:childTnLst>
                                    <p:set>
                                      <p:cBhvr>
                                        <p:cTn id="67" dur="1" fill="hold">
                                          <p:stCondLst>
                                            <p:cond delay="0"/>
                                          </p:stCondLst>
                                        </p:cTn>
                                        <p:tgtEl>
                                          <p:spTgt spid="24"/>
                                        </p:tgtEl>
                                        <p:attrNameLst>
                                          <p:attrName>style.visibility</p:attrName>
                                        </p:attrNameLst>
                                      </p:cBhvr>
                                      <p:to>
                                        <p:strVal val="visible"/>
                                      </p:to>
                                    </p:set>
                                    <p:anim calcmode="lin" valueType="num">
                                      <p:cBhvr additive="base">
                                        <p:cTn id="68" dur="500" fill="hold"/>
                                        <p:tgtEl>
                                          <p:spTgt spid="24"/>
                                        </p:tgtEl>
                                        <p:attrNameLst>
                                          <p:attrName>ppt_x</p:attrName>
                                        </p:attrNameLst>
                                      </p:cBhvr>
                                      <p:tavLst>
                                        <p:tav tm="0">
                                          <p:val>
                                            <p:strVal val="1+#ppt_w/2"/>
                                          </p:val>
                                        </p:tav>
                                        <p:tav tm="100000">
                                          <p:val>
                                            <p:strVal val="#ppt_x"/>
                                          </p:val>
                                        </p:tav>
                                      </p:tavLst>
                                    </p:anim>
                                    <p:anim calcmode="lin" valueType="num">
                                      <p:cBhvr additive="base">
                                        <p:cTn id="69" dur="500" fill="hold"/>
                                        <p:tgtEl>
                                          <p:spTgt spid="24"/>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wipe(left)">
                                      <p:cBhvr>
                                        <p:cTn id="73" dur="500"/>
                                        <p:tgtEl>
                                          <p:spTgt spid="38"/>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left)">
                                      <p:cBhvr>
                                        <p:cTn id="76" dur="500"/>
                                        <p:tgtEl>
                                          <p:spTgt spid="39"/>
                                        </p:tgtEl>
                                      </p:cBhvr>
                                    </p:animEffect>
                                  </p:childTnLst>
                                </p:cTn>
                              </p:par>
                            </p:childTnLst>
                          </p:cTn>
                        </p:par>
                        <p:par>
                          <p:cTn id="77" fill="hold">
                            <p:stCondLst>
                              <p:cond delay="6500"/>
                            </p:stCondLst>
                            <p:childTnLst>
                              <p:par>
                                <p:cTn id="78" presetID="2" presetClass="entr" presetSubtype="2" fill="hold" nodeType="afterEffect">
                                  <p:stCondLst>
                                    <p:cond delay="250"/>
                                  </p:stCondLst>
                                  <p:childTnLst>
                                    <p:set>
                                      <p:cBhvr>
                                        <p:cTn id="79" dur="1" fill="hold">
                                          <p:stCondLst>
                                            <p:cond delay="0"/>
                                          </p:stCondLst>
                                        </p:cTn>
                                        <p:tgtEl>
                                          <p:spTgt spid="28"/>
                                        </p:tgtEl>
                                        <p:attrNameLst>
                                          <p:attrName>style.visibility</p:attrName>
                                        </p:attrNameLst>
                                      </p:cBhvr>
                                      <p:to>
                                        <p:strVal val="visible"/>
                                      </p:to>
                                    </p:set>
                                    <p:anim calcmode="lin" valueType="num">
                                      <p:cBhvr additive="base">
                                        <p:cTn id="80" dur="500" fill="hold"/>
                                        <p:tgtEl>
                                          <p:spTgt spid="28"/>
                                        </p:tgtEl>
                                        <p:attrNameLst>
                                          <p:attrName>ppt_x</p:attrName>
                                        </p:attrNameLst>
                                      </p:cBhvr>
                                      <p:tavLst>
                                        <p:tav tm="0">
                                          <p:val>
                                            <p:strVal val="1+#ppt_w/2"/>
                                          </p:val>
                                        </p:tav>
                                        <p:tav tm="100000">
                                          <p:val>
                                            <p:strVal val="#ppt_x"/>
                                          </p:val>
                                        </p:tav>
                                      </p:tavLst>
                                    </p:anim>
                                    <p:anim calcmode="lin" valueType="num">
                                      <p:cBhvr additive="base">
                                        <p:cTn id="81" dur="500" fill="hold"/>
                                        <p:tgtEl>
                                          <p:spTgt spid="28"/>
                                        </p:tgtEl>
                                        <p:attrNameLst>
                                          <p:attrName>ppt_y</p:attrName>
                                        </p:attrNameLst>
                                      </p:cBhvr>
                                      <p:tavLst>
                                        <p:tav tm="0">
                                          <p:val>
                                            <p:strVal val="#ppt_y"/>
                                          </p:val>
                                        </p:tav>
                                        <p:tav tm="100000">
                                          <p:val>
                                            <p:strVal val="#ppt_y"/>
                                          </p:val>
                                        </p:tav>
                                      </p:tavLst>
                                    </p:anim>
                                  </p:childTnLst>
                                </p:cTn>
                              </p:par>
                            </p:childTnLst>
                          </p:cTn>
                        </p:par>
                        <p:par>
                          <p:cTn id="82" fill="hold">
                            <p:stCondLst>
                              <p:cond delay="7250"/>
                            </p:stCondLst>
                            <p:childTnLst>
                              <p:par>
                                <p:cTn id="83" presetID="22" presetClass="entr" presetSubtype="8"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left)">
                                      <p:cBhvr>
                                        <p:cTn id="85" dur="500"/>
                                        <p:tgtEl>
                                          <p:spTgt spid="40"/>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wipe(left)">
                                      <p:cBhvr>
                                        <p:cTn id="88" dur="500"/>
                                        <p:tgtEl>
                                          <p:spTgt spid="41"/>
                                        </p:tgtEl>
                                      </p:cBhvr>
                                    </p:animEffect>
                                  </p:childTnLst>
                                </p:cTn>
                              </p:par>
                            </p:childTnLst>
                          </p:cTn>
                        </p:par>
                        <p:par>
                          <p:cTn id="89" fill="hold">
                            <p:stCondLst>
                              <p:cond delay="7750"/>
                            </p:stCondLst>
                            <p:childTnLst>
                              <p:par>
                                <p:cTn id="90" presetID="2" presetClass="entr" presetSubtype="2" fill="hold" nodeType="afterEffect">
                                  <p:stCondLst>
                                    <p:cond delay="250"/>
                                  </p:stCondLst>
                                  <p:childTnLst>
                                    <p:set>
                                      <p:cBhvr>
                                        <p:cTn id="91" dur="1" fill="hold">
                                          <p:stCondLst>
                                            <p:cond delay="0"/>
                                          </p:stCondLst>
                                        </p:cTn>
                                        <p:tgtEl>
                                          <p:spTgt spid="20"/>
                                        </p:tgtEl>
                                        <p:attrNameLst>
                                          <p:attrName>style.visibility</p:attrName>
                                        </p:attrNameLst>
                                      </p:cBhvr>
                                      <p:to>
                                        <p:strVal val="visible"/>
                                      </p:to>
                                    </p:set>
                                    <p:anim calcmode="lin" valueType="num">
                                      <p:cBhvr additive="base">
                                        <p:cTn id="92" dur="500" fill="hold"/>
                                        <p:tgtEl>
                                          <p:spTgt spid="20"/>
                                        </p:tgtEl>
                                        <p:attrNameLst>
                                          <p:attrName>ppt_x</p:attrName>
                                        </p:attrNameLst>
                                      </p:cBhvr>
                                      <p:tavLst>
                                        <p:tav tm="0">
                                          <p:val>
                                            <p:strVal val="1+#ppt_w/2"/>
                                          </p:val>
                                        </p:tav>
                                        <p:tav tm="100000">
                                          <p:val>
                                            <p:strVal val="#ppt_x"/>
                                          </p:val>
                                        </p:tav>
                                      </p:tavLst>
                                    </p:anim>
                                    <p:anim calcmode="lin" valueType="num">
                                      <p:cBhvr additive="base">
                                        <p:cTn id="93" dur="500" fill="hold"/>
                                        <p:tgtEl>
                                          <p:spTgt spid="20"/>
                                        </p:tgtEl>
                                        <p:attrNameLst>
                                          <p:attrName>ppt_y</p:attrName>
                                        </p:attrNameLst>
                                      </p:cBhvr>
                                      <p:tavLst>
                                        <p:tav tm="0">
                                          <p:val>
                                            <p:strVal val="#ppt_y"/>
                                          </p:val>
                                        </p:tav>
                                        <p:tav tm="100000">
                                          <p:val>
                                            <p:strVal val="#ppt_y"/>
                                          </p:val>
                                        </p:tav>
                                      </p:tavLst>
                                    </p:anim>
                                  </p:childTnLst>
                                </p:cTn>
                              </p:par>
                            </p:childTnLst>
                          </p:cTn>
                        </p:par>
                        <p:par>
                          <p:cTn id="94" fill="hold">
                            <p:stCondLst>
                              <p:cond delay="8500"/>
                            </p:stCondLst>
                            <p:childTnLst>
                              <p:par>
                                <p:cTn id="95" presetID="22" presetClass="entr" presetSubtype="8" fill="hold" grpId="0" nodeType="afterEffect">
                                  <p:stCondLst>
                                    <p:cond delay="0"/>
                                  </p:stCondLst>
                                  <p:childTnLst>
                                    <p:set>
                                      <p:cBhvr>
                                        <p:cTn id="96" dur="1" fill="hold">
                                          <p:stCondLst>
                                            <p:cond delay="0"/>
                                          </p:stCondLst>
                                        </p:cTn>
                                        <p:tgtEl>
                                          <p:spTgt spid="36"/>
                                        </p:tgtEl>
                                        <p:attrNameLst>
                                          <p:attrName>style.visibility</p:attrName>
                                        </p:attrNameLst>
                                      </p:cBhvr>
                                      <p:to>
                                        <p:strVal val="visible"/>
                                      </p:to>
                                    </p:set>
                                    <p:animEffect transition="in" filter="wipe(left)">
                                      <p:cBhvr>
                                        <p:cTn id="97" dur="500"/>
                                        <p:tgtEl>
                                          <p:spTgt spid="36"/>
                                        </p:tgtEl>
                                      </p:cBhvr>
                                    </p:animEffect>
                                  </p:childTnLst>
                                </p:cTn>
                              </p:par>
                              <p:par>
                                <p:cTn id="98" presetID="22" presetClass="entr" presetSubtype="8" fill="hold" grpId="0" nodeType="withEffect">
                                  <p:stCondLst>
                                    <p:cond delay="0"/>
                                  </p:stCondLst>
                                  <p:childTnLst>
                                    <p:set>
                                      <p:cBhvr>
                                        <p:cTn id="99" dur="1" fill="hold">
                                          <p:stCondLst>
                                            <p:cond delay="0"/>
                                          </p:stCondLst>
                                        </p:cTn>
                                        <p:tgtEl>
                                          <p:spTgt spid="37"/>
                                        </p:tgtEl>
                                        <p:attrNameLst>
                                          <p:attrName>style.visibility</p:attrName>
                                        </p:attrNameLst>
                                      </p:cBhvr>
                                      <p:to>
                                        <p:strVal val="visible"/>
                                      </p:to>
                                    </p:set>
                                    <p:animEffect transition="in" filter="wipe(left)">
                                      <p:cBhvr>
                                        <p:cTn id="10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P spid="7" grpId="0" animBg="1"/>
      <p:bldP spid="32" grpId="0"/>
      <p:bldP spid="33" grpId="0"/>
      <p:bldP spid="34" grpId="0"/>
      <p:bldP spid="35" grpId="0"/>
      <p:bldP spid="36" grpId="0"/>
      <p:bldP spid="37" grpId="0"/>
      <p:bldP spid="38" grpId="0"/>
      <p:bldP spid="39" grpId="0"/>
      <p:bldP spid="40" grpId="0"/>
      <p:bldP spid="4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5"/>
          <p:cNvSpPr txBox="1">
            <a:spLocks noChangeArrowheads="1"/>
          </p:cNvSpPr>
          <p:nvPr/>
        </p:nvSpPr>
        <p:spPr bwMode="auto">
          <a:xfrm>
            <a:off x="1980372" y="353192"/>
            <a:ext cx="3999324" cy="553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21892" tIns="60945" rIns="121892" bIns="60945">
            <a:spAutoFit/>
          </a:bodyPr>
          <a:lstStyle>
            <a:defPPr>
              <a:defRPr lang="zh-CN"/>
            </a:defPPr>
            <a:lvl1pPr eaLnBrk="1" hangingPunct="1">
              <a:defRPr sz="3465" i="0" spc="-150">
                <a:solidFill>
                  <a:schemeClr val="tx1">
                    <a:lumMod val="75000"/>
                    <a:lumOff val="25000"/>
                  </a:schemeClr>
                </a:solidFill>
                <a:latin typeface="+mn-lt"/>
                <a:ea typeface="+mn-ea"/>
                <a:cs typeface="+mn-ea"/>
              </a:defRPr>
            </a:lvl1pPr>
            <a:lvl2pPr marL="742950" indent="-285750" eaLnBrk="0" hangingPunct="0">
              <a:defRPr i="1">
                <a:latin typeface="Arial" panose="020B0604020202020204" pitchFamily="34" charset="0"/>
                <a:ea typeface="宋体" panose="02010600030101010101" pitchFamily="2" charset="-122"/>
              </a:defRPr>
            </a:lvl2pPr>
            <a:lvl3pPr marL="1143000" indent="-228600" eaLnBrk="0" hangingPunct="0">
              <a:defRPr i="1">
                <a:latin typeface="Arial" panose="020B0604020202020204" pitchFamily="34" charset="0"/>
                <a:ea typeface="宋体" panose="02010600030101010101" pitchFamily="2" charset="-122"/>
              </a:defRPr>
            </a:lvl3pPr>
            <a:lvl4pPr marL="1600200" indent="-228600" eaLnBrk="0" hangingPunct="0">
              <a:defRPr i="1">
                <a:latin typeface="Arial" panose="020B0604020202020204" pitchFamily="34" charset="0"/>
                <a:ea typeface="宋体" panose="02010600030101010101" pitchFamily="2" charset="-122"/>
              </a:defRPr>
            </a:lvl4pPr>
            <a:lvl5pPr marL="2057400" indent="-228600" eaLnBrk="0" hangingPunct="0">
              <a:defRPr i="1">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9pPr>
          </a:lstStyle>
          <a:p>
            <a:r>
              <a:rPr lang="zh-CN" altLang="en-US" sz="2800" b="1" spc="0" dirty="0">
                <a:solidFill>
                  <a:srgbClr val="FFE100"/>
                </a:solidFill>
                <a:sym typeface="+mn-lt"/>
              </a:rPr>
              <a:t>修改相关主题文字</a:t>
            </a:r>
          </a:p>
        </p:txBody>
      </p:sp>
      <p:sp>
        <p:nvSpPr>
          <p:cNvPr id="3" name="矩形 2"/>
          <p:cNvSpPr/>
          <p:nvPr/>
        </p:nvSpPr>
        <p:spPr>
          <a:xfrm>
            <a:off x="1" y="5365990"/>
            <a:ext cx="5779393" cy="121917"/>
          </a:xfrm>
          <a:prstGeom prst="rect">
            <a:avLst/>
          </a:prstGeom>
          <a:solidFill>
            <a:srgbClr val="C00000"/>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3200" b="0" i="0" u="none" strike="noStrike" kern="0" cap="none" spc="0" normalizeH="0" baseline="0" noProof="0">
              <a:ln>
                <a:noFill/>
              </a:ln>
              <a:solidFill>
                <a:prstClr val="white"/>
              </a:solidFill>
              <a:effectLst/>
              <a:uLnTx/>
              <a:uFillTx/>
              <a:latin typeface="Calibri" panose="020F0502020204030204"/>
              <a:ea typeface="微软雅黑" panose="020B0503020204020204" charset="-122"/>
            </a:endParaRPr>
          </a:p>
        </p:txBody>
      </p:sp>
      <p:sp>
        <p:nvSpPr>
          <p:cNvPr id="4" name="矩形 3"/>
          <p:cNvSpPr/>
          <p:nvPr/>
        </p:nvSpPr>
        <p:spPr>
          <a:xfrm>
            <a:off x="1" y="4155084"/>
            <a:ext cx="5779393" cy="121917"/>
          </a:xfrm>
          <a:prstGeom prst="rect">
            <a:avLst/>
          </a:prstGeom>
          <a:solidFill>
            <a:srgbClr val="29303A"/>
          </a:solidFill>
          <a:ln w="9525" cap="flat" cmpd="sng" algn="ctr">
            <a:noFill/>
            <a:prstDash val="solid"/>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3200" b="0" i="0" u="none" strike="noStrike" kern="0" cap="none" spc="0" normalizeH="0" baseline="0" noProof="0">
              <a:ln>
                <a:noFill/>
              </a:ln>
              <a:solidFill>
                <a:prstClr val="white"/>
              </a:solidFill>
              <a:effectLst/>
              <a:uLnTx/>
              <a:uFillTx/>
              <a:latin typeface="Calibri" panose="020F0502020204030204"/>
              <a:ea typeface="微软雅黑" panose="020B0503020204020204" charset="-122"/>
            </a:endParaRPr>
          </a:p>
        </p:txBody>
      </p:sp>
      <p:sp>
        <p:nvSpPr>
          <p:cNvPr id="5" name="矩形 4"/>
          <p:cNvSpPr/>
          <p:nvPr/>
        </p:nvSpPr>
        <p:spPr>
          <a:xfrm>
            <a:off x="1" y="2996952"/>
            <a:ext cx="5779393" cy="121917"/>
          </a:xfrm>
          <a:prstGeom prst="rect">
            <a:avLst/>
          </a:prstGeom>
          <a:solidFill>
            <a:srgbClr val="C00000"/>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3200" b="0" i="0" u="none" strike="noStrike" kern="0" cap="none" spc="0" normalizeH="0" baseline="0" noProof="0">
              <a:ln>
                <a:noFill/>
              </a:ln>
              <a:solidFill>
                <a:prstClr val="white"/>
              </a:solidFill>
              <a:effectLst/>
              <a:uLnTx/>
              <a:uFillTx/>
              <a:latin typeface="Calibri" panose="020F0502020204030204"/>
              <a:ea typeface="微软雅黑" panose="020B0503020204020204" charset="-122"/>
            </a:endParaRPr>
          </a:p>
        </p:txBody>
      </p:sp>
      <p:sp>
        <p:nvSpPr>
          <p:cNvPr id="6" name="矩形 5"/>
          <p:cNvSpPr/>
          <p:nvPr/>
        </p:nvSpPr>
        <p:spPr>
          <a:xfrm>
            <a:off x="1" y="1834550"/>
            <a:ext cx="5779393" cy="121917"/>
          </a:xfrm>
          <a:prstGeom prst="rect">
            <a:avLst/>
          </a:prstGeom>
          <a:solidFill>
            <a:srgbClr val="C00000"/>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3200" b="0" i="0" u="none" strike="noStrike" kern="0" cap="none" spc="0" normalizeH="0" baseline="0" noProof="0">
              <a:ln>
                <a:noFill/>
              </a:ln>
              <a:solidFill>
                <a:prstClr val="white"/>
              </a:solidFill>
              <a:effectLst/>
              <a:uLnTx/>
              <a:uFillTx/>
              <a:latin typeface="Calibri" panose="020F0502020204030204"/>
              <a:ea typeface="微软雅黑" panose="020B0503020204020204" charset="-122"/>
            </a:endParaRPr>
          </a:p>
        </p:txBody>
      </p:sp>
      <p:sp>
        <p:nvSpPr>
          <p:cNvPr id="7" name="椭圆 6"/>
          <p:cNvSpPr/>
          <p:nvPr/>
        </p:nvSpPr>
        <p:spPr>
          <a:xfrm>
            <a:off x="5529859" y="1375788"/>
            <a:ext cx="907237" cy="907237"/>
          </a:xfrm>
          <a:prstGeom prst="ellipse">
            <a:avLst/>
          </a:prstGeom>
          <a:solidFill>
            <a:srgbClr val="C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0" i="0" u="none" strike="noStrike" kern="0" cap="none" spc="0" normalizeH="0" baseline="0" noProof="0" dirty="0">
                <a:ln>
                  <a:noFill/>
                </a:ln>
                <a:solidFill>
                  <a:srgbClr val="FFC000"/>
                </a:solidFill>
                <a:effectLst/>
                <a:uLnTx/>
                <a:uFillTx/>
                <a:latin typeface="Calibri" panose="020F0502020204030204"/>
                <a:ea typeface="微软雅黑" panose="020B0503020204020204" charset="-122"/>
              </a:rPr>
              <a:t>01</a:t>
            </a:r>
            <a:endParaRPr kumimoji="0" lang="zh-CN" altLang="en-US" sz="3200" b="0" i="0" u="none" strike="noStrike" kern="0" cap="none" spc="0" normalizeH="0" baseline="0" noProof="0" dirty="0">
              <a:ln>
                <a:noFill/>
              </a:ln>
              <a:solidFill>
                <a:srgbClr val="FFC000"/>
              </a:solidFill>
              <a:effectLst/>
              <a:uLnTx/>
              <a:uFillTx/>
              <a:latin typeface="Calibri" panose="020F0502020204030204"/>
              <a:ea typeface="微软雅黑" panose="020B0503020204020204" charset="-122"/>
            </a:endParaRPr>
          </a:p>
        </p:txBody>
      </p:sp>
      <p:sp>
        <p:nvSpPr>
          <p:cNvPr id="8" name="椭圆 7"/>
          <p:cNvSpPr/>
          <p:nvPr/>
        </p:nvSpPr>
        <p:spPr>
          <a:xfrm>
            <a:off x="5529859" y="2581802"/>
            <a:ext cx="907237" cy="907237"/>
          </a:xfrm>
          <a:prstGeom prst="ellipse">
            <a:avLst/>
          </a:prstGeom>
          <a:solidFill>
            <a:srgbClr val="C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0" i="0" u="none" strike="noStrike" kern="0" cap="none" spc="0" normalizeH="0" baseline="0" noProof="0" dirty="0">
                <a:ln>
                  <a:noFill/>
                </a:ln>
                <a:solidFill>
                  <a:srgbClr val="FFC000"/>
                </a:solidFill>
                <a:effectLst/>
                <a:uLnTx/>
                <a:uFillTx/>
                <a:latin typeface="Calibri" panose="020F0502020204030204"/>
                <a:ea typeface="微软雅黑" panose="020B0503020204020204" charset="-122"/>
              </a:rPr>
              <a:t>02</a:t>
            </a:r>
            <a:endParaRPr kumimoji="0" lang="zh-CN" altLang="en-US" sz="3200" b="0" i="0" u="none" strike="noStrike" kern="0" cap="none" spc="0" normalizeH="0" baseline="0" noProof="0" dirty="0">
              <a:ln>
                <a:noFill/>
              </a:ln>
              <a:solidFill>
                <a:srgbClr val="FFC000"/>
              </a:solidFill>
              <a:effectLst/>
              <a:uLnTx/>
              <a:uFillTx/>
              <a:latin typeface="Calibri" panose="020F0502020204030204"/>
              <a:ea typeface="微软雅黑" panose="020B0503020204020204" charset="-122"/>
            </a:endParaRPr>
          </a:p>
        </p:txBody>
      </p:sp>
      <p:sp>
        <p:nvSpPr>
          <p:cNvPr id="9" name="椭圆 8"/>
          <p:cNvSpPr/>
          <p:nvPr/>
        </p:nvSpPr>
        <p:spPr>
          <a:xfrm>
            <a:off x="5529859" y="3754314"/>
            <a:ext cx="907237" cy="907237"/>
          </a:xfrm>
          <a:prstGeom prst="ellipse">
            <a:avLst/>
          </a:prstGeom>
          <a:solidFill>
            <a:srgbClr val="29303A"/>
          </a:solidFill>
          <a:ln w="25400" cap="flat" cmpd="sng" algn="ctr">
            <a:noFill/>
            <a:prstDash val="solid"/>
          </a:ln>
          <a:effectLst>
            <a:outerShdw blurRad="63500" sx="102000" sy="102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0" i="0" u="none" strike="noStrike" kern="0" cap="none" spc="0" normalizeH="0" baseline="0" noProof="0" dirty="0">
                <a:ln>
                  <a:noFill/>
                </a:ln>
                <a:solidFill>
                  <a:srgbClr val="FFC000"/>
                </a:solidFill>
                <a:effectLst/>
                <a:uLnTx/>
                <a:uFillTx/>
                <a:latin typeface="Calibri" panose="020F0502020204030204"/>
                <a:ea typeface="微软雅黑" panose="020B0503020204020204" charset="-122"/>
              </a:rPr>
              <a:t>03</a:t>
            </a:r>
            <a:endParaRPr kumimoji="0" lang="zh-CN" altLang="en-US" sz="3200" b="0" i="0" u="none" strike="noStrike" kern="0" cap="none" spc="0" normalizeH="0" baseline="0" noProof="0" dirty="0">
              <a:ln>
                <a:noFill/>
              </a:ln>
              <a:solidFill>
                <a:srgbClr val="FFC000"/>
              </a:solidFill>
              <a:effectLst/>
              <a:uLnTx/>
              <a:uFillTx/>
              <a:latin typeface="Calibri" panose="020F0502020204030204"/>
              <a:ea typeface="微软雅黑" panose="020B0503020204020204" charset="-122"/>
            </a:endParaRPr>
          </a:p>
        </p:txBody>
      </p:sp>
      <p:sp>
        <p:nvSpPr>
          <p:cNvPr id="10" name="椭圆 9"/>
          <p:cNvSpPr/>
          <p:nvPr/>
        </p:nvSpPr>
        <p:spPr>
          <a:xfrm>
            <a:off x="5529859" y="4974680"/>
            <a:ext cx="907237" cy="907237"/>
          </a:xfrm>
          <a:prstGeom prst="ellipse">
            <a:avLst/>
          </a:prstGeom>
          <a:solidFill>
            <a:srgbClr val="C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0" i="0" u="none" strike="noStrike" kern="0" cap="none" spc="0" normalizeH="0" baseline="0" noProof="0" dirty="0">
                <a:ln>
                  <a:noFill/>
                </a:ln>
                <a:solidFill>
                  <a:srgbClr val="FFC000"/>
                </a:solidFill>
                <a:effectLst/>
                <a:uLnTx/>
                <a:uFillTx/>
                <a:latin typeface="Calibri" panose="020F0502020204030204"/>
                <a:ea typeface="微软雅黑" panose="020B0503020204020204" charset="-122"/>
              </a:rPr>
              <a:t>04</a:t>
            </a:r>
            <a:endParaRPr kumimoji="0" lang="zh-CN" altLang="en-US" sz="3200" b="0" i="0" u="none" strike="noStrike" kern="0" cap="none" spc="0" normalizeH="0" baseline="0" noProof="0" dirty="0">
              <a:ln>
                <a:noFill/>
              </a:ln>
              <a:solidFill>
                <a:srgbClr val="FFC000"/>
              </a:solidFill>
              <a:effectLst/>
              <a:uLnTx/>
              <a:uFillTx/>
              <a:latin typeface="Calibri" panose="020F0502020204030204"/>
              <a:ea typeface="微软雅黑" panose="020B0503020204020204" charset="-122"/>
            </a:endParaRPr>
          </a:p>
        </p:txBody>
      </p:sp>
      <p:grpSp>
        <p:nvGrpSpPr>
          <p:cNvPr id="11" name="组 10"/>
          <p:cNvGrpSpPr/>
          <p:nvPr/>
        </p:nvGrpSpPr>
        <p:grpSpPr>
          <a:xfrm>
            <a:off x="6962904" y="1397464"/>
            <a:ext cx="4042755" cy="1011915"/>
            <a:chOff x="247498" y="2041376"/>
            <a:chExt cx="3032066" cy="758936"/>
          </a:xfrm>
        </p:grpSpPr>
        <p:sp>
          <p:nvSpPr>
            <p:cNvPr id="12" name="文本框 11"/>
            <p:cNvSpPr txBox="1"/>
            <p:nvPr/>
          </p:nvSpPr>
          <p:spPr>
            <a:xfrm>
              <a:off x="247498" y="2331049"/>
              <a:ext cx="3032066" cy="46926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565" fontAlgn="auto">
                <a:lnSpc>
                  <a:spcPct val="130000"/>
                </a:lnSpc>
                <a:spcBef>
                  <a:spcPts val="0"/>
                </a:spcBef>
                <a:spcAft>
                  <a:spcPts val="0"/>
                </a:spcAft>
                <a:defRPr/>
              </a:pPr>
              <a:r>
                <a:rPr lang="zh-CN" altLang="en-US" sz="1335" b="0" dirty="0">
                  <a:solidFill>
                    <a:prstClr val="black">
                      <a:lumMod val="75000"/>
                      <a:lumOff val="25000"/>
                    </a:prstClr>
                  </a:solidFill>
                  <a:latin typeface="Century Gothic" panose="020B0502020202020204"/>
                </a:rPr>
                <a:t>标题数字等都可以通过点击和重新输入进行更改，建议正文</a:t>
              </a:r>
              <a:r>
                <a:rPr lang="en-US" altLang="zh-CN" sz="1335" b="0" dirty="0">
                  <a:solidFill>
                    <a:prstClr val="black">
                      <a:lumMod val="75000"/>
                      <a:lumOff val="25000"/>
                    </a:prstClr>
                  </a:solidFill>
                  <a:latin typeface="Century Gothic" panose="020B0502020202020204"/>
                </a:rPr>
                <a:t>10</a:t>
              </a:r>
              <a:r>
                <a:rPr lang="zh-CN" altLang="en-US" sz="1335" b="0" dirty="0">
                  <a:solidFill>
                    <a:prstClr val="black">
                      <a:lumMod val="75000"/>
                      <a:lumOff val="25000"/>
                    </a:prstClr>
                  </a:solidFill>
                  <a:latin typeface="Century Gothic" panose="020B0502020202020204"/>
                </a:rPr>
                <a:t>号字，</a:t>
              </a:r>
              <a:r>
                <a:rPr lang="en-US" altLang="zh-CN" sz="1335" b="0" dirty="0">
                  <a:solidFill>
                    <a:prstClr val="black">
                      <a:lumMod val="75000"/>
                      <a:lumOff val="25000"/>
                    </a:prstClr>
                  </a:solidFill>
                  <a:latin typeface="Century Gothic" panose="020B0502020202020204"/>
                </a:rPr>
                <a:t>1.3</a:t>
              </a:r>
              <a:r>
                <a:rPr lang="zh-CN" altLang="en-US" sz="1335" b="0" dirty="0">
                  <a:solidFill>
                    <a:prstClr val="black">
                      <a:lumMod val="75000"/>
                      <a:lumOff val="25000"/>
                    </a:prstClr>
                  </a:solidFill>
                  <a:latin typeface="Century Gothic" panose="020B0502020202020204"/>
                </a:rPr>
                <a:t>倍字间距。</a:t>
              </a:r>
            </a:p>
          </p:txBody>
        </p:sp>
        <p:sp>
          <p:nvSpPr>
            <p:cNvPr id="13" name="矩形 12"/>
            <p:cNvSpPr/>
            <p:nvPr/>
          </p:nvSpPr>
          <p:spPr>
            <a:xfrm>
              <a:off x="247498" y="2041376"/>
              <a:ext cx="1571584" cy="349375"/>
            </a:xfrm>
            <a:prstGeom prst="rect">
              <a:avLst/>
            </a:prstGeom>
          </p:spPr>
          <p:txBody>
            <a:bodyPr wrap="none">
              <a:spAutoFit/>
            </a:bodyPr>
            <a:lstStyle/>
            <a:p>
              <a:pPr defTabSz="1218565" fontAlgn="auto">
                <a:lnSpc>
                  <a:spcPct val="130000"/>
                </a:lnSpc>
                <a:spcBef>
                  <a:spcPts val="0"/>
                </a:spcBef>
                <a:spcAft>
                  <a:spcPts val="0"/>
                </a:spcAft>
                <a:defRPr/>
              </a:pPr>
              <a:r>
                <a:rPr lang="zh-CN" altLang="en-US" sz="1865" kern="0" dirty="0">
                  <a:solidFill>
                    <a:prstClr val="black">
                      <a:lumMod val="75000"/>
                      <a:lumOff val="25000"/>
                    </a:prstClr>
                  </a:solidFill>
                  <a:latin typeface="Calibri" panose="020F0502020204030204"/>
                  <a:ea typeface="微软雅黑" panose="020B0503020204020204" charset="-122"/>
                </a:rPr>
                <a:t>点击此处添加标题</a:t>
              </a:r>
              <a:endParaRPr lang="en-US" altLang="zh-CN" sz="1865" kern="0" dirty="0">
                <a:solidFill>
                  <a:prstClr val="black">
                    <a:lumMod val="75000"/>
                    <a:lumOff val="25000"/>
                  </a:prstClr>
                </a:solidFill>
                <a:latin typeface="Calibri" panose="020F0502020204030204"/>
                <a:ea typeface="微软雅黑" panose="020B0503020204020204" charset="-122"/>
              </a:endParaRPr>
            </a:p>
          </p:txBody>
        </p:sp>
      </p:grpSp>
      <p:grpSp>
        <p:nvGrpSpPr>
          <p:cNvPr id="14" name="组 13"/>
          <p:cNvGrpSpPr/>
          <p:nvPr/>
        </p:nvGrpSpPr>
        <p:grpSpPr>
          <a:xfrm>
            <a:off x="6962904" y="2603240"/>
            <a:ext cx="4042755" cy="1011915"/>
            <a:chOff x="247498" y="2041376"/>
            <a:chExt cx="3032066" cy="758936"/>
          </a:xfrm>
        </p:grpSpPr>
        <p:sp>
          <p:nvSpPr>
            <p:cNvPr id="15" name="文本框 14"/>
            <p:cNvSpPr txBox="1"/>
            <p:nvPr/>
          </p:nvSpPr>
          <p:spPr>
            <a:xfrm>
              <a:off x="247498" y="2331049"/>
              <a:ext cx="3032066" cy="46926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565" fontAlgn="auto">
                <a:lnSpc>
                  <a:spcPct val="130000"/>
                </a:lnSpc>
                <a:spcBef>
                  <a:spcPts val="0"/>
                </a:spcBef>
                <a:spcAft>
                  <a:spcPts val="0"/>
                </a:spcAft>
                <a:defRPr/>
              </a:pPr>
              <a:r>
                <a:rPr lang="zh-CN" altLang="en-US" sz="1335" b="0" dirty="0">
                  <a:solidFill>
                    <a:prstClr val="black">
                      <a:lumMod val="75000"/>
                      <a:lumOff val="25000"/>
                    </a:prstClr>
                  </a:solidFill>
                  <a:latin typeface="Century Gothic" panose="020B0502020202020204"/>
                </a:rPr>
                <a:t>标题数字等都可以通过点击和重新输入进行更改，建议正文</a:t>
              </a:r>
              <a:r>
                <a:rPr lang="en-US" altLang="zh-CN" sz="1335" b="0" dirty="0">
                  <a:solidFill>
                    <a:prstClr val="black">
                      <a:lumMod val="75000"/>
                      <a:lumOff val="25000"/>
                    </a:prstClr>
                  </a:solidFill>
                  <a:latin typeface="Century Gothic" panose="020B0502020202020204"/>
                </a:rPr>
                <a:t>10</a:t>
              </a:r>
              <a:r>
                <a:rPr lang="zh-CN" altLang="en-US" sz="1335" b="0" dirty="0">
                  <a:solidFill>
                    <a:prstClr val="black">
                      <a:lumMod val="75000"/>
                      <a:lumOff val="25000"/>
                    </a:prstClr>
                  </a:solidFill>
                  <a:latin typeface="Century Gothic" panose="020B0502020202020204"/>
                </a:rPr>
                <a:t>号字，</a:t>
              </a:r>
              <a:r>
                <a:rPr lang="en-US" altLang="zh-CN" sz="1335" b="0" dirty="0">
                  <a:solidFill>
                    <a:prstClr val="black">
                      <a:lumMod val="75000"/>
                      <a:lumOff val="25000"/>
                    </a:prstClr>
                  </a:solidFill>
                  <a:latin typeface="Century Gothic" panose="020B0502020202020204"/>
                </a:rPr>
                <a:t>1.3</a:t>
              </a:r>
              <a:r>
                <a:rPr lang="zh-CN" altLang="en-US" sz="1335" b="0" dirty="0">
                  <a:solidFill>
                    <a:prstClr val="black">
                      <a:lumMod val="75000"/>
                      <a:lumOff val="25000"/>
                    </a:prstClr>
                  </a:solidFill>
                  <a:latin typeface="Century Gothic" panose="020B0502020202020204"/>
                </a:rPr>
                <a:t>倍字间距。</a:t>
              </a:r>
            </a:p>
          </p:txBody>
        </p:sp>
        <p:sp>
          <p:nvSpPr>
            <p:cNvPr id="16" name="矩形 15"/>
            <p:cNvSpPr/>
            <p:nvPr/>
          </p:nvSpPr>
          <p:spPr>
            <a:xfrm>
              <a:off x="247498" y="2041376"/>
              <a:ext cx="1571584" cy="349375"/>
            </a:xfrm>
            <a:prstGeom prst="rect">
              <a:avLst/>
            </a:prstGeom>
          </p:spPr>
          <p:txBody>
            <a:bodyPr wrap="none">
              <a:spAutoFit/>
            </a:bodyPr>
            <a:lstStyle/>
            <a:p>
              <a:pPr defTabSz="1218565" fontAlgn="auto">
                <a:lnSpc>
                  <a:spcPct val="130000"/>
                </a:lnSpc>
                <a:spcBef>
                  <a:spcPts val="0"/>
                </a:spcBef>
                <a:spcAft>
                  <a:spcPts val="0"/>
                </a:spcAft>
                <a:defRPr/>
              </a:pPr>
              <a:r>
                <a:rPr lang="zh-CN" altLang="en-US" sz="1865" kern="0" dirty="0">
                  <a:solidFill>
                    <a:prstClr val="black">
                      <a:lumMod val="75000"/>
                      <a:lumOff val="25000"/>
                    </a:prstClr>
                  </a:solidFill>
                  <a:latin typeface="Calibri" panose="020F0502020204030204"/>
                  <a:ea typeface="微软雅黑" panose="020B0503020204020204" charset="-122"/>
                </a:rPr>
                <a:t>点击此处添加标题</a:t>
              </a:r>
              <a:endParaRPr lang="en-US" altLang="zh-CN" sz="1865" kern="0" dirty="0">
                <a:solidFill>
                  <a:prstClr val="black">
                    <a:lumMod val="75000"/>
                    <a:lumOff val="25000"/>
                  </a:prstClr>
                </a:solidFill>
                <a:latin typeface="Calibri" panose="020F0502020204030204"/>
                <a:ea typeface="微软雅黑" panose="020B0503020204020204" charset="-122"/>
              </a:endParaRPr>
            </a:p>
          </p:txBody>
        </p:sp>
      </p:grpSp>
      <p:grpSp>
        <p:nvGrpSpPr>
          <p:cNvPr id="17" name="组 16"/>
          <p:cNvGrpSpPr/>
          <p:nvPr/>
        </p:nvGrpSpPr>
        <p:grpSpPr>
          <a:xfrm>
            <a:off x="6962904" y="3809016"/>
            <a:ext cx="4042755" cy="1011915"/>
            <a:chOff x="247498" y="2041376"/>
            <a:chExt cx="3032066" cy="758936"/>
          </a:xfrm>
        </p:grpSpPr>
        <p:sp>
          <p:nvSpPr>
            <p:cNvPr id="18" name="文本框 17"/>
            <p:cNvSpPr txBox="1"/>
            <p:nvPr/>
          </p:nvSpPr>
          <p:spPr>
            <a:xfrm>
              <a:off x="247498" y="2331049"/>
              <a:ext cx="3032066" cy="46926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565" fontAlgn="auto">
                <a:lnSpc>
                  <a:spcPct val="130000"/>
                </a:lnSpc>
                <a:spcBef>
                  <a:spcPts val="0"/>
                </a:spcBef>
                <a:spcAft>
                  <a:spcPts val="0"/>
                </a:spcAft>
                <a:defRPr/>
              </a:pPr>
              <a:r>
                <a:rPr lang="zh-CN" altLang="en-US" sz="1335" b="0" dirty="0">
                  <a:solidFill>
                    <a:prstClr val="black">
                      <a:lumMod val="75000"/>
                      <a:lumOff val="25000"/>
                    </a:prstClr>
                  </a:solidFill>
                  <a:latin typeface="Century Gothic" panose="020B0502020202020204"/>
                </a:rPr>
                <a:t>标题数字等都可以通过点击和重新输入进行更改，建议正文</a:t>
              </a:r>
              <a:r>
                <a:rPr lang="en-US" altLang="zh-CN" sz="1335" b="0" dirty="0">
                  <a:solidFill>
                    <a:prstClr val="black">
                      <a:lumMod val="75000"/>
                      <a:lumOff val="25000"/>
                    </a:prstClr>
                  </a:solidFill>
                  <a:latin typeface="Century Gothic" panose="020B0502020202020204"/>
                </a:rPr>
                <a:t>10</a:t>
              </a:r>
              <a:r>
                <a:rPr lang="zh-CN" altLang="en-US" sz="1335" b="0" dirty="0">
                  <a:solidFill>
                    <a:prstClr val="black">
                      <a:lumMod val="75000"/>
                      <a:lumOff val="25000"/>
                    </a:prstClr>
                  </a:solidFill>
                  <a:latin typeface="Century Gothic" panose="020B0502020202020204"/>
                </a:rPr>
                <a:t>号字，</a:t>
              </a:r>
              <a:r>
                <a:rPr lang="en-US" altLang="zh-CN" sz="1335" b="0" dirty="0">
                  <a:solidFill>
                    <a:prstClr val="black">
                      <a:lumMod val="75000"/>
                      <a:lumOff val="25000"/>
                    </a:prstClr>
                  </a:solidFill>
                  <a:latin typeface="Century Gothic" panose="020B0502020202020204"/>
                </a:rPr>
                <a:t>1.3</a:t>
              </a:r>
              <a:r>
                <a:rPr lang="zh-CN" altLang="en-US" sz="1335" b="0" dirty="0">
                  <a:solidFill>
                    <a:prstClr val="black">
                      <a:lumMod val="75000"/>
                      <a:lumOff val="25000"/>
                    </a:prstClr>
                  </a:solidFill>
                  <a:latin typeface="Century Gothic" panose="020B0502020202020204"/>
                </a:rPr>
                <a:t>倍字间距。</a:t>
              </a:r>
            </a:p>
          </p:txBody>
        </p:sp>
        <p:sp>
          <p:nvSpPr>
            <p:cNvPr id="19" name="矩形 18"/>
            <p:cNvSpPr/>
            <p:nvPr/>
          </p:nvSpPr>
          <p:spPr>
            <a:xfrm>
              <a:off x="247498" y="2041376"/>
              <a:ext cx="1571584" cy="349375"/>
            </a:xfrm>
            <a:prstGeom prst="rect">
              <a:avLst/>
            </a:prstGeom>
          </p:spPr>
          <p:txBody>
            <a:bodyPr wrap="none">
              <a:spAutoFit/>
            </a:bodyPr>
            <a:lstStyle/>
            <a:p>
              <a:pPr defTabSz="1218565" fontAlgn="auto">
                <a:lnSpc>
                  <a:spcPct val="130000"/>
                </a:lnSpc>
                <a:spcBef>
                  <a:spcPts val="0"/>
                </a:spcBef>
                <a:spcAft>
                  <a:spcPts val="0"/>
                </a:spcAft>
                <a:defRPr/>
              </a:pPr>
              <a:r>
                <a:rPr lang="zh-CN" altLang="en-US" sz="1865" kern="0" dirty="0">
                  <a:solidFill>
                    <a:prstClr val="black">
                      <a:lumMod val="75000"/>
                      <a:lumOff val="25000"/>
                    </a:prstClr>
                  </a:solidFill>
                  <a:latin typeface="Calibri" panose="020F0502020204030204"/>
                  <a:ea typeface="微软雅黑" panose="020B0503020204020204" charset="-122"/>
                </a:rPr>
                <a:t>点击此处添加标题</a:t>
              </a:r>
              <a:endParaRPr lang="en-US" altLang="zh-CN" sz="1865" kern="0" dirty="0">
                <a:solidFill>
                  <a:prstClr val="black">
                    <a:lumMod val="75000"/>
                    <a:lumOff val="25000"/>
                  </a:prstClr>
                </a:solidFill>
                <a:latin typeface="Calibri" panose="020F0502020204030204"/>
                <a:ea typeface="微软雅黑" panose="020B0503020204020204" charset="-122"/>
              </a:endParaRPr>
            </a:p>
          </p:txBody>
        </p:sp>
      </p:grpSp>
      <p:grpSp>
        <p:nvGrpSpPr>
          <p:cNvPr id="20" name="组 19"/>
          <p:cNvGrpSpPr/>
          <p:nvPr/>
        </p:nvGrpSpPr>
        <p:grpSpPr>
          <a:xfrm>
            <a:off x="6962904" y="5014791"/>
            <a:ext cx="4042755" cy="1011915"/>
            <a:chOff x="247498" y="2041376"/>
            <a:chExt cx="3032066" cy="758936"/>
          </a:xfrm>
        </p:grpSpPr>
        <p:sp>
          <p:nvSpPr>
            <p:cNvPr id="21" name="文本框 20"/>
            <p:cNvSpPr txBox="1"/>
            <p:nvPr/>
          </p:nvSpPr>
          <p:spPr>
            <a:xfrm>
              <a:off x="247498" y="2331049"/>
              <a:ext cx="3032066" cy="46926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565" fontAlgn="auto">
                <a:lnSpc>
                  <a:spcPct val="130000"/>
                </a:lnSpc>
                <a:spcBef>
                  <a:spcPts val="0"/>
                </a:spcBef>
                <a:spcAft>
                  <a:spcPts val="0"/>
                </a:spcAft>
                <a:defRPr/>
              </a:pPr>
              <a:r>
                <a:rPr lang="zh-CN" altLang="en-US" sz="1335" b="0" dirty="0">
                  <a:solidFill>
                    <a:prstClr val="black">
                      <a:lumMod val="75000"/>
                      <a:lumOff val="25000"/>
                    </a:prstClr>
                  </a:solidFill>
                  <a:latin typeface="Century Gothic" panose="020B0502020202020204"/>
                </a:rPr>
                <a:t>标题数字等都可以通过点击和重新输入进行更改，建议正文</a:t>
              </a:r>
              <a:r>
                <a:rPr lang="en-US" altLang="zh-CN" sz="1335" b="0" dirty="0">
                  <a:solidFill>
                    <a:prstClr val="black">
                      <a:lumMod val="75000"/>
                      <a:lumOff val="25000"/>
                    </a:prstClr>
                  </a:solidFill>
                  <a:latin typeface="Century Gothic" panose="020B0502020202020204"/>
                </a:rPr>
                <a:t>10</a:t>
              </a:r>
              <a:r>
                <a:rPr lang="zh-CN" altLang="en-US" sz="1335" b="0" dirty="0">
                  <a:solidFill>
                    <a:prstClr val="black">
                      <a:lumMod val="75000"/>
                      <a:lumOff val="25000"/>
                    </a:prstClr>
                  </a:solidFill>
                  <a:latin typeface="Century Gothic" panose="020B0502020202020204"/>
                </a:rPr>
                <a:t>号字，</a:t>
              </a:r>
              <a:r>
                <a:rPr lang="en-US" altLang="zh-CN" sz="1335" b="0" dirty="0">
                  <a:solidFill>
                    <a:prstClr val="black">
                      <a:lumMod val="75000"/>
                      <a:lumOff val="25000"/>
                    </a:prstClr>
                  </a:solidFill>
                  <a:latin typeface="Century Gothic" panose="020B0502020202020204"/>
                </a:rPr>
                <a:t>1.3</a:t>
              </a:r>
              <a:r>
                <a:rPr lang="zh-CN" altLang="en-US" sz="1335" b="0" dirty="0">
                  <a:solidFill>
                    <a:prstClr val="black">
                      <a:lumMod val="75000"/>
                      <a:lumOff val="25000"/>
                    </a:prstClr>
                  </a:solidFill>
                  <a:latin typeface="Century Gothic" panose="020B0502020202020204"/>
                </a:rPr>
                <a:t>倍字间距。</a:t>
              </a:r>
            </a:p>
          </p:txBody>
        </p:sp>
        <p:sp>
          <p:nvSpPr>
            <p:cNvPr id="22" name="矩形 21"/>
            <p:cNvSpPr/>
            <p:nvPr/>
          </p:nvSpPr>
          <p:spPr>
            <a:xfrm>
              <a:off x="247498" y="2041376"/>
              <a:ext cx="1571584" cy="349375"/>
            </a:xfrm>
            <a:prstGeom prst="rect">
              <a:avLst/>
            </a:prstGeom>
          </p:spPr>
          <p:txBody>
            <a:bodyPr wrap="none">
              <a:spAutoFit/>
            </a:bodyPr>
            <a:lstStyle/>
            <a:p>
              <a:pPr defTabSz="1218565" fontAlgn="auto">
                <a:lnSpc>
                  <a:spcPct val="130000"/>
                </a:lnSpc>
                <a:spcBef>
                  <a:spcPts val="0"/>
                </a:spcBef>
                <a:spcAft>
                  <a:spcPts val="0"/>
                </a:spcAft>
                <a:defRPr/>
              </a:pPr>
              <a:r>
                <a:rPr lang="zh-CN" altLang="en-US" sz="1865" kern="0" dirty="0">
                  <a:solidFill>
                    <a:prstClr val="black">
                      <a:lumMod val="75000"/>
                      <a:lumOff val="25000"/>
                    </a:prstClr>
                  </a:solidFill>
                  <a:latin typeface="Calibri" panose="020F0502020204030204"/>
                  <a:ea typeface="微软雅黑" panose="020B0503020204020204" charset="-122"/>
                </a:rPr>
                <a:t>点击此处添加标题</a:t>
              </a:r>
              <a:endParaRPr lang="en-US" altLang="zh-CN" sz="1865" kern="0" dirty="0">
                <a:solidFill>
                  <a:prstClr val="black">
                    <a:lumMod val="75000"/>
                    <a:lumOff val="25000"/>
                  </a:prstClr>
                </a:solidFill>
                <a:latin typeface="Calibri" panose="020F0502020204030204"/>
                <a:ea typeface="微软雅黑" panose="020B050302020402020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1000">
        <p:random/>
      </p:transition>
    </mc:Choice>
    <mc:Fallback xmlns="">
      <p:transition spd="slow"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10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0-#ppt_w/2"/>
                                          </p:val>
                                        </p:tav>
                                        <p:tav tm="100000">
                                          <p:val>
                                            <p:strVal val="#ppt_x"/>
                                          </p:val>
                                        </p:tav>
                                      </p:tavLst>
                                    </p:anim>
                                    <p:anim calcmode="lin" valueType="num">
                                      <p:cBhvr additive="base">
                                        <p:cTn id="16" dur="500" fill="hold"/>
                                        <p:tgtEl>
                                          <p:spTgt spid="5"/>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20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0-#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30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0-#ppt_w/2"/>
                                          </p:val>
                                        </p:tav>
                                        <p:tav tm="100000">
                                          <p:val>
                                            <p:strVal val="#ppt_x"/>
                                          </p:val>
                                        </p:tav>
                                      </p:tavLst>
                                    </p:anim>
                                    <p:anim calcmode="lin" valueType="num">
                                      <p:cBhvr additive="base">
                                        <p:cTn id="24" dur="500" fill="hold"/>
                                        <p:tgtEl>
                                          <p:spTgt spid="3"/>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53" presetClass="entr" presetSubtype="16"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ppt_w</p:attrName>
                                        </p:attrNameLst>
                                      </p:cBhvr>
                                      <p:tavLst>
                                        <p:tav tm="0">
                                          <p:val>
                                            <p:fltVal val="0"/>
                                          </p:val>
                                        </p:tav>
                                        <p:tav tm="100000">
                                          <p:val>
                                            <p:strVal val="#ppt_w"/>
                                          </p:val>
                                        </p:tav>
                                      </p:tavLst>
                                    </p:anim>
                                    <p:anim calcmode="lin" valueType="num">
                                      <p:cBhvr>
                                        <p:cTn id="34" dur="500" fill="hold"/>
                                        <p:tgtEl>
                                          <p:spTgt spid="8"/>
                                        </p:tgtEl>
                                        <p:attrNameLst>
                                          <p:attrName>ppt_h</p:attrName>
                                        </p:attrNameLst>
                                      </p:cBhvr>
                                      <p:tavLst>
                                        <p:tav tm="0">
                                          <p:val>
                                            <p:fltVal val="0"/>
                                          </p:val>
                                        </p:tav>
                                        <p:tav tm="100000">
                                          <p:val>
                                            <p:strVal val="#ppt_h"/>
                                          </p:val>
                                        </p:tav>
                                      </p:tavLst>
                                    </p:anim>
                                    <p:animEffect transition="in" filter="fade">
                                      <p:cBhvr>
                                        <p:cTn id="35" dur="500"/>
                                        <p:tgtEl>
                                          <p:spTgt spid="8"/>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p:cTn id="38" dur="500" fill="hold"/>
                                        <p:tgtEl>
                                          <p:spTgt spid="9"/>
                                        </p:tgtEl>
                                        <p:attrNameLst>
                                          <p:attrName>ppt_w</p:attrName>
                                        </p:attrNameLst>
                                      </p:cBhvr>
                                      <p:tavLst>
                                        <p:tav tm="0">
                                          <p:val>
                                            <p:fltVal val="0"/>
                                          </p:val>
                                        </p:tav>
                                        <p:tav tm="100000">
                                          <p:val>
                                            <p:strVal val="#ppt_w"/>
                                          </p:val>
                                        </p:tav>
                                      </p:tavLst>
                                    </p:anim>
                                    <p:anim calcmode="lin" valueType="num">
                                      <p:cBhvr>
                                        <p:cTn id="39" dur="500" fill="hold"/>
                                        <p:tgtEl>
                                          <p:spTgt spid="9"/>
                                        </p:tgtEl>
                                        <p:attrNameLst>
                                          <p:attrName>ppt_h</p:attrName>
                                        </p:attrNameLst>
                                      </p:cBhvr>
                                      <p:tavLst>
                                        <p:tav tm="0">
                                          <p:val>
                                            <p:fltVal val="0"/>
                                          </p:val>
                                        </p:tav>
                                        <p:tav tm="100000">
                                          <p:val>
                                            <p:strVal val="#ppt_h"/>
                                          </p:val>
                                        </p:tav>
                                      </p:tavLst>
                                    </p:anim>
                                    <p:animEffect transition="in" filter="fade">
                                      <p:cBhvr>
                                        <p:cTn id="40" dur="500"/>
                                        <p:tgtEl>
                                          <p:spTgt spid="9"/>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1500"/>
                            </p:stCondLst>
                            <p:childTnLst>
                              <p:par>
                                <p:cTn id="47" presetID="42" presetClass="entr" presetSubtype="0"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fade">
                                      <p:cBhvr>
                                        <p:cTn id="54" dur="1000"/>
                                        <p:tgtEl>
                                          <p:spTgt spid="14"/>
                                        </p:tgtEl>
                                      </p:cBhvr>
                                    </p:animEffect>
                                    <p:anim calcmode="lin" valueType="num">
                                      <p:cBhvr>
                                        <p:cTn id="55" dur="1000" fill="hold"/>
                                        <p:tgtEl>
                                          <p:spTgt spid="14"/>
                                        </p:tgtEl>
                                        <p:attrNameLst>
                                          <p:attrName>ppt_x</p:attrName>
                                        </p:attrNameLst>
                                      </p:cBhvr>
                                      <p:tavLst>
                                        <p:tav tm="0">
                                          <p:val>
                                            <p:strVal val="#ppt_x"/>
                                          </p:val>
                                        </p:tav>
                                        <p:tav tm="100000">
                                          <p:val>
                                            <p:strVal val="#ppt_x"/>
                                          </p:val>
                                        </p:tav>
                                      </p:tavLst>
                                    </p:anim>
                                    <p:anim calcmode="lin" valueType="num">
                                      <p:cBhvr>
                                        <p:cTn id="56" dur="1000" fill="hold"/>
                                        <p:tgtEl>
                                          <p:spTgt spid="14"/>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1000"/>
                                        <p:tgtEl>
                                          <p:spTgt spid="17"/>
                                        </p:tgtEl>
                                      </p:cBhvr>
                                    </p:animEffect>
                                    <p:anim calcmode="lin" valueType="num">
                                      <p:cBhvr>
                                        <p:cTn id="60" dur="1000" fill="hold"/>
                                        <p:tgtEl>
                                          <p:spTgt spid="17"/>
                                        </p:tgtEl>
                                        <p:attrNameLst>
                                          <p:attrName>ppt_x</p:attrName>
                                        </p:attrNameLst>
                                      </p:cBhvr>
                                      <p:tavLst>
                                        <p:tav tm="0">
                                          <p:val>
                                            <p:strVal val="#ppt_x"/>
                                          </p:val>
                                        </p:tav>
                                        <p:tav tm="100000">
                                          <p:val>
                                            <p:strVal val="#ppt_x"/>
                                          </p:val>
                                        </p:tav>
                                      </p:tavLst>
                                    </p:anim>
                                    <p:anim calcmode="lin" valueType="num">
                                      <p:cBhvr>
                                        <p:cTn id="61" dur="1000" fill="hold"/>
                                        <p:tgtEl>
                                          <p:spTgt spid="17"/>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fade">
                                      <p:cBhvr>
                                        <p:cTn id="64" dur="1000"/>
                                        <p:tgtEl>
                                          <p:spTgt spid="20"/>
                                        </p:tgtEl>
                                      </p:cBhvr>
                                    </p:animEffect>
                                    <p:anim calcmode="lin" valueType="num">
                                      <p:cBhvr>
                                        <p:cTn id="65" dur="1000" fill="hold"/>
                                        <p:tgtEl>
                                          <p:spTgt spid="20"/>
                                        </p:tgtEl>
                                        <p:attrNameLst>
                                          <p:attrName>ppt_x</p:attrName>
                                        </p:attrNameLst>
                                      </p:cBhvr>
                                      <p:tavLst>
                                        <p:tav tm="0">
                                          <p:val>
                                            <p:strVal val="#ppt_x"/>
                                          </p:val>
                                        </p:tav>
                                        <p:tav tm="100000">
                                          <p:val>
                                            <p:strVal val="#ppt_x"/>
                                          </p:val>
                                        </p:tav>
                                      </p:tavLst>
                                    </p:anim>
                                    <p:anim calcmode="lin" valueType="num">
                                      <p:cBhvr>
                                        <p:cTn id="6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P spid="7" grpId="0" animBg="1"/>
      <p:bldP spid="8" grpId="0" animBg="1"/>
      <p:bldP spid="9" grpId="0" animBg="1"/>
      <p:bldP spid="1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演示文稿22"/>
</p:tagLst>
</file>

<file path=ppt/tags/tag10.xml><?xml version="1.0" encoding="utf-8"?>
<p:tagLst xmlns:a="http://schemas.openxmlformats.org/drawingml/2006/main" xmlns:r="http://schemas.openxmlformats.org/officeDocument/2006/relationships" xmlns:p="http://schemas.openxmlformats.org/presentationml/2006/main">
  <p:tag name="MH" val="20150904235155"/>
  <p:tag name="MH_LIBRARY" val="GRAPHIC"/>
  <p:tag name="MH_TYPE" val="Other"/>
  <p:tag name="MH_ORDER" val="15"/>
</p:tagLst>
</file>

<file path=ppt/tags/tag11.xml><?xml version="1.0" encoding="utf-8"?>
<p:tagLst xmlns:a="http://schemas.openxmlformats.org/drawingml/2006/main" xmlns:r="http://schemas.openxmlformats.org/officeDocument/2006/relationships" xmlns:p="http://schemas.openxmlformats.org/presentationml/2006/main">
  <p:tag name="MH" val="20150904235155"/>
  <p:tag name="MH_LIBRARY" val="GRAPHIC"/>
  <p:tag name="MH_TYPE" val="Other"/>
  <p:tag name="MH_ORDER" val="16"/>
</p:tagLst>
</file>

<file path=ppt/tags/tag12.xml><?xml version="1.0" encoding="utf-8"?>
<p:tagLst xmlns:a="http://schemas.openxmlformats.org/drawingml/2006/main" xmlns:r="http://schemas.openxmlformats.org/officeDocument/2006/relationships" xmlns:p="http://schemas.openxmlformats.org/presentationml/2006/main">
  <p:tag name="MH" val="20150904235155"/>
  <p:tag name="MH_LIBRARY" val="GRAPHIC"/>
  <p:tag name="MH_TYPE" val="Other"/>
  <p:tag name="MH_ORDER" val="17"/>
</p:tagLst>
</file>

<file path=ppt/tags/tag13.xml><?xml version="1.0" encoding="utf-8"?>
<p:tagLst xmlns:a="http://schemas.openxmlformats.org/drawingml/2006/main" xmlns:r="http://schemas.openxmlformats.org/officeDocument/2006/relationships" xmlns:p="http://schemas.openxmlformats.org/presentationml/2006/main">
  <p:tag name="MH" val="20150904235155"/>
  <p:tag name="MH_LIBRARY" val="GRAPHIC"/>
  <p:tag name="MH_TYPE" val="Other"/>
  <p:tag name="MH_ORDER" val="18"/>
</p:tagLst>
</file>

<file path=ppt/tags/tag14.xml><?xml version="1.0" encoding="utf-8"?>
<p:tagLst xmlns:a="http://schemas.openxmlformats.org/drawingml/2006/main" xmlns:r="http://schemas.openxmlformats.org/officeDocument/2006/relationships" xmlns:p="http://schemas.openxmlformats.org/presentationml/2006/main">
  <p:tag name="MH" val="20150904235155"/>
  <p:tag name="MH_LIBRARY" val="GRAPHIC"/>
  <p:tag name="MH_TYPE" val="Other"/>
  <p:tag name="MH_ORDER" val="19"/>
</p:tagLst>
</file>

<file path=ppt/tags/tag15.xml><?xml version="1.0" encoding="utf-8"?>
<p:tagLst xmlns:a="http://schemas.openxmlformats.org/drawingml/2006/main" xmlns:r="http://schemas.openxmlformats.org/officeDocument/2006/relationships" xmlns:p="http://schemas.openxmlformats.org/presentationml/2006/main">
  <p:tag name="MH" val="20150904235155"/>
  <p:tag name="MH_LIBRARY" val="GRAPHIC"/>
  <p:tag name="MH_TYPE" val="Other"/>
  <p:tag name="MH_ORDER" val="20"/>
</p:tagLst>
</file>

<file path=ppt/tags/tag2.xml><?xml version="1.0" encoding="utf-8"?>
<p:tagLst xmlns:a="http://schemas.openxmlformats.org/drawingml/2006/main" xmlns:r="http://schemas.openxmlformats.org/officeDocument/2006/relationships" xmlns:p="http://schemas.openxmlformats.org/presentationml/2006/main">
  <p:tag name="MH" val="20150904235155"/>
  <p:tag name="MH_LIBRARY" val="GRAPHIC"/>
  <p:tag name="MH_TYPE" val="Other"/>
  <p:tag name="MH_ORDER" val="3"/>
</p:tagLst>
</file>

<file path=ppt/tags/tag3.xml><?xml version="1.0" encoding="utf-8"?>
<p:tagLst xmlns:a="http://schemas.openxmlformats.org/drawingml/2006/main" xmlns:r="http://schemas.openxmlformats.org/officeDocument/2006/relationships" xmlns:p="http://schemas.openxmlformats.org/presentationml/2006/main">
  <p:tag name="MH" val="20150904235155"/>
  <p:tag name="MH_LIBRARY" val="GRAPHIC"/>
  <p:tag name="MH_TYPE" val="Other"/>
  <p:tag name="MH_ORDER" val="4"/>
</p:tagLst>
</file>

<file path=ppt/tags/tag4.xml><?xml version="1.0" encoding="utf-8"?>
<p:tagLst xmlns:a="http://schemas.openxmlformats.org/drawingml/2006/main" xmlns:r="http://schemas.openxmlformats.org/officeDocument/2006/relationships" xmlns:p="http://schemas.openxmlformats.org/presentationml/2006/main">
  <p:tag name="MH" val="20150904235155"/>
  <p:tag name="MH_LIBRARY" val="GRAPHIC"/>
  <p:tag name="MH_TYPE" val="Other"/>
  <p:tag name="MH_ORDER" val="5"/>
</p:tagLst>
</file>

<file path=ppt/tags/tag5.xml><?xml version="1.0" encoding="utf-8"?>
<p:tagLst xmlns:a="http://schemas.openxmlformats.org/drawingml/2006/main" xmlns:r="http://schemas.openxmlformats.org/officeDocument/2006/relationships" xmlns:p="http://schemas.openxmlformats.org/presentationml/2006/main">
  <p:tag name="MH" val="20150904235155"/>
  <p:tag name="MH_LIBRARY" val="GRAPHIC"/>
  <p:tag name="MH_TYPE" val="Other"/>
  <p:tag name="MH_ORDER" val="11"/>
</p:tagLst>
</file>

<file path=ppt/tags/tag6.xml><?xml version="1.0" encoding="utf-8"?>
<p:tagLst xmlns:a="http://schemas.openxmlformats.org/drawingml/2006/main" xmlns:r="http://schemas.openxmlformats.org/officeDocument/2006/relationships" xmlns:p="http://schemas.openxmlformats.org/presentationml/2006/main">
  <p:tag name="MH" val="20150904235155"/>
  <p:tag name="MH_LIBRARY" val="GRAPHIC"/>
  <p:tag name="MH_TYPE" val="Other"/>
  <p:tag name="MH_ORDER" val="12"/>
</p:tagLst>
</file>

<file path=ppt/tags/tag7.xml><?xml version="1.0" encoding="utf-8"?>
<p:tagLst xmlns:a="http://schemas.openxmlformats.org/drawingml/2006/main" xmlns:r="http://schemas.openxmlformats.org/officeDocument/2006/relationships" xmlns:p="http://schemas.openxmlformats.org/presentationml/2006/main">
  <p:tag name="MH" val="20150904235155"/>
  <p:tag name="MH_LIBRARY" val="GRAPHIC"/>
  <p:tag name="MH_TYPE" val="Other"/>
  <p:tag name="MH_ORDER" val="9"/>
</p:tagLst>
</file>

<file path=ppt/tags/tag8.xml><?xml version="1.0" encoding="utf-8"?>
<p:tagLst xmlns:a="http://schemas.openxmlformats.org/drawingml/2006/main" xmlns:r="http://schemas.openxmlformats.org/officeDocument/2006/relationships" xmlns:p="http://schemas.openxmlformats.org/presentationml/2006/main">
  <p:tag name="MH" val="20150904235155"/>
  <p:tag name="MH_LIBRARY" val="GRAPHIC"/>
  <p:tag name="MH_TYPE" val="Other"/>
  <p:tag name="MH_ORDER" val="7"/>
</p:tagLst>
</file>

<file path=ppt/tags/tag9.xml><?xml version="1.0" encoding="utf-8"?>
<p:tagLst xmlns:a="http://schemas.openxmlformats.org/drawingml/2006/main" xmlns:r="http://schemas.openxmlformats.org/officeDocument/2006/relationships" xmlns:p="http://schemas.openxmlformats.org/presentationml/2006/main">
  <p:tag name="MH" val="20150904235155"/>
  <p:tag name="MH_LIBRARY" val="GRAPHIC"/>
  <p:tag name="MH_TYPE" val="Other"/>
  <p:tag name="MH_ORDER" val="8"/>
</p:tagLst>
</file>

<file path=ppt/theme/theme1.xml><?xml version="1.0" encoding="utf-8"?>
<a:theme xmlns:a="http://schemas.openxmlformats.org/drawingml/2006/main" name="Office 主题">
  <a:themeElements>
    <a:clrScheme name="红橙色">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微软雅黑">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4650</Words>
  <Application>Microsoft Office PowerPoint</Application>
  <PresentationFormat>宽屏</PresentationFormat>
  <Paragraphs>434</Paragraphs>
  <Slides>36</Slides>
  <Notes>36</Notes>
  <HiddenSlides>0</HiddenSlides>
  <MMClips>1</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36</vt:i4>
      </vt:variant>
    </vt:vector>
  </HeadingPairs>
  <TitlesOfParts>
    <vt:vector size="52" baseType="lpstr">
      <vt:lpstr>Gill Sans</vt:lpstr>
      <vt:lpstr>Roboto Bold</vt:lpstr>
      <vt:lpstr>方正粗宋简体</vt:lpstr>
      <vt:lpstr>方正粗谭黑简体</vt:lpstr>
      <vt:lpstr>方正楷体简体</vt:lpstr>
      <vt:lpstr>微软雅黑</vt:lpstr>
      <vt:lpstr>叶根友刀锋黑草-企业版</vt:lpstr>
      <vt:lpstr>造字工房俊雅（非商用）常规体</vt:lpstr>
      <vt:lpstr>Arial</vt:lpstr>
      <vt:lpstr>Calibri</vt:lpstr>
      <vt:lpstr>Century Gothic</vt:lpstr>
      <vt:lpstr>Corbel</vt:lpstr>
      <vt:lpstr>Helvetica</vt:lpstr>
      <vt:lpstr>Impact</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20</cp:revision>
  <dcterms:created xsi:type="dcterms:W3CDTF">2017-02-27T11:01:00Z</dcterms:created>
  <dcterms:modified xsi:type="dcterms:W3CDTF">2021-01-05T07:46:19Z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