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.xml" ContentType="application/vnd.openxmlformats-officedocument.drawingml.chart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67" r:id="rId5"/>
    <p:sldId id="268" r:id="rId6"/>
    <p:sldId id="276" r:id="rId7"/>
    <p:sldId id="263" r:id="rId8"/>
    <p:sldId id="269" r:id="rId9"/>
    <p:sldId id="259" r:id="rId10"/>
    <p:sldId id="262" r:id="rId11"/>
    <p:sldId id="273" r:id="rId12"/>
    <p:sldId id="274" r:id="rId13"/>
    <p:sldId id="272" r:id="rId14"/>
    <p:sldId id="275" r:id="rId15"/>
    <p:sldId id="260" r:id="rId16"/>
    <p:sldId id="264" r:id="rId17"/>
    <p:sldId id="266" r:id="rId18"/>
    <p:sldId id="265" r:id="rId19"/>
    <p:sldId id="270" r:id="rId20"/>
    <p:sldId id="271" r:id="rId21"/>
    <p:sldId id="261" r:id="rId22"/>
    <p:sldId id="277" r:id="rId23"/>
    <p:sldId id="278" r:id="rId24"/>
    <p:sldId id="279" r:id="rId25"/>
    <p:sldId id="284" r:id="rId26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90A12"/>
    <a:srgbClr val="EE8D04"/>
    <a:srgbClr val="FAF164"/>
    <a:srgbClr val="EB800A"/>
    <a:srgbClr val="B40F14"/>
    <a:srgbClr val="4601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83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rgbClr val="25C0B7"/>
            </a:solidFill>
          </c:spPr>
          <c:dPt>
            <c:idx val="0"/>
            <c:bubble3D val="0"/>
            <c:spPr>
              <a:solidFill>
                <a:srgbClr val="CB1B3D"/>
              </a:solidFill>
            </c:spPr>
            <c:extLst>
              <c:ext xmlns:c16="http://schemas.microsoft.com/office/drawing/2014/chart" uri="{C3380CC4-5D6E-409C-BE32-E72D297353CC}">
                <c16:uniqueId val="{00000001-90AB-451C-9588-8CC1B27A3B07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90AB-451C-9588-8CC1B27A3B07}"/>
              </c:ext>
            </c:extLst>
          </c:dPt>
          <c:dPt>
            <c:idx val="2"/>
            <c:bubble3D val="0"/>
            <c:spPr>
              <a:solidFill>
                <a:srgbClr val="CB1B3D">
                  <a:alpha val="79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5-90AB-451C-9588-8CC1B27A3B07}"/>
              </c:ext>
            </c:extLst>
          </c:dPt>
          <c:dPt>
            <c:idx val="3"/>
            <c:bubble3D val="0"/>
            <c:spPr>
              <a:solidFill>
                <a:schemeClr val="tx1">
                  <a:lumMod val="50000"/>
                  <a:lumOff val="50000"/>
                  <a:alpha val="79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90AB-451C-9588-8CC1B27A3B07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altLang="en-US"/>
                      <a:t> 90</a:t>
                    </a:r>
                    <a:endParaRPr lang="en-US" alt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90AB-451C-9588-8CC1B27A3B0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altLang="en-US" dirty="0"/>
                      <a:t> 12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90AB-451C-9588-8CC1B27A3B07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altLang="en-US"/>
                      <a:t> 3</a:t>
                    </a:r>
                    <a:endParaRPr lang="en-US" alt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90AB-451C-9588-8CC1B27A3B0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60</c:v>
                </c:pt>
                <c:pt idx="1">
                  <c:v>20</c:v>
                </c:pt>
                <c:pt idx="2">
                  <c:v>12</c:v>
                </c:pt>
                <c:pt idx="3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0AB-451C-9588-8CC1B27A3B07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lang="zh-CN" sz="1800"/>
      </a:pPr>
      <a:endParaRPr lang="zh-CN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60D94A-47A2-4929-865F-3A97F7974EC6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85B612-2342-4C1D-A398-5005D1E1E1A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23554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23555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fld id="{51ABEE08-D99A-4520-AA57-E48F734CAD82}" type="slidenum">
              <a:rPr lang="zh-CN" altLang="en-US">
                <a:latin typeface="Calibri" panose="020F0502020204030204" pitchFamily="34" charset="0"/>
              </a:rPr>
              <a:t>16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27650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27651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fld id="{6013E7FE-02D8-41C4-84B0-895F49034834}" type="slidenum">
              <a:rPr lang="zh-CN" altLang="en-US">
                <a:latin typeface="Calibri" panose="020F0502020204030204" pitchFamily="34" charset="0"/>
              </a:rPr>
              <a:t>18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21506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2150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fld id="{DBDCA54E-6631-4D5B-908C-DE9B23869A30}" type="slidenum">
              <a:rPr lang="zh-CN" altLang="en-US">
                <a:latin typeface="Calibri" panose="020F0502020204030204" pitchFamily="34" charset="0"/>
              </a:rPr>
              <a:t>7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19458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9459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fld id="{9D48F5D5-CACA-4029-B20F-C2FF9AD924F7}" type="slidenum">
              <a:rPr lang="zh-CN" altLang="en-US">
                <a:latin typeface="Calibri" panose="020F0502020204030204" pitchFamily="34" charset="0"/>
              </a:rPr>
              <a:t>10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430" b="39122"/>
          <a:stretch>
            <a:fillRect/>
          </a:stretch>
        </p:blipFill>
        <p:spPr bwMode="auto">
          <a:xfrm>
            <a:off x="1588" y="0"/>
            <a:ext cx="91440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02" y="114989"/>
            <a:ext cx="531950" cy="697811"/>
          </a:xfrm>
          <a:prstGeom prst="rect">
            <a:avLst/>
          </a:prstGeom>
        </p:spPr>
      </p:pic>
      <p:sp>
        <p:nvSpPr>
          <p:cNvPr id="9" name="圆角矩形 8"/>
          <p:cNvSpPr/>
          <p:nvPr userDrawn="1"/>
        </p:nvSpPr>
        <p:spPr>
          <a:xfrm>
            <a:off x="947140" y="246073"/>
            <a:ext cx="3626448" cy="43564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B40F14"/>
              </a:gs>
              <a:gs pos="58000">
                <a:srgbClr val="EE8D04"/>
              </a:gs>
              <a:gs pos="100000">
                <a:srgbClr val="FAF164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latin typeface="+mj-ea"/>
                <a:ea typeface="+mj-ea"/>
              </a:rPr>
              <a:t>单击此处添加文字标题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586118" y="4786626"/>
            <a:ext cx="410853" cy="273844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E5B826-6809-49B3-9B4B-177D412235B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122"/>
          <a:stretch>
            <a:fillRect/>
          </a:stretch>
        </p:blipFill>
        <p:spPr bwMode="auto">
          <a:xfrm>
            <a:off x="1588" y="0"/>
            <a:ext cx="9144000" cy="371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601"/>
          <a:stretch>
            <a:fillRect/>
          </a:stretch>
        </p:blipFill>
        <p:spPr bwMode="auto">
          <a:xfrm>
            <a:off x="0" y="1860550"/>
            <a:ext cx="9144001" cy="182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01" y="305489"/>
            <a:ext cx="1548495" cy="2031312"/>
          </a:xfrm>
          <a:prstGeom prst="rect">
            <a:avLst/>
          </a:prstGeom>
        </p:spPr>
      </p:pic>
      <p:sp>
        <p:nvSpPr>
          <p:cNvPr id="3" name="圆角矩形 2"/>
          <p:cNvSpPr/>
          <p:nvPr/>
        </p:nvSpPr>
        <p:spPr>
          <a:xfrm>
            <a:off x="1397000" y="3372539"/>
            <a:ext cx="6654800" cy="82481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B40F14"/>
              </a:gs>
              <a:gs pos="58000">
                <a:srgbClr val="EE8D04"/>
              </a:gs>
              <a:gs pos="100000">
                <a:srgbClr val="FAF164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b="1" dirty="0">
                <a:latin typeface="+mj-ea"/>
                <a:ea typeface="+mj-ea"/>
              </a:rPr>
              <a:t>消防工作年终汇报</a:t>
            </a:r>
            <a:r>
              <a:rPr lang="en-US" altLang="zh-CN" sz="3600" b="1" dirty="0">
                <a:latin typeface="+mj-ea"/>
                <a:ea typeface="+mj-ea"/>
              </a:rPr>
              <a:t>PPT</a:t>
            </a:r>
            <a:r>
              <a:rPr lang="zh-CN" altLang="en-US" sz="3600" b="1" dirty="0">
                <a:latin typeface="+mj-ea"/>
                <a:ea typeface="+mj-ea"/>
              </a:rPr>
              <a:t>模板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2438400" y="4350736"/>
            <a:ext cx="48013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A90A12"/>
                </a:solidFill>
              </a:rPr>
              <a:t>—</a:t>
            </a:r>
            <a:r>
              <a:rPr lang="zh-CN" altLang="en-US" sz="2400" dirty="0">
                <a:solidFill>
                  <a:srgbClr val="A90A12"/>
                </a:solidFill>
              </a:rPr>
              <a:t>单击此处请添加您的消防部分</a:t>
            </a:r>
            <a:r>
              <a:rPr lang="en-US" altLang="zh-CN" sz="2400" dirty="0">
                <a:solidFill>
                  <a:srgbClr val="A90A12"/>
                </a:solidFill>
              </a:rPr>
              <a:t>—</a:t>
            </a:r>
            <a:endParaRPr lang="zh-CN" altLang="en-US" sz="2400" dirty="0">
              <a:solidFill>
                <a:srgbClr val="A90A1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Oval 4"/>
          <p:cNvSpPr>
            <a:spLocks noChangeArrowheads="1"/>
          </p:cNvSpPr>
          <p:nvPr/>
        </p:nvSpPr>
        <p:spPr bwMode="auto">
          <a:xfrm rot="20799867">
            <a:off x="2525316" y="2262188"/>
            <a:ext cx="4105275" cy="2160985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1015">
              <a:ea typeface="微软雅黑" panose="020B0503020204020204" pitchFamily="34" charset="-122"/>
            </a:endParaRPr>
          </a:p>
        </p:txBody>
      </p:sp>
      <p:sp>
        <p:nvSpPr>
          <p:cNvPr id="62" name="Oval 6"/>
          <p:cNvSpPr>
            <a:spLocks noChangeArrowheads="1"/>
          </p:cNvSpPr>
          <p:nvPr/>
        </p:nvSpPr>
        <p:spPr bwMode="auto">
          <a:xfrm rot="20799867">
            <a:off x="2628901" y="2271712"/>
            <a:ext cx="3974306" cy="2090738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1015">
              <a:ea typeface="微软雅黑" panose="020B0503020204020204" pitchFamily="34" charset="-122"/>
            </a:endParaRPr>
          </a:p>
        </p:txBody>
      </p:sp>
      <p:sp>
        <p:nvSpPr>
          <p:cNvPr id="63" name="Oval 8"/>
          <p:cNvSpPr>
            <a:spLocks noChangeArrowheads="1"/>
          </p:cNvSpPr>
          <p:nvPr/>
        </p:nvSpPr>
        <p:spPr bwMode="auto">
          <a:xfrm rot="20799867">
            <a:off x="2768204" y="2330054"/>
            <a:ext cx="3707606" cy="1951434"/>
          </a:xfrm>
          <a:prstGeom prst="ellipse">
            <a:avLst/>
          </a:prstGeom>
          <a:solidFill>
            <a:srgbClr val="FF8B8B"/>
          </a:soli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1015">
              <a:ea typeface="微软雅黑" panose="020B0503020204020204" pitchFamily="34" charset="-122"/>
            </a:endParaRPr>
          </a:p>
        </p:txBody>
      </p:sp>
      <p:sp>
        <p:nvSpPr>
          <p:cNvPr id="64" name="Oval 10"/>
          <p:cNvSpPr>
            <a:spLocks noChangeArrowheads="1"/>
          </p:cNvSpPr>
          <p:nvPr/>
        </p:nvSpPr>
        <p:spPr bwMode="auto">
          <a:xfrm rot="20799867">
            <a:off x="2826544" y="2332435"/>
            <a:ext cx="3626644" cy="188714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1015">
              <a:ea typeface="微软雅黑" panose="020B0503020204020204" pitchFamily="34" charset="-122"/>
            </a:endParaRPr>
          </a:p>
        </p:txBody>
      </p:sp>
      <p:pic>
        <p:nvPicPr>
          <p:cNvPr id="79" name="Picture 39" descr="26_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760" y="1529954"/>
            <a:ext cx="3971925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1" name="组合 100"/>
          <p:cNvGrpSpPr/>
          <p:nvPr/>
        </p:nvGrpSpPr>
        <p:grpSpPr bwMode="auto">
          <a:xfrm>
            <a:off x="3090862" y="2414587"/>
            <a:ext cx="519113" cy="519113"/>
            <a:chOff x="2597150" y="3219450"/>
            <a:chExt cx="692150" cy="692150"/>
          </a:xfrm>
        </p:grpSpPr>
        <p:sp>
          <p:nvSpPr>
            <p:cNvPr id="18440" name="Oval 16"/>
            <p:cNvSpPr>
              <a:spLocks noChangeArrowheads="1"/>
            </p:cNvSpPr>
            <p:nvPr/>
          </p:nvSpPr>
          <p:spPr bwMode="auto">
            <a:xfrm>
              <a:off x="2597150" y="3219450"/>
              <a:ext cx="692150" cy="692150"/>
            </a:xfrm>
            <a:prstGeom prst="ellipse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1015">
                <a:ea typeface="微软雅黑" panose="020B0503020204020204" pitchFamily="34" charset="-122"/>
              </a:endParaRPr>
            </a:p>
          </p:txBody>
        </p:sp>
        <p:sp>
          <p:nvSpPr>
            <p:cNvPr id="18441" name="Oval 19"/>
            <p:cNvSpPr>
              <a:spLocks noChangeArrowheads="1"/>
            </p:cNvSpPr>
            <p:nvPr/>
          </p:nvSpPr>
          <p:spPr bwMode="auto">
            <a:xfrm>
              <a:off x="2676525" y="3232150"/>
              <a:ext cx="533400" cy="395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CC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1015">
                <a:ea typeface="微软雅黑" panose="020B0503020204020204" pitchFamily="34" charset="-122"/>
              </a:endParaRPr>
            </a:p>
          </p:txBody>
        </p:sp>
        <p:sp>
          <p:nvSpPr>
            <p:cNvPr id="18442" name="Rectangle 52"/>
            <p:cNvSpPr>
              <a:spLocks noChangeArrowheads="1"/>
            </p:cNvSpPr>
            <p:nvPr/>
          </p:nvSpPr>
          <p:spPr bwMode="auto">
            <a:xfrm>
              <a:off x="2647950" y="3409950"/>
              <a:ext cx="595313" cy="311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ko-KR" sz="2400" b="1" i="1">
                  <a:ea typeface="微软雅黑" panose="020B0503020204020204" pitchFamily="34" charset="-122"/>
                </a:rPr>
                <a:t>1</a:t>
              </a:r>
              <a:endParaRPr lang="en-US" altLang="ko-KR" sz="2400" i="1">
                <a:ea typeface="微软雅黑" panose="020B0503020204020204" pitchFamily="34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 bwMode="auto">
          <a:xfrm>
            <a:off x="2711054" y="3198019"/>
            <a:ext cx="617934" cy="617935"/>
            <a:chOff x="2090738" y="4264025"/>
            <a:chExt cx="823912" cy="823913"/>
          </a:xfrm>
        </p:grpSpPr>
        <p:sp>
          <p:nvSpPr>
            <p:cNvPr id="18444" name="Oval 20"/>
            <p:cNvSpPr>
              <a:spLocks noChangeArrowheads="1"/>
            </p:cNvSpPr>
            <p:nvPr/>
          </p:nvSpPr>
          <p:spPr bwMode="auto">
            <a:xfrm>
              <a:off x="2090738" y="4264025"/>
              <a:ext cx="823912" cy="823913"/>
            </a:xfrm>
            <a:prstGeom prst="ellipse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 sz="2400" b="1" i="1">
                <a:solidFill>
                  <a:srgbClr val="CC6600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8445" name="Oval 21"/>
            <p:cNvSpPr>
              <a:spLocks noChangeArrowheads="1"/>
            </p:cNvSpPr>
            <p:nvPr/>
          </p:nvSpPr>
          <p:spPr bwMode="auto">
            <a:xfrm>
              <a:off x="2185988" y="4279900"/>
              <a:ext cx="633412" cy="46990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CC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1015">
                <a:ea typeface="微软雅黑" panose="020B0503020204020204" pitchFamily="34" charset="-122"/>
              </a:endParaRPr>
            </a:p>
          </p:txBody>
        </p:sp>
        <p:sp>
          <p:nvSpPr>
            <p:cNvPr id="18446" name="Rectangle 53"/>
            <p:cNvSpPr>
              <a:spLocks noChangeArrowheads="1"/>
            </p:cNvSpPr>
            <p:nvPr/>
          </p:nvSpPr>
          <p:spPr bwMode="auto">
            <a:xfrm>
              <a:off x="2139950" y="4491038"/>
              <a:ext cx="708025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ko-KR" sz="2400" b="1" i="1">
                  <a:ea typeface="微软雅黑" panose="020B0503020204020204" pitchFamily="34" charset="-122"/>
                </a:rPr>
                <a:t>2</a:t>
              </a:r>
              <a:endParaRPr lang="en-US" altLang="ko-KR" sz="2400" i="1">
                <a:ea typeface="微软雅黑" panose="020B0503020204020204" pitchFamily="34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 bwMode="auto">
          <a:xfrm>
            <a:off x="3499248" y="4020741"/>
            <a:ext cx="702469" cy="702469"/>
            <a:chOff x="3141662" y="5360988"/>
            <a:chExt cx="936625" cy="936625"/>
          </a:xfrm>
        </p:grpSpPr>
        <p:sp>
          <p:nvSpPr>
            <p:cNvPr id="18448" name="Oval 22"/>
            <p:cNvSpPr>
              <a:spLocks noChangeArrowheads="1"/>
            </p:cNvSpPr>
            <p:nvPr/>
          </p:nvSpPr>
          <p:spPr bwMode="auto">
            <a:xfrm>
              <a:off x="3141662" y="5360988"/>
              <a:ext cx="936625" cy="936625"/>
            </a:xfrm>
            <a:prstGeom prst="ellipse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 sz="2400" b="1" i="1">
                <a:solidFill>
                  <a:srgbClr val="CC6600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8449" name="Oval 23"/>
            <p:cNvSpPr>
              <a:spLocks noChangeArrowheads="1"/>
            </p:cNvSpPr>
            <p:nvPr/>
          </p:nvSpPr>
          <p:spPr bwMode="auto">
            <a:xfrm>
              <a:off x="3249612" y="5378450"/>
              <a:ext cx="720725" cy="5349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CC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1015">
                <a:ea typeface="微软雅黑" panose="020B0503020204020204" pitchFamily="34" charset="-122"/>
              </a:endParaRPr>
            </a:p>
          </p:txBody>
        </p:sp>
        <p:sp>
          <p:nvSpPr>
            <p:cNvPr id="18450" name="Rectangle 54"/>
            <p:cNvSpPr>
              <a:spLocks noChangeArrowheads="1"/>
            </p:cNvSpPr>
            <p:nvPr/>
          </p:nvSpPr>
          <p:spPr bwMode="auto">
            <a:xfrm>
              <a:off x="3209925" y="5618163"/>
              <a:ext cx="80645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ko-KR" sz="2400" b="1" i="1">
                  <a:ea typeface="微软雅黑" panose="020B0503020204020204" pitchFamily="34" charset="-122"/>
                </a:rPr>
                <a:t>3</a:t>
              </a:r>
              <a:endParaRPr lang="en-US" altLang="ko-KR" sz="2400" i="1">
                <a:ea typeface="微软雅黑" panose="020B0503020204020204" pitchFamily="34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 bwMode="auto">
          <a:xfrm>
            <a:off x="5004197" y="3814763"/>
            <a:ext cx="647700" cy="647700"/>
            <a:chOff x="5148064" y="5085680"/>
            <a:chExt cx="863600" cy="863600"/>
          </a:xfrm>
        </p:grpSpPr>
        <p:sp>
          <p:nvSpPr>
            <p:cNvPr id="18452" name="Oval 24"/>
            <p:cNvSpPr>
              <a:spLocks noChangeArrowheads="1"/>
            </p:cNvSpPr>
            <p:nvPr/>
          </p:nvSpPr>
          <p:spPr bwMode="auto">
            <a:xfrm>
              <a:off x="5148064" y="5085680"/>
              <a:ext cx="863600" cy="863600"/>
            </a:xfrm>
            <a:prstGeom prst="ellipse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 sz="2400" b="1" i="1">
                <a:solidFill>
                  <a:srgbClr val="CC6600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8453" name="Oval 25"/>
            <p:cNvSpPr>
              <a:spLocks noChangeArrowheads="1"/>
            </p:cNvSpPr>
            <p:nvPr/>
          </p:nvSpPr>
          <p:spPr bwMode="auto">
            <a:xfrm>
              <a:off x="5246489" y="5101555"/>
              <a:ext cx="666750" cy="49371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CC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1015">
                <a:ea typeface="微软雅黑" panose="020B0503020204020204" pitchFamily="34" charset="-122"/>
              </a:endParaRPr>
            </a:p>
          </p:txBody>
        </p:sp>
        <p:sp>
          <p:nvSpPr>
            <p:cNvPr id="18454" name="Rectangle 55"/>
            <p:cNvSpPr>
              <a:spLocks noChangeArrowheads="1"/>
            </p:cNvSpPr>
            <p:nvPr/>
          </p:nvSpPr>
          <p:spPr bwMode="auto">
            <a:xfrm>
              <a:off x="5214739" y="5315868"/>
              <a:ext cx="742950" cy="387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ko-KR" sz="2400" b="1" i="1">
                  <a:ea typeface="微软雅黑" panose="020B0503020204020204" pitchFamily="34" charset="-122"/>
                </a:rPr>
                <a:t>4</a:t>
              </a:r>
              <a:endParaRPr lang="en-US" altLang="ko-KR" sz="2400" i="1">
                <a:ea typeface="微软雅黑" panose="020B0503020204020204" pitchFamily="34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 bwMode="auto">
          <a:xfrm>
            <a:off x="6159103" y="2700337"/>
            <a:ext cx="519113" cy="519113"/>
            <a:chOff x="6688162" y="3600946"/>
            <a:chExt cx="692150" cy="692150"/>
          </a:xfrm>
        </p:grpSpPr>
        <p:sp>
          <p:nvSpPr>
            <p:cNvPr id="18456" name="Oval 30"/>
            <p:cNvSpPr>
              <a:spLocks noChangeArrowheads="1"/>
            </p:cNvSpPr>
            <p:nvPr/>
          </p:nvSpPr>
          <p:spPr bwMode="auto">
            <a:xfrm>
              <a:off x="6688162" y="3600946"/>
              <a:ext cx="692150" cy="692150"/>
            </a:xfrm>
            <a:prstGeom prst="ellipse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1015">
                <a:ea typeface="微软雅黑" panose="020B0503020204020204" pitchFamily="34" charset="-122"/>
              </a:endParaRPr>
            </a:p>
          </p:txBody>
        </p:sp>
        <p:sp>
          <p:nvSpPr>
            <p:cNvPr id="18457" name="Oval 31"/>
            <p:cNvSpPr>
              <a:spLocks noChangeArrowheads="1"/>
            </p:cNvSpPr>
            <p:nvPr/>
          </p:nvSpPr>
          <p:spPr bwMode="auto">
            <a:xfrm>
              <a:off x="6767537" y="3613646"/>
              <a:ext cx="533400" cy="395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CC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1015">
                <a:ea typeface="微软雅黑" panose="020B0503020204020204" pitchFamily="34" charset="-122"/>
              </a:endParaRPr>
            </a:p>
          </p:txBody>
        </p:sp>
        <p:sp>
          <p:nvSpPr>
            <p:cNvPr id="18458" name="Rectangle 56"/>
            <p:cNvSpPr>
              <a:spLocks noChangeArrowheads="1"/>
            </p:cNvSpPr>
            <p:nvPr/>
          </p:nvSpPr>
          <p:spPr bwMode="auto">
            <a:xfrm>
              <a:off x="6726262" y="3793034"/>
              <a:ext cx="620712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ko-KR" sz="2400" b="1" i="1">
                  <a:ea typeface="微软雅黑" panose="020B0503020204020204" pitchFamily="34" charset="-122"/>
                </a:rPr>
                <a:t>5</a:t>
              </a:r>
              <a:endParaRPr lang="en-US" altLang="ko-KR" sz="2400" i="1">
                <a:ea typeface="微软雅黑" panose="020B0503020204020204" pitchFamily="34" charset="-122"/>
              </a:endParaRPr>
            </a:p>
          </p:txBody>
        </p:sp>
      </p:grpSp>
      <p:grpSp>
        <p:nvGrpSpPr>
          <p:cNvPr id="108" name="组合 107"/>
          <p:cNvGrpSpPr/>
          <p:nvPr/>
        </p:nvGrpSpPr>
        <p:grpSpPr bwMode="auto">
          <a:xfrm>
            <a:off x="2520554" y="1000125"/>
            <a:ext cx="4266009" cy="491729"/>
            <a:chOff x="1836315" y="1333202"/>
            <a:chExt cx="5688013" cy="655638"/>
          </a:xfrm>
        </p:grpSpPr>
        <p:sp>
          <p:nvSpPr>
            <p:cNvPr id="75" name="AutoShape 33"/>
            <p:cNvSpPr>
              <a:spLocks noChangeArrowheads="1"/>
            </p:cNvSpPr>
            <p:nvPr/>
          </p:nvSpPr>
          <p:spPr bwMode="auto">
            <a:xfrm>
              <a:off x="1836315" y="1333202"/>
              <a:ext cx="5688013" cy="65563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F8B8B"/>
                </a:gs>
                <a:gs pos="50000">
                  <a:schemeClr val="bg1"/>
                </a:gs>
                <a:gs pos="100000">
                  <a:srgbClr val="FFA3A7"/>
                </a:gs>
              </a:gsLst>
              <a:lin ang="5400000" scaled="1"/>
            </a:gradFill>
            <a:ln w="9525">
              <a:noFill/>
              <a:round/>
            </a:ln>
            <a:effectLst>
              <a:outerShdw dist="35921" dir="2700000" algn="ctr" rotWithShape="0">
                <a:srgbClr val="C0000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 sz="1015"/>
            </a:p>
          </p:txBody>
        </p:sp>
        <p:sp>
          <p:nvSpPr>
            <p:cNvPr id="18461" name="AutoShape 34"/>
            <p:cNvSpPr>
              <a:spLocks noChangeArrowheads="1"/>
            </p:cNvSpPr>
            <p:nvPr/>
          </p:nvSpPr>
          <p:spPr bwMode="auto">
            <a:xfrm>
              <a:off x="1888703" y="1390352"/>
              <a:ext cx="5581650" cy="541338"/>
            </a:xfrm>
            <a:prstGeom prst="roundRect">
              <a:avLst>
                <a:gd name="adj" fmla="val 50000"/>
              </a:avLst>
            </a:prstGeom>
            <a:solidFill>
              <a:srgbClr val="C00000"/>
            </a:solidFill>
            <a:ln>
              <a:noFill/>
            </a:ln>
            <a:effectLst>
              <a:prstShdw prst="shdw17" dist="17961" dir="2700000">
                <a:srgbClr val="C00000"/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1015">
                <a:ea typeface="微软雅黑" panose="020B0503020204020204" pitchFamily="34" charset="-122"/>
              </a:endParaRPr>
            </a:p>
          </p:txBody>
        </p:sp>
        <p:sp>
          <p:nvSpPr>
            <p:cNvPr id="77" name="AutoShape 35"/>
            <p:cNvSpPr>
              <a:spLocks noChangeArrowheads="1"/>
            </p:cNvSpPr>
            <p:nvPr/>
          </p:nvSpPr>
          <p:spPr bwMode="auto">
            <a:xfrm>
              <a:off x="1923627" y="1420515"/>
              <a:ext cx="5514976" cy="481012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noFill/>
              <a:round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 sz="1015"/>
            </a:p>
          </p:txBody>
        </p:sp>
        <p:sp>
          <p:nvSpPr>
            <p:cNvPr id="18463" name="AutoShape 36"/>
            <p:cNvSpPr>
              <a:spLocks noChangeArrowheads="1"/>
            </p:cNvSpPr>
            <p:nvPr/>
          </p:nvSpPr>
          <p:spPr bwMode="auto">
            <a:xfrm>
              <a:off x="1922040" y="1545927"/>
              <a:ext cx="5514975" cy="23653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C00000">
                    <a:alpha val="9998"/>
                  </a:srgbClr>
                </a:gs>
                <a:gs pos="100000">
                  <a:srgbClr val="C00000">
                    <a:alpha val="39998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1015">
                <a:ea typeface="微软雅黑" panose="020B0503020204020204" pitchFamily="34" charset="-122"/>
              </a:endParaRPr>
            </a:p>
          </p:txBody>
        </p:sp>
        <p:sp>
          <p:nvSpPr>
            <p:cNvPr id="18464" name="矩形 4"/>
            <p:cNvSpPr>
              <a:spLocks noChangeArrowheads="1"/>
            </p:cNvSpPr>
            <p:nvPr/>
          </p:nvSpPr>
          <p:spPr bwMode="auto">
            <a:xfrm>
              <a:off x="3327882" y="1420515"/>
              <a:ext cx="2710546" cy="553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21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双击添加标题</a:t>
              </a:r>
            </a:p>
          </p:txBody>
        </p:sp>
      </p:grpSp>
      <p:grpSp>
        <p:nvGrpSpPr>
          <p:cNvPr id="17" name="组合 16"/>
          <p:cNvGrpSpPr/>
          <p:nvPr/>
        </p:nvGrpSpPr>
        <p:grpSpPr bwMode="auto">
          <a:xfrm>
            <a:off x="5436394" y="2031206"/>
            <a:ext cx="519113" cy="519113"/>
            <a:chOff x="5724128" y="2708920"/>
            <a:chExt cx="692150" cy="692150"/>
          </a:xfrm>
        </p:grpSpPr>
        <p:sp>
          <p:nvSpPr>
            <p:cNvPr id="18466" name="Oval 30"/>
            <p:cNvSpPr>
              <a:spLocks noChangeArrowheads="1"/>
            </p:cNvSpPr>
            <p:nvPr/>
          </p:nvSpPr>
          <p:spPr bwMode="auto">
            <a:xfrm>
              <a:off x="5724128" y="2708920"/>
              <a:ext cx="692150" cy="692150"/>
            </a:xfrm>
            <a:prstGeom prst="ellipse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1015">
                <a:ea typeface="微软雅黑" panose="020B0503020204020204" pitchFamily="34" charset="-122"/>
              </a:endParaRPr>
            </a:p>
          </p:txBody>
        </p:sp>
        <p:sp>
          <p:nvSpPr>
            <p:cNvPr id="18467" name="Oval 31"/>
            <p:cNvSpPr>
              <a:spLocks noChangeArrowheads="1"/>
            </p:cNvSpPr>
            <p:nvPr/>
          </p:nvSpPr>
          <p:spPr bwMode="auto">
            <a:xfrm>
              <a:off x="5803503" y="2721620"/>
              <a:ext cx="533400" cy="395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CC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1015">
                <a:ea typeface="微软雅黑" panose="020B0503020204020204" pitchFamily="34" charset="-122"/>
              </a:endParaRPr>
            </a:p>
          </p:txBody>
        </p:sp>
        <p:sp>
          <p:nvSpPr>
            <p:cNvPr id="18468" name="Rectangle 56"/>
            <p:cNvSpPr>
              <a:spLocks noChangeArrowheads="1"/>
            </p:cNvSpPr>
            <p:nvPr/>
          </p:nvSpPr>
          <p:spPr bwMode="auto">
            <a:xfrm>
              <a:off x="5762228" y="2901008"/>
              <a:ext cx="620712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ko-KR" sz="2400" b="1" i="1">
                  <a:ea typeface="微软雅黑" panose="020B0503020204020204" pitchFamily="34" charset="-122"/>
                </a:rPr>
                <a:t>6</a:t>
              </a:r>
              <a:endParaRPr lang="en-US" altLang="ko-KR" sz="2400" i="1">
                <a:ea typeface="微软雅黑" panose="020B0503020204020204" pitchFamily="34" charset="-122"/>
              </a:endParaRPr>
            </a:p>
          </p:txBody>
        </p:sp>
      </p:grpSp>
      <p:sp>
        <p:nvSpPr>
          <p:cNvPr id="102" name="矩形 101"/>
          <p:cNvSpPr>
            <a:spLocks noChangeArrowheads="1"/>
          </p:cNvSpPr>
          <p:nvPr/>
        </p:nvSpPr>
        <p:spPr bwMode="auto">
          <a:xfrm>
            <a:off x="1828800" y="2481263"/>
            <a:ext cx="963725" cy="248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1015">
                <a:latin typeface="微软雅黑" panose="020B0503020204020204" pitchFamily="34" charset="-122"/>
                <a:ea typeface="微软雅黑" panose="020B0503020204020204" pitchFamily="34" charset="-122"/>
              </a:rPr>
              <a:t>双击添加标题</a:t>
            </a:r>
          </a:p>
        </p:txBody>
      </p:sp>
      <p:sp>
        <p:nvSpPr>
          <p:cNvPr id="103" name="矩形 102"/>
          <p:cNvSpPr>
            <a:spLocks noChangeArrowheads="1"/>
          </p:cNvSpPr>
          <p:nvPr/>
        </p:nvSpPr>
        <p:spPr bwMode="auto">
          <a:xfrm>
            <a:off x="1396604" y="3351610"/>
            <a:ext cx="963725" cy="248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1015">
                <a:latin typeface="微软雅黑" panose="020B0503020204020204" pitchFamily="34" charset="-122"/>
                <a:ea typeface="微软雅黑" panose="020B0503020204020204" pitchFamily="34" charset="-122"/>
              </a:rPr>
              <a:t>双击添加标题</a:t>
            </a:r>
          </a:p>
        </p:txBody>
      </p:sp>
      <p:sp>
        <p:nvSpPr>
          <p:cNvPr id="104" name="矩形 103"/>
          <p:cNvSpPr>
            <a:spLocks noChangeArrowheads="1"/>
          </p:cNvSpPr>
          <p:nvPr/>
        </p:nvSpPr>
        <p:spPr bwMode="auto">
          <a:xfrm>
            <a:off x="2260998" y="4435079"/>
            <a:ext cx="963725" cy="248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1015">
                <a:latin typeface="微软雅黑" panose="020B0503020204020204" pitchFamily="34" charset="-122"/>
                <a:ea typeface="微软雅黑" panose="020B0503020204020204" pitchFamily="34" charset="-122"/>
              </a:rPr>
              <a:t>双击添加标题</a:t>
            </a:r>
          </a:p>
        </p:txBody>
      </p:sp>
      <p:sp>
        <p:nvSpPr>
          <p:cNvPr id="105" name="矩形 104"/>
          <p:cNvSpPr>
            <a:spLocks noChangeArrowheads="1"/>
          </p:cNvSpPr>
          <p:nvPr/>
        </p:nvSpPr>
        <p:spPr bwMode="auto">
          <a:xfrm>
            <a:off x="5717382" y="4135041"/>
            <a:ext cx="963725" cy="248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1015">
                <a:latin typeface="微软雅黑" panose="020B0503020204020204" pitchFamily="34" charset="-122"/>
                <a:ea typeface="微软雅黑" panose="020B0503020204020204" pitchFamily="34" charset="-122"/>
              </a:rPr>
              <a:t>双击添加标题</a:t>
            </a:r>
          </a:p>
        </p:txBody>
      </p:sp>
      <p:sp>
        <p:nvSpPr>
          <p:cNvPr id="106" name="矩形 105"/>
          <p:cNvSpPr>
            <a:spLocks noChangeArrowheads="1"/>
          </p:cNvSpPr>
          <p:nvPr/>
        </p:nvSpPr>
        <p:spPr bwMode="auto">
          <a:xfrm>
            <a:off x="6688932" y="2909888"/>
            <a:ext cx="963725" cy="248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1015">
                <a:latin typeface="微软雅黑" panose="020B0503020204020204" pitchFamily="34" charset="-122"/>
                <a:ea typeface="微软雅黑" panose="020B0503020204020204" pitchFamily="34" charset="-122"/>
              </a:rPr>
              <a:t>双击添加标题</a:t>
            </a:r>
          </a:p>
        </p:txBody>
      </p:sp>
      <p:sp>
        <p:nvSpPr>
          <p:cNvPr id="107" name="矩形 106"/>
          <p:cNvSpPr>
            <a:spLocks noChangeArrowheads="1"/>
          </p:cNvSpPr>
          <p:nvPr/>
        </p:nvSpPr>
        <p:spPr bwMode="auto">
          <a:xfrm>
            <a:off x="5975748" y="2040732"/>
            <a:ext cx="963725" cy="248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1015">
                <a:latin typeface="微软雅黑" panose="020B0503020204020204" pitchFamily="34" charset="-122"/>
                <a:ea typeface="微软雅黑" panose="020B0503020204020204" pitchFamily="34" charset="-122"/>
              </a:rPr>
              <a:t>双击添加标题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500"/>
                            </p:stCondLst>
                            <p:childTnLst>
                              <p:par>
                                <p:cTn id="6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000"/>
                            </p:stCondLst>
                            <p:childTnLst>
                              <p:par>
                                <p:cTn id="7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500"/>
                            </p:stCondLst>
                            <p:childTnLst>
                              <p:par>
                                <p:cTn id="7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000"/>
                            </p:stCondLst>
                            <p:childTnLst>
                              <p:par>
                                <p:cTn id="8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500"/>
                            </p:stCondLst>
                            <p:childTnLst>
                              <p:par>
                                <p:cTn id="8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2" grpId="0" animBg="1"/>
      <p:bldP spid="63" grpId="0" animBg="1"/>
      <p:bldP spid="64" grpId="0" animBg="1"/>
      <p:bldP spid="102" grpId="0"/>
      <p:bldP spid="103" grpId="0"/>
      <p:bldP spid="104" grpId="0"/>
      <p:bldP spid="105" grpId="0"/>
      <p:bldP spid="106" grpId="0"/>
      <p:bldP spid="10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AutoShape 7"/>
          <p:cNvSpPr>
            <a:spLocks noChangeArrowheads="1"/>
          </p:cNvSpPr>
          <p:nvPr/>
        </p:nvSpPr>
        <p:spPr bwMode="auto">
          <a:xfrm>
            <a:off x="3641127" y="1834161"/>
            <a:ext cx="2045568" cy="2045569"/>
          </a:xfrm>
          <a:custGeom>
            <a:avLst/>
            <a:gdLst>
              <a:gd name="G0" fmla="+- 9798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9798"/>
              <a:gd name="G18" fmla="*/ 9798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9798 10800 0"/>
              <a:gd name="G26" fmla="?: G9 G17 G25"/>
              <a:gd name="G27" fmla="?: G9 0 21600"/>
              <a:gd name="G28" fmla="cos 10800 11796480"/>
              <a:gd name="G29" fmla="sin 10800 11796480"/>
              <a:gd name="G30" fmla="sin 9798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01 w 21600"/>
              <a:gd name="T15" fmla="*/ 10800 h 21600"/>
              <a:gd name="T16" fmla="*/ 10800 w 21600"/>
              <a:gd name="T17" fmla="*/ 1002 h 21600"/>
              <a:gd name="T18" fmla="*/ 21099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02" y="10800"/>
                </a:moveTo>
                <a:cubicBezTo>
                  <a:pt x="1002" y="5388"/>
                  <a:pt x="5388" y="1002"/>
                  <a:pt x="10800" y="1002"/>
                </a:cubicBezTo>
                <a:cubicBezTo>
                  <a:pt x="16211" y="1001"/>
                  <a:pt x="20597" y="5388"/>
                  <a:pt x="20598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/>
          <a:lstStyle/>
          <a:p>
            <a:endParaRPr lang="zh-CN" altLang="en-US" sz="1015"/>
          </a:p>
        </p:txBody>
      </p:sp>
      <p:sp>
        <p:nvSpPr>
          <p:cNvPr id="76" name="AutoShape 8"/>
          <p:cNvSpPr>
            <a:spLocks noChangeArrowheads="1"/>
          </p:cNvSpPr>
          <p:nvPr/>
        </p:nvSpPr>
        <p:spPr bwMode="auto">
          <a:xfrm>
            <a:off x="3641127" y="1834161"/>
            <a:ext cx="2045568" cy="2045569"/>
          </a:xfrm>
          <a:custGeom>
            <a:avLst/>
            <a:gdLst>
              <a:gd name="G0" fmla="+- 9798 0 0"/>
              <a:gd name="G1" fmla="+- 5898240 0 0"/>
              <a:gd name="G2" fmla="+- 0 0 5898240"/>
              <a:gd name="T0" fmla="*/ 0 256 1"/>
              <a:gd name="T1" fmla="*/ 180 256 1"/>
              <a:gd name="G3" fmla="+- 5898240 T0 T1"/>
              <a:gd name="T2" fmla="*/ 0 256 1"/>
              <a:gd name="T3" fmla="*/ 90 256 1"/>
              <a:gd name="G4" fmla="+- 5898240 T2 T3"/>
              <a:gd name="G5" fmla="*/ G4 2 1"/>
              <a:gd name="T4" fmla="*/ 90 256 1"/>
              <a:gd name="T5" fmla="*/ 0 256 1"/>
              <a:gd name="G6" fmla="+- 5898240 T4 T5"/>
              <a:gd name="G7" fmla="*/ G6 2 1"/>
              <a:gd name="G8" fmla="abs 589824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9798"/>
              <a:gd name="G18" fmla="*/ 9798 1 2"/>
              <a:gd name="G19" fmla="+- G18 5400 0"/>
              <a:gd name="G20" fmla="cos G19 5898240"/>
              <a:gd name="G21" fmla="sin G19 5898240"/>
              <a:gd name="G22" fmla="+- G20 10800 0"/>
              <a:gd name="G23" fmla="+- G21 10800 0"/>
              <a:gd name="G24" fmla="+- 10800 0 G20"/>
              <a:gd name="G25" fmla="+- 9798 10800 0"/>
              <a:gd name="G26" fmla="?: G9 G17 G25"/>
              <a:gd name="G27" fmla="?: G9 0 21600"/>
              <a:gd name="G28" fmla="cos 10800 5898240"/>
              <a:gd name="G29" fmla="sin 10800 5898240"/>
              <a:gd name="G30" fmla="sin 9798 5898240"/>
              <a:gd name="G31" fmla="+- G28 10800 0"/>
              <a:gd name="G32" fmla="+- G29 10800 0"/>
              <a:gd name="G33" fmla="+- G30 10800 0"/>
              <a:gd name="G34" fmla="?: G4 0 G31"/>
              <a:gd name="G35" fmla="?: 5898240 G34 0"/>
              <a:gd name="G36" fmla="?: G6 G35 G31"/>
              <a:gd name="G37" fmla="+- 21600 0 G36"/>
              <a:gd name="G38" fmla="?: G4 0 G33"/>
              <a:gd name="G39" fmla="?: 5898240 G38 G32"/>
              <a:gd name="G40" fmla="?: G6 G39 0"/>
              <a:gd name="G41" fmla="?: G4 G32 21600"/>
              <a:gd name="G42" fmla="?: G6 G41 G33"/>
              <a:gd name="T12" fmla="*/ 10800 w 21600"/>
              <a:gd name="T13" fmla="*/ 21600 h 21600"/>
              <a:gd name="T14" fmla="*/ 10800 w 21600"/>
              <a:gd name="T15" fmla="*/ 21099 h 21600"/>
              <a:gd name="T16" fmla="*/ 10800 w 21600"/>
              <a:gd name="T17" fmla="*/ 20598 h 21600"/>
              <a:gd name="T18" fmla="*/ 10800 w 21600"/>
              <a:gd name="T19" fmla="*/ 21099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800" y="20598"/>
                </a:moveTo>
                <a:lnTo>
                  <a:pt x="10800" y="216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 sz="1015"/>
          </a:p>
        </p:txBody>
      </p:sp>
      <p:sp>
        <p:nvSpPr>
          <p:cNvPr id="77" name="AutoShape 9"/>
          <p:cNvSpPr>
            <a:spLocks noChangeArrowheads="1"/>
          </p:cNvSpPr>
          <p:nvPr/>
        </p:nvSpPr>
        <p:spPr bwMode="auto">
          <a:xfrm>
            <a:off x="3641127" y="1834161"/>
            <a:ext cx="2045568" cy="2045569"/>
          </a:xfrm>
          <a:custGeom>
            <a:avLst/>
            <a:gdLst>
              <a:gd name="G0" fmla="+- 9798 0 0"/>
              <a:gd name="G1" fmla="+- 0 0 0"/>
              <a:gd name="G2" fmla="+- 0 0 0"/>
              <a:gd name="T0" fmla="*/ 0 256 1"/>
              <a:gd name="T1" fmla="*/ 180 256 1"/>
              <a:gd name="G3" fmla="+- 0 T0 T1"/>
              <a:gd name="T2" fmla="*/ 0 256 1"/>
              <a:gd name="T3" fmla="*/ 90 256 1"/>
              <a:gd name="G4" fmla="+- 0 T2 T3"/>
              <a:gd name="G5" fmla="*/ G4 2 1"/>
              <a:gd name="T4" fmla="*/ 90 256 1"/>
              <a:gd name="T5" fmla="*/ 0 256 1"/>
              <a:gd name="G6" fmla="+- 0 T4 T5"/>
              <a:gd name="G7" fmla="*/ G6 2 1"/>
              <a:gd name="G8" fmla="abs 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9798"/>
              <a:gd name="G18" fmla="*/ 9798 1 2"/>
              <a:gd name="G19" fmla="+- G18 5400 0"/>
              <a:gd name="G20" fmla="cos G19 0"/>
              <a:gd name="G21" fmla="sin G19 0"/>
              <a:gd name="G22" fmla="+- G20 10800 0"/>
              <a:gd name="G23" fmla="+- G21 10800 0"/>
              <a:gd name="G24" fmla="+- 10800 0 G20"/>
              <a:gd name="G25" fmla="+- 9798 10800 0"/>
              <a:gd name="G26" fmla="?: G9 G17 G25"/>
              <a:gd name="G27" fmla="?: G9 0 21600"/>
              <a:gd name="G28" fmla="cos 10800 0"/>
              <a:gd name="G29" fmla="sin 10800 0"/>
              <a:gd name="G30" fmla="sin 9798 0"/>
              <a:gd name="G31" fmla="+- G28 10800 0"/>
              <a:gd name="G32" fmla="+- G29 10800 0"/>
              <a:gd name="G33" fmla="+- G30 10800 0"/>
              <a:gd name="G34" fmla="?: G4 0 G31"/>
              <a:gd name="G35" fmla="?: 0 G34 0"/>
              <a:gd name="G36" fmla="?: G6 G35 G31"/>
              <a:gd name="G37" fmla="+- 21600 0 G36"/>
              <a:gd name="G38" fmla="?: G4 0 G33"/>
              <a:gd name="G39" fmla="?: 0 G38 G32"/>
              <a:gd name="G40" fmla="?: G6 G39 0"/>
              <a:gd name="G41" fmla="?: G4 G32 21600"/>
              <a:gd name="G42" fmla="?: G6 G41 G33"/>
              <a:gd name="T12" fmla="*/ 10800 w 21600"/>
              <a:gd name="T13" fmla="*/ 21600 h 21600"/>
              <a:gd name="T14" fmla="*/ 21099 w 21600"/>
              <a:gd name="T15" fmla="*/ 10800 h 21600"/>
              <a:gd name="T16" fmla="*/ 10800 w 21600"/>
              <a:gd name="T17" fmla="*/ 20598 h 21600"/>
              <a:gd name="T18" fmla="*/ 501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20598" y="10800"/>
                </a:moveTo>
                <a:cubicBezTo>
                  <a:pt x="20598" y="16211"/>
                  <a:pt x="16211" y="20598"/>
                  <a:pt x="10800" y="20598"/>
                </a:cubicBezTo>
                <a:cubicBezTo>
                  <a:pt x="5388" y="20598"/>
                  <a:pt x="1002" y="16211"/>
                  <a:pt x="1002" y="10800"/>
                </a:cubicBezTo>
                <a:lnTo>
                  <a:pt x="0" y="10800"/>
                </a:lnTo>
                <a:cubicBezTo>
                  <a:pt x="0" y="16764"/>
                  <a:pt x="4835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/>
          <a:lstStyle/>
          <a:p>
            <a:endParaRPr lang="zh-CN" altLang="en-US" sz="1015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02" name="AutoShape 10"/>
          <p:cNvSpPr>
            <a:spLocks noChangeArrowheads="1"/>
          </p:cNvSpPr>
          <p:nvPr/>
        </p:nvSpPr>
        <p:spPr bwMode="auto">
          <a:xfrm>
            <a:off x="3641127" y="1834161"/>
            <a:ext cx="2045568" cy="2045569"/>
          </a:xfrm>
          <a:custGeom>
            <a:avLst/>
            <a:gdLst>
              <a:gd name="G0" fmla="+- 9798 0 0"/>
              <a:gd name="G1" fmla="+- 17694720 0 0"/>
              <a:gd name="G2" fmla="+- 0 0 17694720"/>
              <a:gd name="T0" fmla="*/ 0 256 1"/>
              <a:gd name="T1" fmla="*/ 180 256 1"/>
              <a:gd name="G3" fmla="+- 17694720 T0 T1"/>
              <a:gd name="T2" fmla="*/ 0 256 1"/>
              <a:gd name="T3" fmla="*/ 90 256 1"/>
              <a:gd name="G4" fmla="+- 17694720 T2 T3"/>
              <a:gd name="G5" fmla="*/ G4 2 1"/>
              <a:gd name="T4" fmla="*/ 90 256 1"/>
              <a:gd name="T5" fmla="*/ 0 256 1"/>
              <a:gd name="G6" fmla="+- 17694720 T4 T5"/>
              <a:gd name="G7" fmla="*/ G6 2 1"/>
              <a:gd name="G8" fmla="abs 1769472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9798"/>
              <a:gd name="G18" fmla="*/ 9798 1 2"/>
              <a:gd name="G19" fmla="+- G18 5400 0"/>
              <a:gd name="G20" fmla="cos G19 17694720"/>
              <a:gd name="G21" fmla="sin G19 17694720"/>
              <a:gd name="G22" fmla="+- G20 10800 0"/>
              <a:gd name="G23" fmla="+- G21 10800 0"/>
              <a:gd name="G24" fmla="+- 10800 0 G20"/>
              <a:gd name="G25" fmla="+- 9798 10800 0"/>
              <a:gd name="G26" fmla="?: G9 G17 G25"/>
              <a:gd name="G27" fmla="?: G9 0 21600"/>
              <a:gd name="G28" fmla="cos 10800 17694720"/>
              <a:gd name="G29" fmla="sin 10800 17694720"/>
              <a:gd name="G30" fmla="sin 9798 17694720"/>
              <a:gd name="G31" fmla="+- G28 10800 0"/>
              <a:gd name="G32" fmla="+- G29 10800 0"/>
              <a:gd name="G33" fmla="+- G30 10800 0"/>
              <a:gd name="G34" fmla="?: G4 0 G31"/>
              <a:gd name="G35" fmla="?: 17694720 G34 0"/>
              <a:gd name="G36" fmla="?: G6 G35 G31"/>
              <a:gd name="G37" fmla="+- 21600 0 G36"/>
              <a:gd name="G38" fmla="?: G4 0 G33"/>
              <a:gd name="G39" fmla="?: 1769472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0799 w 21600"/>
              <a:gd name="T15" fmla="*/ 501 h 21600"/>
              <a:gd name="T16" fmla="*/ 10800 w 21600"/>
              <a:gd name="T17" fmla="*/ 1002 h 21600"/>
              <a:gd name="T18" fmla="*/ 10801 w 21600"/>
              <a:gd name="T19" fmla="*/ 501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99" y="1002"/>
                </a:moveTo>
                <a:lnTo>
                  <a:pt x="1079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 sz="1015"/>
          </a:p>
        </p:txBody>
      </p:sp>
      <p:grpSp>
        <p:nvGrpSpPr>
          <p:cNvPr id="4" name="组合 3"/>
          <p:cNvGrpSpPr/>
          <p:nvPr/>
        </p:nvGrpSpPr>
        <p:grpSpPr>
          <a:xfrm>
            <a:off x="4192950" y="2385984"/>
            <a:ext cx="941924" cy="941924"/>
            <a:chOff x="5589805" y="3181311"/>
            <a:chExt cx="1255899" cy="1255899"/>
          </a:xfrm>
          <a:solidFill>
            <a:srgbClr val="CB1B3D"/>
          </a:solidFill>
        </p:grpSpPr>
        <p:sp>
          <p:nvSpPr>
            <p:cNvPr id="104" name="Oval 11"/>
            <p:cNvSpPr>
              <a:spLocks noChangeArrowheads="1"/>
            </p:cNvSpPr>
            <p:nvPr/>
          </p:nvSpPr>
          <p:spPr bwMode="auto">
            <a:xfrm>
              <a:off x="5589805" y="3181311"/>
              <a:ext cx="1255899" cy="1255899"/>
            </a:xfrm>
            <a:prstGeom prst="ellipse">
              <a:avLst/>
            </a:prstGeom>
            <a:grpFill/>
            <a:ln w="12700" cap="flat" cmpd="sng">
              <a:solidFill>
                <a:srgbClr val="FFFFFF"/>
              </a:solidFill>
              <a:round/>
            </a:ln>
          </p:spPr>
          <p:txBody>
            <a:bodyPr/>
            <a:lstStyle/>
            <a:p>
              <a:endParaRPr lang="zh-CN" altLang="en-US" sz="1015"/>
            </a:p>
          </p:txBody>
        </p:sp>
        <p:sp>
          <p:nvSpPr>
            <p:cNvPr id="106" name="Rectangle 12"/>
            <p:cNvSpPr>
              <a:spLocks noChangeArrowheads="1"/>
            </p:cNvSpPr>
            <p:nvPr/>
          </p:nvSpPr>
          <p:spPr bwMode="auto">
            <a:xfrm>
              <a:off x="5773727" y="3365233"/>
              <a:ext cx="888055" cy="88805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3335" tIns="13335" rIns="13335" bIns="13335" anchor="ctr"/>
            <a:lstStyle/>
            <a:p>
              <a:pPr algn="ctr">
                <a:lnSpc>
                  <a:spcPct val="90000"/>
                </a:lnSpc>
                <a:spcAft>
                  <a:spcPct val="35000"/>
                </a:spcAft>
              </a:pPr>
              <a:r>
                <a:rPr lang="zh-CN" altLang="en-US" sz="15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添加</a:t>
              </a:r>
              <a:endParaRPr lang="en-US" altLang="zh-CN" sz="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algn="ctr">
                <a:lnSpc>
                  <a:spcPct val="90000"/>
                </a:lnSpc>
                <a:spcAft>
                  <a:spcPct val="35000"/>
                </a:spcAft>
              </a:pPr>
              <a:r>
                <a:rPr lang="zh-CN" altLang="en-US" sz="15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标题</a:t>
              </a:r>
              <a:endParaRPr lang="en-US" sz="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4334238" y="1528224"/>
            <a:ext cx="659346" cy="659346"/>
            <a:chOff x="5778190" y="2037632"/>
            <a:chExt cx="879128" cy="879128"/>
          </a:xfrm>
          <a:solidFill>
            <a:srgbClr val="CB1B3D"/>
          </a:solidFill>
        </p:grpSpPr>
        <p:sp>
          <p:nvSpPr>
            <p:cNvPr id="111" name="Oval 13"/>
            <p:cNvSpPr>
              <a:spLocks noChangeArrowheads="1"/>
            </p:cNvSpPr>
            <p:nvPr/>
          </p:nvSpPr>
          <p:spPr bwMode="auto">
            <a:xfrm>
              <a:off x="5778190" y="2037632"/>
              <a:ext cx="879128" cy="879128"/>
            </a:xfrm>
            <a:prstGeom prst="ellipse">
              <a:avLst/>
            </a:prstGeom>
            <a:grpFill/>
            <a:ln w="12700" cap="flat" cmpd="sng">
              <a:solidFill>
                <a:srgbClr val="FFFFFF"/>
              </a:solidFill>
              <a:round/>
            </a:ln>
          </p:spPr>
          <p:txBody>
            <a:bodyPr/>
            <a:lstStyle/>
            <a:p>
              <a:endParaRPr lang="zh-CN" altLang="en-US" sz="1015"/>
            </a:p>
          </p:txBody>
        </p:sp>
        <p:sp>
          <p:nvSpPr>
            <p:cNvPr id="112" name="Rectangle 14"/>
            <p:cNvSpPr>
              <a:spLocks noChangeArrowheads="1"/>
            </p:cNvSpPr>
            <p:nvPr/>
          </p:nvSpPr>
          <p:spPr bwMode="auto">
            <a:xfrm>
              <a:off x="5906935" y="2166377"/>
              <a:ext cx="621638" cy="6216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478" tIns="10478" rIns="10478" bIns="10478" anchor="ctr"/>
            <a:lstStyle/>
            <a:p>
              <a:pPr algn="ctr">
                <a:lnSpc>
                  <a:spcPct val="90000"/>
                </a:lnSpc>
                <a:spcAft>
                  <a:spcPct val="35000"/>
                </a:spcAft>
              </a:pPr>
              <a:r>
                <a:rPr lang="zh-CN" altLang="en-US" sz="825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添加内容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5333285" y="2527271"/>
            <a:ext cx="659346" cy="659346"/>
            <a:chOff x="7110253" y="3369695"/>
            <a:chExt cx="879128" cy="879128"/>
          </a:xfrm>
          <a:solidFill>
            <a:srgbClr val="CB1B3D"/>
          </a:solidFill>
        </p:grpSpPr>
        <p:sp>
          <p:nvSpPr>
            <p:cNvPr id="113" name="Oval 15"/>
            <p:cNvSpPr>
              <a:spLocks noChangeArrowheads="1"/>
            </p:cNvSpPr>
            <p:nvPr/>
          </p:nvSpPr>
          <p:spPr bwMode="auto">
            <a:xfrm>
              <a:off x="7110253" y="3369695"/>
              <a:ext cx="879128" cy="879128"/>
            </a:xfrm>
            <a:prstGeom prst="ellipse">
              <a:avLst/>
            </a:prstGeom>
            <a:grpFill/>
            <a:ln w="12700" cap="flat" cmpd="sng">
              <a:solidFill>
                <a:srgbClr val="FFC000"/>
              </a:solidFill>
              <a:round/>
            </a:ln>
          </p:spPr>
          <p:txBody>
            <a:bodyPr/>
            <a:lstStyle/>
            <a:p>
              <a:endParaRPr lang="zh-CN" altLang="en-US" sz="1015"/>
            </a:p>
          </p:txBody>
        </p:sp>
        <p:sp>
          <p:nvSpPr>
            <p:cNvPr id="114" name="Rectangle 16"/>
            <p:cNvSpPr>
              <a:spLocks noChangeArrowheads="1"/>
            </p:cNvSpPr>
            <p:nvPr/>
          </p:nvSpPr>
          <p:spPr bwMode="auto">
            <a:xfrm>
              <a:off x="7238998" y="3498440"/>
              <a:ext cx="621638" cy="6216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478" tIns="10478" rIns="10478" bIns="10478" anchor="ctr"/>
            <a:lstStyle/>
            <a:p>
              <a:pPr algn="ctr">
                <a:lnSpc>
                  <a:spcPct val="90000"/>
                </a:lnSpc>
                <a:spcAft>
                  <a:spcPct val="35000"/>
                </a:spcAft>
              </a:pPr>
              <a:r>
                <a:rPr lang="zh-CN" altLang="en-US" sz="825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添加内容</a:t>
              </a:r>
              <a:endParaRPr lang="zh-CN" altLang="en-US" sz="825" dirty="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334238" y="3526319"/>
            <a:ext cx="659346" cy="659346"/>
            <a:chOff x="5778190" y="4701759"/>
            <a:chExt cx="879128" cy="879128"/>
          </a:xfrm>
          <a:solidFill>
            <a:srgbClr val="CB1B3D"/>
          </a:solidFill>
        </p:grpSpPr>
        <p:sp>
          <p:nvSpPr>
            <p:cNvPr id="115" name="Oval 17"/>
            <p:cNvSpPr>
              <a:spLocks noChangeArrowheads="1"/>
            </p:cNvSpPr>
            <p:nvPr/>
          </p:nvSpPr>
          <p:spPr bwMode="auto">
            <a:xfrm>
              <a:off x="5778190" y="4701759"/>
              <a:ext cx="879128" cy="879128"/>
            </a:xfrm>
            <a:prstGeom prst="ellipse">
              <a:avLst/>
            </a:prstGeom>
            <a:grpFill/>
            <a:ln w="12700" cap="flat" cmpd="sng">
              <a:solidFill>
                <a:srgbClr val="FFFFFF"/>
              </a:solidFill>
              <a:round/>
            </a:ln>
          </p:spPr>
          <p:txBody>
            <a:bodyPr/>
            <a:lstStyle/>
            <a:p>
              <a:endParaRPr lang="zh-CN" altLang="en-US" sz="1015"/>
            </a:p>
          </p:txBody>
        </p:sp>
        <p:sp>
          <p:nvSpPr>
            <p:cNvPr id="116" name="Rectangle 18"/>
            <p:cNvSpPr>
              <a:spLocks noChangeArrowheads="1"/>
            </p:cNvSpPr>
            <p:nvPr/>
          </p:nvSpPr>
          <p:spPr bwMode="auto">
            <a:xfrm>
              <a:off x="5906935" y="4830504"/>
              <a:ext cx="621638" cy="6216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478" tIns="10478" rIns="10478" bIns="10478" anchor="ctr"/>
            <a:lstStyle/>
            <a:p>
              <a:pPr algn="ctr">
                <a:lnSpc>
                  <a:spcPct val="90000"/>
                </a:lnSpc>
                <a:spcAft>
                  <a:spcPct val="35000"/>
                </a:spcAft>
              </a:pPr>
              <a:r>
                <a:rPr lang="zh-CN" altLang="en-US" sz="825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添加内容</a:t>
              </a:r>
              <a:endParaRPr lang="zh-CN" altLang="en-US" sz="825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335191" y="2527271"/>
            <a:ext cx="659346" cy="659346"/>
            <a:chOff x="4446127" y="3369695"/>
            <a:chExt cx="879128" cy="879128"/>
          </a:xfrm>
          <a:solidFill>
            <a:srgbClr val="CB1B3D"/>
          </a:solidFill>
        </p:grpSpPr>
        <p:sp>
          <p:nvSpPr>
            <p:cNvPr id="117" name="Oval 19"/>
            <p:cNvSpPr>
              <a:spLocks noChangeArrowheads="1"/>
            </p:cNvSpPr>
            <p:nvPr/>
          </p:nvSpPr>
          <p:spPr bwMode="auto">
            <a:xfrm>
              <a:off x="4446127" y="3369695"/>
              <a:ext cx="879128" cy="879128"/>
            </a:xfrm>
            <a:prstGeom prst="ellipse">
              <a:avLst/>
            </a:prstGeom>
            <a:grpFill/>
            <a:ln w="12700" cap="flat" cmpd="sng">
              <a:solidFill>
                <a:srgbClr val="FFFFFF"/>
              </a:solidFill>
              <a:round/>
            </a:ln>
          </p:spPr>
          <p:txBody>
            <a:bodyPr/>
            <a:lstStyle/>
            <a:p>
              <a:endParaRPr lang="zh-CN" altLang="en-US" sz="1015"/>
            </a:p>
          </p:txBody>
        </p:sp>
        <p:sp>
          <p:nvSpPr>
            <p:cNvPr id="118" name="Rectangle 20"/>
            <p:cNvSpPr>
              <a:spLocks noChangeArrowheads="1"/>
            </p:cNvSpPr>
            <p:nvPr/>
          </p:nvSpPr>
          <p:spPr bwMode="auto">
            <a:xfrm>
              <a:off x="4574872" y="3498440"/>
              <a:ext cx="621638" cy="6216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478" tIns="10478" rIns="10478" bIns="10478" anchor="ctr"/>
            <a:lstStyle/>
            <a:p>
              <a:pPr algn="ctr">
                <a:lnSpc>
                  <a:spcPct val="90000"/>
                </a:lnSpc>
                <a:spcAft>
                  <a:spcPct val="35000"/>
                </a:spcAft>
              </a:pPr>
              <a:r>
                <a:rPr lang="zh-CN" altLang="en-US" sz="825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添加内容</a:t>
              </a:r>
              <a:endParaRPr lang="zh-CN" altLang="en-US" sz="825" dirty="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143" name="TextBox 142"/>
          <p:cNvSpPr txBox="1"/>
          <p:nvPr/>
        </p:nvSpPr>
        <p:spPr>
          <a:xfrm>
            <a:off x="1745889" y="1999798"/>
            <a:ext cx="1674186" cy="429340"/>
          </a:xfrm>
          <a:prstGeom prst="rect">
            <a:avLst/>
          </a:prstGeom>
          <a:noFill/>
        </p:spPr>
        <p:txBody>
          <a:bodyPr wrap="square" lIns="68573" tIns="34286" rIns="68573" bIns="34286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9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2686501" y="1615780"/>
            <a:ext cx="751373" cy="415498"/>
          </a:xfrm>
          <a:prstGeom prst="rect">
            <a:avLst/>
          </a:prstGeom>
          <a:noFill/>
        </p:spPr>
        <p:txBody>
          <a:bodyPr wrap="square" lIns="68573" tIns="0" rIns="68573" bIns="0" rtlCol="0" anchor="t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800" b="1" dirty="0">
                <a:solidFill>
                  <a:srgbClr val="CB1B3D"/>
                </a:solidFill>
                <a:latin typeface="方正黑体_GBK" pitchFamily="65" charset="-122"/>
                <a:ea typeface="方正黑体_GBK" pitchFamily="65" charset="-122"/>
                <a:cs typeface="华文黑体" pitchFamily="2" charset="-122"/>
              </a:rPr>
              <a:t>标题</a:t>
            </a:r>
          </a:p>
        </p:txBody>
      </p:sp>
      <p:sp>
        <p:nvSpPr>
          <p:cNvPr id="145" name="TextBox 144"/>
          <p:cNvSpPr txBox="1"/>
          <p:nvPr/>
        </p:nvSpPr>
        <p:spPr>
          <a:xfrm>
            <a:off x="5991769" y="1985255"/>
            <a:ext cx="1521987" cy="429340"/>
          </a:xfrm>
          <a:prstGeom prst="rect">
            <a:avLst/>
          </a:prstGeom>
          <a:noFill/>
        </p:spPr>
        <p:txBody>
          <a:bodyPr wrap="square" lIns="68573" tIns="34286" rIns="68573" bIns="34286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9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</a:t>
            </a:r>
          </a:p>
        </p:txBody>
      </p:sp>
      <p:sp>
        <p:nvSpPr>
          <p:cNvPr id="146" name="TextBox 145"/>
          <p:cNvSpPr txBox="1"/>
          <p:nvPr/>
        </p:nvSpPr>
        <p:spPr>
          <a:xfrm>
            <a:off x="5976156" y="1596147"/>
            <a:ext cx="1209734" cy="415498"/>
          </a:xfrm>
          <a:prstGeom prst="rect">
            <a:avLst/>
          </a:prstGeom>
          <a:noFill/>
        </p:spPr>
        <p:txBody>
          <a:bodyPr wrap="square" lIns="68573" tIns="0" rIns="68573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rgbClr val="CB1B3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标题</a:t>
            </a:r>
          </a:p>
        </p:txBody>
      </p:sp>
      <p:sp>
        <p:nvSpPr>
          <p:cNvPr id="147" name="TextBox 146"/>
          <p:cNvSpPr txBox="1"/>
          <p:nvPr/>
        </p:nvSpPr>
        <p:spPr>
          <a:xfrm>
            <a:off x="1726577" y="3536658"/>
            <a:ext cx="1674186" cy="429340"/>
          </a:xfrm>
          <a:prstGeom prst="rect">
            <a:avLst/>
          </a:prstGeom>
          <a:noFill/>
        </p:spPr>
        <p:txBody>
          <a:bodyPr wrap="square" lIns="68573" tIns="34286" rIns="68573" bIns="34286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9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</a:t>
            </a:r>
          </a:p>
        </p:txBody>
      </p:sp>
      <p:sp>
        <p:nvSpPr>
          <p:cNvPr id="148" name="TextBox 147"/>
          <p:cNvSpPr txBox="1"/>
          <p:nvPr/>
        </p:nvSpPr>
        <p:spPr>
          <a:xfrm>
            <a:off x="2070056" y="3159875"/>
            <a:ext cx="1330707" cy="415498"/>
          </a:xfrm>
          <a:prstGeom prst="rect">
            <a:avLst/>
          </a:prstGeom>
          <a:noFill/>
        </p:spPr>
        <p:txBody>
          <a:bodyPr wrap="square" lIns="68573" tIns="0" rIns="68573" bIns="0" rtlCol="0" anchor="t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800" b="1" dirty="0">
                <a:solidFill>
                  <a:srgbClr val="CB1B3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标题</a:t>
            </a:r>
          </a:p>
        </p:txBody>
      </p:sp>
      <p:sp>
        <p:nvSpPr>
          <p:cNvPr id="149" name="TextBox 148"/>
          <p:cNvSpPr txBox="1"/>
          <p:nvPr/>
        </p:nvSpPr>
        <p:spPr>
          <a:xfrm>
            <a:off x="6030158" y="3645973"/>
            <a:ext cx="1521987" cy="429340"/>
          </a:xfrm>
          <a:prstGeom prst="rect">
            <a:avLst/>
          </a:prstGeom>
          <a:noFill/>
        </p:spPr>
        <p:txBody>
          <a:bodyPr wrap="square" lIns="68573" tIns="34286" rIns="68573" bIns="34286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9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</a:t>
            </a:r>
          </a:p>
        </p:txBody>
      </p:sp>
      <p:sp>
        <p:nvSpPr>
          <p:cNvPr id="150" name="TextBox 149"/>
          <p:cNvSpPr txBox="1"/>
          <p:nvPr/>
        </p:nvSpPr>
        <p:spPr>
          <a:xfrm>
            <a:off x="6014545" y="3226326"/>
            <a:ext cx="1209734" cy="415498"/>
          </a:xfrm>
          <a:prstGeom prst="rect">
            <a:avLst/>
          </a:prstGeom>
          <a:noFill/>
        </p:spPr>
        <p:txBody>
          <a:bodyPr wrap="square" lIns="68573" tIns="0" rIns="68573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rgbClr val="CB1B3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标题</a:t>
            </a:r>
          </a:p>
        </p:txBody>
      </p:sp>
      <p:sp>
        <p:nvSpPr>
          <p:cNvPr id="2" name="上箭头 1"/>
          <p:cNvSpPr/>
          <p:nvPr/>
        </p:nvSpPr>
        <p:spPr>
          <a:xfrm>
            <a:off x="4524744" y="2253706"/>
            <a:ext cx="278334" cy="96029"/>
          </a:xfrm>
          <a:prstGeom prst="upArrow">
            <a:avLst/>
          </a:prstGeom>
          <a:solidFill>
            <a:srgbClr val="CB1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45" name="上箭头 44"/>
          <p:cNvSpPr/>
          <p:nvPr/>
        </p:nvSpPr>
        <p:spPr>
          <a:xfrm rot="10800000">
            <a:off x="4524744" y="3380633"/>
            <a:ext cx="278334" cy="96029"/>
          </a:xfrm>
          <a:prstGeom prst="upArrow">
            <a:avLst/>
          </a:prstGeom>
          <a:solidFill>
            <a:srgbClr val="CB1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48" name="上箭头 47"/>
          <p:cNvSpPr/>
          <p:nvPr/>
        </p:nvSpPr>
        <p:spPr>
          <a:xfrm rot="5400000">
            <a:off x="5088208" y="2833323"/>
            <a:ext cx="278334" cy="96029"/>
          </a:xfrm>
          <a:prstGeom prst="upArrow">
            <a:avLst/>
          </a:prstGeom>
          <a:solidFill>
            <a:srgbClr val="CB1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49" name="上箭头 48"/>
          <p:cNvSpPr/>
          <p:nvPr/>
        </p:nvSpPr>
        <p:spPr>
          <a:xfrm rot="16200000">
            <a:off x="3961280" y="2833323"/>
            <a:ext cx="278334" cy="96029"/>
          </a:xfrm>
          <a:prstGeom prst="upArrow">
            <a:avLst/>
          </a:prstGeom>
          <a:solidFill>
            <a:srgbClr val="CB1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53" name="矩形 52"/>
          <p:cNvSpPr/>
          <p:nvPr/>
        </p:nvSpPr>
        <p:spPr>
          <a:xfrm>
            <a:off x="-33115" y="4955645"/>
            <a:ext cx="3059302" cy="202230"/>
          </a:xfrm>
          <a:prstGeom prst="rect">
            <a:avLst/>
          </a:prstGeom>
          <a:solidFill>
            <a:srgbClr val="CB1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54" name="矩形 53"/>
          <p:cNvSpPr/>
          <p:nvPr/>
        </p:nvSpPr>
        <p:spPr>
          <a:xfrm>
            <a:off x="3027061" y="4955645"/>
            <a:ext cx="3059302" cy="202230"/>
          </a:xfrm>
          <a:prstGeom prst="rect">
            <a:avLst/>
          </a:prstGeom>
          <a:solidFill>
            <a:srgbClr val="CB1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55" name="矩形 54"/>
          <p:cNvSpPr/>
          <p:nvPr/>
        </p:nvSpPr>
        <p:spPr>
          <a:xfrm>
            <a:off x="6084104" y="4955645"/>
            <a:ext cx="3059302" cy="202230"/>
          </a:xfrm>
          <a:prstGeom prst="rect">
            <a:avLst/>
          </a:prstGeom>
          <a:solidFill>
            <a:srgbClr val="CB1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prism isInverted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3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6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7" grpId="0" animBg="1"/>
      <p:bldP spid="143" grpId="0"/>
      <p:bldP spid="144" grpId="0"/>
      <p:bldP spid="145" grpId="0"/>
      <p:bldP spid="146" grpId="0"/>
      <p:bldP spid="147" grpId="0"/>
      <p:bldP spid="148" grpId="0"/>
      <p:bldP spid="149" grpId="0"/>
      <p:bldP spid="150" grpId="0"/>
      <p:bldP spid="2" grpId="0" animBg="1"/>
      <p:bldP spid="45" grpId="0" animBg="1"/>
      <p:bldP spid="48" grpId="0" animBg="1"/>
      <p:bldP spid="4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>
            <a:stCxn id="101" idx="3"/>
          </p:cNvCxnSpPr>
          <p:nvPr/>
        </p:nvCxnSpPr>
        <p:spPr>
          <a:xfrm>
            <a:off x="2366870" y="2801461"/>
            <a:ext cx="7787" cy="69072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直接连接符 122"/>
          <p:cNvCxnSpPr/>
          <p:nvPr/>
        </p:nvCxnSpPr>
        <p:spPr>
          <a:xfrm>
            <a:off x="3845064" y="2801461"/>
            <a:ext cx="7787" cy="69072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直接连接符 123"/>
          <p:cNvCxnSpPr/>
          <p:nvPr/>
        </p:nvCxnSpPr>
        <p:spPr>
          <a:xfrm>
            <a:off x="5318384" y="2801461"/>
            <a:ext cx="7787" cy="69072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直接连接符 124"/>
          <p:cNvCxnSpPr/>
          <p:nvPr/>
        </p:nvCxnSpPr>
        <p:spPr>
          <a:xfrm>
            <a:off x="6774692" y="2801461"/>
            <a:ext cx="7787" cy="69072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/>
          <p:cNvSpPr txBox="1"/>
          <p:nvPr/>
        </p:nvSpPr>
        <p:spPr>
          <a:xfrm>
            <a:off x="1663881" y="3803185"/>
            <a:ext cx="1330707" cy="429340"/>
          </a:xfrm>
          <a:prstGeom prst="rect">
            <a:avLst/>
          </a:prstGeom>
          <a:noFill/>
        </p:spPr>
        <p:txBody>
          <a:bodyPr wrap="square" lIns="68573" tIns="34286" rIns="68573" bIns="34286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9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1663881" y="3500481"/>
            <a:ext cx="1330707" cy="346249"/>
          </a:xfrm>
          <a:prstGeom prst="rect">
            <a:avLst/>
          </a:prstGeom>
          <a:noFill/>
        </p:spPr>
        <p:txBody>
          <a:bodyPr wrap="square" lIns="68573" tIns="0" rIns="68573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添加标题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3140388" y="3800421"/>
            <a:ext cx="1330707" cy="429340"/>
          </a:xfrm>
          <a:prstGeom prst="rect">
            <a:avLst/>
          </a:prstGeom>
          <a:noFill/>
        </p:spPr>
        <p:txBody>
          <a:bodyPr wrap="square" lIns="68573" tIns="34286" rIns="68573" bIns="34286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9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3140388" y="3497717"/>
            <a:ext cx="1330707" cy="346249"/>
          </a:xfrm>
          <a:prstGeom prst="rect">
            <a:avLst/>
          </a:prstGeom>
          <a:noFill/>
        </p:spPr>
        <p:txBody>
          <a:bodyPr wrap="square" lIns="68573" tIns="0" rIns="68573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添加标题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4683230" y="3797658"/>
            <a:ext cx="1330707" cy="429340"/>
          </a:xfrm>
          <a:prstGeom prst="rect">
            <a:avLst/>
          </a:prstGeom>
          <a:noFill/>
        </p:spPr>
        <p:txBody>
          <a:bodyPr wrap="square" lIns="68573" tIns="34286" rIns="68573" bIns="34286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9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4683230" y="3494953"/>
            <a:ext cx="1330707" cy="346249"/>
          </a:xfrm>
          <a:prstGeom prst="rect">
            <a:avLst/>
          </a:prstGeom>
          <a:noFill/>
        </p:spPr>
        <p:txBody>
          <a:bodyPr wrap="square" lIns="68573" tIns="0" rIns="68573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添加标题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6163784" y="3794894"/>
            <a:ext cx="1330707" cy="429340"/>
          </a:xfrm>
          <a:prstGeom prst="rect">
            <a:avLst/>
          </a:prstGeom>
          <a:noFill/>
        </p:spPr>
        <p:txBody>
          <a:bodyPr wrap="square" lIns="68573" tIns="34286" rIns="68573" bIns="34286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9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6163784" y="3492189"/>
            <a:ext cx="1330707" cy="346249"/>
          </a:xfrm>
          <a:prstGeom prst="rect">
            <a:avLst/>
          </a:prstGeom>
          <a:noFill/>
        </p:spPr>
        <p:txBody>
          <a:bodyPr wrap="square" lIns="68573" tIns="0" rIns="68573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添加标题</a:t>
            </a:r>
          </a:p>
        </p:txBody>
      </p:sp>
      <p:sp>
        <p:nvSpPr>
          <p:cNvPr id="57" name="梯形 2"/>
          <p:cNvSpPr>
            <a:spLocks noChangeArrowheads="1"/>
          </p:cNvSpPr>
          <p:nvPr/>
        </p:nvSpPr>
        <p:spPr bwMode="auto">
          <a:xfrm flipV="1">
            <a:off x="1239524" y="2760568"/>
            <a:ext cx="6696075" cy="270272"/>
          </a:xfrm>
          <a:custGeom>
            <a:avLst/>
            <a:gdLst>
              <a:gd name="G0" fmla="+- 1116 0 0"/>
              <a:gd name="G1" fmla="+- 21600 0 1116"/>
              <a:gd name="G2" fmla="*/ 1116 1 2"/>
              <a:gd name="G3" fmla="+- 21600 0 G2"/>
              <a:gd name="G4" fmla="+/ 1116 21600 2"/>
              <a:gd name="G5" fmla="+/ G1 0 2"/>
              <a:gd name="G6" fmla="*/ 21600 21600 1116"/>
              <a:gd name="G7" fmla="*/ G6 1 2"/>
              <a:gd name="G8" fmla="+- 21600 0 G7"/>
              <a:gd name="G9" fmla="*/ 21600 1 2"/>
              <a:gd name="G10" fmla="+- 1116 0 G9"/>
              <a:gd name="G11" fmla="?: G10 G8 0"/>
              <a:gd name="G12" fmla="?: G10 G7 21600"/>
              <a:gd name="T0" fmla="*/ 21042 w 21600"/>
              <a:gd name="T1" fmla="*/ 10800 h 21600"/>
              <a:gd name="T2" fmla="*/ 10800 w 21600"/>
              <a:gd name="T3" fmla="*/ 21600 h 21600"/>
              <a:gd name="T4" fmla="*/ 558 w 21600"/>
              <a:gd name="T5" fmla="*/ 10800 h 21600"/>
              <a:gd name="T6" fmla="*/ 10800 w 21600"/>
              <a:gd name="T7" fmla="*/ 0 h 21600"/>
              <a:gd name="T8" fmla="*/ 2358 w 21600"/>
              <a:gd name="T9" fmla="*/ 2358 h 21600"/>
              <a:gd name="T10" fmla="*/ 19242 w 21600"/>
              <a:gd name="T11" fmla="*/ 1924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1116" y="21600"/>
                </a:lnTo>
                <a:lnTo>
                  <a:pt x="20484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bg1">
              <a:lumMod val="65000"/>
              <a:alpha val="5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 sz="1015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64" name="组合 9"/>
          <p:cNvGrpSpPr/>
          <p:nvPr/>
        </p:nvGrpSpPr>
        <p:grpSpPr bwMode="auto">
          <a:xfrm>
            <a:off x="4813781" y="1842466"/>
            <a:ext cx="1041797" cy="1040606"/>
            <a:chOff x="0" y="0"/>
            <a:chExt cx="1387872" cy="1387872"/>
          </a:xfrm>
        </p:grpSpPr>
        <p:sp>
          <p:nvSpPr>
            <p:cNvPr id="65" name="同心圆 11"/>
            <p:cNvSpPr>
              <a:spLocks noChangeArrowheads="1"/>
            </p:cNvSpPr>
            <p:nvPr/>
          </p:nvSpPr>
          <p:spPr bwMode="auto">
            <a:xfrm>
              <a:off x="0" y="0"/>
              <a:ext cx="1387872" cy="1387872"/>
            </a:xfrm>
            <a:custGeom>
              <a:avLst/>
              <a:gdLst>
                <a:gd name="G0" fmla="+- 3311 0 0"/>
                <a:gd name="G1" fmla="+- 21600 0 3311"/>
                <a:gd name="G2" fmla="+- 21600 0 3311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311" y="10800"/>
                  </a:moveTo>
                  <a:cubicBezTo>
                    <a:pt x="3311" y="14936"/>
                    <a:pt x="6664" y="18289"/>
                    <a:pt x="10800" y="18289"/>
                  </a:cubicBezTo>
                  <a:cubicBezTo>
                    <a:pt x="14936" y="18289"/>
                    <a:pt x="18289" y="14936"/>
                    <a:pt x="18289" y="10800"/>
                  </a:cubicBezTo>
                  <a:cubicBezTo>
                    <a:pt x="18289" y="6664"/>
                    <a:pt x="14936" y="3311"/>
                    <a:pt x="10800" y="3311"/>
                  </a:cubicBezTo>
                  <a:cubicBezTo>
                    <a:pt x="6664" y="3311"/>
                    <a:pt x="3311" y="6664"/>
                    <a:pt x="3311" y="10800"/>
                  </a:cubicBezTo>
                  <a:close/>
                </a:path>
              </a:pathLst>
            </a:custGeom>
            <a:solidFill>
              <a:srgbClr val="CB1B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015">
                <a:solidFill>
                  <a:schemeClr val="bg1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66" name="空心弧 12"/>
            <p:cNvSpPr>
              <a:spLocks noChangeArrowheads="1"/>
            </p:cNvSpPr>
            <p:nvPr/>
          </p:nvSpPr>
          <p:spPr bwMode="auto">
            <a:xfrm rot="5400000">
              <a:off x="0" y="0"/>
              <a:ext cx="1387872" cy="1387872"/>
            </a:xfrm>
            <a:custGeom>
              <a:avLst/>
              <a:gdLst>
                <a:gd name="G0" fmla="+- 7411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7411"/>
                <a:gd name="G18" fmla="*/ 7411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7411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7411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1694 w 21600"/>
                <a:gd name="T15" fmla="*/ 10800 h 21600"/>
                <a:gd name="T16" fmla="*/ 10800 w 21600"/>
                <a:gd name="T17" fmla="*/ 3389 h 21600"/>
                <a:gd name="T18" fmla="*/ 19906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3389" y="10800"/>
                  </a:moveTo>
                  <a:cubicBezTo>
                    <a:pt x="3389" y="6707"/>
                    <a:pt x="6707" y="3389"/>
                    <a:pt x="10800" y="3389"/>
                  </a:cubicBezTo>
                  <a:cubicBezTo>
                    <a:pt x="14892" y="3388"/>
                    <a:pt x="18210" y="6707"/>
                    <a:pt x="18211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FF0000">
                <a:alpha val="38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015">
                <a:solidFill>
                  <a:schemeClr val="bg1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67" name="组合 13"/>
          <p:cNvGrpSpPr/>
          <p:nvPr/>
        </p:nvGrpSpPr>
        <p:grpSpPr bwMode="auto">
          <a:xfrm>
            <a:off x="6261581" y="1842466"/>
            <a:ext cx="1041797" cy="1040606"/>
            <a:chOff x="0" y="0"/>
            <a:chExt cx="1387872" cy="1387872"/>
          </a:xfrm>
        </p:grpSpPr>
        <p:sp>
          <p:nvSpPr>
            <p:cNvPr id="68" name="同心圆 14"/>
            <p:cNvSpPr>
              <a:spLocks noChangeArrowheads="1"/>
            </p:cNvSpPr>
            <p:nvPr/>
          </p:nvSpPr>
          <p:spPr bwMode="auto">
            <a:xfrm>
              <a:off x="0" y="0"/>
              <a:ext cx="1387872" cy="1387872"/>
            </a:xfrm>
            <a:custGeom>
              <a:avLst/>
              <a:gdLst>
                <a:gd name="G0" fmla="+- 3311 0 0"/>
                <a:gd name="G1" fmla="+- 21600 0 3311"/>
                <a:gd name="G2" fmla="+- 21600 0 3311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311" y="10800"/>
                  </a:moveTo>
                  <a:cubicBezTo>
                    <a:pt x="3311" y="14936"/>
                    <a:pt x="6664" y="18289"/>
                    <a:pt x="10800" y="18289"/>
                  </a:cubicBezTo>
                  <a:cubicBezTo>
                    <a:pt x="14936" y="18289"/>
                    <a:pt x="18289" y="14936"/>
                    <a:pt x="18289" y="10800"/>
                  </a:cubicBezTo>
                  <a:cubicBezTo>
                    <a:pt x="18289" y="6664"/>
                    <a:pt x="14936" y="3311"/>
                    <a:pt x="10800" y="3311"/>
                  </a:cubicBezTo>
                  <a:cubicBezTo>
                    <a:pt x="6664" y="3311"/>
                    <a:pt x="3311" y="6664"/>
                    <a:pt x="3311" y="10800"/>
                  </a:cubicBezTo>
                  <a:close/>
                </a:path>
              </a:pathLst>
            </a:custGeom>
            <a:solidFill>
              <a:srgbClr val="CB1B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015">
                <a:solidFill>
                  <a:schemeClr val="bg1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69" name="空心弧 15"/>
            <p:cNvSpPr>
              <a:spLocks noChangeArrowheads="1"/>
            </p:cNvSpPr>
            <p:nvPr/>
          </p:nvSpPr>
          <p:spPr bwMode="auto">
            <a:xfrm rot="5400000">
              <a:off x="0" y="0"/>
              <a:ext cx="1387872" cy="1387872"/>
            </a:xfrm>
            <a:custGeom>
              <a:avLst/>
              <a:gdLst>
                <a:gd name="G0" fmla="+- 7506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7506"/>
                <a:gd name="G18" fmla="*/ 7506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7506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7506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1647 w 21600"/>
                <a:gd name="T15" fmla="*/ 10800 h 21600"/>
                <a:gd name="T16" fmla="*/ 10800 w 21600"/>
                <a:gd name="T17" fmla="*/ 3294 h 21600"/>
                <a:gd name="T18" fmla="*/ 19953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3294" y="10800"/>
                  </a:moveTo>
                  <a:cubicBezTo>
                    <a:pt x="3294" y="6654"/>
                    <a:pt x="6654" y="3294"/>
                    <a:pt x="10800" y="3294"/>
                  </a:cubicBezTo>
                  <a:cubicBezTo>
                    <a:pt x="14945" y="3293"/>
                    <a:pt x="18305" y="6654"/>
                    <a:pt x="18306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  <a:alpha val="19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015">
                <a:solidFill>
                  <a:schemeClr val="bg1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89" name="组合 13"/>
          <p:cNvGrpSpPr/>
          <p:nvPr/>
        </p:nvGrpSpPr>
        <p:grpSpPr bwMode="auto">
          <a:xfrm>
            <a:off x="3328060" y="1842466"/>
            <a:ext cx="1041797" cy="1040606"/>
            <a:chOff x="0" y="0"/>
            <a:chExt cx="1387872" cy="1387872"/>
          </a:xfrm>
        </p:grpSpPr>
        <p:sp>
          <p:nvSpPr>
            <p:cNvPr id="90" name="同心圆 14"/>
            <p:cNvSpPr>
              <a:spLocks noChangeArrowheads="1"/>
            </p:cNvSpPr>
            <p:nvPr/>
          </p:nvSpPr>
          <p:spPr bwMode="auto">
            <a:xfrm>
              <a:off x="0" y="0"/>
              <a:ext cx="1387872" cy="1387872"/>
            </a:xfrm>
            <a:custGeom>
              <a:avLst/>
              <a:gdLst>
                <a:gd name="G0" fmla="+- 3311 0 0"/>
                <a:gd name="G1" fmla="+- 21600 0 3311"/>
                <a:gd name="G2" fmla="+- 21600 0 3311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311" y="10800"/>
                  </a:moveTo>
                  <a:cubicBezTo>
                    <a:pt x="3311" y="14936"/>
                    <a:pt x="6664" y="18289"/>
                    <a:pt x="10800" y="18289"/>
                  </a:cubicBezTo>
                  <a:cubicBezTo>
                    <a:pt x="14936" y="18289"/>
                    <a:pt x="18289" y="14936"/>
                    <a:pt x="18289" y="10800"/>
                  </a:cubicBezTo>
                  <a:cubicBezTo>
                    <a:pt x="18289" y="6664"/>
                    <a:pt x="14936" y="3311"/>
                    <a:pt x="10800" y="3311"/>
                  </a:cubicBezTo>
                  <a:cubicBezTo>
                    <a:pt x="6664" y="3311"/>
                    <a:pt x="3311" y="6664"/>
                    <a:pt x="3311" y="10800"/>
                  </a:cubicBezTo>
                  <a:close/>
                </a:path>
              </a:pathLst>
            </a:custGeom>
            <a:solidFill>
              <a:srgbClr val="CB1B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015">
                <a:solidFill>
                  <a:schemeClr val="bg1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96" name="空心弧 15"/>
            <p:cNvSpPr>
              <a:spLocks noChangeArrowheads="1"/>
            </p:cNvSpPr>
            <p:nvPr/>
          </p:nvSpPr>
          <p:spPr bwMode="auto">
            <a:xfrm rot="5400000">
              <a:off x="0" y="0"/>
              <a:ext cx="1387872" cy="1387872"/>
            </a:xfrm>
            <a:custGeom>
              <a:avLst/>
              <a:gdLst>
                <a:gd name="G0" fmla="+- 7506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7506"/>
                <a:gd name="G18" fmla="*/ 7506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7506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7506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1647 w 21600"/>
                <a:gd name="T15" fmla="*/ 10800 h 21600"/>
                <a:gd name="T16" fmla="*/ 10800 w 21600"/>
                <a:gd name="T17" fmla="*/ 3294 h 21600"/>
                <a:gd name="T18" fmla="*/ 19953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3294" y="10800"/>
                  </a:moveTo>
                  <a:cubicBezTo>
                    <a:pt x="3294" y="6654"/>
                    <a:pt x="6654" y="3294"/>
                    <a:pt x="10800" y="3294"/>
                  </a:cubicBezTo>
                  <a:cubicBezTo>
                    <a:pt x="14945" y="3293"/>
                    <a:pt x="18305" y="6654"/>
                    <a:pt x="18306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  <a:alpha val="16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015">
                <a:solidFill>
                  <a:schemeClr val="bg1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99" name="组合 9"/>
          <p:cNvGrpSpPr/>
          <p:nvPr/>
        </p:nvGrpSpPr>
        <p:grpSpPr bwMode="auto">
          <a:xfrm>
            <a:off x="1845972" y="1842466"/>
            <a:ext cx="1041797" cy="1040606"/>
            <a:chOff x="0" y="0"/>
            <a:chExt cx="1387872" cy="1387872"/>
          </a:xfrm>
        </p:grpSpPr>
        <p:sp>
          <p:nvSpPr>
            <p:cNvPr id="100" name="同心圆 11"/>
            <p:cNvSpPr>
              <a:spLocks noChangeArrowheads="1"/>
            </p:cNvSpPr>
            <p:nvPr/>
          </p:nvSpPr>
          <p:spPr bwMode="auto">
            <a:xfrm>
              <a:off x="0" y="0"/>
              <a:ext cx="1387872" cy="1387872"/>
            </a:xfrm>
            <a:custGeom>
              <a:avLst/>
              <a:gdLst>
                <a:gd name="G0" fmla="+- 3311 0 0"/>
                <a:gd name="G1" fmla="+- 21600 0 3311"/>
                <a:gd name="G2" fmla="+- 21600 0 3311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311" y="10800"/>
                  </a:moveTo>
                  <a:cubicBezTo>
                    <a:pt x="3311" y="14936"/>
                    <a:pt x="6664" y="18289"/>
                    <a:pt x="10800" y="18289"/>
                  </a:cubicBezTo>
                  <a:cubicBezTo>
                    <a:pt x="14936" y="18289"/>
                    <a:pt x="18289" y="14936"/>
                    <a:pt x="18289" y="10800"/>
                  </a:cubicBezTo>
                  <a:cubicBezTo>
                    <a:pt x="18289" y="6664"/>
                    <a:pt x="14936" y="3311"/>
                    <a:pt x="10800" y="3311"/>
                  </a:cubicBezTo>
                  <a:cubicBezTo>
                    <a:pt x="6664" y="3311"/>
                    <a:pt x="3311" y="6664"/>
                    <a:pt x="3311" y="10800"/>
                  </a:cubicBezTo>
                  <a:close/>
                </a:path>
              </a:pathLst>
            </a:custGeom>
            <a:solidFill>
              <a:srgbClr val="CB1B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015">
                <a:solidFill>
                  <a:schemeClr val="bg1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01" name="空心弧 12"/>
            <p:cNvSpPr>
              <a:spLocks noChangeArrowheads="1"/>
            </p:cNvSpPr>
            <p:nvPr/>
          </p:nvSpPr>
          <p:spPr bwMode="auto">
            <a:xfrm rot="5400000">
              <a:off x="0" y="0"/>
              <a:ext cx="1387872" cy="1387872"/>
            </a:xfrm>
            <a:custGeom>
              <a:avLst/>
              <a:gdLst>
                <a:gd name="G0" fmla="+- 7411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7411"/>
                <a:gd name="G18" fmla="*/ 7411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7411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7411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1694 w 21600"/>
                <a:gd name="T15" fmla="*/ 10800 h 21600"/>
                <a:gd name="T16" fmla="*/ 10800 w 21600"/>
                <a:gd name="T17" fmla="*/ 3389 h 21600"/>
                <a:gd name="T18" fmla="*/ 19906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3389" y="10800"/>
                  </a:moveTo>
                  <a:cubicBezTo>
                    <a:pt x="3389" y="6707"/>
                    <a:pt x="6707" y="3389"/>
                    <a:pt x="10800" y="3389"/>
                  </a:cubicBezTo>
                  <a:cubicBezTo>
                    <a:pt x="14892" y="3388"/>
                    <a:pt x="18210" y="6707"/>
                    <a:pt x="18211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FF0000">
                <a:alpha val="4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015">
                <a:solidFill>
                  <a:schemeClr val="bg1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119" name="文本框 19"/>
          <p:cNvSpPr>
            <a:spLocks noChangeArrowheads="1"/>
          </p:cNvSpPr>
          <p:nvPr/>
        </p:nvSpPr>
        <p:spPr bwMode="auto">
          <a:xfrm>
            <a:off x="2071096" y="2132763"/>
            <a:ext cx="6071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01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20" name="文本框 19"/>
          <p:cNvSpPr>
            <a:spLocks noChangeArrowheads="1"/>
          </p:cNvSpPr>
          <p:nvPr/>
        </p:nvSpPr>
        <p:spPr bwMode="auto">
          <a:xfrm>
            <a:off x="5054148" y="2143479"/>
            <a:ext cx="6071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03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21" name="文本框 19"/>
          <p:cNvSpPr>
            <a:spLocks noChangeArrowheads="1"/>
          </p:cNvSpPr>
          <p:nvPr/>
        </p:nvSpPr>
        <p:spPr bwMode="auto">
          <a:xfrm>
            <a:off x="6483133" y="2132763"/>
            <a:ext cx="6071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04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22" name="文本框 19"/>
          <p:cNvSpPr>
            <a:spLocks noChangeArrowheads="1"/>
          </p:cNvSpPr>
          <p:nvPr/>
        </p:nvSpPr>
        <p:spPr bwMode="auto">
          <a:xfrm>
            <a:off x="3556577" y="2147403"/>
            <a:ext cx="6071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02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-33115" y="4948014"/>
            <a:ext cx="3059302" cy="202230"/>
          </a:xfrm>
          <a:prstGeom prst="rect">
            <a:avLst/>
          </a:prstGeom>
          <a:solidFill>
            <a:srgbClr val="CB1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55" name="矩形 54"/>
          <p:cNvSpPr/>
          <p:nvPr/>
        </p:nvSpPr>
        <p:spPr>
          <a:xfrm>
            <a:off x="3027061" y="4948014"/>
            <a:ext cx="3059302" cy="202230"/>
          </a:xfrm>
          <a:prstGeom prst="rect">
            <a:avLst/>
          </a:prstGeom>
          <a:solidFill>
            <a:srgbClr val="CB1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77" name="矩形 76"/>
          <p:cNvSpPr/>
          <p:nvPr/>
        </p:nvSpPr>
        <p:spPr>
          <a:xfrm>
            <a:off x="6084104" y="4948014"/>
            <a:ext cx="3059302" cy="202230"/>
          </a:xfrm>
          <a:prstGeom prst="rect">
            <a:avLst/>
          </a:prstGeom>
          <a:solidFill>
            <a:srgbClr val="CB1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prism isInverted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9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3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3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3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500"/>
                            </p:stCondLst>
                            <p:childTnLst>
                              <p:par>
                                <p:cTn id="8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000"/>
                            </p:stCondLst>
                            <p:childTnLst>
                              <p:par>
                                <p:cTn id="9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500"/>
                            </p:stCondLst>
                            <p:childTnLst>
                              <p:par>
                                <p:cTn id="9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4000"/>
                            </p:stCondLst>
                            <p:childTnLst>
                              <p:par>
                                <p:cTn id="10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500"/>
                            </p:stCondLst>
                            <p:childTnLst>
                              <p:par>
                                <p:cTn id="10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500"/>
                            </p:stCondLst>
                            <p:childTnLst>
                              <p:par>
                                <p:cTn id="1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/>
      <p:bldP spid="104" grpId="0"/>
      <p:bldP spid="105" grpId="0"/>
      <p:bldP spid="106" grpId="0"/>
      <p:bldP spid="107" grpId="0"/>
      <p:bldP spid="108" grpId="0"/>
      <p:bldP spid="109" grpId="0"/>
      <p:bldP spid="110" grpId="0"/>
      <p:bldP spid="57" grpId="0" bldLvl="0" animBg="1" autoUpdateAnimBg="0"/>
      <p:bldP spid="119" grpId="0"/>
      <p:bldP spid="120" grpId="0"/>
      <p:bldP spid="121" grpId="0"/>
      <p:bldP spid="1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组合 107"/>
          <p:cNvGrpSpPr/>
          <p:nvPr/>
        </p:nvGrpSpPr>
        <p:grpSpPr>
          <a:xfrm>
            <a:off x="2809925" y="2305197"/>
            <a:ext cx="259922" cy="1003370"/>
            <a:chOff x="3782125" y="3735613"/>
            <a:chExt cx="352507" cy="1360782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09" name="下箭头 108"/>
            <p:cNvSpPr/>
            <p:nvPr/>
          </p:nvSpPr>
          <p:spPr>
            <a:xfrm rot="14874362">
              <a:off x="3737418" y="3780320"/>
              <a:ext cx="426959" cy="337546"/>
            </a:xfrm>
            <a:prstGeom prst="down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  <p:sp>
          <p:nvSpPr>
            <p:cNvPr id="110" name="下箭头 109"/>
            <p:cNvSpPr/>
            <p:nvPr/>
          </p:nvSpPr>
          <p:spPr>
            <a:xfrm rot="6725638" flipV="1">
              <a:off x="3752379" y="4714143"/>
              <a:ext cx="426959" cy="337546"/>
            </a:xfrm>
            <a:prstGeom prst="down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</p:grpSp>
      <p:grpSp>
        <p:nvGrpSpPr>
          <p:cNvPr id="111" name="组合 110"/>
          <p:cNvGrpSpPr/>
          <p:nvPr/>
        </p:nvGrpSpPr>
        <p:grpSpPr>
          <a:xfrm>
            <a:off x="6693157" y="2137796"/>
            <a:ext cx="1341611" cy="1248051"/>
            <a:chOff x="8778556" y="3509613"/>
            <a:chExt cx="1819507" cy="1692622"/>
          </a:xfrm>
        </p:grpSpPr>
        <p:sp>
          <p:nvSpPr>
            <p:cNvPr id="112" name="Oval 85"/>
            <p:cNvSpPr>
              <a:spLocks noChangeArrowheads="1"/>
            </p:cNvSpPr>
            <p:nvPr/>
          </p:nvSpPr>
          <p:spPr bwMode="auto">
            <a:xfrm>
              <a:off x="8778556" y="3509613"/>
              <a:ext cx="1675174" cy="1692622"/>
            </a:xfrm>
            <a:prstGeom prst="ellipse">
              <a:avLst/>
            </a:prstGeom>
            <a:noFill/>
            <a:ln w="38100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113" name="Oval 85"/>
            <p:cNvSpPr>
              <a:spLocks noChangeArrowheads="1"/>
            </p:cNvSpPr>
            <p:nvPr/>
          </p:nvSpPr>
          <p:spPr bwMode="auto">
            <a:xfrm>
              <a:off x="8926347" y="3658945"/>
              <a:ext cx="1379592" cy="139395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336550" cap="flat">
              <a:noFill/>
              <a:prstDash val="solid"/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9219128" y="3940425"/>
              <a:ext cx="1378935" cy="87656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zh-CN" altLang="en-US" sz="1800" dirty="0">
                  <a:solidFill>
                    <a:schemeClr val="bg1"/>
                  </a:solidFill>
                  <a:latin typeface="方正黑体_GBK" pitchFamily="65" charset="-122"/>
                  <a:ea typeface="方正黑体_GBK" pitchFamily="65" charset="-122"/>
                </a:rPr>
                <a:t>添加</a:t>
              </a:r>
              <a:endParaRPr lang="en-US" altLang="zh-CN" sz="1800" dirty="0">
                <a:solidFill>
                  <a:schemeClr val="bg1"/>
                </a:solidFill>
                <a:latin typeface="方正黑体_GBK" pitchFamily="65" charset="-122"/>
                <a:ea typeface="方正黑体_GBK" pitchFamily="65" charset="-122"/>
              </a:endParaRPr>
            </a:p>
            <a:p>
              <a:r>
                <a:rPr lang="zh-CN" altLang="en-US" sz="1800" dirty="0">
                  <a:solidFill>
                    <a:schemeClr val="bg1"/>
                  </a:solidFill>
                  <a:latin typeface="方正黑体_GBK" pitchFamily="65" charset="-122"/>
                  <a:ea typeface="方正黑体_GBK" pitchFamily="65" charset="-122"/>
                </a:rPr>
                <a:t>标题</a:t>
              </a:r>
            </a:p>
          </p:txBody>
        </p:sp>
      </p:grpSp>
      <p:grpSp>
        <p:nvGrpSpPr>
          <p:cNvPr id="115" name="组合 114"/>
          <p:cNvGrpSpPr/>
          <p:nvPr/>
        </p:nvGrpSpPr>
        <p:grpSpPr>
          <a:xfrm>
            <a:off x="4386222" y="2158982"/>
            <a:ext cx="231126" cy="1477260"/>
            <a:chOff x="5478152" y="3535239"/>
            <a:chExt cx="313456" cy="2003477"/>
          </a:xfrm>
        </p:grpSpPr>
        <p:sp>
          <p:nvSpPr>
            <p:cNvPr id="116" name="Freeform 76"/>
            <p:cNvSpPr/>
            <p:nvPr/>
          </p:nvSpPr>
          <p:spPr bwMode="auto">
            <a:xfrm>
              <a:off x="5478152" y="3535239"/>
              <a:ext cx="313456" cy="2003477"/>
            </a:xfrm>
            <a:custGeom>
              <a:avLst/>
              <a:gdLst>
                <a:gd name="T0" fmla="*/ 0 w 83"/>
                <a:gd name="T1" fmla="*/ 0 h 529"/>
                <a:gd name="T2" fmla="*/ 0 w 83"/>
                <a:gd name="T3" fmla="*/ 529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3" h="529">
                  <a:moveTo>
                    <a:pt x="0" y="0"/>
                  </a:moveTo>
                  <a:cubicBezTo>
                    <a:pt x="83" y="185"/>
                    <a:pt x="82" y="362"/>
                    <a:pt x="0" y="529"/>
                  </a:cubicBezTo>
                </a:path>
              </a:pathLst>
            </a:custGeom>
            <a:noFill/>
            <a:ln w="15875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117" name="椭圆 116"/>
            <p:cNvSpPr/>
            <p:nvPr/>
          </p:nvSpPr>
          <p:spPr>
            <a:xfrm>
              <a:off x="5660280" y="4352946"/>
              <a:ext cx="108000" cy="1080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 dirty="0"/>
            </a:p>
          </p:txBody>
        </p:sp>
      </p:grpSp>
      <p:grpSp>
        <p:nvGrpSpPr>
          <p:cNvPr id="118" name="组合 117"/>
          <p:cNvGrpSpPr/>
          <p:nvPr/>
        </p:nvGrpSpPr>
        <p:grpSpPr>
          <a:xfrm>
            <a:off x="3473262" y="2367607"/>
            <a:ext cx="147588" cy="1023725"/>
            <a:chOff x="4495750" y="3860476"/>
            <a:chExt cx="200159" cy="1255714"/>
          </a:xfrm>
        </p:grpSpPr>
        <p:sp>
          <p:nvSpPr>
            <p:cNvPr id="119" name="Freeform 75"/>
            <p:cNvSpPr/>
            <p:nvPr/>
          </p:nvSpPr>
          <p:spPr bwMode="auto">
            <a:xfrm>
              <a:off x="4495750" y="3860476"/>
              <a:ext cx="200159" cy="1255714"/>
            </a:xfrm>
            <a:custGeom>
              <a:avLst/>
              <a:gdLst>
                <a:gd name="T0" fmla="*/ 0 w 53"/>
                <a:gd name="T1" fmla="*/ 0 h 332"/>
                <a:gd name="T2" fmla="*/ 0 w 53"/>
                <a:gd name="T3" fmla="*/ 332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3" h="332">
                  <a:moveTo>
                    <a:pt x="0" y="0"/>
                  </a:moveTo>
                  <a:cubicBezTo>
                    <a:pt x="53" y="116"/>
                    <a:pt x="52" y="227"/>
                    <a:pt x="0" y="332"/>
                  </a:cubicBezTo>
                </a:path>
              </a:pathLst>
            </a:custGeom>
            <a:noFill/>
            <a:ln w="15875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120" name="椭圆 119"/>
            <p:cNvSpPr/>
            <p:nvPr/>
          </p:nvSpPr>
          <p:spPr>
            <a:xfrm>
              <a:off x="4612456" y="4383646"/>
              <a:ext cx="72000" cy="720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 dirty="0"/>
            </a:p>
          </p:txBody>
        </p:sp>
      </p:grpSp>
      <p:grpSp>
        <p:nvGrpSpPr>
          <p:cNvPr id="125" name="组合 124"/>
          <p:cNvGrpSpPr/>
          <p:nvPr/>
        </p:nvGrpSpPr>
        <p:grpSpPr>
          <a:xfrm>
            <a:off x="5131352" y="1786588"/>
            <a:ext cx="1444371" cy="2311016"/>
            <a:chOff x="6694975" y="3029177"/>
            <a:chExt cx="1958872" cy="3134228"/>
          </a:xfrm>
        </p:grpSpPr>
        <p:sp>
          <p:nvSpPr>
            <p:cNvPr id="126" name="椭圆 125"/>
            <p:cNvSpPr/>
            <p:nvPr/>
          </p:nvSpPr>
          <p:spPr>
            <a:xfrm>
              <a:off x="8445027" y="4302536"/>
              <a:ext cx="208820" cy="20882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 dirty="0"/>
            </a:p>
          </p:txBody>
        </p:sp>
        <p:grpSp>
          <p:nvGrpSpPr>
            <p:cNvPr id="127" name="组合 126"/>
            <p:cNvGrpSpPr/>
            <p:nvPr/>
          </p:nvGrpSpPr>
          <p:grpSpPr>
            <a:xfrm>
              <a:off x="6694975" y="3029177"/>
              <a:ext cx="1873938" cy="3134228"/>
              <a:chOff x="6772437" y="2859183"/>
              <a:chExt cx="1537338" cy="2571255"/>
            </a:xfrm>
          </p:grpSpPr>
          <p:cxnSp>
            <p:nvCxnSpPr>
              <p:cNvPr id="128" name="直接连接符 127"/>
              <p:cNvCxnSpPr/>
              <p:nvPr/>
            </p:nvCxnSpPr>
            <p:spPr>
              <a:xfrm flipV="1">
                <a:off x="6938132" y="4002416"/>
                <a:ext cx="1371643" cy="1428022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直接连接符 128"/>
              <p:cNvCxnSpPr/>
              <p:nvPr/>
            </p:nvCxnSpPr>
            <p:spPr>
              <a:xfrm>
                <a:off x="6772437" y="2859183"/>
                <a:ext cx="1537338" cy="1143233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30" name="Oval 80"/>
          <p:cNvSpPr>
            <a:spLocks noChangeArrowheads="1"/>
          </p:cNvSpPr>
          <p:nvPr/>
        </p:nvSpPr>
        <p:spPr bwMode="auto">
          <a:xfrm>
            <a:off x="5028812" y="1556002"/>
            <a:ext cx="551361" cy="552753"/>
          </a:xfrm>
          <a:prstGeom prst="ellipse">
            <a:avLst/>
          </a:prstGeom>
          <a:solidFill>
            <a:srgbClr val="CB1B3D"/>
          </a:solidFill>
          <a:ln w="22225" cap="flat">
            <a:noFill/>
            <a:prstDash val="solid"/>
            <a:miter lim="800000"/>
          </a:ln>
        </p:spPr>
        <p:txBody>
          <a:bodyPr vert="horz" wrap="square" lIns="68573" tIns="34286" rIns="68573" bIns="34286" numCol="1" anchor="t" anchorCtr="0" compatLnSpc="1"/>
          <a:lstStyle/>
          <a:p>
            <a:pPr algn="ctr"/>
            <a:r>
              <a:rPr lang="en-US" altLang="zh-CN" sz="2325" dirty="0">
                <a:solidFill>
                  <a:schemeClr val="bg1"/>
                </a:solidFill>
              </a:rPr>
              <a:t>C</a:t>
            </a:r>
            <a:endParaRPr lang="zh-CN" altLang="en-US" sz="2325" dirty="0">
              <a:solidFill>
                <a:schemeClr val="bg1"/>
              </a:solidFill>
            </a:endParaRPr>
          </a:p>
        </p:txBody>
      </p:sp>
      <p:grpSp>
        <p:nvGrpSpPr>
          <p:cNvPr id="131" name="组合 130"/>
          <p:cNvGrpSpPr/>
          <p:nvPr/>
        </p:nvGrpSpPr>
        <p:grpSpPr>
          <a:xfrm>
            <a:off x="5363484" y="2130580"/>
            <a:ext cx="167634" cy="1661048"/>
            <a:chOff x="6637879" y="3495267"/>
            <a:chExt cx="227346" cy="2252731"/>
          </a:xfrm>
        </p:grpSpPr>
        <p:sp>
          <p:nvSpPr>
            <p:cNvPr id="132" name="Freeform 77"/>
            <p:cNvSpPr/>
            <p:nvPr/>
          </p:nvSpPr>
          <p:spPr bwMode="auto">
            <a:xfrm>
              <a:off x="6637879" y="3495267"/>
              <a:ext cx="211489" cy="2252731"/>
            </a:xfrm>
            <a:custGeom>
              <a:avLst/>
              <a:gdLst>
                <a:gd name="T0" fmla="*/ 1 w 56"/>
                <a:gd name="T1" fmla="*/ 0 h 595"/>
                <a:gd name="T2" fmla="*/ 0 w 56"/>
                <a:gd name="T3" fmla="*/ 595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6" h="595">
                  <a:moveTo>
                    <a:pt x="1" y="0"/>
                  </a:moveTo>
                  <a:cubicBezTo>
                    <a:pt x="56" y="204"/>
                    <a:pt x="55" y="402"/>
                    <a:pt x="0" y="595"/>
                  </a:cubicBezTo>
                </a:path>
              </a:pathLst>
            </a:custGeom>
            <a:noFill/>
            <a:ln w="15875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133" name="椭圆 132"/>
            <p:cNvSpPr/>
            <p:nvPr/>
          </p:nvSpPr>
          <p:spPr>
            <a:xfrm>
              <a:off x="6721225" y="4334946"/>
              <a:ext cx="144000" cy="1440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 dirty="0"/>
            </a:p>
          </p:txBody>
        </p:sp>
      </p:grpSp>
      <p:sp>
        <p:nvSpPr>
          <p:cNvPr id="144" name="Oval 78"/>
          <p:cNvSpPr>
            <a:spLocks noChangeArrowheads="1"/>
          </p:cNvSpPr>
          <p:nvPr/>
        </p:nvSpPr>
        <p:spPr bwMode="auto">
          <a:xfrm>
            <a:off x="3239183" y="1971530"/>
            <a:ext cx="551361" cy="552753"/>
          </a:xfrm>
          <a:prstGeom prst="ellipse">
            <a:avLst/>
          </a:prstGeom>
          <a:solidFill>
            <a:srgbClr val="CB1B3D"/>
          </a:solidFill>
          <a:ln w="22225" cap="flat">
            <a:noFill/>
            <a:prstDash val="solid"/>
            <a:miter lim="800000"/>
          </a:ln>
        </p:spPr>
        <p:txBody>
          <a:bodyPr vert="horz" wrap="square" lIns="68573" tIns="34286" rIns="68573" bIns="34286" numCol="1" anchor="t" anchorCtr="0" compatLnSpc="1"/>
          <a:lstStyle/>
          <a:p>
            <a:pPr algn="ctr"/>
            <a:r>
              <a:rPr lang="en-US" altLang="zh-CN" sz="2325" dirty="0">
                <a:solidFill>
                  <a:schemeClr val="bg1"/>
                </a:solidFill>
              </a:rPr>
              <a:t>A</a:t>
            </a:r>
            <a:endParaRPr lang="zh-CN" altLang="en-US" sz="2325" dirty="0">
              <a:solidFill>
                <a:schemeClr val="bg1"/>
              </a:solidFill>
            </a:endParaRPr>
          </a:p>
        </p:txBody>
      </p:sp>
      <p:sp>
        <p:nvSpPr>
          <p:cNvPr id="145" name="Oval 81"/>
          <p:cNvSpPr>
            <a:spLocks noChangeArrowheads="1"/>
          </p:cNvSpPr>
          <p:nvPr/>
        </p:nvSpPr>
        <p:spPr bwMode="auto">
          <a:xfrm>
            <a:off x="3239183" y="3158320"/>
            <a:ext cx="551361" cy="552753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3175" cap="flat">
            <a:noFill/>
            <a:prstDash val="solid"/>
            <a:miter lim="800000"/>
          </a:ln>
        </p:spPr>
        <p:txBody>
          <a:bodyPr vert="horz" wrap="square" lIns="68573" tIns="34286" rIns="68573" bIns="34286" numCol="1" anchor="t" anchorCtr="0" compatLnSpc="1"/>
          <a:lstStyle/>
          <a:p>
            <a:pPr algn="ctr"/>
            <a:r>
              <a:rPr lang="en-US" altLang="zh-CN" sz="1800" dirty="0">
                <a:solidFill>
                  <a:schemeClr val="bg1"/>
                </a:solidFill>
              </a:rPr>
              <a:t>A1</a:t>
            </a:r>
            <a:endParaRPr lang="zh-CN" altLang="en-US" sz="1800" dirty="0">
              <a:solidFill>
                <a:schemeClr val="bg1"/>
              </a:solidFill>
            </a:endParaRPr>
          </a:p>
        </p:txBody>
      </p:sp>
      <p:sp>
        <p:nvSpPr>
          <p:cNvPr id="146" name="Oval 79"/>
          <p:cNvSpPr>
            <a:spLocks noChangeArrowheads="1"/>
          </p:cNvSpPr>
          <p:nvPr/>
        </p:nvSpPr>
        <p:spPr bwMode="auto">
          <a:xfrm>
            <a:off x="4148213" y="1771505"/>
            <a:ext cx="551361" cy="552753"/>
          </a:xfrm>
          <a:prstGeom prst="ellipse">
            <a:avLst/>
          </a:prstGeom>
          <a:solidFill>
            <a:srgbClr val="CB1B3D"/>
          </a:solidFill>
          <a:ln w="22225" cap="flat">
            <a:noFill/>
            <a:prstDash val="solid"/>
            <a:miter lim="800000"/>
          </a:ln>
        </p:spPr>
        <p:txBody>
          <a:bodyPr vert="horz" wrap="square" lIns="68573" tIns="34286" rIns="68573" bIns="34286" numCol="1" anchor="t" anchorCtr="0" compatLnSpc="1"/>
          <a:lstStyle/>
          <a:p>
            <a:pPr algn="ctr"/>
            <a:r>
              <a:rPr lang="en-US" altLang="zh-CN" sz="2325" dirty="0">
                <a:solidFill>
                  <a:schemeClr val="bg1"/>
                </a:solidFill>
              </a:rPr>
              <a:t>B</a:t>
            </a:r>
            <a:endParaRPr lang="zh-CN" altLang="en-US" sz="2325" dirty="0">
              <a:solidFill>
                <a:schemeClr val="bg1"/>
              </a:solidFill>
            </a:endParaRPr>
          </a:p>
        </p:txBody>
      </p:sp>
      <p:sp>
        <p:nvSpPr>
          <p:cNvPr id="147" name="Oval 83"/>
          <p:cNvSpPr>
            <a:spLocks noChangeArrowheads="1"/>
          </p:cNvSpPr>
          <p:nvPr/>
        </p:nvSpPr>
        <p:spPr bwMode="auto">
          <a:xfrm>
            <a:off x="5113922" y="3618851"/>
            <a:ext cx="551361" cy="552753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3175" cap="flat">
            <a:noFill/>
            <a:prstDash val="solid"/>
            <a:miter lim="800000"/>
          </a:ln>
        </p:spPr>
        <p:txBody>
          <a:bodyPr vert="horz" wrap="square" lIns="68573" tIns="34286" rIns="68573" bIns="34286" numCol="1" anchor="t" anchorCtr="0" compatLnSpc="1"/>
          <a:lstStyle/>
          <a:p>
            <a:r>
              <a:rPr lang="en-US" altLang="zh-CN" sz="1800" dirty="0">
                <a:solidFill>
                  <a:schemeClr val="bg1"/>
                </a:solidFill>
              </a:rPr>
              <a:t>C1</a:t>
            </a:r>
            <a:endParaRPr lang="zh-CN" altLang="en-US" sz="1800" dirty="0">
              <a:solidFill>
                <a:schemeClr val="bg1"/>
              </a:solidFill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2194276" y="1356504"/>
            <a:ext cx="4823736" cy="3030688"/>
            <a:chOff x="2912726" y="1988841"/>
            <a:chExt cx="6431648" cy="4040917"/>
          </a:xfrm>
        </p:grpSpPr>
        <p:cxnSp>
          <p:nvCxnSpPr>
            <p:cNvPr id="20" name="直接连接符 19"/>
            <p:cNvCxnSpPr/>
            <p:nvPr/>
          </p:nvCxnSpPr>
          <p:spPr>
            <a:xfrm flipV="1">
              <a:off x="2998862" y="1988841"/>
              <a:ext cx="4292201" cy="1188536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直接连接符 147"/>
            <p:cNvCxnSpPr/>
            <p:nvPr/>
          </p:nvCxnSpPr>
          <p:spPr>
            <a:xfrm>
              <a:off x="2912726" y="4683741"/>
              <a:ext cx="4378337" cy="1346017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直接连接符 148"/>
            <p:cNvCxnSpPr>
              <a:endCxn id="112" idx="1"/>
            </p:cNvCxnSpPr>
            <p:nvPr/>
          </p:nvCxnSpPr>
          <p:spPr>
            <a:xfrm>
              <a:off x="7303244" y="1988841"/>
              <a:ext cx="1849175" cy="128542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直接连接符 149"/>
            <p:cNvCxnSpPr/>
            <p:nvPr/>
          </p:nvCxnSpPr>
          <p:spPr>
            <a:xfrm flipV="1">
              <a:off x="7291063" y="4638590"/>
              <a:ext cx="2053311" cy="1391168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1" name="组合 120"/>
          <p:cNvGrpSpPr/>
          <p:nvPr/>
        </p:nvGrpSpPr>
        <p:grpSpPr>
          <a:xfrm>
            <a:off x="1361043" y="2170247"/>
            <a:ext cx="1341611" cy="1248051"/>
            <a:chOff x="1919920" y="3552881"/>
            <a:chExt cx="1819507" cy="1692622"/>
          </a:xfrm>
        </p:grpSpPr>
        <p:sp>
          <p:nvSpPr>
            <p:cNvPr id="122" name="Oval 85"/>
            <p:cNvSpPr>
              <a:spLocks noChangeArrowheads="1"/>
            </p:cNvSpPr>
            <p:nvPr/>
          </p:nvSpPr>
          <p:spPr bwMode="auto">
            <a:xfrm>
              <a:off x="1919920" y="3552881"/>
              <a:ext cx="1675174" cy="1692622"/>
            </a:xfrm>
            <a:prstGeom prst="ellipse">
              <a:avLst/>
            </a:prstGeom>
            <a:noFill/>
            <a:ln w="38100" cap="flat">
              <a:solidFill>
                <a:srgbClr val="CB1B3D"/>
              </a:solidFill>
              <a:prstDash val="solid"/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123" name="Oval 85"/>
            <p:cNvSpPr>
              <a:spLocks noChangeArrowheads="1"/>
            </p:cNvSpPr>
            <p:nvPr/>
          </p:nvSpPr>
          <p:spPr bwMode="auto">
            <a:xfrm>
              <a:off x="2150988" y="3786356"/>
              <a:ext cx="1213038" cy="1225672"/>
            </a:xfrm>
            <a:prstGeom prst="ellipse">
              <a:avLst/>
            </a:prstGeom>
            <a:solidFill>
              <a:srgbClr val="CB1B3D"/>
            </a:solidFill>
            <a:ln w="336550" cap="flat">
              <a:noFill/>
              <a:prstDash val="solid"/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2360492" y="3983693"/>
              <a:ext cx="1378935" cy="87656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zh-CN" altLang="en-US" sz="1800" dirty="0">
                  <a:solidFill>
                    <a:schemeClr val="bg1"/>
                  </a:solidFill>
                  <a:latin typeface="方正黑体_GBK" pitchFamily="65" charset="-122"/>
                  <a:ea typeface="方正黑体_GBK" pitchFamily="65" charset="-122"/>
                </a:rPr>
                <a:t>添加</a:t>
              </a:r>
              <a:endParaRPr lang="en-US" altLang="zh-CN" sz="1800" dirty="0">
                <a:solidFill>
                  <a:schemeClr val="bg1"/>
                </a:solidFill>
                <a:latin typeface="方正黑体_GBK" pitchFamily="65" charset="-122"/>
                <a:ea typeface="方正黑体_GBK" pitchFamily="65" charset="-122"/>
              </a:endParaRPr>
            </a:p>
            <a:p>
              <a:r>
                <a:rPr lang="zh-CN" altLang="en-US" sz="1800" dirty="0">
                  <a:solidFill>
                    <a:schemeClr val="bg1"/>
                  </a:solidFill>
                  <a:latin typeface="方正黑体_GBK" pitchFamily="65" charset="-122"/>
                  <a:ea typeface="方正黑体_GBK" pitchFamily="65" charset="-122"/>
                </a:rPr>
                <a:t>标题</a:t>
              </a:r>
            </a:p>
          </p:txBody>
        </p:sp>
      </p:grpSp>
      <p:sp>
        <p:nvSpPr>
          <p:cNvPr id="107" name="Oval 82"/>
          <p:cNvSpPr>
            <a:spLocks noChangeArrowheads="1"/>
          </p:cNvSpPr>
          <p:nvPr/>
        </p:nvSpPr>
        <p:spPr bwMode="auto">
          <a:xfrm>
            <a:off x="4195821" y="3348821"/>
            <a:ext cx="551361" cy="552753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3175" cap="flat">
            <a:noFill/>
            <a:prstDash val="solid"/>
            <a:miter lim="800000"/>
          </a:ln>
        </p:spPr>
        <p:txBody>
          <a:bodyPr vert="horz" wrap="square" lIns="68573" tIns="34286" rIns="68573" bIns="34286" numCol="1" anchor="t" anchorCtr="0" compatLnSpc="1"/>
          <a:lstStyle/>
          <a:p>
            <a:pPr algn="ctr"/>
            <a:r>
              <a:rPr lang="en-US" altLang="zh-CN" sz="1800" dirty="0">
                <a:solidFill>
                  <a:schemeClr val="bg1"/>
                </a:solidFill>
              </a:rPr>
              <a:t>B1</a:t>
            </a:r>
            <a:endParaRPr lang="zh-CN" altLang="en-US" sz="1800" dirty="0">
              <a:solidFill>
                <a:schemeClr val="bg1"/>
              </a:solidFill>
            </a:endParaRPr>
          </a:p>
        </p:txBody>
      </p:sp>
      <p:sp>
        <p:nvSpPr>
          <p:cNvPr id="76" name="矩形 75"/>
          <p:cNvSpPr/>
          <p:nvPr/>
        </p:nvSpPr>
        <p:spPr>
          <a:xfrm>
            <a:off x="-33115" y="4948014"/>
            <a:ext cx="3059302" cy="202230"/>
          </a:xfrm>
          <a:prstGeom prst="rect">
            <a:avLst/>
          </a:prstGeom>
          <a:solidFill>
            <a:srgbClr val="CB1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77" name="矩形 76"/>
          <p:cNvSpPr/>
          <p:nvPr/>
        </p:nvSpPr>
        <p:spPr>
          <a:xfrm>
            <a:off x="3027061" y="4948014"/>
            <a:ext cx="3059302" cy="202230"/>
          </a:xfrm>
          <a:prstGeom prst="rect">
            <a:avLst/>
          </a:prstGeom>
          <a:solidFill>
            <a:srgbClr val="CB1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78" name="矩形 77"/>
          <p:cNvSpPr/>
          <p:nvPr/>
        </p:nvSpPr>
        <p:spPr>
          <a:xfrm>
            <a:off x="6084104" y="4948014"/>
            <a:ext cx="3059302" cy="202230"/>
          </a:xfrm>
          <a:prstGeom prst="rect">
            <a:avLst/>
          </a:prstGeom>
          <a:solidFill>
            <a:srgbClr val="CB1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prism isInverted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3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3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3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3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 animBg="1"/>
      <p:bldP spid="144" grpId="0" animBg="1"/>
      <p:bldP spid="145" grpId="0" animBg="1"/>
      <p:bldP spid="146" grpId="0" animBg="1"/>
      <p:bldP spid="147" grpId="0" animBg="1"/>
      <p:bldP spid="10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矩形 52"/>
          <p:cNvSpPr/>
          <p:nvPr/>
        </p:nvSpPr>
        <p:spPr>
          <a:xfrm>
            <a:off x="3080951" y="1795758"/>
            <a:ext cx="3627756" cy="77646"/>
          </a:xfrm>
          <a:prstGeom prst="rect">
            <a:avLst/>
          </a:prstGeom>
          <a:solidFill>
            <a:srgbClr val="CB1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2946" tIns="26472" rIns="52946" bIns="26472" rtlCol="0" anchor="ctr"/>
          <a:lstStyle/>
          <a:p>
            <a:pPr algn="ctr"/>
            <a:endParaRPr lang="zh-CN" altLang="en-US" sz="1015"/>
          </a:p>
        </p:txBody>
      </p:sp>
      <p:sp>
        <p:nvSpPr>
          <p:cNvPr id="54" name="矩形 53"/>
          <p:cNvSpPr/>
          <p:nvPr/>
        </p:nvSpPr>
        <p:spPr>
          <a:xfrm>
            <a:off x="2585346" y="2741899"/>
            <a:ext cx="3627756" cy="77646"/>
          </a:xfrm>
          <a:prstGeom prst="rect">
            <a:avLst/>
          </a:prstGeom>
          <a:solidFill>
            <a:srgbClr val="CB1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2946" tIns="26472" rIns="52946" bIns="26472" rtlCol="0" anchor="ctr"/>
          <a:lstStyle/>
          <a:p>
            <a:pPr algn="ctr"/>
            <a:endParaRPr lang="zh-CN" altLang="en-US" sz="1015"/>
          </a:p>
        </p:txBody>
      </p:sp>
      <p:sp>
        <p:nvSpPr>
          <p:cNvPr id="55" name="椭圆 64"/>
          <p:cNvSpPr>
            <a:spLocks noChangeArrowheads="1"/>
          </p:cNvSpPr>
          <p:nvPr/>
        </p:nvSpPr>
        <p:spPr bwMode="auto">
          <a:xfrm>
            <a:off x="1588279" y="2429449"/>
            <a:ext cx="1203341" cy="1203029"/>
          </a:xfrm>
          <a:prstGeom prst="ellipse">
            <a:avLst/>
          </a:prstGeom>
          <a:solidFill>
            <a:srgbClr val="CB1B3D"/>
          </a:solidFill>
          <a:ln w="190500" cap="sq" cmpd="sng">
            <a:noFill/>
            <a:round/>
          </a:ln>
        </p:spPr>
        <p:txBody>
          <a:bodyPr lIns="52946" tIns="26472" rIns="52946" bIns="26472" anchor="ctr"/>
          <a:lstStyle/>
          <a:p>
            <a:pPr algn="ctr"/>
            <a:r>
              <a:rPr lang="zh-CN" altLang="en-US" sz="1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添加</a:t>
            </a:r>
            <a:endParaRPr lang="en-US" altLang="zh-CN" sz="1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 algn="ctr"/>
            <a:r>
              <a:rPr lang="zh-CN" altLang="en-US" sz="1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标题</a:t>
            </a:r>
            <a:endParaRPr lang="zh-CN" altLang="zh-CN" sz="1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016516" y="1939497"/>
            <a:ext cx="3419264" cy="593609"/>
          </a:xfrm>
          <a:prstGeom prst="rect">
            <a:avLst/>
          </a:prstGeom>
          <a:noFill/>
        </p:spPr>
        <p:txBody>
          <a:bodyPr wrap="square" lIns="52946" tIns="26472" rIns="52946" bIns="26472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您的内容打在这里，或者通过复制您的文本后，在此框中选择粘贴，并选择只保留文字。您的内容打在这里，或者通过复制您的文本后，在此框中选择粘贴，</a:t>
            </a:r>
          </a:p>
        </p:txBody>
      </p:sp>
      <p:sp>
        <p:nvSpPr>
          <p:cNvPr id="57" name="椭圆 64"/>
          <p:cNvSpPr>
            <a:spLocks noChangeArrowheads="1"/>
          </p:cNvSpPr>
          <p:nvPr/>
        </p:nvSpPr>
        <p:spPr bwMode="auto">
          <a:xfrm>
            <a:off x="6462210" y="1319358"/>
            <a:ext cx="1203341" cy="1203029"/>
          </a:xfrm>
          <a:prstGeom prst="ellipse">
            <a:avLst/>
          </a:prstGeom>
          <a:solidFill>
            <a:srgbClr val="CB1B3D"/>
          </a:solidFill>
          <a:ln w="190500" cap="sq" cmpd="sng">
            <a:noFill/>
            <a:round/>
          </a:ln>
        </p:spPr>
        <p:txBody>
          <a:bodyPr lIns="52946" tIns="26472" rIns="52946" bIns="26472" anchor="ctr"/>
          <a:lstStyle/>
          <a:p>
            <a:pPr algn="ctr"/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添加</a:t>
            </a:r>
            <a:endParaRPr lang="en-US" altLang="zh-CN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 algn="ctr"/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标题</a:t>
            </a:r>
            <a:endParaRPr lang="zh-CN" altLang="zh-CN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016516" y="2868017"/>
            <a:ext cx="3419264" cy="413560"/>
          </a:xfrm>
          <a:prstGeom prst="rect">
            <a:avLst/>
          </a:prstGeom>
          <a:noFill/>
        </p:spPr>
        <p:txBody>
          <a:bodyPr wrap="square" lIns="52946" tIns="26472" rIns="52946" bIns="26472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</a:t>
            </a:r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3080951" y="3632447"/>
            <a:ext cx="3627756" cy="77646"/>
          </a:xfrm>
          <a:prstGeom prst="rect">
            <a:avLst/>
          </a:prstGeom>
          <a:solidFill>
            <a:srgbClr val="CB1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2946" tIns="26472" rIns="52946" bIns="26472" rtlCol="0" anchor="ctr"/>
          <a:lstStyle/>
          <a:p>
            <a:pPr algn="ctr"/>
            <a:endParaRPr lang="zh-CN" altLang="en-US" sz="1015"/>
          </a:p>
        </p:txBody>
      </p:sp>
      <p:sp>
        <p:nvSpPr>
          <p:cNvPr id="60" name="椭圆 64"/>
          <p:cNvSpPr>
            <a:spLocks noChangeArrowheads="1"/>
          </p:cNvSpPr>
          <p:nvPr/>
        </p:nvSpPr>
        <p:spPr bwMode="auto">
          <a:xfrm>
            <a:off x="6462210" y="3108578"/>
            <a:ext cx="1203341" cy="1203029"/>
          </a:xfrm>
          <a:prstGeom prst="ellipse">
            <a:avLst/>
          </a:prstGeom>
          <a:solidFill>
            <a:srgbClr val="CB1B3D"/>
          </a:solidFill>
          <a:ln w="190500" cap="sq" cmpd="sng">
            <a:noFill/>
            <a:round/>
          </a:ln>
        </p:spPr>
        <p:txBody>
          <a:bodyPr lIns="52946" tIns="26472" rIns="52946" bIns="26472" anchor="ctr"/>
          <a:lstStyle/>
          <a:p>
            <a:pPr algn="ctr"/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添加</a:t>
            </a:r>
            <a:endParaRPr lang="en-US" altLang="zh-CN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 algn="ctr"/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标题</a:t>
            </a:r>
            <a:endParaRPr lang="zh-CN" altLang="zh-CN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016516" y="3757563"/>
            <a:ext cx="3419264" cy="413560"/>
          </a:xfrm>
          <a:prstGeom prst="rect">
            <a:avLst/>
          </a:prstGeom>
          <a:noFill/>
        </p:spPr>
        <p:txBody>
          <a:bodyPr wrap="square" lIns="52946" tIns="26472" rIns="52946" bIns="26472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</a:t>
            </a:r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-33115" y="4946963"/>
            <a:ext cx="3059302" cy="202230"/>
          </a:xfrm>
          <a:prstGeom prst="rect">
            <a:avLst/>
          </a:prstGeom>
          <a:solidFill>
            <a:srgbClr val="CB1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29" name="矩形 28"/>
          <p:cNvSpPr/>
          <p:nvPr/>
        </p:nvSpPr>
        <p:spPr>
          <a:xfrm>
            <a:off x="3027061" y="4946963"/>
            <a:ext cx="3059302" cy="202230"/>
          </a:xfrm>
          <a:prstGeom prst="rect">
            <a:avLst/>
          </a:prstGeom>
          <a:solidFill>
            <a:srgbClr val="CB1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30" name="矩形 29"/>
          <p:cNvSpPr/>
          <p:nvPr/>
        </p:nvSpPr>
        <p:spPr>
          <a:xfrm>
            <a:off x="6084104" y="4946963"/>
            <a:ext cx="3059302" cy="202230"/>
          </a:xfrm>
          <a:prstGeom prst="rect">
            <a:avLst/>
          </a:prstGeom>
          <a:solidFill>
            <a:srgbClr val="CB1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prism isInverted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64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15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 animBg="1"/>
      <p:bldP spid="55" grpId="0" animBg="1"/>
      <p:bldP spid="55" grpId="1" animBg="1"/>
      <p:bldP spid="56" grpId="0"/>
      <p:bldP spid="57" grpId="0" animBg="1"/>
      <p:bldP spid="57" grpId="1" animBg="1"/>
      <p:bldP spid="58" grpId="0"/>
      <p:bldP spid="59" grpId="0" animBg="1"/>
      <p:bldP spid="60" grpId="0" animBg="1"/>
      <p:bldP spid="60" grpId="1" animBg="1"/>
      <p:bldP spid="6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224"/>
          <a:stretch>
            <a:fillRect/>
          </a:stretch>
        </p:blipFill>
        <p:spPr bwMode="auto">
          <a:xfrm>
            <a:off x="1588" y="1"/>
            <a:ext cx="91440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01" y="305489"/>
            <a:ext cx="1548495" cy="2031312"/>
          </a:xfrm>
          <a:prstGeom prst="rect">
            <a:avLst/>
          </a:prstGeom>
        </p:spPr>
      </p:pic>
      <p:sp>
        <p:nvSpPr>
          <p:cNvPr id="3" name="圆角矩形 2"/>
          <p:cNvSpPr/>
          <p:nvPr/>
        </p:nvSpPr>
        <p:spPr>
          <a:xfrm>
            <a:off x="2348708" y="592698"/>
            <a:ext cx="2070891" cy="82481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B40F14"/>
              </a:gs>
              <a:gs pos="58000">
                <a:srgbClr val="EE8D04"/>
              </a:gs>
              <a:gs pos="100000">
                <a:srgbClr val="FAF164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b="1" dirty="0">
                <a:latin typeface="+mj-ea"/>
                <a:ea typeface="+mj-ea"/>
              </a:rPr>
              <a:t>过渡页</a:t>
            </a:r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auto">
          <a:xfrm>
            <a:off x="1852181" y="2786627"/>
            <a:ext cx="6047219" cy="1145438"/>
          </a:xfrm>
          <a:prstGeom prst="roundRect">
            <a:avLst>
              <a:gd name="adj" fmla="val 13125"/>
            </a:avLst>
          </a:prstGeom>
          <a:gradFill rotWithShape="1">
            <a:gsLst>
              <a:gs pos="0">
                <a:srgbClr val="F2F2F2"/>
              </a:gs>
              <a:gs pos="100000">
                <a:srgbClr val="DDDDDD"/>
              </a:gs>
            </a:gsLst>
            <a:lin ang="5400000" scaled="1"/>
          </a:gradFill>
          <a:ln w="3175">
            <a:solidFill>
              <a:srgbClr val="969696">
                <a:alpha val="69019"/>
              </a:srgbClr>
            </a:solidFill>
            <a:rou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endParaRPr lang="zh-CN" altLang="en-US" sz="1100">
              <a:solidFill>
                <a:schemeClr val="tx2"/>
              </a:solidFill>
              <a:ea typeface="微软雅黑" panose="020B0503020204020204" pitchFamily="34" charset="-122"/>
            </a:endParaRPr>
          </a:p>
        </p:txBody>
      </p:sp>
      <p:sp>
        <p:nvSpPr>
          <p:cNvPr id="34" name="矩形 33"/>
          <p:cNvSpPr>
            <a:spLocks noChangeArrowheads="1"/>
          </p:cNvSpPr>
          <p:nvPr/>
        </p:nvSpPr>
        <p:spPr bwMode="auto">
          <a:xfrm>
            <a:off x="2391938" y="2897681"/>
            <a:ext cx="516456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单击此处添加文字标题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2532544" y="2336801"/>
            <a:ext cx="1148884" cy="830997"/>
            <a:chOff x="2532544" y="2336801"/>
            <a:chExt cx="1148884" cy="830997"/>
          </a:xfrm>
        </p:grpSpPr>
        <p:grpSp>
          <p:nvGrpSpPr>
            <p:cNvPr id="8" name="Group 3"/>
            <p:cNvGrpSpPr/>
            <p:nvPr/>
          </p:nvGrpSpPr>
          <p:grpSpPr bwMode="auto">
            <a:xfrm>
              <a:off x="2532544" y="2383573"/>
              <a:ext cx="1148884" cy="692843"/>
              <a:chOff x="550" y="947"/>
              <a:chExt cx="922" cy="839"/>
            </a:xfrm>
          </p:grpSpPr>
          <p:sp>
            <p:nvSpPr>
              <p:cNvPr id="14" name="AutoShape 4"/>
              <p:cNvSpPr>
                <a:spLocks noChangeArrowheads="1"/>
              </p:cNvSpPr>
              <p:nvPr/>
            </p:nvSpPr>
            <p:spPr bwMode="auto">
              <a:xfrm>
                <a:off x="550" y="947"/>
                <a:ext cx="922" cy="839"/>
              </a:xfrm>
              <a:prstGeom prst="roundRect">
                <a:avLst>
                  <a:gd name="adj" fmla="val 13125"/>
                </a:avLst>
              </a:prstGeom>
              <a:gradFill rotWithShape="0">
                <a:gsLst>
                  <a:gs pos="0">
                    <a:srgbClr val="C7000B"/>
                  </a:gs>
                  <a:gs pos="100000">
                    <a:srgbClr val="FF7178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288000" tIns="180000" rIns="288000" bIns="18000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Black" panose="020B0A040201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 Black" panose="020B0A040201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 Black" panose="020B0A040201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 Black" panose="020B0A040201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 Black" panose="020B0A040201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 Black" panose="020B0A040201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 Black" panose="020B0A040201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 Black" panose="020B0A040201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 Black" panose="020B0A040201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endParaRPr lang="zh-CN" altLang="en-US" sz="4000">
                  <a:solidFill>
                    <a:srgbClr val="FFFF00"/>
                  </a:solidFill>
                  <a:latin typeface="Mistral" panose="03090702030407020403" pitchFamily="66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AutoShape 5"/>
              <p:cNvSpPr>
                <a:spLocks noChangeArrowheads="1"/>
              </p:cNvSpPr>
              <p:nvPr/>
            </p:nvSpPr>
            <p:spPr bwMode="auto">
              <a:xfrm rot="10800000">
                <a:off x="571" y="961"/>
                <a:ext cx="880" cy="356"/>
              </a:xfrm>
              <a:prstGeom prst="roundRect">
                <a:avLst>
                  <a:gd name="adj" fmla="val 25574"/>
                </a:avLst>
              </a:prstGeom>
              <a:gradFill rotWithShape="1"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>
                      <a:alpha val="59000"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Black" panose="020B0A040201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 Black" panose="020B0A040201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 Black" panose="020B0A040201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 Black" panose="020B0A040201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 Black" panose="020B0A040201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 Black" panose="020B0A040201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 Black" panose="020B0A040201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 Black" panose="020B0A040201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 Black" panose="020B0A040201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 sz="2400"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2" name="TextBox 8"/>
            <p:cNvSpPr txBox="1">
              <a:spLocks noChangeArrowheads="1"/>
            </p:cNvSpPr>
            <p:nvPr/>
          </p:nvSpPr>
          <p:spPr bwMode="auto">
            <a:xfrm>
              <a:off x="2666710" y="2336801"/>
              <a:ext cx="880552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4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三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3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val 2"/>
          <p:cNvSpPr>
            <a:spLocks noChangeArrowheads="1"/>
          </p:cNvSpPr>
          <p:nvPr/>
        </p:nvSpPr>
        <p:spPr bwMode="auto">
          <a:xfrm>
            <a:off x="3053954" y="1528763"/>
            <a:ext cx="3050381" cy="3050381"/>
          </a:xfrm>
          <a:prstGeom prst="ellipse">
            <a:avLst/>
          </a:prstGeom>
          <a:gradFill rotWithShape="1">
            <a:gsLst>
              <a:gs pos="0">
                <a:srgbClr val="000000">
                  <a:alpha val="10001"/>
                </a:srgbClr>
              </a:gs>
              <a:gs pos="100000">
                <a:srgbClr val="FFFFFF">
                  <a:alpha val="0"/>
                </a:srgbClr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1015">
              <a:ea typeface="微软雅黑" panose="020B0503020204020204" pitchFamily="34" charset="-122"/>
            </a:endParaRPr>
          </a:p>
        </p:txBody>
      </p:sp>
      <p:sp>
        <p:nvSpPr>
          <p:cNvPr id="30" name="Oval 3"/>
          <p:cNvSpPr>
            <a:spLocks noChangeArrowheads="1"/>
          </p:cNvSpPr>
          <p:nvPr/>
        </p:nvSpPr>
        <p:spPr bwMode="auto">
          <a:xfrm>
            <a:off x="3359944" y="1843088"/>
            <a:ext cx="2436019" cy="2436019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50000">
                <a:srgbClr val="B2B2B2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endParaRPr lang="zh-CN" altLang="en-US" sz="1800">
              <a:latin typeface="Times New Roman" panose="02020603050405020304" pitchFamily="18" charset="0"/>
              <a:ea typeface="Gulim" panose="020B0600000101010101" pitchFamily="34" charset="-127"/>
            </a:endParaRPr>
          </a:p>
        </p:txBody>
      </p:sp>
      <p:sp>
        <p:nvSpPr>
          <p:cNvPr id="31" name="Oval 4"/>
          <p:cNvSpPr>
            <a:spLocks noChangeArrowheads="1"/>
          </p:cNvSpPr>
          <p:nvPr/>
        </p:nvSpPr>
        <p:spPr bwMode="auto">
          <a:xfrm>
            <a:off x="3679031" y="2171700"/>
            <a:ext cx="1800225" cy="1800225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50000">
                <a:srgbClr val="B2B2B2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1015">
              <a:ea typeface="微软雅黑" panose="020B0503020204020204" pitchFamily="34" charset="-122"/>
            </a:endParaRPr>
          </a:p>
        </p:txBody>
      </p:sp>
      <p:grpSp>
        <p:nvGrpSpPr>
          <p:cNvPr id="76" name="组合 75"/>
          <p:cNvGrpSpPr/>
          <p:nvPr/>
        </p:nvGrpSpPr>
        <p:grpSpPr bwMode="auto">
          <a:xfrm>
            <a:off x="1287066" y="3600450"/>
            <a:ext cx="2158603" cy="542925"/>
            <a:chOff x="192361" y="4800600"/>
            <a:chExt cx="2877864" cy="723797"/>
          </a:xfrm>
        </p:grpSpPr>
        <p:sp>
          <p:nvSpPr>
            <p:cNvPr id="35" name="Rectangle 8"/>
            <p:cNvSpPr>
              <a:spLocks noChangeArrowheads="1"/>
            </p:cNvSpPr>
            <p:nvPr/>
          </p:nvSpPr>
          <p:spPr bwMode="auto">
            <a:xfrm>
              <a:off x="346333" y="4800600"/>
              <a:ext cx="2723892" cy="723797"/>
            </a:xfrm>
            <a:prstGeom prst="rect">
              <a:avLst/>
            </a:prstGeom>
            <a:gradFill>
              <a:gsLst>
                <a:gs pos="0">
                  <a:srgbClr val="C7000B"/>
                </a:gs>
                <a:gs pos="100000">
                  <a:srgbClr val="FF7178"/>
                </a:gs>
              </a:gsLst>
              <a:lin ang="5400000" scaled="1"/>
            </a:gradFill>
            <a:ln w="9525">
              <a:noFill/>
              <a:miter lim="800000"/>
            </a:ln>
            <a:effectLst/>
            <a:scene3d>
              <a:camera prst="legacyPerspectiveTopRight"/>
              <a:lightRig rig="legacyFlat3" dir="t"/>
            </a:scene3d>
            <a:sp3d extrusionH="12673000" prstMaterial="legacyMatte">
              <a:bevelT w="13500" h="13500" prst="angle"/>
              <a:bevelB w="13500" h="13500" prst="angle"/>
            </a:sp3d>
          </p:spPr>
          <p:txBody>
            <a:bodyPr wrap="none" anchor="ctr">
              <a:flatTx/>
            </a:bodyPr>
            <a:lstStyle/>
            <a:p>
              <a:pPr algn="r" latinLnBrk="1">
                <a:buFontTx/>
                <a:buNone/>
                <a:defRPr/>
              </a:pPr>
              <a:endParaRPr kumimoji="1" lang="en-US" altLang="ko-KR" sz="825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Gulim" panose="020B0600000101010101" pitchFamily="34" charset="-127"/>
              </a:endParaRPr>
            </a:p>
          </p:txBody>
        </p:sp>
        <p:sp>
          <p:nvSpPr>
            <p:cNvPr id="41" name="Rectangle 13"/>
            <p:cNvSpPr>
              <a:spLocks noChangeArrowheads="1"/>
            </p:cNvSpPr>
            <p:nvPr/>
          </p:nvSpPr>
          <p:spPr bwMode="gray">
            <a:xfrm>
              <a:off x="192361" y="4952978"/>
              <a:ext cx="2393723" cy="4185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r">
                <a:lnSpc>
                  <a:spcPct val="120000"/>
                </a:lnSpc>
                <a:defRPr/>
              </a:pPr>
              <a:r>
                <a:rPr lang="zh-CN" altLang="en-US" sz="1200" dirty="0">
                  <a:solidFill>
                    <a:schemeClr val="bg1"/>
                  </a:solidFill>
                  <a:effectLst>
                    <a:outerShdw dist="38100" dir="2700000" algn="tl">
                      <a:srgbClr val="000000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双击添加标题</a:t>
              </a:r>
            </a:p>
          </p:txBody>
        </p:sp>
        <p:grpSp>
          <p:nvGrpSpPr>
            <p:cNvPr id="22536" name="组合 50"/>
            <p:cNvGrpSpPr/>
            <p:nvPr/>
          </p:nvGrpSpPr>
          <p:grpSpPr bwMode="auto">
            <a:xfrm>
              <a:off x="2555924" y="4951392"/>
              <a:ext cx="454940" cy="446087"/>
              <a:chOff x="2669778" y="2954485"/>
              <a:chExt cx="454940" cy="446087"/>
            </a:xfrm>
          </p:grpSpPr>
          <p:sp>
            <p:nvSpPr>
              <p:cNvPr id="52" name="椭圆 51"/>
              <p:cNvSpPr/>
              <p:nvPr/>
            </p:nvSpPr>
            <p:spPr>
              <a:xfrm>
                <a:off x="2669778" y="2954485"/>
                <a:ext cx="431759" cy="43173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015"/>
              </a:p>
            </p:txBody>
          </p:sp>
          <p:sp>
            <p:nvSpPr>
              <p:cNvPr id="22538" name="TextBox 52"/>
              <p:cNvSpPr txBox="1">
                <a:spLocks noChangeArrowheads="1"/>
              </p:cNvSpPr>
              <p:nvPr/>
            </p:nvSpPr>
            <p:spPr bwMode="auto">
              <a:xfrm>
                <a:off x="2707550" y="2969746"/>
                <a:ext cx="417168" cy="4308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 Black" panose="020B0A040201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 Black" panose="020B0A040201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 Black" panose="020B0A040201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 Black" panose="020B0A040201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 Black" panose="020B0A040201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 Black" panose="020B0A040201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 Black" panose="020B0A040201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 Black" panose="020B0A040201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 Black" panose="020B0A040201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1500">
                    <a:ea typeface="微软雅黑" panose="020B0503020204020204" pitchFamily="34" charset="-122"/>
                  </a:rPr>
                  <a:t>3</a:t>
                </a:r>
                <a:endParaRPr lang="zh-CN" altLang="en-US" sz="1500"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78" name="组合 77"/>
          <p:cNvGrpSpPr/>
          <p:nvPr/>
        </p:nvGrpSpPr>
        <p:grpSpPr bwMode="auto">
          <a:xfrm>
            <a:off x="5679282" y="3600450"/>
            <a:ext cx="2240756" cy="542925"/>
            <a:chOff x="6048375" y="4800600"/>
            <a:chExt cx="2988121" cy="724246"/>
          </a:xfrm>
        </p:grpSpPr>
        <p:sp>
          <p:nvSpPr>
            <p:cNvPr id="32" name="Rectangle 5"/>
            <p:cNvSpPr>
              <a:spLocks noChangeArrowheads="1"/>
            </p:cNvSpPr>
            <p:nvPr/>
          </p:nvSpPr>
          <p:spPr bwMode="auto">
            <a:xfrm>
              <a:off x="6048375" y="4800600"/>
              <a:ext cx="2724557" cy="724246"/>
            </a:xfrm>
            <a:prstGeom prst="rect">
              <a:avLst/>
            </a:prstGeom>
            <a:gradFill>
              <a:gsLst>
                <a:gs pos="0">
                  <a:srgbClr val="C7000B"/>
                </a:gs>
                <a:gs pos="100000">
                  <a:srgbClr val="FF7178"/>
                </a:gs>
              </a:gsLst>
              <a:lin ang="5400000" scaled="1"/>
            </a:gradFill>
            <a:ln w="9525">
              <a:noFill/>
              <a:miter lim="800000"/>
            </a:ln>
            <a:effectLst/>
            <a:scene3d>
              <a:camera prst="legacyPerspectiveTopLeft"/>
              <a:lightRig rig="legacyFlat3" dir="t"/>
            </a:scene3d>
            <a:sp3d extrusionH="12673000" prstMaterial="legacyMatte">
              <a:bevelT w="13500" h="13500" prst="angle"/>
              <a:bevelB w="13500" h="13500" prst="angle"/>
            </a:sp3d>
          </p:spPr>
          <p:txBody>
            <a:bodyPr wrap="none" anchor="ctr">
              <a:flatTx/>
            </a:bodyPr>
            <a:lstStyle/>
            <a:p>
              <a:pPr latinLnBrk="1">
                <a:lnSpc>
                  <a:spcPct val="80000"/>
                </a:lnSpc>
                <a:buFontTx/>
                <a:buNone/>
                <a:defRPr/>
              </a:pPr>
              <a:endParaRPr kumimoji="1" lang="en-US" altLang="ko-KR" sz="825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Gulim" panose="020B0600000101010101" pitchFamily="34" charset="-127"/>
              </a:endParaRPr>
            </a:p>
          </p:txBody>
        </p:sp>
        <p:sp>
          <p:nvSpPr>
            <p:cNvPr id="44" name="Rectangle 13"/>
            <p:cNvSpPr>
              <a:spLocks noChangeArrowheads="1"/>
            </p:cNvSpPr>
            <p:nvPr/>
          </p:nvSpPr>
          <p:spPr bwMode="gray">
            <a:xfrm>
              <a:off x="6642189" y="4938779"/>
              <a:ext cx="2394307" cy="418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zh-CN" altLang="en-US" sz="1200" dirty="0">
                  <a:solidFill>
                    <a:schemeClr val="bg1"/>
                  </a:solidFill>
                  <a:effectLst>
                    <a:outerShdw dist="38100" dir="2700000" algn="tl">
                      <a:srgbClr val="000000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双击添加标题</a:t>
              </a:r>
            </a:p>
          </p:txBody>
        </p:sp>
        <p:grpSp>
          <p:nvGrpSpPr>
            <p:cNvPr id="22542" name="组合 59"/>
            <p:cNvGrpSpPr/>
            <p:nvPr/>
          </p:nvGrpSpPr>
          <p:grpSpPr bwMode="auto">
            <a:xfrm>
              <a:off x="6169043" y="4934014"/>
              <a:ext cx="455786" cy="447771"/>
              <a:chOff x="2669035" y="2953068"/>
              <a:chExt cx="455786" cy="447771"/>
            </a:xfrm>
          </p:grpSpPr>
          <p:sp>
            <p:nvSpPr>
              <p:cNvPr id="61" name="椭圆 60"/>
              <p:cNvSpPr/>
              <p:nvPr/>
            </p:nvSpPr>
            <p:spPr>
              <a:xfrm>
                <a:off x="2669035" y="2953068"/>
                <a:ext cx="431864" cy="43200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015"/>
              </a:p>
            </p:txBody>
          </p:sp>
          <p:sp>
            <p:nvSpPr>
              <p:cNvPr id="22544" name="TextBox 61"/>
              <p:cNvSpPr txBox="1">
                <a:spLocks noChangeArrowheads="1"/>
              </p:cNvSpPr>
              <p:nvPr/>
            </p:nvSpPr>
            <p:spPr bwMode="auto">
              <a:xfrm>
                <a:off x="2707551" y="2969747"/>
                <a:ext cx="417270" cy="4310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 Black" panose="020B0A040201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 Black" panose="020B0A040201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 Black" panose="020B0A040201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 Black" panose="020B0A040201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 Black" panose="020B0A040201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 Black" panose="020B0A040201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 Black" panose="020B0A040201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 Black" panose="020B0A040201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 Black" panose="020B0A040201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1500">
                    <a:ea typeface="微软雅黑" panose="020B0503020204020204" pitchFamily="34" charset="-122"/>
                  </a:rPr>
                  <a:t>4</a:t>
                </a:r>
                <a:endParaRPr lang="zh-CN" altLang="en-US" sz="1500"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74" name="组合 73"/>
          <p:cNvGrpSpPr/>
          <p:nvPr/>
        </p:nvGrpSpPr>
        <p:grpSpPr bwMode="auto">
          <a:xfrm>
            <a:off x="1277541" y="2014538"/>
            <a:ext cx="2168128" cy="542925"/>
            <a:chOff x="179512" y="2685571"/>
            <a:chExt cx="2890713" cy="723798"/>
          </a:xfrm>
        </p:grpSpPr>
        <p:sp>
          <p:nvSpPr>
            <p:cNvPr id="36" name="Rectangle 9"/>
            <p:cNvSpPr>
              <a:spLocks noChangeArrowheads="1"/>
            </p:cNvSpPr>
            <p:nvPr/>
          </p:nvSpPr>
          <p:spPr bwMode="auto">
            <a:xfrm>
              <a:off x="346192" y="2685571"/>
              <a:ext cx="2724033" cy="723798"/>
            </a:xfrm>
            <a:prstGeom prst="rect">
              <a:avLst/>
            </a:prstGeom>
            <a:gradFill>
              <a:gsLst>
                <a:gs pos="0">
                  <a:srgbClr val="C7000B"/>
                </a:gs>
                <a:gs pos="100000">
                  <a:srgbClr val="FF7178"/>
                </a:gs>
              </a:gsLst>
              <a:lin ang="5400000" scaled="1"/>
            </a:gradFill>
            <a:ln w="9525" algn="ctr">
              <a:noFill/>
              <a:miter lim="800000"/>
            </a:ln>
            <a:effectLst/>
            <a:scene3d>
              <a:camera prst="legacyPerspectiveBottomRight"/>
              <a:lightRig rig="legacyFlat3" dir="t"/>
            </a:scene3d>
            <a:sp3d extrusionH="12673000" prstMaterial="legacyMatte">
              <a:bevelT w="13500" h="13500" prst="angle"/>
              <a:bevelB w="13500" h="13500" prst="angle"/>
            </a:sp3d>
          </p:spPr>
          <p:txBody>
            <a:bodyPr wrap="none" anchor="ctr">
              <a:flatTx/>
            </a:bodyPr>
            <a:lstStyle/>
            <a:p>
              <a:pPr algn="r" latinLnBrk="1">
                <a:lnSpc>
                  <a:spcPct val="80000"/>
                </a:lnSpc>
                <a:buFontTx/>
                <a:buNone/>
                <a:defRPr/>
              </a:pPr>
              <a:endParaRPr kumimoji="1" lang="en-US" altLang="ko-KR" sz="825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Gulim" panose="020B0600000101010101" pitchFamily="34" charset="-127"/>
              </a:endParaRPr>
            </a:p>
          </p:txBody>
        </p:sp>
        <p:sp>
          <p:nvSpPr>
            <p:cNvPr id="39" name="Rectangle 13"/>
            <p:cNvSpPr>
              <a:spLocks noChangeArrowheads="1"/>
            </p:cNvSpPr>
            <p:nvPr/>
          </p:nvSpPr>
          <p:spPr bwMode="gray">
            <a:xfrm>
              <a:off x="179512" y="2849061"/>
              <a:ext cx="2393846" cy="4185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r">
                <a:lnSpc>
                  <a:spcPct val="120000"/>
                </a:lnSpc>
                <a:defRPr/>
              </a:pPr>
              <a:r>
                <a:rPr lang="zh-CN" altLang="en-US" sz="1200" dirty="0">
                  <a:solidFill>
                    <a:schemeClr val="bg1"/>
                  </a:solidFill>
                  <a:effectLst>
                    <a:outerShdw dist="38100" dir="2700000" algn="tl">
                      <a:srgbClr val="000000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双击添加标题</a:t>
              </a:r>
            </a:p>
          </p:txBody>
        </p:sp>
        <p:grpSp>
          <p:nvGrpSpPr>
            <p:cNvPr id="22548" name="组合 46"/>
            <p:cNvGrpSpPr/>
            <p:nvPr/>
          </p:nvGrpSpPr>
          <p:grpSpPr bwMode="auto">
            <a:xfrm>
              <a:off x="2555897" y="2842712"/>
              <a:ext cx="454990" cy="447485"/>
              <a:chOff x="2669751" y="2953087"/>
              <a:chExt cx="454990" cy="447485"/>
            </a:xfrm>
          </p:grpSpPr>
          <p:sp>
            <p:nvSpPr>
              <p:cNvPr id="46" name="椭圆 45"/>
              <p:cNvSpPr/>
              <p:nvPr/>
            </p:nvSpPr>
            <p:spPr>
              <a:xfrm>
                <a:off x="2669751" y="2953087"/>
                <a:ext cx="431781" cy="4333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015"/>
              </a:p>
            </p:txBody>
          </p:sp>
          <p:sp>
            <p:nvSpPr>
              <p:cNvPr id="22550" name="TextBox 44"/>
              <p:cNvSpPr txBox="1">
                <a:spLocks noChangeArrowheads="1"/>
              </p:cNvSpPr>
              <p:nvPr/>
            </p:nvSpPr>
            <p:spPr bwMode="auto">
              <a:xfrm>
                <a:off x="2707551" y="2969746"/>
                <a:ext cx="417190" cy="4308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 Black" panose="020B0A040201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 Black" panose="020B0A040201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 Black" panose="020B0A040201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 Black" panose="020B0A040201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 Black" panose="020B0A040201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 Black" panose="020B0A040201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 Black" panose="020B0A040201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 Black" panose="020B0A040201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 Black" panose="020B0A040201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1500">
                    <a:ea typeface="微软雅黑" panose="020B0503020204020204" pitchFamily="34" charset="-122"/>
                  </a:rPr>
                  <a:t>1</a:t>
                </a:r>
                <a:endParaRPr lang="zh-CN" altLang="en-US" sz="1500"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75" name="组合 74"/>
          <p:cNvGrpSpPr/>
          <p:nvPr/>
        </p:nvGrpSpPr>
        <p:grpSpPr bwMode="auto">
          <a:xfrm>
            <a:off x="1278731" y="2825354"/>
            <a:ext cx="2166938" cy="542925"/>
            <a:chOff x="181545" y="3767861"/>
            <a:chExt cx="2888680" cy="723798"/>
          </a:xfrm>
        </p:grpSpPr>
        <p:sp>
          <p:nvSpPr>
            <p:cNvPr id="37" name="Rectangle 10"/>
            <p:cNvSpPr>
              <a:spLocks noChangeArrowheads="1"/>
            </p:cNvSpPr>
            <p:nvPr/>
          </p:nvSpPr>
          <p:spPr bwMode="auto">
            <a:xfrm>
              <a:off x="346612" y="3767861"/>
              <a:ext cx="2723613" cy="723798"/>
            </a:xfrm>
            <a:prstGeom prst="rect">
              <a:avLst/>
            </a:prstGeom>
            <a:gradFill>
              <a:gsLst>
                <a:gs pos="0">
                  <a:srgbClr val="C7000B"/>
                </a:gs>
                <a:gs pos="100000">
                  <a:srgbClr val="FF7178"/>
                </a:gs>
              </a:gsLst>
              <a:lin ang="5400000" scaled="1"/>
            </a:gradFill>
            <a:ln w="9525">
              <a:noFill/>
              <a:miter lim="800000"/>
            </a:ln>
            <a:effectLst/>
            <a:scene3d>
              <a:camera prst="legacyPerspectiveRight"/>
              <a:lightRig rig="legacyFlat3" dir="t"/>
            </a:scene3d>
            <a:sp3d extrusionH="12673000" prstMaterial="legacyMatte">
              <a:bevelT w="13500" h="13500" prst="angle"/>
              <a:bevelB w="13500" h="13500" prst="angle"/>
            </a:sp3d>
          </p:spPr>
          <p:txBody>
            <a:bodyPr wrap="none" anchor="ctr">
              <a:flatTx/>
            </a:bodyPr>
            <a:lstStyle/>
            <a:p>
              <a:pPr algn="r" latinLnBrk="1">
                <a:buFontTx/>
                <a:buNone/>
                <a:defRPr/>
              </a:pPr>
              <a:endParaRPr kumimoji="1" lang="en-US" altLang="ko-KR" sz="825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Gulim" panose="020B0600000101010101" pitchFamily="34" charset="-127"/>
              </a:endParaRPr>
            </a:p>
          </p:txBody>
        </p:sp>
        <p:sp>
          <p:nvSpPr>
            <p:cNvPr id="40" name="Rectangle 13"/>
            <p:cNvSpPr>
              <a:spLocks noChangeArrowheads="1"/>
            </p:cNvSpPr>
            <p:nvPr/>
          </p:nvSpPr>
          <p:spPr bwMode="gray">
            <a:xfrm>
              <a:off x="181545" y="3931350"/>
              <a:ext cx="2393478" cy="4185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r">
                <a:lnSpc>
                  <a:spcPct val="120000"/>
                </a:lnSpc>
                <a:defRPr/>
              </a:pPr>
              <a:r>
                <a:rPr lang="zh-CN" altLang="en-US" sz="1200" dirty="0">
                  <a:solidFill>
                    <a:schemeClr val="bg1"/>
                  </a:solidFill>
                  <a:effectLst>
                    <a:outerShdw dist="38100" dir="2700000" algn="tl">
                      <a:srgbClr val="000000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双击添加标题</a:t>
              </a:r>
            </a:p>
          </p:txBody>
        </p:sp>
        <p:grpSp>
          <p:nvGrpSpPr>
            <p:cNvPr id="22554" name="组合 47"/>
            <p:cNvGrpSpPr/>
            <p:nvPr/>
          </p:nvGrpSpPr>
          <p:grpSpPr bwMode="auto">
            <a:xfrm>
              <a:off x="2555977" y="3932938"/>
              <a:ext cx="454847" cy="446921"/>
              <a:chOff x="2669831" y="2953651"/>
              <a:chExt cx="454847" cy="446921"/>
            </a:xfrm>
          </p:grpSpPr>
          <p:sp>
            <p:nvSpPr>
              <p:cNvPr id="49" name="椭圆 48"/>
              <p:cNvSpPr/>
              <p:nvPr/>
            </p:nvSpPr>
            <p:spPr>
              <a:xfrm>
                <a:off x="2669831" y="2953651"/>
                <a:ext cx="431715" cy="43173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015"/>
              </a:p>
            </p:txBody>
          </p:sp>
          <p:sp>
            <p:nvSpPr>
              <p:cNvPr id="22556" name="TextBox 49"/>
              <p:cNvSpPr txBox="1">
                <a:spLocks noChangeArrowheads="1"/>
              </p:cNvSpPr>
              <p:nvPr/>
            </p:nvSpPr>
            <p:spPr bwMode="auto">
              <a:xfrm>
                <a:off x="2707552" y="2969746"/>
                <a:ext cx="417126" cy="4308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 Black" panose="020B0A040201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 Black" panose="020B0A040201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 Black" panose="020B0A040201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 Black" panose="020B0A040201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 Black" panose="020B0A040201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 Black" panose="020B0A040201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 Black" panose="020B0A040201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 Black" panose="020B0A040201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 Black" panose="020B0A040201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1500">
                    <a:ea typeface="微软雅黑" panose="020B0503020204020204" pitchFamily="34" charset="-122"/>
                  </a:rPr>
                  <a:t>2</a:t>
                </a:r>
                <a:endParaRPr lang="zh-CN" altLang="en-US" sz="1500"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80" name="组合 79"/>
          <p:cNvGrpSpPr/>
          <p:nvPr/>
        </p:nvGrpSpPr>
        <p:grpSpPr bwMode="auto">
          <a:xfrm>
            <a:off x="5679282" y="2014538"/>
            <a:ext cx="2231231" cy="542925"/>
            <a:chOff x="6048375" y="2686050"/>
            <a:chExt cx="2975272" cy="723797"/>
          </a:xfrm>
        </p:grpSpPr>
        <p:sp>
          <p:nvSpPr>
            <p:cNvPr id="33" name="Rectangle 6"/>
            <p:cNvSpPr>
              <a:spLocks noChangeArrowheads="1"/>
            </p:cNvSpPr>
            <p:nvPr/>
          </p:nvSpPr>
          <p:spPr bwMode="auto">
            <a:xfrm>
              <a:off x="6048375" y="2686050"/>
              <a:ext cx="2724422" cy="723797"/>
            </a:xfrm>
            <a:prstGeom prst="rect">
              <a:avLst/>
            </a:prstGeom>
            <a:gradFill>
              <a:gsLst>
                <a:gs pos="0">
                  <a:srgbClr val="C7000B"/>
                </a:gs>
                <a:gs pos="100000">
                  <a:srgbClr val="FF7178"/>
                </a:gs>
              </a:gsLst>
              <a:lin ang="5400000" scaled="1"/>
            </a:gradFill>
            <a:ln w="9525" algn="ctr">
              <a:noFill/>
              <a:miter lim="800000"/>
            </a:ln>
            <a:effectLst/>
            <a:scene3d>
              <a:camera prst="legacyPerspectiveBottomLeft"/>
              <a:lightRig rig="legacyFlat3" dir="t"/>
            </a:scene3d>
            <a:sp3d extrusionH="12673000" prstMaterial="legacyMatte">
              <a:bevelT w="13500" h="13500" prst="angle"/>
              <a:bevelB w="13500" h="13500" prst="angle"/>
            </a:sp3d>
          </p:spPr>
          <p:txBody>
            <a:bodyPr wrap="none" anchor="ctr">
              <a:flatTx/>
            </a:bodyPr>
            <a:lstStyle/>
            <a:p>
              <a:pPr latinLnBrk="1">
                <a:defRPr/>
              </a:pPr>
              <a:r>
                <a:rPr kumimoji="1" lang="en-US" altLang="ko-KR" sz="825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ea typeface="Gulim" panose="020B0600000101010101" pitchFamily="34" charset="-127"/>
                </a:rPr>
                <a:t> </a:t>
              </a:r>
            </a:p>
          </p:txBody>
        </p:sp>
        <p:sp>
          <p:nvSpPr>
            <p:cNvPr id="42" name="Rectangle 13"/>
            <p:cNvSpPr>
              <a:spLocks noChangeArrowheads="1"/>
            </p:cNvSpPr>
            <p:nvPr/>
          </p:nvSpPr>
          <p:spPr bwMode="gray">
            <a:xfrm>
              <a:off x="6629458" y="2825730"/>
              <a:ext cx="2394189" cy="4185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zh-CN" altLang="en-US" sz="1200" dirty="0">
                  <a:solidFill>
                    <a:schemeClr val="bg1"/>
                  </a:solidFill>
                  <a:effectLst>
                    <a:outerShdw dist="38100" dir="2700000" algn="tl">
                      <a:srgbClr val="000000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双击添加标题</a:t>
              </a:r>
            </a:p>
          </p:txBody>
        </p:sp>
        <p:grpSp>
          <p:nvGrpSpPr>
            <p:cNvPr id="22560" name="组合 53"/>
            <p:cNvGrpSpPr/>
            <p:nvPr/>
          </p:nvGrpSpPr>
          <p:grpSpPr bwMode="auto">
            <a:xfrm>
              <a:off x="6169037" y="2827318"/>
              <a:ext cx="455773" cy="446918"/>
              <a:chOff x="2669029" y="2953654"/>
              <a:chExt cx="455773" cy="446918"/>
            </a:xfrm>
          </p:grpSpPr>
          <p:sp>
            <p:nvSpPr>
              <p:cNvPr id="55" name="椭圆 54"/>
              <p:cNvSpPr/>
              <p:nvPr/>
            </p:nvSpPr>
            <p:spPr>
              <a:xfrm>
                <a:off x="2669029" y="2953654"/>
                <a:ext cx="431843" cy="43173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015"/>
              </a:p>
            </p:txBody>
          </p:sp>
          <p:sp>
            <p:nvSpPr>
              <p:cNvPr id="22562" name="TextBox 55"/>
              <p:cNvSpPr txBox="1">
                <a:spLocks noChangeArrowheads="1"/>
              </p:cNvSpPr>
              <p:nvPr/>
            </p:nvSpPr>
            <p:spPr bwMode="auto">
              <a:xfrm>
                <a:off x="2707552" y="2969746"/>
                <a:ext cx="417250" cy="4308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 Black" panose="020B0A040201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 Black" panose="020B0A040201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 Black" panose="020B0A040201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 Black" panose="020B0A040201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 Black" panose="020B0A040201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 Black" panose="020B0A040201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 Black" panose="020B0A040201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 Black" panose="020B0A040201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 Black" panose="020B0A040201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1500">
                    <a:ea typeface="微软雅黑" panose="020B0503020204020204" pitchFamily="34" charset="-122"/>
                  </a:rPr>
                  <a:t>6</a:t>
                </a:r>
                <a:endParaRPr lang="zh-CN" altLang="en-US" sz="1500"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79" name="组合 78"/>
          <p:cNvGrpSpPr/>
          <p:nvPr/>
        </p:nvGrpSpPr>
        <p:grpSpPr bwMode="auto">
          <a:xfrm>
            <a:off x="5679282" y="2821781"/>
            <a:ext cx="2232422" cy="542925"/>
            <a:chOff x="6048375" y="3761990"/>
            <a:chExt cx="2977305" cy="723798"/>
          </a:xfrm>
        </p:grpSpPr>
        <p:sp>
          <p:nvSpPr>
            <p:cNvPr id="34" name="Rectangle 7"/>
            <p:cNvSpPr>
              <a:spLocks noChangeArrowheads="1"/>
            </p:cNvSpPr>
            <p:nvPr/>
          </p:nvSpPr>
          <p:spPr bwMode="auto">
            <a:xfrm>
              <a:off x="6048375" y="3761990"/>
              <a:ext cx="2724829" cy="723798"/>
            </a:xfrm>
            <a:prstGeom prst="rect">
              <a:avLst/>
            </a:prstGeom>
            <a:gradFill>
              <a:gsLst>
                <a:gs pos="0">
                  <a:srgbClr val="C7000B"/>
                </a:gs>
                <a:gs pos="100000">
                  <a:srgbClr val="FF7178"/>
                </a:gs>
              </a:gsLst>
              <a:lin ang="5400000" scaled="1"/>
            </a:gradFill>
            <a:ln w="9525">
              <a:noFill/>
              <a:miter lim="800000"/>
            </a:ln>
            <a:effectLst/>
            <a:scene3d>
              <a:camera prst="legacyPerspectiveLeft"/>
              <a:lightRig rig="legacyFlat3" dir="t"/>
            </a:scene3d>
            <a:sp3d extrusionH="12673000" prstMaterial="legacyMatte">
              <a:bevelT w="13500" h="13500" prst="angle"/>
              <a:bevelB w="13500" h="13500" prst="angle"/>
            </a:sp3d>
          </p:spPr>
          <p:txBody>
            <a:bodyPr wrap="none" anchor="ctr">
              <a:flatTx/>
            </a:bodyPr>
            <a:lstStyle/>
            <a:p>
              <a:pPr latinLnBrk="1">
                <a:buFontTx/>
                <a:buNone/>
                <a:defRPr/>
              </a:pPr>
              <a:endParaRPr kumimoji="1" lang="en-US" altLang="ko-KR" sz="825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Gulim" panose="020B0600000101010101" pitchFamily="34" charset="-127"/>
              </a:endParaRPr>
            </a:p>
          </p:txBody>
        </p:sp>
        <p:sp>
          <p:nvSpPr>
            <p:cNvPr id="43" name="Rectangle 13"/>
            <p:cNvSpPr>
              <a:spLocks noChangeArrowheads="1"/>
            </p:cNvSpPr>
            <p:nvPr/>
          </p:nvSpPr>
          <p:spPr bwMode="gray">
            <a:xfrm>
              <a:off x="6631134" y="3930241"/>
              <a:ext cx="2394546" cy="4185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zh-CN" altLang="en-US" sz="1200" dirty="0">
                  <a:solidFill>
                    <a:schemeClr val="bg1"/>
                  </a:solidFill>
                  <a:effectLst>
                    <a:outerShdw dist="38100" dir="2700000" algn="tl">
                      <a:srgbClr val="000000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双击添加标题</a:t>
              </a:r>
            </a:p>
          </p:txBody>
        </p:sp>
        <p:grpSp>
          <p:nvGrpSpPr>
            <p:cNvPr id="22566" name="组合 56"/>
            <p:cNvGrpSpPr/>
            <p:nvPr/>
          </p:nvGrpSpPr>
          <p:grpSpPr bwMode="auto">
            <a:xfrm>
              <a:off x="6169055" y="3917543"/>
              <a:ext cx="455816" cy="446354"/>
              <a:chOff x="2669047" y="2954217"/>
              <a:chExt cx="455816" cy="446354"/>
            </a:xfrm>
          </p:grpSpPr>
          <p:sp>
            <p:nvSpPr>
              <p:cNvPr id="58" name="椭圆 57"/>
              <p:cNvSpPr/>
              <p:nvPr/>
            </p:nvSpPr>
            <p:spPr>
              <a:xfrm>
                <a:off x="2669047" y="2954217"/>
                <a:ext cx="431908" cy="43173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015"/>
              </a:p>
            </p:txBody>
          </p:sp>
          <p:sp>
            <p:nvSpPr>
              <p:cNvPr id="22568" name="TextBox 58"/>
              <p:cNvSpPr txBox="1">
                <a:spLocks noChangeArrowheads="1"/>
              </p:cNvSpPr>
              <p:nvPr/>
            </p:nvSpPr>
            <p:spPr bwMode="auto">
              <a:xfrm>
                <a:off x="2707551" y="2969745"/>
                <a:ext cx="417312" cy="4308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 Black" panose="020B0A040201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 Black" panose="020B0A040201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 Black" panose="020B0A040201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 Black" panose="020B0A040201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 Black" panose="020B0A040201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 Black" panose="020B0A040201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 Black" panose="020B0A040201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 Black" panose="020B0A040201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 Black" panose="020B0A040201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1500">
                    <a:ea typeface="微软雅黑" panose="020B0503020204020204" pitchFamily="34" charset="-122"/>
                  </a:rPr>
                  <a:t>5</a:t>
                </a:r>
                <a:endParaRPr lang="zh-CN" altLang="en-US" sz="1500"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73" name="组合 72"/>
          <p:cNvGrpSpPr/>
          <p:nvPr/>
        </p:nvGrpSpPr>
        <p:grpSpPr bwMode="auto">
          <a:xfrm>
            <a:off x="3879056" y="2387203"/>
            <a:ext cx="1376363" cy="1376363"/>
            <a:chOff x="3648075" y="3182938"/>
            <a:chExt cx="1835150" cy="1835150"/>
          </a:xfrm>
        </p:grpSpPr>
        <p:sp>
          <p:nvSpPr>
            <p:cNvPr id="22570" name="Oval 11"/>
            <p:cNvSpPr>
              <a:spLocks noChangeArrowheads="1"/>
            </p:cNvSpPr>
            <p:nvPr/>
          </p:nvSpPr>
          <p:spPr bwMode="auto">
            <a:xfrm>
              <a:off x="3648075" y="3182938"/>
              <a:ext cx="1835150" cy="1835150"/>
            </a:xfrm>
            <a:prstGeom prst="ellipse">
              <a:avLst/>
            </a:prstGeom>
            <a:gradFill rotWithShape="0">
              <a:gsLst>
                <a:gs pos="0">
                  <a:srgbClr val="C7000B"/>
                </a:gs>
                <a:gs pos="100000">
                  <a:srgbClr val="FF7178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latinLnBrk="1" hangingPunct="1">
                <a:lnSpc>
                  <a:spcPct val="80000"/>
                </a:lnSpc>
              </a:pPr>
              <a:endParaRPr lang="zh-CN" altLang="en-US" sz="1800" b="1">
                <a:solidFill>
                  <a:srgbClr val="FFFFFF"/>
                </a:solidFill>
                <a:latin typeface="Times New Roman" panose="02020603050405020304" pitchFamily="18" charset="0"/>
                <a:ea typeface="GulimChe" panose="020B0609000101010101" pitchFamily="49" charset="-127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3729951" y="3554413"/>
              <a:ext cx="1682511" cy="98488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zh-CN" altLang="en-US" sz="21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方正超粗黑简体" panose="03000509000000000000" pitchFamily="65" charset="-122"/>
                  <a:ea typeface="方正超粗黑简体" panose="03000509000000000000" pitchFamily="65" charset="-122"/>
                </a:rPr>
                <a:t>六大</a:t>
              </a:r>
              <a:endParaRPr lang="en-US" altLang="zh-CN" sz="21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方正超粗黑简体" panose="03000509000000000000" pitchFamily="65" charset="-122"/>
                <a:ea typeface="方正超粗黑简体" panose="03000509000000000000" pitchFamily="65" charset="-122"/>
              </a:endParaRPr>
            </a:p>
            <a:p>
              <a:pPr algn="ctr">
                <a:defRPr/>
              </a:pPr>
              <a:r>
                <a:rPr lang="zh-CN" altLang="en-US" sz="21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方正超粗黑简体" panose="03000509000000000000" pitchFamily="65" charset="-122"/>
                  <a:ea typeface="方正超粗黑简体" panose="03000509000000000000" pitchFamily="65" charset="-122"/>
                </a:rPr>
                <a:t>基本原则</a:t>
              </a: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4651031" y="1608156"/>
            <a:ext cx="1628343" cy="972208"/>
            <a:chOff x="6200581" y="2144208"/>
            <a:chExt cx="2171124" cy="1296277"/>
          </a:xfrm>
          <a:solidFill>
            <a:srgbClr val="CB1B3D"/>
          </a:solidFill>
        </p:grpSpPr>
        <p:sp>
          <p:nvSpPr>
            <p:cNvPr id="90" name="椭圆 1"/>
            <p:cNvSpPr>
              <a:spLocks noChangeArrowheads="1"/>
            </p:cNvSpPr>
            <p:nvPr/>
          </p:nvSpPr>
          <p:spPr bwMode="auto">
            <a:xfrm>
              <a:off x="7225894" y="2294674"/>
              <a:ext cx="1145811" cy="1145811"/>
            </a:xfrm>
            <a:custGeom>
              <a:avLst/>
              <a:gdLst>
                <a:gd name="T0" fmla="*/ 0 w 1648346"/>
                <a:gd name="T1" fmla="*/ 0 h 1656184"/>
                <a:gd name="T2" fmla="*/ 1648346 w 1648346"/>
                <a:gd name="T3" fmla="*/ 1656184 h 1656184"/>
              </a:gdLst>
              <a:ahLst/>
              <a:cxnLst/>
              <a:rect l="T0" t="T1" r="T2" b="T3"/>
              <a:pathLst>
                <a:path w="1648346" h="1656184">
                  <a:moveTo>
                    <a:pt x="820254" y="0"/>
                  </a:moveTo>
                  <a:cubicBezTo>
                    <a:pt x="1277597" y="0"/>
                    <a:pt x="1648346" y="370749"/>
                    <a:pt x="1648346" y="828092"/>
                  </a:cubicBezTo>
                  <a:cubicBezTo>
                    <a:pt x="1648346" y="1285435"/>
                    <a:pt x="1277597" y="1656184"/>
                    <a:pt x="820254" y="1656184"/>
                  </a:cubicBezTo>
                  <a:cubicBezTo>
                    <a:pt x="771082" y="1656184"/>
                    <a:pt x="722910" y="1651898"/>
                    <a:pt x="676238" y="1642851"/>
                  </a:cubicBezTo>
                  <a:lnTo>
                    <a:pt x="676238" y="1458836"/>
                  </a:lnTo>
                  <a:cubicBezTo>
                    <a:pt x="722365" y="1470593"/>
                    <a:pt x="770659" y="1476164"/>
                    <a:pt x="820254" y="1476164"/>
                  </a:cubicBezTo>
                  <a:cubicBezTo>
                    <a:pt x="1178174" y="1476164"/>
                    <a:pt x="1468326" y="1186012"/>
                    <a:pt x="1468326" y="828092"/>
                  </a:cubicBezTo>
                  <a:cubicBezTo>
                    <a:pt x="1468326" y="470172"/>
                    <a:pt x="1178174" y="180020"/>
                    <a:pt x="820254" y="180020"/>
                  </a:cubicBezTo>
                  <a:cubicBezTo>
                    <a:pt x="499245" y="180020"/>
                    <a:pt x="232748" y="413413"/>
                    <a:pt x="183071" y="720080"/>
                  </a:cubicBezTo>
                  <a:lnTo>
                    <a:pt x="0" y="720080"/>
                  </a:lnTo>
                  <a:cubicBezTo>
                    <a:pt x="52132" y="313716"/>
                    <a:pt x="399556" y="0"/>
                    <a:pt x="8202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 lang="zh-CN" altLang="zh-CN" sz="15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98" name="椭圆 1"/>
            <p:cNvSpPr>
              <a:spLocks noChangeArrowheads="1"/>
            </p:cNvSpPr>
            <p:nvPr/>
          </p:nvSpPr>
          <p:spPr bwMode="auto">
            <a:xfrm rot="10800000">
              <a:off x="6200581" y="2144208"/>
              <a:ext cx="1147131" cy="1147131"/>
            </a:xfrm>
            <a:custGeom>
              <a:avLst/>
              <a:gdLst>
                <a:gd name="T0" fmla="*/ 0 w 1648346"/>
                <a:gd name="T1" fmla="*/ 0 h 1656184"/>
                <a:gd name="T2" fmla="*/ 1648346 w 1648346"/>
                <a:gd name="T3" fmla="*/ 1656184 h 1656184"/>
              </a:gdLst>
              <a:ahLst/>
              <a:cxnLst/>
              <a:rect l="T0" t="T1" r="T2" b="T3"/>
              <a:pathLst>
                <a:path w="1648346" h="1656184">
                  <a:moveTo>
                    <a:pt x="820254" y="0"/>
                  </a:moveTo>
                  <a:cubicBezTo>
                    <a:pt x="1277597" y="0"/>
                    <a:pt x="1648346" y="370749"/>
                    <a:pt x="1648346" y="828092"/>
                  </a:cubicBezTo>
                  <a:cubicBezTo>
                    <a:pt x="1648346" y="1285435"/>
                    <a:pt x="1277597" y="1656184"/>
                    <a:pt x="820254" y="1656184"/>
                  </a:cubicBezTo>
                  <a:cubicBezTo>
                    <a:pt x="771082" y="1656184"/>
                    <a:pt x="722910" y="1651898"/>
                    <a:pt x="676238" y="1642851"/>
                  </a:cubicBezTo>
                  <a:lnTo>
                    <a:pt x="676238" y="1458836"/>
                  </a:lnTo>
                  <a:cubicBezTo>
                    <a:pt x="722365" y="1470593"/>
                    <a:pt x="770659" y="1476164"/>
                    <a:pt x="820254" y="1476164"/>
                  </a:cubicBezTo>
                  <a:cubicBezTo>
                    <a:pt x="1178174" y="1476164"/>
                    <a:pt x="1468326" y="1186012"/>
                    <a:pt x="1468326" y="828092"/>
                  </a:cubicBezTo>
                  <a:cubicBezTo>
                    <a:pt x="1468326" y="470172"/>
                    <a:pt x="1178174" y="180020"/>
                    <a:pt x="820254" y="180020"/>
                  </a:cubicBezTo>
                  <a:cubicBezTo>
                    <a:pt x="499245" y="180020"/>
                    <a:pt x="232748" y="413413"/>
                    <a:pt x="183071" y="720080"/>
                  </a:cubicBezTo>
                  <a:lnTo>
                    <a:pt x="0" y="720080"/>
                  </a:lnTo>
                  <a:cubicBezTo>
                    <a:pt x="52132" y="313716"/>
                    <a:pt x="399556" y="0"/>
                    <a:pt x="8202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 lang="zh-CN" altLang="zh-CN" sz="1015">
                <a:solidFill>
                  <a:srgbClr val="FFFFFF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sp>
        <p:nvSpPr>
          <p:cNvPr id="99" name="圆角矩形 14"/>
          <p:cNvSpPr>
            <a:spLocks noChangeArrowheads="1"/>
          </p:cNvSpPr>
          <p:nvPr/>
        </p:nvSpPr>
        <p:spPr bwMode="auto">
          <a:xfrm>
            <a:off x="6200171" y="1928915"/>
            <a:ext cx="2066223" cy="335625"/>
          </a:xfrm>
          <a:custGeom>
            <a:avLst/>
            <a:gdLst>
              <a:gd name="T0" fmla="*/ 0 w 3960440"/>
              <a:gd name="T1" fmla="*/ 0 h 648072"/>
              <a:gd name="T2" fmla="*/ 3960440 w 3960440"/>
              <a:gd name="T3" fmla="*/ 648072 h 648072"/>
            </a:gdLst>
            <a:ahLst/>
            <a:cxnLst/>
            <a:rect l="T0" t="T1" r="T2" b="T3"/>
            <a:pathLst>
              <a:path w="3960440" h="648072">
                <a:moveTo>
                  <a:pt x="0" y="0"/>
                </a:moveTo>
                <a:lnTo>
                  <a:pt x="3636404" y="0"/>
                </a:lnTo>
                <a:cubicBezTo>
                  <a:pt x="3815364" y="0"/>
                  <a:pt x="3960440" y="145076"/>
                  <a:pt x="3960440" y="324036"/>
                </a:cubicBezTo>
                <a:cubicBezTo>
                  <a:pt x="3960440" y="502996"/>
                  <a:pt x="3815364" y="648072"/>
                  <a:pt x="3636404" y="648072"/>
                </a:cubicBezTo>
                <a:lnTo>
                  <a:pt x="0" y="648072"/>
                </a:lnTo>
                <a:close/>
              </a:path>
            </a:pathLst>
          </a:custGeom>
          <a:solidFill>
            <a:srgbClr val="CB1B3D"/>
          </a:solidFill>
          <a:ln>
            <a:noFill/>
          </a:ln>
        </p:spPr>
        <p:txBody>
          <a:bodyPr anchor="ctr"/>
          <a:lstStyle/>
          <a:p>
            <a:r>
              <a:rPr lang="zh-CN" altLang="en-US" sz="15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     添加标题</a:t>
            </a:r>
          </a:p>
        </p:txBody>
      </p:sp>
      <p:sp>
        <p:nvSpPr>
          <p:cNvPr id="100" name="圆角矩形 14"/>
          <p:cNvSpPr>
            <a:spLocks noChangeArrowheads="1"/>
          </p:cNvSpPr>
          <p:nvPr/>
        </p:nvSpPr>
        <p:spPr bwMode="auto">
          <a:xfrm>
            <a:off x="6025923" y="3387250"/>
            <a:ext cx="2104835" cy="336615"/>
          </a:xfrm>
          <a:custGeom>
            <a:avLst/>
            <a:gdLst>
              <a:gd name="T0" fmla="*/ 0 w 4033295"/>
              <a:gd name="T1" fmla="*/ 0 h 648072"/>
              <a:gd name="T2" fmla="*/ 3709259 w 4033295"/>
              <a:gd name="T3" fmla="*/ 0 h 648072"/>
              <a:gd name="T4" fmla="*/ 4033295 w 4033295"/>
              <a:gd name="T5" fmla="*/ 324036 h 648072"/>
              <a:gd name="T6" fmla="*/ 3709259 w 4033295"/>
              <a:gd name="T7" fmla="*/ 648072 h 648072"/>
              <a:gd name="T8" fmla="*/ 72855 w 4033295"/>
              <a:gd name="T9" fmla="*/ 648072 h 648072"/>
              <a:gd name="T10" fmla="*/ 0 w 4033295"/>
              <a:gd name="T11" fmla="*/ 0 h 64807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033295"/>
              <a:gd name="T19" fmla="*/ 0 h 648072"/>
              <a:gd name="T20" fmla="*/ 4033295 w 4033295"/>
              <a:gd name="T21" fmla="*/ 648072 h 64807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033295" h="648072">
                <a:moveTo>
                  <a:pt x="0" y="0"/>
                </a:moveTo>
                <a:lnTo>
                  <a:pt x="3709259" y="0"/>
                </a:lnTo>
                <a:cubicBezTo>
                  <a:pt x="3888219" y="0"/>
                  <a:pt x="4033295" y="145076"/>
                  <a:pt x="4033295" y="324036"/>
                </a:cubicBezTo>
                <a:cubicBezTo>
                  <a:pt x="4033295" y="502996"/>
                  <a:pt x="3888219" y="648072"/>
                  <a:pt x="3709259" y="648072"/>
                </a:cubicBezTo>
                <a:lnTo>
                  <a:pt x="72855" y="648072"/>
                </a:lnTo>
                <a:cubicBezTo>
                  <a:pt x="72855" y="432048"/>
                  <a:pt x="0" y="216024"/>
                  <a:pt x="0" y="0"/>
                </a:cubicBezTo>
                <a:close/>
              </a:path>
            </a:pathLst>
          </a:custGeom>
          <a:solidFill>
            <a:srgbClr val="CB1B3D"/>
          </a:solidFill>
          <a:ln>
            <a:noFill/>
          </a:ln>
        </p:spPr>
        <p:txBody>
          <a:bodyPr anchor="ctr"/>
          <a:lstStyle/>
          <a:p>
            <a:pPr algn="ctr"/>
            <a:r>
              <a:rPr lang="zh-CN" altLang="en-US" sz="15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添加标题</a:t>
            </a:r>
          </a:p>
        </p:txBody>
      </p:sp>
      <p:sp>
        <p:nvSpPr>
          <p:cNvPr id="101" name="TextBox 45"/>
          <p:cNvSpPr>
            <a:spLocks noChangeArrowheads="1"/>
          </p:cNvSpPr>
          <p:nvPr/>
        </p:nvSpPr>
        <p:spPr bwMode="auto">
          <a:xfrm>
            <a:off x="5554802" y="1842826"/>
            <a:ext cx="315824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ea typeface="微软雅黑" panose="020B0503020204020204" pitchFamily="34" charset="-122"/>
                <a:sym typeface="Arial Black" panose="020B0A04020102020204" pitchFamily="34" charset="0"/>
              </a:rPr>
              <a:t>A</a:t>
            </a:r>
            <a:endParaRPr lang="zh-CN" altLang="en-US" sz="3300" b="1" dirty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  <a:ea typeface="微软雅黑" panose="020B0503020204020204" pitchFamily="34" charset="-122"/>
              <a:sym typeface="Arial Black" panose="020B0A04020102020204" pitchFamily="34" charset="0"/>
            </a:endParaRPr>
          </a:p>
        </p:txBody>
      </p:sp>
      <p:sp>
        <p:nvSpPr>
          <p:cNvPr id="102" name="TextBox 46"/>
          <p:cNvSpPr>
            <a:spLocks noChangeArrowheads="1"/>
          </p:cNvSpPr>
          <p:nvPr/>
        </p:nvSpPr>
        <p:spPr bwMode="auto">
          <a:xfrm>
            <a:off x="5527930" y="3381840"/>
            <a:ext cx="315824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ea typeface="微软雅黑" panose="020B0503020204020204" pitchFamily="34" charset="-122"/>
                <a:sym typeface="Arial Black" panose="020B0A04020102020204" pitchFamily="34" charset="0"/>
              </a:rPr>
              <a:t>B</a:t>
            </a:r>
            <a:endParaRPr lang="zh-CN" altLang="en-US" sz="3300" b="1" dirty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  <a:ea typeface="微软雅黑" panose="020B0503020204020204" pitchFamily="34" charset="-122"/>
              <a:sym typeface="Arial Black" panose="020B0A04020102020204" pitchFamily="34" charset="0"/>
            </a:endParaRPr>
          </a:p>
        </p:txBody>
      </p:sp>
      <p:sp>
        <p:nvSpPr>
          <p:cNvPr id="103" name="TextBox 47"/>
          <p:cNvSpPr>
            <a:spLocks noChangeArrowheads="1"/>
          </p:cNvSpPr>
          <p:nvPr/>
        </p:nvSpPr>
        <p:spPr bwMode="auto">
          <a:xfrm>
            <a:off x="6261553" y="2339783"/>
            <a:ext cx="2314724" cy="452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900" dirty="0">
                <a:solidFill>
                  <a:srgbClr val="0C0C0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您的内容打在这里，或通过复制您的文本后在此框中选择粘贴并选择只</a:t>
            </a:r>
            <a:endParaRPr lang="en-US" sz="900" dirty="0">
              <a:solidFill>
                <a:srgbClr val="0C0C0C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4" name="TextBox 48"/>
          <p:cNvSpPr>
            <a:spLocks noChangeArrowheads="1"/>
          </p:cNvSpPr>
          <p:nvPr/>
        </p:nvSpPr>
        <p:spPr bwMode="auto">
          <a:xfrm>
            <a:off x="6200171" y="3723865"/>
            <a:ext cx="2486992" cy="632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900" dirty="0">
                <a:solidFill>
                  <a:srgbClr val="0C0C0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您的内容打在这里，或通过复制您的文本</a:t>
            </a:r>
            <a:endParaRPr lang="en-US" altLang="zh-CN" sz="900" dirty="0">
              <a:solidFill>
                <a:srgbClr val="0C0C0C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900" dirty="0">
                <a:solidFill>
                  <a:srgbClr val="0C0C0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在此框中选择粘贴并选择只</a:t>
            </a:r>
            <a:endParaRPr lang="en-US" altLang="zh-CN" sz="900" dirty="0">
              <a:solidFill>
                <a:srgbClr val="0C0C0C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endParaRPr lang="en-US" sz="900" dirty="0">
              <a:solidFill>
                <a:srgbClr val="0C0C0C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4537156" y="2474429"/>
            <a:ext cx="1604603" cy="1621692"/>
            <a:chOff x="6048747" y="3299238"/>
            <a:chExt cx="2139471" cy="2162256"/>
          </a:xfrm>
          <a:solidFill>
            <a:srgbClr val="CB1B3D"/>
          </a:solidFill>
        </p:grpSpPr>
        <p:grpSp>
          <p:nvGrpSpPr>
            <p:cNvPr id="6" name="组合 5"/>
            <p:cNvGrpSpPr/>
            <p:nvPr/>
          </p:nvGrpSpPr>
          <p:grpSpPr>
            <a:xfrm>
              <a:off x="7035806" y="3299238"/>
              <a:ext cx="1152412" cy="2162256"/>
              <a:chOff x="7035806" y="3299238"/>
              <a:chExt cx="1152412" cy="2162256"/>
            </a:xfrm>
            <a:grpFill/>
          </p:grpSpPr>
          <p:sp>
            <p:nvSpPr>
              <p:cNvPr id="96" name="椭圆 1"/>
              <p:cNvSpPr>
                <a:spLocks noChangeArrowheads="1"/>
              </p:cNvSpPr>
              <p:nvPr/>
            </p:nvSpPr>
            <p:spPr bwMode="auto">
              <a:xfrm>
                <a:off x="7120289" y="3299238"/>
                <a:ext cx="575546" cy="1147132"/>
              </a:xfrm>
              <a:custGeom>
                <a:avLst/>
                <a:gdLst>
                  <a:gd name="T0" fmla="*/ 0 w 828092"/>
                  <a:gd name="T1" fmla="*/ 0 h 1656184"/>
                  <a:gd name="T2" fmla="*/ 828092 w 828092"/>
                  <a:gd name="T3" fmla="*/ 1656184 h 1656184"/>
                </a:gdLst>
                <a:ahLst/>
                <a:cxnLst/>
                <a:rect l="T0" t="T1" r="T2" b="T3"/>
                <a:pathLst>
                  <a:path w="828092" h="1656184">
                    <a:moveTo>
                      <a:pt x="828092" y="0"/>
                    </a:moveTo>
                    <a:lnTo>
                      <a:pt x="828092" y="180020"/>
                    </a:lnTo>
                    <a:cubicBezTo>
                      <a:pt x="470172" y="180020"/>
                      <a:pt x="180020" y="470172"/>
                      <a:pt x="180020" y="828092"/>
                    </a:cubicBezTo>
                    <a:cubicBezTo>
                      <a:pt x="180020" y="1186012"/>
                      <a:pt x="470172" y="1476164"/>
                      <a:pt x="828092" y="1476164"/>
                    </a:cubicBezTo>
                    <a:lnTo>
                      <a:pt x="828092" y="1656184"/>
                    </a:lnTo>
                    <a:cubicBezTo>
                      <a:pt x="370749" y="1656184"/>
                      <a:pt x="0" y="1285435"/>
                      <a:pt x="0" y="828092"/>
                    </a:cubicBezTo>
                    <a:cubicBezTo>
                      <a:pt x="0" y="370749"/>
                      <a:pt x="370749" y="0"/>
                      <a:pt x="82809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 lang="zh-CN" altLang="zh-CN" sz="1015">
                  <a:solidFill>
                    <a:srgbClr val="FFFFFF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97" name="椭圆 1"/>
              <p:cNvSpPr>
                <a:spLocks noChangeArrowheads="1"/>
              </p:cNvSpPr>
              <p:nvPr/>
            </p:nvSpPr>
            <p:spPr bwMode="auto">
              <a:xfrm rot="5400000">
                <a:off x="7041746" y="4315023"/>
                <a:ext cx="1140531" cy="1152412"/>
              </a:xfrm>
              <a:custGeom>
                <a:avLst/>
                <a:gdLst>
                  <a:gd name="T0" fmla="*/ 0 w 1648346"/>
                  <a:gd name="T1" fmla="*/ 0 h 1656184"/>
                  <a:gd name="T2" fmla="*/ 1648346 w 1648346"/>
                  <a:gd name="T3" fmla="*/ 1656184 h 1656184"/>
                </a:gdLst>
                <a:ahLst/>
                <a:cxnLst/>
                <a:rect l="T0" t="T1" r="T2" b="T3"/>
                <a:pathLst>
                  <a:path w="1648346" h="1656184">
                    <a:moveTo>
                      <a:pt x="820254" y="0"/>
                    </a:moveTo>
                    <a:cubicBezTo>
                      <a:pt x="1277597" y="0"/>
                      <a:pt x="1648346" y="370749"/>
                      <a:pt x="1648346" y="828092"/>
                    </a:cubicBezTo>
                    <a:cubicBezTo>
                      <a:pt x="1648346" y="1285435"/>
                      <a:pt x="1277597" y="1656184"/>
                      <a:pt x="820254" y="1656184"/>
                    </a:cubicBezTo>
                    <a:cubicBezTo>
                      <a:pt x="771082" y="1656184"/>
                      <a:pt x="722910" y="1651898"/>
                      <a:pt x="676238" y="1642851"/>
                    </a:cubicBezTo>
                    <a:lnTo>
                      <a:pt x="676238" y="1458836"/>
                    </a:lnTo>
                    <a:cubicBezTo>
                      <a:pt x="722365" y="1470593"/>
                      <a:pt x="770659" y="1476164"/>
                      <a:pt x="820254" y="1476164"/>
                    </a:cubicBezTo>
                    <a:cubicBezTo>
                      <a:pt x="1178174" y="1476164"/>
                      <a:pt x="1468326" y="1186012"/>
                      <a:pt x="1468326" y="828092"/>
                    </a:cubicBezTo>
                    <a:cubicBezTo>
                      <a:pt x="1468326" y="470172"/>
                      <a:pt x="1178174" y="180020"/>
                      <a:pt x="820254" y="180020"/>
                    </a:cubicBezTo>
                    <a:cubicBezTo>
                      <a:pt x="499245" y="180020"/>
                      <a:pt x="232748" y="413413"/>
                      <a:pt x="183071" y="720080"/>
                    </a:cubicBezTo>
                    <a:lnTo>
                      <a:pt x="0" y="720080"/>
                    </a:lnTo>
                    <a:cubicBezTo>
                      <a:pt x="52132" y="313716"/>
                      <a:pt x="399556" y="0"/>
                      <a:pt x="82025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 lang="zh-CN" altLang="zh-CN" sz="15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105" name="椭圆 1"/>
            <p:cNvSpPr>
              <a:spLocks noChangeArrowheads="1"/>
            </p:cNvSpPr>
            <p:nvPr/>
          </p:nvSpPr>
          <p:spPr bwMode="auto">
            <a:xfrm rot="5637942">
              <a:off x="6334540" y="3904033"/>
              <a:ext cx="575546" cy="1147132"/>
            </a:xfrm>
            <a:custGeom>
              <a:avLst/>
              <a:gdLst>
                <a:gd name="T0" fmla="*/ 0 w 828092"/>
                <a:gd name="T1" fmla="*/ 0 h 1656184"/>
                <a:gd name="T2" fmla="*/ 828092 w 828092"/>
                <a:gd name="T3" fmla="*/ 1656184 h 1656184"/>
              </a:gdLst>
              <a:ahLst/>
              <a:cxnLst/>
              <a:rect l="T0" t="T1" r="T2" b="T3"/>
              <a:pathLst>
                <a:path w="828092" h="1656184">
                  <a:moveTo>
                    <a:pt x="828092" y="0"/>
                  </a:moveTo>
                  <a:lnTo>
                    <a:pt x="828092" y="180020"/>
                  </a:lnTo>
                  <a:cubicBezTo>
                    <a:pt x="470172" y="180020"/>
                    <a:pt x="180020" y="470172"/>
                    <a:pt x="180020" y="828092"/>
                  </a:cubicBezTo>
                  <a:cubicBezTo>
                    <a:pt x="180020" y="1186012"/>
                    <a:pt x="470172" y="1476164"/>
                    <a:pt x="828092" y="1476164"/>
                  </a:cubicBezTo>
                  <a:lnTo>
                    <a:pt x="828092" y="1656184"/>
                  </a:lnTo>
                  <a:cubicBezTo>
                    <a:pt x="370749" y="1656184"/>
                    <a:pt x="0" y="1285435"/>
                    <a:pt x="0" y="828092"/>
                  </a:cubicBez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 lang="zh-CN" altLang="zh-CN" sz="1015">
                <a:solidFill>
                  <a:srgbClr val="FFFFFF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sp>
        <p:nvSpPr>
          <p:cNvPr id="106" name="矩形 105"/>
          <p:cNvSpPr/>
          <p:nvPr/>
        </p:nvSpPr>
        <p:spPr>
          <a:xfrm>
            <a:off x="1138277" y="3457065"/>
            <a:ext cx="1021266" cy="216000"/>
          </a:xfrm>
          <a:prstGeom prst="rect">
            <a:avLst/>
          </a:prstGeom>
          <a:solidFill>
            <a:srgbClr val="CB1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3" tIns="34286" rIns="68573" bIns="34286" spcCol="0" rtlCol="0" anchor="ctr"/>
          <a:lstStyle/>
          <a:p>
            <a:pPr algn="ctr"/>
            <a:endParaRPr lang="zh-CN" altLang="en-US" sz="1015"/>
          </a:p>
        </p:txBody>
      </p:sp>
      <p:sp>
        <p:nvSpPr>
          <p:cNvPr id="107" name="矩形 106"/>
          <p:cNvSpPr/>
          <p:nvPr/>
        </p:nvSpPr>
        <p:spPr>
          <a:xfrm>
            <a:off x="1138704" y="2948559"/>
            <a:ext cx="1518605" cy="216000"/>
          </a:xfrm>
          <a:prstGeom prst="rect">
            <a:avLst/>
          </a:prstGeom>
          <a:solidFill>
            <a:srgbClr val="CB1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3" tIns="34286" rIns="68573" bIns="34286" spcCol="0" rtlCol="0" anchor="ctr"/>
          <a:lstStyle/>
          <a:p>
            <a:pPr algn="ctr"/>
            <a:endParaRPr lang="zh-CN" altLang="en-US" sz="1015"/>
          </a:p>
        </p:txBody>
      </p:sp>
      <p:sp>
        <p:nvSpPr>
          <p:cNvPr id="108" name="矩形 107"/>
          <p:cNvSpPr/>
          <p:nvPr/>
        </p:nvSpPr>
        <p:spPr>
          <a:xfrm>
            <a:off x="1138705" y="2440052"/>
            <a:ext cx="2138945" cy="216000"/>
          </a:xfrm>
          <a:prstGeom prst="rect">
            <a:avLst/>
          </a:prstGeom>
          <a:solidFill>
            <a:srgbClr val="CB1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3" tIns="34286" rIns="68573" bIns="34286" spcCol="0" rtlCol="0" anchor="ctr"/>
          <a:lstStyle/>
          <a:p>
            <a:pPr algn="ctr"/>
            <a:endParaRPr lang="zh-CN" altLang="en-US" sz="1015"/>
          </a:p>
        </p:txBody>
      </p:sp>
      <p:sp>
        <p:nvSpPr>
          <p:cNvPr id="109" name="矩形 108"/>
          <p:cNvSpPr/>
          <p:nvPr/>
        </p:nvSpPr>
        <p:spPr>
          <a:xfrm>
            <a:off x="1138704" y="1931546"/>
            <a:ext cx="2338705" cy="216000"/>
          </a:xfrm>
          <a:prstGeom prst="rect">
            <a:avLst/>
          </a:prstGeom>
          <a:solidFill>
            <a:srgbClr val="CB1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3" tIns="34286" rIns="68573" bIns="34286" spcCol="0" rtlCol="0" anchor="ctr"/>
          <a:lstStyle/>
          <a:p>
            <a:pPr algn="ctr"/>
            <a:endParaRPr lang="zh-CN" altLang="en-US" sz="1015"/>
          </a:p>
        </p:txBody>
      </p:sp>
      <p:grpSp>
        <p:nvGrpSpPr>
          <p:cNvPr id="3" name="组合 2"/>
          <p:cNvGrpSpPr/>
          <p:nvPr/>
        </p:nvGrpSpPr>
        <p:grpSpPr>
          <a:xfrm>
            <a:off x="1138276" y="1493084"/>
            <a:ext cx="2988780" cy="2524229"/>
            <a:chOff x="1516907" y="1990778"/>
            <a:chExt cx="3985040" cy="3365639"/>
          </a:xfrm>
        </p:grpSpPr>
        <p:cxnSp>
          <p:nvCxnSpPr>
            <p:cNvPr id="110" name="直接箭头连接符 109"/>
            <p:cNvCxnSpPr/>
            <p:nvPr/>
          </p:nvCxnSpPr>
          <p:spPr>
            <a:xfrm>
              <a:off x="1517480" y="5356417"/>
              <a:ext cx="3984467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直接箭头连接符 110"/>
            <p:cNvCxnSpPr/>
            <p:nvPr/>
          </p:nvCxnSpPr>
          <p:spPr>
            <a:xfrm flipV="1">
              <a:off x="1516907" y="1990778"/>
              <a:ext cx="571" cy="334488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组合 1"/>
          <p:cNvGrpSpPr/>
          <p:nvPr/>
        </p:nvGrpSpPr>
        <p:grpSpPr>
          <a:xfrm>
            <a:off x="647375" y="1908801"/>
            <a:ext cx="540060" cy="1750638"/>
            <a:chOff x="862372" y="2545066"/>
            <a:chExt cx="720080" cy="2334183"/>
          </a:xfrm>
        </p:grpSpPr>
        <p:sp>
          <p:nvSpPr>
            <p:cNvPr id="117" name="TextBox 116"/>
            <p:cNvSpPr txBox="1"/>
            <p:nvPr/>
          </p:nvSpPr>
          <p:spPr>
            <a:xfrm>
              <a:off x="862372" y="4579092"/>
              <a:ext cx="720080" cy="300157"/>
            </a:xfrm>
            <a:prstGeom prst="rect">
              <a:avLst/>
            </a:prstGeom>
            <a:noFill/>
          </p:spPr>
          <p:txBody>
            <a:bodyPr wrap="square" lIns="68573" tIns="34286" rIns="68573" bIns="34286" rtlCol="0">
              <a:spAutoFit/>
            </a:bodyPr>
            <a:lstStyle/>
            <a:p>
              <a:r>
                <a:rPr lang="en-US" altLang="zh-CN" sz="1015" spc="-113" dirty="0">
                  <a:solidFill>
                    <a:schemeClr val="bg1">
                      <a:lumMod val="50000"/>
                    </a:schemeClr>
                  </a:solidFill>
                </a:rPr>
                <a:t>2014</a:t>
              </a:r>
              <a:endParaRPr lang="zh-CN" altLang="en-US" sz="1015" spc="-113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862372" y="3916248"/>
              <a:ext cx="720080" cy="300157"/>
            </a:xfrm>
            <a:prstGeom prst="rect">
              <a:avLst/>
            </a:prstGeom>
            <a:noFill/>
          </p:spPr>
          <p:txBody>
            <a:bodyPr wrap="square" lIns="68573" tIns="34286" rIns="68573" bIns="34286" rtlCol="0">
              <a:spAutoFit/>
            </a:bodyPr>
            <a:lstStyle/>
            <a:p>
              <a:r>
                <a:rPr lang="en-US" altLang="zh-CN" sz="1015" spc="-113" dirty="0">
                  <a:solidFill>
                    <a:schemeClr val="bg1">
                      <a:lumMod val="50000"/>
                    </a:schemeClr>
                  </a:solidFill>
                </a:rPr>
                <a:t>2015</a:t>
              </a:r>
              <a:endParaRPr lang="zh-CN" altLang="en-US" sz="1015" spc="-113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862372" y="3279556"/>
              <a:ext cx="720080" cy="300157"/>
            </a:xfrm>
            <a:prstGeom prst="rect">
              <a:avLst/>
            </a:prstGeom>
            <a:noFill/>
          </p:spPr>
          <p:txBody>
            <a:bodyPr wrap="square" lIns="68573" tIns="34286" rIns="68573" bIns="34286" rtlCol="0">
              <a:spAutoFit/>
            </a:bodyPr>
            <a:lstStyle/>
            <a:p>
              <a:r>
                <a:rPr lang="en-US" altLang="zh-CN" sz="1015" spc="-113" dirty="0">
                  <a:solidFill>
                    <a:schemeClr val="bg1">
                      <a:lumMod val="50000"/>
                    </a:schemeClr>
                  </a:solidFill>
                </a:rPr>
                <a:t>2016</a:t>
              </a:r>
              <a:endParaRPr lang="zh-CN" altLang="en-US" sz="1015" spc="-113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862372" y="2545066"/>
              <a:ext cx="720080" cy="300157"/>
            </a:xfrm>
            <a:prstGeom prst="rect">
              <a:avLst/>
            </a:prstGeom>
            <a:noFill/>
          </p:spPr>
          <p:txBody>
            <a:bodyPr wrap="square" lIns="68573" tIns="34286" rIns="68573" bIns="34286" rtlCol="0">
              <a:spAutoFit/>
            </a:bodyPr>
            <a:lstStyle/>
            <a:p>
              <a:r>
                <a:rPr lang="en-US" altLang="zh-CN" sz="1015" spc="-113" dirty="0">
                  <a:solidFill>
                    <a:schemeClr val="bg1">
                      <a:lumMod val="50000"/>
                    </a:schemeClr>
                  </a:solidFill>
                </a:rPr>
                <a:t>2017</a:t>
              </a:r>
              <a:endParaRPr lang="zh-CN" altLang="en-US" sz="1015" spc="-113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121" name="任意多边形 120"/>
          <p:cNvSpPr/>
          <p:nvPr/>
        </p:nvSpPr>
        <p:spPr>
          <a:xfrm>
            <a:off x="3023639" y="2019768"/>
            <a:ext cx="992982" cy="1985963"/>
          </a:xfrm>
          <a:custGeom>
            <a:avLst/>
            <a:gdLst>
              <a:gd name="connsiteX0" fmla="*/ 0 w 1323975"/>
              <a:gd name="connsiteY0" fmla="*/ 2647950 h 2647950"/>
              <a:gd name="connsiteX1" fmla="*/ 190500 w 1323975"/>
              <a:gd name="connsiteY1" fmla="*/ 2314575 h 2647950"/>
              <a:gd name="connsiteX2" fmla="*/ 219075 w 1323975"/>
              <a:gd name="connsiteY2" fmla="*/ 2238375 h 2647950"/>
              <a:gd name="connsiteX3" fmla="*/ 247650 w 1323975"/>
              <a:gd name="connsiteY3" fmla="*/ 2076450 h 2647950"/>
              <a:gd name="connsiteX4" fmla="*/ 276225 w 1323975"/>
              <a:gd name="connsiteY4" fmla="*/ 1905000 h 2647950"/>
              <a:gd name="connsiteX5" fmla="*/ 304800 w 1323975"/>
              <a:gd name="connsiteY5" fmla="*/ 1914525 h 2647950"/>
              <a:gd name="connsiteX6" fmla="*/ 371475 w 1323975"/>
              <a:gd name="connsiteY6" fmla="*/ 1990725 h 2647950"/>
              <a:gd name="connsiteX7" fmla="*/ 390525 w 1323975"/>
              <a:gd name="connsiteY7" fmla="*/ 2019300 h 2647950"/>
              <a:gd name="connsiteX8" fmla="*/ 447675 w 1323975"/>
              <a:gd name="connsiteY8" fmla="*/ 2066925 h 2647950"/>
              <a:gd name="connsiteX9" fmla="*/ 504825 w 1323975"/>
              <a:gd name="connsiteY9" fmla="*/ 2085975 h 2647950"/>
              <a:gd name="connsiteX10" fmla="*/ 542925 w 1323975"/>
              <a:gd name="connsiteY10" fmla="*/ 2076450 h 2647950"/>
              <a:gd name="connsiteX11" fmla="*/ 552450 w 1323975"/>
              <a:gd name="connsiteY11" fmla="*/ 2047875 h 2647950"/>
              <a:gd name="connsiteX12" fmla="*/ 571500 w 1323975"/>
              <a:gd name="connsiteY12" fmla="*/ 1981200 h 2647950"/>
              <a:gd name="connsiteX13" fmla="*/ 600075 w 1323975"/>
              <a:gd name="connsiteY13" fmla="*/ 1857375 h 2647950"/>
              <a:gd name="connsiteX14" fmla="*/ 619125 w 1323975"/>
              <a:gd name="connsiteY14" fmla="*/ 1762125 h 2647950"/>
              <a:gd name="connsiteX15" fmla="*/ 638175 w 1323975"/>
              <a:gd name="connsiteY15" fmla="*/ 1704975 h 2647950"/>
              <a:gd name="connsiteX16" fmla="*/ 657225 w 1323975"/>
              <a:gd name="connsiteY16" fmla="*/ 1638300 h 2647950"/>
              <a:gd name="connsiteX17" fmla="*/ 676275 w 1323975"/>
              <a:gd name="connsiteY17" fmla="*/ 1428750 h 2647950"/>
              <a:gd name="connsiteX18" fmla="*/ 685800 w 1323975"/>
              <a:gd name="connsiteY18" fmla="*/ 1362075 h 2647950"/>
              <a:gd name="connsiteX19" fmla="*/ 704850 w 1323975"/>
              <a:gd name="connsiteY19" fmla="*/ 1323975 h 2647950"/>
              <a:gd name="connsiteX20" fmla="*/ 790575 w 1323975"/>
              <a:gd name="connsiteY20" fmla="*/ 1323975 h 2647950"/>
              <a:gd name="connsiteX21" fmla="*/ 809625 w 1323975"/>
              <a:gd name="connsiteY21" fmla="*/ 1352550 h 2647950"/>
              <a:gd name="connsiteX22" fmla="*/ 885825 w 1323975"/>
              <a:gd name="connsiteY22" fmla="*/ 1428750 h 2647950"/>
              <a:gd name="connsiteX23" fmla="*/ 904875 w 1323975"/>
              <a:gd name="connsiteY23" fmla="*/ 1466850 h 2647950"/>
              <a:gd name="connsiteX24" fmla="*/ 962025 w 1323975"/>
              <a:gd name="connsiteY24" fmla="*/ 1504950 h 2647950"/>
              <a:gd name="connsiteX25" fmla="*/ 1009650 w 1323975"/>
              <a:gd name="connsiteY25" fmla="*/ 1276350 h 2647950"/>
              <a:gd name="connsiteX26" fmla="*/ 1038225 w 1323975"/>
              <a:gd name="connsiteY26" fmla="*/ 1143000 h 2647950"/>
              <a:gd name="connsiteX27" fmla="*/ 1057275 w 1323975"/>
              <a:gd name="connsiteY27" fmla="*/ 990600 h 2647950"/>
              <a:gd name="connsiteX28" fmla="*/ 1066800 w 1323975"/>
              <a:gd name="connsiteY28" fmla="*/ 895350 h 2647950"/>
              <a:gd name="connsiteX29" fmla="*/ 1104900 w 1323975"/>
              <a:gd name="connsiteY29" fmla="*/ 790575 h 2647950"/>
              <a:gd name="connsiteX30" fmla="*/ 1143000 w 1323975"/>
              <a:gd name="connsiteY30" fmla="*/ 638175 h 2647950"/>
              <a:gd name="connsiteX31" fmla="*/ 1238250 w 1323975"/>
              <a:gd name="connsiteY31" fmla="*/ 314325 h 2647950"/>
              <a:gd name="connsiteX32" fmla="*/ 1266825 w 1323975"/>
              <a:gd name="connsiteY32" fmla="*/ 200025 h 2647950"/>
              <a:gd name="connsiteX33" fmla="*/ 1304925 w 1323975"/>
              <a:gd name="connsiteY33" fmla="*/ 76200 h 2647950"/>
              <a:gd name="connsiteX34" fmla="*/ 1323975 w 1323975"/>
              <a:gd name="connsiteY34" fmla="*/ 0 h 264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323975" h="2647950">
                <a:moveTo>
                  <a:pt x="0" y="2647950"/>
                </a:moveTo>
                <a:cubicBezTo>
                  <a:pt x="28342" y="2600123"/>
                  <a:pt x="147318" y="2413277"/>
                  <a:pt x="190500" y="2314575"/>
                </a:cubicBezTo>
                <a:cubicBezTo>
                  <a:pt x="201373" y="2289722"/>
                  <a:pt x="209550" y="2263775"/>
                  <a:pt x="219075" y="2238375"/>
                </a:cubicBezTo>
                <a:cubicBezTo>
                  <a:pt x="242936" y="2071348"/>
                  <a:pt x="210125" y="2292217"/>
                  <a:pt x="247650" y="2076450"/>
                </a:cubicBezTo>
                <a:cubicBezTo>
                  <a:pt x="290673" y="1829065"/>
                  <a:pt x="250171" y="2035272"/>
                  <a:pt x="276225" y="1905000"/>
                </a:cubicBezTo>
                <a:cubicBezTo>
                  <a:pt x="285750" y="1908175"/>
                  <a:pt x="296630" y="1908689"/>
                  <a:pt x="304800" y="1914525"/>
                </a:cubicBezTo>
                <a:cubicBezTo>
                  <a:pt x="329245" y="1931985"/>
                  <a:pt x="354115" y="1966421"/>
                  <a:pt x="371475" y="1990725"/>
                </a:cubicBezTo>
                <a:cubicBezTo>
                  <a:pt x="378129" y="2000040"/>
                  <a:pt x="383196" y="2010506"/>
                  <a:pt x="390525" y="2019300"/>
                </a:cubicBezTo>
                <a:cubicBezTo>
                  <a:pt x="403720" y="2035134"/>
                  <a:pt x="427842" y="2058110"/>
                  <a:pt x="447675" y="2066925"/>
                </a:cubicBezTo>
                <a:cubicBezTo>
                  <a:pt x="466025" y="2075080"/>
                  <a:pt x="485775" y="2079625"/>
                  <a:pt x="504825" y="2085975"/>
                </a:cubicBezTo>
                <a:cubicBezTo>
                  <a:pt x="517525" y="2082800"/>
                  <a:pt x="532703" y="2084628"/>
                  <a:pt x="542925" y="2076450"/>
                </a:cubicBezTo>
                <a:cubicBezTo>
                  <a:pt x="550765" y="2070178"/>
                  <a:pt x="549565" y="2057492"/>
                  <a:pt x="552450" y="2047875"/>
                </a:cubicBezTo>
                <a:cubicBezTo>
                  <a:pt x="559092" y="2025735"/>
                  <a:pt x="565894" y="2003624"/>
                  <a:pt x="571500" y="1981200"/>
                </a:cubicBezTo>
                <a:cubicBezTo>
                  <a:pt x="581774" y="1940105"/>
                  <a:pt x="591077" y="1898768"/>
                  <a:pt x="600075" y="1857375"/>
                </a:cubicBezTo>
                <a:cubicBezTo>
                  <a:pt x="606953" y="1825735"/>
                  <a:pt x="611272" y="1793537"/>
                  <a:pt x="619125" y="1762125"/>
                </a:cubicBezTo>
                <a:cubicBezTo>
                  <a:pt x="623995" y="1742644"/>
                  <a:pt x="632270" y="1724167"/>
                  <a:pt x="638175" y="1704975"/>
                </a:cubicBezTo>
                <a:cubicBezTo>
                  <a:pt x="644973" y="1682883"/>
                  <a:pt x="650875" y="1660525"/>
                  <a:pt x="657225" y="1638300"/>
                </a:cubicBezTo>
                <a:cubicBezTo>
                  <a:pt x="663575" y="1568450"/>
                  <a:pt x="669058" y="1498516"/>
                  <a:pt x="676275" y="1428750"/>
                </a:cubicBezTo>
                <a:cubicBezTo>
                  <a:pt x="678585" y="1406419"/>
                  <a:pt x="679893" y="1383735"/>
                  <a:pt x="685800" y="1362075"/>
                </a:cubicBezTo>
                <a:cubicBezTo>
                  <a:pt x="689536" y="1348376"/>
                  <a:pt x="698500" y="1336675"/>
                  <a:pt x="704850" y="1323975"/>
                </a:cubicBezTo>
                <a:cubicBezTo>
                  <a:pt x="718783" y="1254312"/>
                  <a:pt x="703360" y="1254203"/>
                  <a:pt x="790575" y="1323975"/>
                </a:cubicBezTo>
                <a:cubicBezTo>
                  <a:pt x="799514" y="1331126"/>
                  <a:pt x="801924" y="1344079"/>
                  <a:pt x="809625" y="1352550"/>
                </a:cubicBezTo>
                <a:cubicBezTo>
                  <a:pt x="833788" y="1379129"/>
                  <a:pt x="860425" y="1403350"/>
                  <a:pt x="885825" y="1428750"/>
                </a:cubicBezTo>
                <a:cubicBezTo>
                  <a:pt x="895865" y="1438790"/>
                  <a:pt x="896622" y="1455296"/>
                  <a:pt x="904875" y="1466850"/>
                </a:cubicBezTo>
                <a:cubicBezTo>
                  <a:pt x="927172" y="1498065"/>
                  <a:pt x="930642" y="1494489"/>
                  <a:pt x="962025" y="1504950"/>
                </a:cubicBezTo>
                <a:cubicBezTo>
                  <a:pt x="1015096" y="1310357"/>
                  <a:pt x="969513" y="1493091"/>
                  <a:pt x="1009650" y="1276350"/>
                </a:cubicBezTo>
                <a:cubicBezTo>
                  <a:pt x="1017928" y="1231651"/>
                  <a:pt x="1030752" y="1187841"/>
                  <a:pt x="1038225" y="1143000"/>
                </a:cubicBezTo>
                <a:cubicBezTo>
                  <a:pt x="1046641" y="1092501"/>
                  <a:pt x="1051407" y="1041458"/>
                  <a:pt x="1057275" y="990600"/>
                </a:cubicBezTo>
                <a:cubicBezTo>
                  <a:pt x="1060932" y="958902"/>
                  <a:pt x="1059409" y="926391"/>
                  <a:pt x="1066800" y="895350"/>
                </a:cubicBezTo>
                <a:cubicBezTo>
                  <a:pt x="1075408" y="859198"/>
                  <a:pt x="1094343" y="826206"/>
                  <a:pt x="1104900" y="790575"/>
                </a:cubicBezTo>
                <a:cubicBezTo>
                  <a:pt x="1119776" y="740369"/>
                  <a:pt x="1128881" y="688599"/>
                  <a:pt x="1143000" y="638175"/>
                </a:cubicBezTo>
                <a:cubicBezTo>
                  <a:pt x="1173339" y="529820"/>
                  <a:pt x="1210959" y="423488"/>
                  <a:pt x="1238250" y="314325"/>
                </a:cubicBezTo>
                <a:cubicBezTo>
                  <a:pt x="1247775" y="276225"/>
                  <a:pt x="1255540" y="237641"/>
                  <a:pt x="1266825" y="200025"/>
                </a:cubicBezTo>
                <a:cubicBezTo>
                  <a:pt x="1340507" y="-45582"/>
                  <a:pt x="1266553" y="242480"/>
                  <a:pt x="1304925" y="76200"/>
                </a:cubicBezTo>
                <a:cubicBezTo>
                  <a:pt x="1310812" y="50689"/>
                  <a:pt x="1323975" y="0"/>
                  <a:pt x="1323975" y="0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73" tIns="34286" rIns="68573" bIns="34286" spcCol="0" rtlCol="0" anchor="ctr"/>
          <a:lstStyle/>
          <a:p>
            <a:pPr algn="ctr"/>
            <a:endParaRPr lang="zh-CN" altLang="en-US" sz="1015"/>
          </a:p>
        </p:txBody>
      </p:sp>
      <p:sp>
        <p:nvSpPr>
          <p:cNvPr id="122" name="TextBox 121"/>
          <p:cNvSpPr txBox="1"/>
          <p:nvPr/>
        </p:nvSpPr>
        <p:spPr>
          <a:xfrm>
            <a:off x="3477409" y="1931546"/>
            <a:ext cx="502184" cy="225118"/>
          </a:xfrm>
          <a:prstGeom prst="rect">
            <a:avLst/>
          </a:prstGeom>
          <a:noFill/>
        </p:spPr>
        <p:txBody>
          <a:bodyPr wrap="square" lIns="68573" tIns="34286" rIns="68573" bIns="34286" rtlCol="0">
            <a:spAutoFit/>
          </a:bodyPr>
          <a:lstStyle/>
          <a:p>
            <a:r>
              <a:rPr lang="en-US" altLang="zh-CN" sz="1015" spc="-113" dirty="0">
                <a:solidFill>
                  <a:schemeClr val="bg1">
                    <a:lumMod val="50000"/>
                  </a:schemeClr>
                </a:solidFill>
              </a:rPr>
              <a:t>82%</a:t>
            </a:r>
            <a:endParaRPr lang="zh-CN" altLang="en-US" sz="1015" spc="-113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3277651" y="2440053"/>
            <a:ext cx="502184" cy="225118"/>
          </a:xfrm>
          <a:prstGeom prst="rect">
            <a:avLst/>
          </a:prstGeom>
          <a:noFill/>
        </p:spPr>
        <p:txBody>
          <a:bodyPr wrap="square" lIns="68573" tIns="34286" rIns="68573" bIns="34286" rtlCol="0">
            <a:spAutoFit/>
          </a:bodyPr>
          <a:lstStyle/>
          <a:p>
            <a:r>
              <a:rPr lang="en-US" altLang="zh-CN" sz="1015" spc="-113" dirty="0">
                <a:solidFill>
                  <a:schemeClr val="bg1">
                    <a:lumMod val="50000"/>
                  </a:schemeClr>
                </a:solidFill>
              </a:rPr>
              <a:t>73%</a:t>
            </a:r>
            <a:endParaRPr lang="zh-CN" altLang="en-US" sz="1015" spc="-113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2657308" y="2950320"/>
            <a:ext cx="502184" cy="225118"/>
          </a:xfrm>
          <a:prstGeom prst="rect">
            <a:avLst/>
          </a:prstGeom>
          <a:noFill/>
        </p:spPr>
        <p:txBody>
          <a:bodyPr wrap="square" lIns="68573" tIns="34286" rIns="68573" bIns="34286" rtlCol="0">
            <a:spAutoFit/>
          </a:bodyPr>
          <a:lstStyle/>
          <a:p>
            <a:r>
              <a:rPr lang="en-US" altLang="zh-CN" sz="1015" spc="-113" dirty="0">
                <a:solidFill>
                  <a:schemeClr val="bg1">
                    <a:lumMod val="50000"/>
                  </a:schemeClr>
                </a:solidFill>
              </a:rPr>
              <a:t>56%</a:t>
            </a:r>
            <a:endParaRPr lang="zh-CN" altLang="en-US" sz="1015" spc="-113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2166965" y="3434230"/>
            <a:ext cx="502184" cy="225118"/>
          </a:xfrm>
          <a:prstGeom prst="rect">
            <a:avLst/>
          </a:prstGeom>
          <a:noFill/>
        </p:spPr>
        <p:txBody>
          <a:bodyPr wrap="square" lIns="68573" tIns="34286" rIns="68573" bIns="34286" rtlCol="0">
            <a:spAutoFit/>
          </a:bodyPr>
          <a:lstStyle/>
          <a:p>
            <a:r>
              <a:rPr lang="en-US" altLang="zh-CN" sz="1015" spc="-113" dirty="0">
                <a:solidFill>
                  <a:schemeClr val="bg1">
                    <a:lumMod val="50000"/>
                  </a:schemeClr>
                </a:solidFill>
              </a:rPr>
              <a:t>32%</a:t>
            </a:r>
            <a:endParaRPr lang="zh-CN" altLang="en-US" sz="1015" spc="-113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-33115" y="4948014"/>
            <a:ext cx="3059302" cy="202230"/>
          </a:xfrm>
          <a:prstGeom prst="rect">
            <a:avLst/>
          </a:prstGeom>
          <a:solidFill>
            <a:srgbClr val="CB1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61" name="矩形 60"/>
          <p:cNvSpPr/>
          <p:nvPr/>
        </p:nvSpPr>
        <p:spPr>
          <a:xfrm>
            <a:off x="3027061" y="4948014"/>
            <a:ext cx="3059302" cy="202230"/>
          </a:xfrm>
          <a:prstGeom prst="rect">
            <a:avLst/>
          </a:prstGeom>
          <a:solidFill>
            <a:srgbClr val="CB1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62" name="矩形 61"/>
          <p:cNvSpPr/>
          <p:nvPr/>
        </p:nvSpPr>
        <p:spPr>
          <a:xfrm>
            <a:off x="6084104" y="4948014"/>
            <a:ext cx="3059302" cy="202230"/>
          </a:xfrm>
          <a:prstGeom prst="rect">
            <a:avLst/>
          </a:prstGeom>
          <a:solidFill>
            <a:srgbClr val="CB1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prism isInverted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" dur="3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3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3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7" dur="3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3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500"/>
                            </p:stCondLst>
                            <p:childTnLst>
                              <p:par>
                                <p:cTn id="6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500"/>
                            </p:stCondLst>
                            <p:childTnLst>
                              <p:par>
                                <p:cTn id="7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8000"/>
                            </p:stCondLst>
                            <p:childTnLst>
                              <p:par>
                                <p:cTn id="8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100" grpId="0" animBg="1"/>
      <p:bldP spid="101" grpId="0"/>
      <p:bldP spid="102" grpId="0"/>
      <p:bldP spid="103" grpId="0"/>
      <p:bldP spid="104" grpId="0"/>
      <p:bldP spid="106" grpId="0" animBg="1"/>
      <p:bldP spid="107" grpId="0" animBg="1"/>
      <p:bldP spid="108" grpId="0" animBg="1"/>
      <p:bldP spid="109" grpId="0" animBg="1"/>
      <p:bldP spid="121" grpId="0" animBg="1"/>
      <p:bldP spid="122" grpId="0"/>
      <p:bldP spid="123" grpId="0"/>
      <p:bldP spid="124" grpId="0"/>
      <p:bldP spid="12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Oval 37"/>
          <p:cNvSpPr>
            <a:spLocks noChangeArrowheads="1"/>
          </p:cNvSpPr>
          <p:nvPr/>
        </p:nvSpPr>
        <p:spPr bwMode="auto">
          <a:xfrm>
            <a:off x="4767263" y="1545431"/>
            <a:ext cx="2745581" cy="2747963"/>
          </a:xfrm>
          <a:prstGeom prst="ellipse">
            <a:avLst/>
          </a:prstGeom>
          <a:gradFill rotWithShape="1">
            <a:gsLst>
              <a:gs pos="0">
                <a:srgbClr val="CC0000"/>
              </a:gs>
              <a:gs pos="100000">
                <a:srgbClr val="800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1050" b="1">
              <a:solidFill>
                <a:srgbClr val="000000"/>
              </a:solidFill>
              <a:latin typeface="Arial" panose="020B0604020202020204" pitchFamily="34" charset="0"/>
              <a:ea typeface="华文细黑" panose="02010600040101010101" pitchFamily="2" charset="-122"/>
            </a:endParaRPr>
          </a:p>
        </p:txBody>
      </p:sp>
      <p:sp>
        <p:nvSpPr>
          <p:cNvPr id="26627" name="Oval 38"/>
          <p:cNvSpPr>
            <a:spLocks noChangeArrowheads="1"/>
          </p:cNvSpPr>
          <p:nvPr/>
        </p:nvSpPr>
        <p:spPr bwMode="auto">
          <a:xfrm>
            <a:off x="4968479" y="3876676"/>
            <a:ext cx="2341959" cy="583406"/>
          </a:xfrm>
          <a:prstGeom prst="ellipse">
            <a:avLst/>
          </a:prstGeom>
          <a:gradFill rotWithShape="1">
            <a:gsLst>
              <a:gs pos="0">
                <a:srgbClr val="000000">
                  <a:alpha val="75000"/>
                </a:srgbClr>
              </a:gs>
              <a:gs pos="100000">
                <a:srgbClr val="0000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1050" b="1">
              <a:solidFill>
                <a:srgbClr val="000000"/>
              </a:solidFill>
              <a:latin typeface="Arial" panose="020B0604020202020204" pitchFamily="34" charset="0"/>
              <a:ea typeface="华文细黑" panose="02010600040101010101" pitchFamily="2" charset="-122"/>
            </a:endParaRPr>
          </a:p>
        </p:txBody>
      </p:sp>
      <p:sp>
        <p:nvSpPr>
          <p:cNvPr id="123" name="Oval 39"/>
          <p:cNvSpPr>
            <a:spLocks noChangeArrowheads="1"/>
          </p:cNvSpPr>
          <p:nvPr/>
        </p:nvSpPr>
        <p:spPr bwMode="auto">
          <a:xfrm>
            <a:off x="5020866" y="2035969"/>
            <a:ext cx="2238375" cy="2239566"/>
          </a:xfrm>
          <a:prstGeom prst="ellipse">
            <a:avLst/>
          </a:prstGeom>
          <a:gradFill rotWithShape="1">
            <a:gsLst>
              <a:gs pos="0">
                <a:srgbClr val="E20000"/>
              </a:gs>
              <a:gs pos="100000">
                <a:srgbClr val="CC0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1050" b="1">
              <a:solidFill>
                <a:srgbClr val="000000"/>
              </a:solidFill>
              <a:latin typeface="Arial" panose="020B0604020202020204" pitchFamily="34" charset="0"/>
              <a:ea typeface="华文细黑" panose="02010600040101010101" pitchFamily="2" charset="-122"/>
            </a:endParaRPr>
          </a:p>
        </p:txBody>
      </p:sp>
      <p:sp>
        <p:nvSpPr>
          <p:cNvPr id="124" name="Oval 40"/>
          <p:cNvSpPr>
            <a:spLocks noChangeArrowheads="1"/>
          </p:cNvSpPr>
          <p:nvPr/>
        </p:nvSpPr>
        <p:spPr bwMode="auto">
          <a:xfrm>
            <a:off x="5320904" y="2609850"/>
            <a:ext cx="1638300" cy="1638300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100000">
                <a:srgbClr val="FF99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1050" b="1">
              <a:solidFill>
                <a:srgbClr val="000000"/>
              </a:solidFill>
              <a:latin typeface="Arial" panose="020B0604020202020204" pitchFamily="34" charset="0"/>
              <a:ea typeface="华文细黑" panose="02010600040101010101" pitchFamily="2" charset="-122"/>
            </a:endParaRPr>
          </a:p>
        </p:txBody>
      </p:sp>
      <p:sp>
        <p:nvSpPr>
          <p:cNvPr id="125" name="Text Box 41"/>
          <p:cNvSpPr txBox="1">
            <a:spLocks noChangeArrowheads="1"/>
          </p:cNvSpPr>
          <p:nvPr/>
        </p:nvSpPr>
        <p:spPr bwMode="auto">
          <a:xfrm>
            <a:off x="5940988" y="1652587"/>
            <a:ext cx="3433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kumimoji="1" lang="en-US" altLang="zh-CN" sz="2400" dirty="0">
                <a:solidFill>
                  <a:srgbClr val="FFFFFF"/>
                </a:solidFill>
                <a:latin typeface="+mj-lt"/>
                <a:ea typeface="微软雅黑" panose="020B0503020204020204" pitchFamily="34" charset="-122"/>
              </a:rPr>
              <a:t>3</a:t>
            </a:r>
            <a:endParaRPr kumimoji="1" lang="en-US" altLang="ko-KR" sz="2400" dirty="0">
              <a:solidFill>
                <a:srgbClr val="FFFFFF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126" name="Text Box 42"/>
          <p:cNvSpPr txBox="1">
            <a:spLocks noChangeArrowheads="1"/>
          </p:cNvSpPr>
          <p:nvPr/>
        </p:nvSpPr>
        <p:spPr bwMode="auto">
          <a:xfrm>
            <a:off x="5948132" y="2191941"/>
            <a:ext cx="3433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kumimoji="1" lang="en-US" altLang="zh-CN" sz="2400" dirty="0">
                <a:solidFill>
                  <a:srgbClr val="FFFFFF"/>
                </a:solidFill>
                <a:latin typeface="+mj-lt"/>
                <a:ea typeface="微软雅黑" panose="020B0503020204020204" pitchFamily="34" charset="-122"/>
              </a:rPr>
              <a:t>2</a:t>
            </a:r>
            <a:endParaRPr kumimoji="1" lang="en-US" altLang="ko-KR" sz="2400" dirty="0">
              <a:solidFill>
                <a:srgbClr val="FFFFFF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127" name="Text Box 43"/>
          <p:cNvSpPr txBox="1">
            <a:spLocks noChangeArrowheads="1"/>
          </p:cNvSpPr>
          <p:nvPr/>
        </p:nvSpPr>
        <p:spPr bwMode="auto">
          <a:xfrm>
            <a:off x="5964800" y="2988469"/>
            <a:ext cx="3433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kumimoji="1" lang="en-US" altLang="zh-CN" sz="2400" dirty="0">
                <a:solidFill>
                  <a:srgbClr val="FFFFFF"/>
                </a:solidFill>
                <a:latin typeface="+mj-lt"/>
                <a:ea typeface="微软雅黑" panose="020B0503020204020204" pitchFamily="34" charset="-122"/>
              </a:rPr>
              <a:t>1</a:t>
            </a:r>
            <a:endParaRPr kumimoji="1" lang="en-US" altLang="ko-KR" sz="2400" dirty="0">
              <a:solidFill>
                <a:srgbClr val="FFFFFF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129" name="Rectangle 45"/>
          <p:cNvSpPr>
            <a:spLocks noChangeArrowheads="1"/>
          </p:cNvSpPr>
          <p:nvPr/>
        </p:nvSpPr>
        <p:spPr bwMode="auto">
          <a:xfrm flipH="1">
            <a:off x="2010550" y="1860536"/>
            <a:ext cx="1261884" cy="350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9pPr>
          </a:lstStyle>
          <a:p>
            <a:pPr algn="r" eaLnBrk="1" latinLnBrk="1" hangingPunct="1">
              <a:lnSpc>
                <a:spcPct val="120000"/>
              </a:lnSpc>
            </a:pPr>
            <a:r>
              <a:rPr lang="zh-CN" altLang="en-US" sz="1400" b="1">
                <a:solidFill>
                  <a:srgbClr val="CC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双击添加标题</a:t>
            </a:r>
          </a:p>
        </p:txBody>
      </p:sp>
      <p:sp>
        <p:nvSpPr>
          <p:cNvPr id="130" name="Line 46"/>
          <p:cNvSpPr>
            <a:spLocks noChangeShapeType="1"/>
          </p:cNvSpPr>
          <p:nvPr/>
        </p:nvSpPr>
        <p:spPr bwMode="auto">
          <a:xfrm flipH="1">
            <a:off x="1777604" y="2247900"/>
            <a:ext cx="3564731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1050" b="1">
              <a:solidFill>
                <a:srgbClr val="000000"/>
              </a:solidFill>
              <a:latin typeface="Arial" panose="020B0604020202020204" pitchFamily="34" charset="0"/>
              <a:ea typeface="华文细黑" panose="02010600040101010101" pitchFamily="2" charset="-122"/>
            </a:endParaRPr>
          </a:p>
        </p:txBody>
      </p:sp>
      <p:sp>
        <p:nvSpPr>
          <p:cNvPr id="131" name="Line 47"/>
          <p:cNvSpPr>
            <a:spLocks noChangeShapeType="1"/>
          </p:cNvSpPr>
          <p:nvPr/>
        </p:nvSpPr>
        <p:spPr bwMode="auto">
          <a:xfrm flipH="1">
            <a:off x="1777604" y="2786063"/>
            <a:ext cx="37814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1050" b="1">
              <a:solidFill>
                <a:srgbClr val="000000"/>
              </a:solidFill>
              <a:latin typeface="Arial" panose="020B0604020202020204" pitchFamily="34" charset="0"/>
              <a:ea typeface="华文细黑" panose="02010600040101010101" pitchFamily="2" charset="-122"/>
            </a:endParaRPr>
          </a:p>
        </p:txBody>
      </p:sp>
      <p:sp>
        <p:nvSpPr>
          <p:cNvPr id="132" name="Line 48"/>
          <p:cNvSpPr>
            <a:spLocks noChangeShapeType="1"/>
          </p:cNvSpPr>
          <p:nvPr/>
        </p:nvSpPr>
        <p:spPr bwMode="auto">
          <a:xfrm flipH="1">
            <a:off x="1777604" y="3380185"/>
            <a:ext cx="399692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1050" b="1">
              <a:solidFill>
                <a:srgbClr val="000000"/>
              </a:solidFill>
              <a:latin typeface="Arial" panose="020B0604020202020204" pitchFamily="34" charset="0"/>
              <a:ea typeface="华文细黑" panose="02010600040101010101" pitchFamily="2" charset="-122"/>
            </a:endParaRPr>
          </a:p>
        </p:txBody>
      </p:sp>
      <p:sp>
        <p:nvSpPr>
          <p:cNvPr id="134" name="Rectangle 50"/>
          <p:cNvSpPr>
            <a:spLocks noChangeArrowheads="1"/>
          </p:cNvSpPr>
          <p:nvPr/>
        </p:nvSpPr>
        <p:spPr bwMode="auto">
          <a:xfrm flipH="1">
            <a:off x="2010550" y="2397508"/>
            <a:ext cx="1261884" cy="328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9pPr>
          </a:lstStyle>
          <a:p>
            <a:pPr algn="r" eaLnBrk="1" latinLnBrk="1" hangingPunct="1">
              <a:lnSpc>
                <a:spcPct val="120000"/>
              </a:lnSpc>
            </a:pPr>
            <a:r>
              <a:rPr lang="zh-CN" altLang="en-US" sz="1400" b="1">
                <a:solidFill>
                  <a:srgbClr val="CC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双击添加标题</a:t>
            </a:r>
          </a:p>
        </p:txBody>
      </p:sp>
      <p:sp>
        <p:nvSpPr>
          <p:cNvPr id="136" name="Rectangle 52"/>
          <p:cNvSpPr>
            <a:spLocks noChangeArrowheads="1"/>
          </p:cNvSpPr>
          <p:nvPr/>
        </p:nvSpPr>
        <p:spPr bwMode="auto">
          <a:xfrm flipH="1">
            <a:off x="2010550" y="2994011"/>
            <a:ext cx="1261884" cy="328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9pPr>
          </a:lstStyle>
          <a:p>
            <a:pPr algn="r" eaLnBrk="1" latinLnBrk="1" hangingPunct="1">
              <a:lnSpc>
                <a:spcPct val="120000"/>
              </a:lnSpc>
            </a:pPr>
            <a:r>
              <a:rPr lang="zh-CN" altLang="en-US" sz="1400" b="1">
                <a:solidFill>
                  <a:srgbClr val="CC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双击添加标题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 animBg="1"/>
      <p:bldP spid="123" grpId="0" animBg="1"/>
      <p:bldP spid="124" grpId="0" animBg="1"/>
      <p:bldP spid="125" grpId="0"/>
      <p:bldP spid="126" grpId="0"/>
      <p:bldP spid="127" grpId="0"/>
      <p:bldP spid="129" grpId="0"/>
      <p:bldP spid="134" grpId="0"/>
      <p:bldP spid="13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Line 6"/>
          <p:cNvSpPr>
            <a:spLocks noChangeShapeType="1"/>
          </p:cNvSpPr>
          <p:nvPr/>
        </p:nvSpPr>
        <p:spPr bwMode="auto">
          <a:xfrm>
            <a:off x="1557432" y="1746529"/>
            <a:ext cx="3672994" cy="0"/>
          </a:xfrm>
          <a:prstGeom prst="line">
            <a:avLst/>
          </a:prstGeom>
          <a:noFill/>
          <a:ln w="5" cap="flat">
            <a:solidFill>
              <a:schemeClr val="tx1">
                <a:lumMod val="65000"/>
                <a:lumOff val="35000"/>
                <a:alpha val="30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52918" tIns="26459" rIns="52918" bIns="26459" numCol="1" anchor="t" anchorCtr="0" compatLnSpc="1"/>
          <a:lstStyle/>
          <a:p>
            <a:endParaRPr lang="zh-CN" altLang="en-US" sz="1015"/>
          </a:p>
        </p:txBody>
      </p:sp>
      <p:sp>
        <p:nvSpPr>
          <p:cNvPr id="48" name="Line 7"/>
          <p:cNvSpPr>
            <a:spLocks noChangeShapeType="1"/>
          </p:cNvSpPr>
          <p:nvPr/>
        </p:nvSpPr>
        <p:spPr bwMode="auto">
          <a:xfrm>
            <a:off x="1557432" y="2096945"/>
            <a:ext cx="3672994" cy="0"/>
          </a:xfrm>
          <a:prstGeom prst="line">
            <a:avLst/>
          </a:prstGeom>
          <a:noFill/>
          <a:ln w="5" cap="flat">
            <a:solidFill>
              <a:schemeClr val="tx1">
                <a:lumMod val="65000"/>
                <a:lumOff val="35000"/>
                <a:alpha val="30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52918" tIns="26459" rIns="52918" bIns="26459" numCol="1" anchor="t" anchorCtr="0" compatLnSpc="1"/>
          <a:lstStyle/>
          <a:p>
            <a:endParaRPr lang="zh-CN" altLang="en-US" sz="1015"/>
          </a:p>
        </p:txBody>
      </p:sp>
      <p:sp>
        <p:nvSpPr>
          <p:cNvPr id="49" name="Line 8"/>
          <p:cNvSpPr>
            <a:spLocks noChangeShapeType="1"/>
          </p:cNvSpPr>
          <p:nvPr/>
        </p:nvSpPr>
        <p:spPr bwMode="auto">
          <a:xfrm>
            <a:off x="1557432" y="2439119"/>
            <a:ext cx="3672994" cy="0"/>
          </a:xfrm>
          <a:prstGeom prst="line">
            <a:avLst/>
          </a:prstGeom>
          <a:noFill/>
          <a:ln w="5" cap="flat">
            <a:solidFill>
              <a:schemeClr val="tx1">
                <a:lumMod val="65000"/>
                <a:lumOff val="35000"/>
                <a:alpha val="30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52918" tIns="26459" rIns="52918" bIns="26459" numCol="1" anchor="t" anchorCtr="0" compatLnSpc="1"/>
          <a:lstStyle/>
          <a:p>
            <a:endParaRPr lang="zh-CN" altLang="en-US" sz="1015"/>
          </a:p>
        </p:txBody>
      </p:sp>
      <p:sp>
        <p:nvSpPr>
          <p:cNvPr id="50" name="Line 9"/>
          <p:cNvSpPr>
            <a:spLocks noChangeShapeType="1"/>
          </p:cNvSpPr>
          <p:nvPr/>
        </p:nvSpPr>
        <p:spPr bwMode="auto">
          <a:xfrm>
            <a:off x="1557432" y="2789537"/>
            <a:ext cx="3672994" cy="0"/>
          </a:xfrm>
          <a:prstGeom prst="line">
            <a:avLst/>
          </a:prstGeom>
          <a:noFill/>
          <a:ln w="5" cap="flat">
            <a:solidFill>
              <a:schemeClr val="tx1">
                <a:lumMod val="65000"/>
                <a:lumOff val="35000"/>
                <a:alpha val="30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52918" tIns="26459" rIns="52918" bIns="26459" numCol="1" anchor="t" anchorCtr="0" compatLnSpc="1"/>
          <a:lstStyle/>
          <a:p>
            <a:endParaRPr lang="zh-CN" altLang="en-US" sz="1015"/>
          </a:p>
        </p:txBody>
      </p:sp>
      <p:sp>
        <p:nvSpPr>
          <p:cNvPr id="51" name="Line 10"/>
          <p:cNvSpPr>
            <a:spLocks noChangeShapeType="1"/>
          </p:cNvSpPr>
          <p:nvPr/>
        </p:nvSpPr>
        <p:spPr bwMode="auto">
          <a:xfrm>
            <a:off x="1557432" y="3139954"/>
            <a:ext cx="3672994" cy="0"/>
          </a:xfrm>
          <a:prstGeom prst="line">
            <a:avLst/>
          </a:prstGeom>
          <a:noFill/>
          <a:ln w="5" cap="flat">
            <a:solidFill>
              <a:schemeClr val="tx1">
                <a:lumMod val="65000"/>
                <a:lumOff val="35000"/>
                <a:alpha val="30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52918" tIns="26459" rIns="52918" bIns="26459" numCol="1" anchor="t" anchorCtr="0" compatLnSpc="1"/>
          <a:lstStyle/>
          <a:p>
            <a:endParaRPr lang="zh-CN" altLang="en-US" sz="1015"/>
          </a:p>
        </p:txBody>
      </p:sp>
      <p:sp>
        <p:nvSpPr>
          <p:cNvPr id="52" name="Line 11"/>
          <p:cNvSpPr>
            <a:spLocks noChangeShapeType="1"/>
          </p:cNvSpPr>
          <p:nvPr/>
        </p:nvSpPr>
        <p:spPr bwMode="auto">
          <a:xfrm>
            <a:off x="1557432" y="3490372"/>
            <a:ext cx="3672994" cy="0"/>
          </a:xfrm>
          <a:prstGeom prst="line">
            <a:avLst/>
          </a:prstGeom>
          <a:noFill/>
          <a:ln w="5" cap="flat">
            <a:solidFill>
              <a:schemeClr val="tx1">
                <a:lumMod val="65000"/>
                <a:lumOff val="35000"/>
                <a:alpha val="30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52918" tIns="26459" rIns="52918" bIns="26459" numCol="1" anchor="t" anchorCtr="0" compatLnSpc="1"/>
          <a:lstStyle/>
          <a:p>
            <a:endParaRPr lang="zh-CN" altLang="en-US" sz="1015"/>
          </a:p>
        </p:txBody>
      </p:sp>
      <p:sp>
        <p:nvSpPr>
          <p:cNvPr id="53" name="Line 12"/>
          <p:cNvSpPr>
            <a:spLocks noChangeShapeType="1"/>
          </p:cNvSpPr>
          <p:nvPr/>
        </p:nvSpPr>
        <p:spPr bwMode="auto">
          <a:xfrm>
            <a:off x="1557432" y="3800233"/>
            <a:ext cx="3672994" cy="0"/>
          </a:xfrm>
          <a:prstGeom prst="line">
            <a:avLst/>
          </a:prstGeom>
          <a:noFill/>
          <a:ln w="5" cap="flat">
            <a:solidFill>
              <a:schemeClr val="tx1">
                <a:lumMod val="65000"/>
                <a:lumOff val="35000"/>
                <a:alpha val="30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52918" tIns="26459" rIns="52918" bIns="26459" numCol="1" anchor="t" anchorCtr="0" compatLnSpc="1"/>
          <a:lstStyle/>
          <a:p>
            <a:endParaRPr lang="zh-CN" altLang="en-US" sz="1015"/>
          </a:p>
        </p:txBody>
      </p:sp>
      <p:sp>
        <p:nvSpPr>
          <p:cNvPr id="54" name="Line 13"/>
          <p:cNvSpPr>
            <a:spLocks noChangeShapeType="1"/>
          </p:cNvSpPr>
          <p:nvPr/>
        </p:nvSpPr>
        <p:spPr bwMode="auto">
          <a:xfrm>
            <a:off x="1557432" y="4150651"/>
            <a:ext cx="3672994" cy="0"/>
          </a:xfrm>
          <a:prstGeom prst="line">
            <a:avLst/>
          </a:prstGeom>
          <a:noFill/>
          <a:ln w="5" cap="flat">
            <a:solidFill>
              <a:schemeClr val="tx1">
                <a:lumMod val="65000"/>
                <a:lumOff val="35000"/>
                <a:alpha val="40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52918" tIns="26459" rIns="52918" bIns="26459" numCol="1" anchor="t" anchorCtr="0" compatLnSpc="1"/>
          <a:lstStyle/>
          <a:p>
            <a:endParaRPr lang="zh-CN" altLang="en-US" sz="1015"/>
          </a:p>
        </p:txBody>
      </p:sp>
      <p:sp>
        <p:nvSpPr>
          <p:cNvPr id="55" name="TextBox 54"/>
          <p:cNvSpPr txBox="1"/>
          <p:nvPr/>
        </p:nvSpPr>
        <p:spPr>
          <a:xfrm>
            <a:off x="1352749" y="4005834"/>
            <a:ext cx="159769" cy="180393"/>
          </a:xfrm>
          <a:prstGeom prst="rect">
            <a:avLst/>
          </a:prstGeom>
          <a:noFill/>
        </p:spPr>
        <p:txBody>
          <a:bodyPr wrap="none" lIns="52918" tIns="26459" rIns="52918" bIns="26459" rtlCol="0">
            <a:spAutoFit/>
          </a:bodyPr>
          <a:lstStyle/>
          <a:p>
            <a:r>
              <a:rPr lang="en-US" altLang="zh-CN" sz="825">
                <a:solidFill>
                  <a:schemeClr val="tx1">
                    <a:lumMod val="65000"/>
                    <a:lumOff val="35000"/>
                  </a:schemeClr>
                </a:solidFill>
              </a:rPr>
              <a:t>0</a:t>
            </a:r>
            <a:endParaRPr lang="zh-CN" altLang="en-US" sz="825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169224" y="3657774"/>
            <a:ext cx="265567" cy="180393"/>
          </a:xfrm>
          <a:prstGeom prst="rect">
            <a:avLst/>
          </a:prstGeom>
          <a:noFill/>
        </p:spPr>
        <p:txBody>
          <a:bodyPr wrap="none" lIns="52918" tIns="26459" rIns="52918" bIns="26459" rtlCol="0">
            <a:spAutoFit/>
          </a:bodyPr>
          <a:lstStyle/>
          <a:p>
            <a:r>
              <a:rPr lang="en-US" altLang="zh-CN" sz="825">
                <a:solidFill>
                  <a:schemeClr val="tx1">
                    <a:lumMod val="65000"/>
                    <a:lumOff val="35000"/>
                  </a:schemeClr>
                </a:solidFill>
              </a:rPr>
              <a:t>100</a:t>
            </a:r>
            <a:endParaRPr lang="zh-CN" altLang="en-US" sz="825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169224" y="3309711"/>
            <a:ext cx="265567" cy="180393"/>
          </a:xfrm>
          <a:prstGeom prst="rect">
            <a:avLst/>
          </a:prstGeom>
          <a:noFill/>
        </p:spPr>
        <p:txBody>
          <a:bodyPr wrap="none" lIns="52918" tIns="26459" rIns="52918" bIns="26459" rtlCol="0">
            <a:spAutoFit/>
          </a:bodyPr>
          <a:lstStyle/>
          <a:p>
            <a:r>
              <a:rPr lang="en-US" altLang="zh-CN" sz="825">
                <a:solidFill>
                  <a:schemeClr val="tx1">
                    <a:lumMod val="65000"/>
                    <a:lumOff val="35000"/>
                  </a:schemeClr>
                </a:solidFill>
              </a:rPr>
              <a:t>200</a:t>
            </a:r>
            <a:endParaRPr lang="zh-CN" altLang="en-US" sz="825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169224" y="2961648"/>
            <a:ext cx="265567" cy="180393"/>
          </a:xfrm>
          <a:prstGeom prst="rect">
            <a:avLst/>
          </a:prstGeom>
          <a:noFill/>
        </p:spPr>
        <p:txBody>
          <a:bodyPr wrap="none" lIns="52918" tIns="26459" rIns="52918" bIns="26459" rtlCol="0">
            <a:spAutoFit/>
          </a:bodyPr>
          <a:lstStyle/>
          <a:p>
            <a:r>
              <a:rPr lang="en-US" altLang="zh-CN" sz="825">
                <a:solidFill>
                  <a:schemeClr val="tx1">
                    <a:lumMod val="65000"/>
                    <a:lumOff val="35000"/>
                  </a:schemeClr>
                </a:solidFill>
              </a:rPr>
              <a:t>300</a:t>
            </a:r>
            <a:endParaRPr lang="zh-CN" altLang="en-US" sz="825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169224" y="2613585"/>
            <a:ext cx="265567" cy="180393"/>
          </a:xfrm>
          <a:prstGeom prst="rect">
            <a:avLst/>
          </a:prstGeom>
          <a:noFill/>
        </p:spPr>
        <p:txBody>
          <a:bodyPr wrap="none" lIns="52918" tIns="26459" rIns="52918" bIns="26459" rtlCol="0">
            <a:spAutoFit/>
          </a:bodyPr>
          <a:lstStyle/>
          <a:p>
            <a:r>
              <a:rPr lang="en-US" altLang="zh-CN" sz="825">
                <a:solidFill>
                  <a:schemeClr val="tx1">
                    <a:lumMod val="65000"/>
                    <a:lumOff val="35000"/>
                  </a:schemeClr>
                </a:solidFill>
              </a:rPr>
              <a:t>400</a:t>
            </a:r>
            <a:endParaRPr lang="zh-CN" altLang="en-US" sz="825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169224" y="2265523"/>
            <a:ext cx="265567" cy="180393"/>
          </a:xfrm>
          <a:prstGeom prst="rect">
            <a:avLst/>
          </a:prstGeom>
          <a:noFill/>
        </p:spPr>
        <p:txBody>
          <a:bodyPr wrap="none" lIns="52918" tIns="26459" rIns="52918" bIns="26459" rtlCol="0">
            <a:spAutoFit/>
          </a:bodyPr>
          <a:lstStyle/>
          <a:p>
            <a:r>
              <a:rPr lang="en-US" altLang="zh-CN" sz="825">
                <a:solidFill>
                  <a:schemeClr val="tx1">
                    <a:lumMod val="65000"/>
                    <a:lumOff val="35000"/>
                  </a:schemeClr>
                </a:solidFill>
              </a:rPr>
              <a:t>500</a:t>
            </a:r>
            <a:endParaRPr lang="zh-CN" altLang="en-US" sz="825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169224" y="1917461"/>
            <a:ext cx="265567" cy="180393"/>
          </a:xfrm>
          <a:prstGeom prst="rect">
            <a:avLst/>
          </a:prstGeom>
          <a:noFill/>
        </p:spPr>
        <p:txBody>
          <a:bodyPr wrap="none" lIns="52918" tIns="26459" rIns="52918" bIns="26459" rtlCol="0">
            <a:spAutoFit/>
          </a:bodyPr>
          <a:lstStyle/>
          <a:p>
            <a:r>
              <a:rPr lang="en-US" altLang="zh-CN" sz="825">
                <a:solidFill>
                  <a:schemeClr val="tx1">
                    <a:lumMod val="65000"/>
                    <a:lumOff val="35000"/>
                  </a:schemeClr>
                </a:solidFill>
              </a:rPr>
              <a:t>600</a:t>
            </a:r>
            <a:endParaRPr lang="zh-CN" altLang="en-US" sz="825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169224" y="1569399"/>
            <a:ext cx="265567" cy="180393"/>
          </a:xfrm>
          <a:prstGeom prst="rect">
            <a:avLst/>
          </a:prstGeom>
          <a:noFill/>
        </p:spPr>
        <p:txBody>
          <a:bodyPr wrap="none" lIns="52918" tIns="26459" rIns="52918" bIns="26459" rtlCol="0">
            <a:spAutoFit/>
          </a:bodyPr>
          <a:lstStyle/>
          <a:p>
            <a:r>
              <a:rPr lang="en-US" altLang="zh-CN" sz="825">
                <a:solidFill>
                  <a:schemeClr val="tx1">
                    <a:lumMod val="65000"/>
                    <a:lumOff val="35000"/>
                  </a:schemeClr>
                </a:solidFill>
              </a:rPr>
              <a:t>700</a:t>
            </a:r>
            <a:endParaRPr lang="zh-CN" altLang="en-US" sz="825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818311" y="4191930"/>
            <a:ext cx="318466" cy="180393"/>
          </a:xfrm>
          <a:prstGeom prst="rect">
            <a:avLst/>
          </a:prstGeom>
          <a:noFill/>
        </p:spPr>
        <p:txBody>
          <a:bodyPr wrap="none" lIns="52918" tIns="26459" rIns="52918" bIns="26459" rtlCol="0">
            <a:spAutoFit/>
          </a:bodyPr>
          <a:lstStyle/>
          <a:p>
            <a:r>
              <a:rPr lang="zh-CN" altLang="en-US" sz="825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2727283" y="4191930"/>
            <a:ext cx="318466" cy="180393"/>
          </a:xfrm>
          <a:prstGeom prst="rect">
            <a:avLst/>
          </a:prstGeom>
          <a:noFill/>
        </p:spPr>
        <p:txBody>
          <a:bodyPr wrap="none" lIns="52918" tIns="26459" rIns="52918" bIns="26459" rtlCol="0">
            <a:spAutoFit/>
          </a:bodyPr>
          <a:lstStyle/>
          <a:p>
            <a:r>
              <a:rPr lang="zh-CN" altLang="en-US" sz="825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3669234" y="4191930"/>
            <a:ext cx="318466" cy="180393"/>
          </a:xfrm>
          <a:prstGeom prst="rect">
            <a:avLst/>
          </a:prstGeom>
          <a:noFill/>
        </p:spPr>
        <p:txBody>
          <a:bodyPr wrap="none" lIns="52918" tIns="26459" rIns="52918" bIns="26459" rtlCol="0">
            <a:spAutoFit/>
          </a:bodyPr>
          <a:lstStyle/>
          <a:p>
            <a:r>
              <a:rPr lang="zh-CN" altLang="en-US" sz="825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4574087" y="4191930"/>
            <a:ext cx="318466" cy="180393"/>
          </a:xfrm>
          <a:prstGeom prst="rect">
            <a:avLst/>
          </a:prstGeom>
          <a:noFill/>
        </p:spPr>
        <p:txBody>
          <a:bodyPr wrap="none" lIns="52918" tIns="26459" rIns="52918" bIns="26459" rtlCol="0">
            <a:spAutoFit/>
          </a:bodyPr>
          <a:lstStyle/>
          <a:p>
            <a:r>
              <a:rPr lang="zh-CN" altLang="en-US" sz="825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6188189" y="2490717"/>
            <a:ext cx="2363996" cy="458546"/>
          </a:xfrm>
          <a:prstGeom prst="rect">
            <a:avLst/>
          </a:prstGeom>
          <a:noFill/>
        </p:spPr>
        <p:txBody>
          <a:bodyPr wrap="square" lIns="52918" tIns="26459" rIns="52918" bIns="26459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675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您的内容打在这里，或者通过复制您的文本后，在此框中选择粘贴，并选择只保留文字。您的内容打在这里，或者通过通过复制您的文本。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6188191" y="2223500"/>
            <a:ext cx="1026926" cy="259686"/>
          </a:xfrm>
          <a:prstGeom prst="rect">
            <a:avLst/>
          </a:prstGeom>
          <a:noFill/>
        </p:spPr>
        <p:txBody>
          <a:bodyPr wrap="square" lIns="52918" tIns="0" rIns="52918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25" dirty="0">
                <a:solidFill>
                  <a:srgbClr val="CB1B3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点击添加标题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6183568" y="3061563"/>
            <a:ext cx="1588044" cy="376600"/>
          </a:xfrm>
          <a:prstGeom prst="rect">
            <a:avLst/>
          </a:prstGeom>
          <a:noFill/>
        </p:spPr>
        <p:txBody>
          <a:bodyPr wrap="none" lIns="52918" tIns="26459" rIns="52918" bIns="26459" rtlCol="0">
            <a:spAutoFit/>
          </a:bodyPr>
          <a:lstStyle/>
          <a:p>
            <a:r>
              <a:rPr lang="en-US" altLang="zh-CN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Bebas" pitchFamily="2" charset="0"/>
              </a:rPr>
              <a:t>123,4567873</a:t>
            </a:r>
            <a:endParaRPr lang="zh-CN" altLang="en-US" sz="2100" dirty="0">
              <a:solidFill>
                <a:schemeClr val="tx1">
                  <a:lumMod val="65000"/>
                  <a:lumOff val="35000"/>
                </a:schemeClr>
              </a:solidFill>
              <a:latin typeface="Bebas" pitchFamily="2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6510000" y="3954166"/>
            <a:ext cx="568534" cy="191934"/>
          </a:xfrm>
          <a:prstGeom prst="rect">
            <a:avLst/>
          </a:prstGeom>
          <a:noFill/>
        </p:spPr>
        <p:txBody>
          <a:bodyPr wrap="none" lIns="52918" tIns="26459" rIns="52918" bIns="26459" rtlCol="0">
            <a:spAutoFit/>
          </a:bodyPr>
          <a:lstStyle/>
          <a:p>
            <a:r>
              <a:rPr lang="zh-CN" altLang="en-US" sz="9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72" name="Freeform 35"/>
          <p:cNvSpPr>
            <a:spLocks noEditPoints="1"/>
          </p:cNvSpPr>
          <p:nvPr/>
        </p:nvSpPr>
        <p:spPr bwMode="auto">
          <a:xfrm>
            <a:off x="7897225" y="3086755"/>
            <a:ext cx="136352" cy="287450"/>
          </a:xfrm>
          <a:custGeom>
            <a:avLst/>
            <a:gdLst>
              <a:gd name="T0" fmla="*/ 76 w 153"/>
              <a:gd name="T1" fmla="*/ 60 h 322"/>
              <a:gd name="T2" fmla="*/ 106 w 153"/>
              <a:gd name="T3" fmla="*/ 30 h 322"/>
              <a:gd name="T4" fmla="*/ 76 w 153"/>
              <a:gd name="T5" fmla="*/ 0 h 322"/>
              <a:gd name="T6" fmla="*/ 46 w 153"/>
              <a:gd name="T7" fmla="*/ 30 h 322"/>
              <a:gd name="T8" fmla="*/ 76 w 153"/>
              <a:gd name="T9" fmla="*/ 60 h 322"/>
              <a:gd name="T10" fmla="*/ 151 w 153"/>
              <a:gd name="T11" fmla="*/ 161 h 322"/>
              <a:gd name="T12" fmla="*/ 151 w 153"/>
              <a:gd name="T13" fmla="*/ 161 h 322"/>
              <a:gd name="T14" fmla="*/ 127 w 153"/>
              <a:gd name="T15" fmla="*/ 91 h 322"/>
              <a:gd name="T16" fmla="*/ 97 w 153"/>
              <a:gd name="T17" fmla="*/ 67 h 322"/>
              <a:gd name="T18" fmla="*/ 56 w 153"/>
              <a:gd name="T19" fmla="*/ 67 h 322"/>
              <a:gd name="T20" fmla="*/ 27 w 153"/>
              <a:gd name="T21" fmla="*/ 85 h 322"/>
              <a:gd name="T22" fmla="*/ 27 w 153"/>
              <a:gd name="T23" fmla="*/ 85 h 322"/>
              <a:gd name="T24" fmla="*/ 26 w 153"/>
              <a:gd name="T25" fmla="*/ 91 h 322"/>
              <a:gd name="T26" fmla="*/ 2 w 153"/>
              <a:gd name="T27" fmla="*/ 161 h 322"/>
              <a:gd name="T28" fmla="*/ 9 w 153"/>
              <a:gd name="T29" fmla="*/ 176 h 322"/>
              <a:gd name="T30" fmla="*/ 23 w 153"/>
              <a:gd name="T31" fmla="*/ 169 h 322"/>
              <a:gd name="T32" fmla="*/ 45 w 153"/>
              <a:gd name="T33" fmla="*/ 104 h 322"/>
              <a:gd name="T34" fmla="*/ 49 w 153"/>
              <a:gd name="T35" fmla="*/ 104 h 322"/>
              <a:gd name="T36" fmla="*/ 12 w 153"/>
              <a:gd name="T37" fmla="*/ 214 h 322"/>
              <a:gd name="T38" fmla="*/ 46 w 153"/>
              <a:gd name="T39" fmla="*/ 214 h 322"/>
              <a:gd name="T40" fmla="*/ 46 w 153"/>
              <a:gd name="T41" fmla="*/ 308 h 322"/>
              <a:gd name="T42" fmla="*/ 60 w 153"/>
              <a:gd name="T43" fmla="*/ 322 h 322"/>
              <a:gd name="T44" fmla="*/ 75 w 153"/>
              <a:gd name="T45" fmla="*/ 308 h 322"/>
              <a:gd name="T46" fmla="*/ 75 w 153"/>
              <a:gd name="T47" fmla="*/ 214 h 322"/>
              <a:gd name="T48" fmla="*/ 78 w 153"/>
              <a:gd name="T49" fmla="*/ 214 h 322"/>
              <a:gd name="T50" fmla="*/ 78 w 153"/>
              <a:gd name="T51" fmla="*/ 308 h 322"/>
              <a:gd name="T52" fmla="*/ 92 w 153"/>
              <a:gd name="T53" fmla="*/ 322 h 322"/>
              <a:gd name="T54" fmla="*/ 106 w 153"/>
              <a:gd name="T55" fmla="*/ 308 h 322"/>
              <a:gd name="T56" fmla="*/ 106 w 153"/>
              <a:gd name="T57" fmla="*/ 214 h 322"/>
              <a:gd name="T58" fmla="*/ 141 w 153"/>
              <a:gd name="T59" fmla="*/ 214 h 322"/>
              <a:gd name="T60" fmla="*/ 104 w 153"/>
              <a:gd name="T61" fmla="*/ 104 h 322"/>
              <a:gd name="T62" fmla="*/ 107 w 153"/>
              <a:gd name="T63" fmla="*/ 104 h 322"/>
              <a:gd name="T64" fmla="*/ 129 w 153"/>
              <a:gd name="T65" fmla="*/ 169 h 322"/>
              <a:gd name="T66" fmla="*/ 144 w 153"/>
              <a:gd name="T67" fmla="*/ 176 h 322"/>
              <a:gd name="T68" fmla="*/ 151 w 153"/>
              <a:gd name="T69" fmla="*/ 161 h 3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53" h="322">
                <a:moveTo>
                  <a:pt x="76" y="60"/>
                </a:moveTo>
                <a:cubicBezTo>
                  <a:pt x="92" y="60"/>
                  <a:pt x="106" y="46"/>
                  <a:pt x="106" y="30"/>
                </a:cubicBezTo>
                <a:cubicBezTo>
                  <a:pt x="106" y="14"/>
                  <a:pt x="92" y="0"/>
                  <a:pt x="76" y="0"/>
                </a:cubicBezTo>
                <a:cubicBezTo>
                  <a:pt x="60" y="0"/>
                  <a:pt x="46" y="14"/>
                  <a:pt x="46" y="30"/>
                </a:cubicBezTo>
                <a:cubicBezTo>
                  <a:pt x="46" y="46"/>
                  <a:pt x="60" y="60"/>
                  <a:pt x="76" y="60"/>
                </a:cubicBezTo>
                <a:close/>
                <a:moveTo>
                  <a:pt x="151" y="161"/>
                </a:moveTo>
                <a:cubicBezTo>
                  <a:pt x="151" y="161"/>
                  <a:pt x="151" y="161"/>
                  <a:pt x="151" y="161"/>
                </a:cubicBezTo>
                <a:cubicBezTo>
                  <a:pt x="127" y="91"/>
                  <a:pt x="127" y="91"/>
                  <a:pt x="127" y="91"/>
                </a:cubicBezTo>
                <a:cubicBezTo>
                  <a:pt x="124" y="77"/>
                  <a:pt x="112" y="67"/>
                  <a:pt x="97" y="67"/>
                </a:cubicBezTo>
                <a:cubicBezTo>
                  <a:pt x="56" y="67"/>
                  <a:pt x="56" y="67"/>
                  <a:pt x="56" y="67"/>
                </a:cubicBezTo>
                <a:cubicBezTo>
                  <a:pt x="43" y="67"/>
                  <a:pt x="32" y="74"/>
                  <a:pt x="27" y="85"/>
                </a:cubicBezTo>
                <a:cubicBezTo>
                  <a:pt x="27" y="85"/>
                  <a:pt x="27" y="85"/>
                  <a:pt x="27" y="85"/>
                </a:cubicBezTo>
                <a:cubicBezTo>
                  <a:pt x="27" y="87"/>
                  <a:pt x="26" y="89"/>
                  <a:pt x="26" y="91"/>
                </a:cubicBezTo>
                <a:cubicBezTo>
                  <a:pt x="2" y="161"/>
                  <a:pt x="2" y="161"/>
                  <a:pt x="2" y="161"/>
                </a:cubicBezTo>
                <a:cubicBezTo>
                  <a:pt x="0" y="167"/>
                  <a:pt x="3" y="174"/>
                  <a:pt x="9" y="176"/>
                </a:cubicBezTo>
                <a:cubicBezTo>
                  <a:pt x="15" y="178"/>
                  <a:pt x="21" y="175"/>
                  <a:pt x="23" y="169"/>
                </a:cubicBezTo>
                <a:cubicBezTo>
                  <a:pt x="45" y="104"/>
                  <a:pt x="45" y="104"/>
                  <a:pt x="45" y="104"/>
                </a:cubicBezTo>
                <a:cubicBezTo>
                  <a:pt x="49" y="104"/>
                  <a:pt x="49" y="104"/>
                  <a:pt x="49" y="104"/>
                </a:cubicBezTo>
                <a:cubicBezTo>
                  <a:pt x="12" y="214"/>
                  <a:pt x="12" y="214"/>
                  <a:pt x="12" y="214"/>
                </a:cubicBezTo>
                <a:cubicBezTo>
                  <a:pt x="46" y="214"/>
                  <a:pt x="46" y="214"/>
                  <a:pt x="46" y="214"/>
                </a:cubicBezTo>
                <a:cubicBezTo>
                  <a:pt x="46" y="308"/>
                  <a:pt x="46" y="308"/>
                  <a:pt x="46" y="308"/>
                </a:cubicBezTo>
                <a:cubicBezTo>
                  <a:pt x="46" y="316"/>
                  <a:pt x="53" y="322"/>
                  <a:pt x="60" y="322"/>
                </a:cubicBezTo>
                <a:cubicBezTo>
                  <a:pt x="68" y="322"/>
                  <a:pt x="75" y="316"/>
                  <a:pt x="75" y="308"/>
                </a:cubicBezTo>
                <a:cubicBezTo>
                  <a:pt x="75" y="214"/>
                  <a:pt x="75" y="214"/>
                  <a:pt x="75" y="214"/>
                </a:cubicBezTo>
                <a:cubicBezTo>
                  <a:pt x="78" y="214"/>
                  <a:pt x="78" y="214"/>
                  <a:pt x="78" y="214"/>
                </a:cubicBezTo>
                <a:cubicBezTo>
                  <a:pt x="78" y="308"/>
                  <a:pt x="78" y="308"/>
                  <a:pt x="78" y="308"/>
                </a:cubicBezTo>
                <a:cubicBezTo>
                  <a:pt x="78" y="316"/>
                  <a:pt x="85" y="322"/>
                  <a:pt x="92" y="322"/>
                </a:cubicBezTo>
                <a:cubicBezTo>
                  <a:pt x="100" y="322"/>
                  <a:pt x="106" y="316"/>
                  <a:pt x="106" y="308"/>
                </a:cubicBezTo>
                <a:cubicBezTo>
                  <a:pt x="106" y="214"/>
                  <a:pt x="106" y="214"/>
                  <a:pt x="106" y="214"/>
                </a:cubicBezTo>
                <a:cubicBezTo>
                  <a:pt x="141" y="214"/>
                  <a:pt x="141" y="214"/>
                  <a:pt x="141" y="214"/>
                </a:cubicBezTo>
                <a:cubicBezTo>
                  <a:pt x="104" y="104"/>
                  <a:pt x="104" y="104"/>
                  <a:pt x="104" y="104"/>
                </a:cubicBezTo>
                <a:cubicBezTo>
                  <a:pt x="107" y="104"/>
                  <a:pt x="107" y="104"/>
                  <a:pt x="107" y="104"/>
                </a:cubicBezTo>
                <a:cubicBezTo>
                  <a:pt x="129" y="169"/>
                  <a:pt x="129" y="169"/>
                  <a:pt x="129" y="169"/>
                </a:cubicBezTo>
                <a:cubicBezTo>
                  <a:pt x="131" y="175"/>
                  <a:pt x="138" y="178"/>
                  <a:pt x="144" y="176"/>
                </a:cubicBezTo>
                <a:cubicBezTo>
                  <a:pt x="150" y="174"/>
                  <a:pt x="153" y="167"/>
                  <a:pt x="151" y="161"/>
                </a:cubicBezTo>
                <a:close/>
              </a:path>
            </a:pathLst>
          </a:custGeom>
          <a:solidFill>
            <a:srgbClr val="CB1B3D"/>
          </a:solidFill>
          <a:ln>
            <a:noFill/>
          </a:ln>
        </p:spPr>
        <p:txBody>
          <a:bodyPr vert="horz" wrap="square" lIns="52918" tIns="26459" rIns="52918" bIns="26459" numCol="1" anchor="t" anchorCtr="0" compatLnSpc="1"/>
          <a:lstStyle/>
          <a:p>
            <a:endParaRPr lang="zh-CN" altLang="en-US" sz="1015"/>
          </a:p>
        </p:txBody>
      </p:sp>
      <p:sp>
        <p:nvSpPr>
          <p:cNvPr id="73" name="Freeform 36"/>
          <p:cNvSpPr>
            <a:spLocks noEditPoints="1"/>
          </p:cNvSpPr>
          <p:nvPr/>
        </p:nvSpPr>
        <p:spPr bwMode="auto">
          <a:xfrm>
            <a:off x="7706461" y="3086754"/>
            <a:ext cx="113312" cy="286317"/>
          </a:xfrm>
          <a:custGeom>
            <a:avLst/>
            <a:gdLst>
              <a:gd name="T0" fmla="*/ 64 w 127"/>
              <a:gd name="T1" fmla="*/ 58 h 321"/>
              <a:gd name="T2" fmla="*/ 93 w 127"/>
              <a:gd name="T3" fmla="*/ 29 h 321"/>
              <a:gd name="T4" fmla="*/ 64 w 127"/>
              <a:gd name="T5" fmla="*/ 0 h 321"/>
              <a:gd name="T6" fmla="*/ 34 w 127"/>
              <a:gd name="T7" fmla="*/ 29 h 321"/>
              <a:gd name="T8" fmla="*/ 64 w 127"/>
              <a:gd name="T9" fmla="*/ 58 h 321"/>
              <a:gd name="T10" fmla="*/ 127 w 127"/>
              <a:gd name="T11" fmla="*/ 85 h 321"/>
              <a:gd name="T12" fmla="*/ 127 w 127"/>
              <a:gd name="T13" fmla="*/ 85 h 321"/>
              <a:gd name="T14" fmla="*/ 102 w 127"/>
              <a:gd name="T15" fmla="*/ 63 h 321"/>
              <a:gd name="T16" fmla="*/ 25 w 127"/>
              <a:gd name="T17" fmla="*/ 63 h 321"/>
              <a:gd name="T18" fmla="*/ 1 w 127"/>
              <a:gd name="T19" fmla="*/ 85 h 321"/>
              <a:gd name="T20" fmla="*/ 0 w 127"/>
              <a:gd name="T21" fmla="*/ 85 h 321"/>
              <a:gd name="T22" fmla="*/ 0 w 127"/>
              <a:gd name="T23" fmla="*/ 169 h 321"/>
              <a:gd name="T24" fmla="*/ 13 w 127"/>
              <a:gd name="T25" fmla="*/ 181 h 321"/>
              <a:gd name="T26" fmla="*/ 26 w 127"/>
              <a:gd name="T27" fmla="*/ 169 h 321"/>
              <a:gd name="T28" fmla="*/ 26 w 127"/>
              <a:gd name="T29" fmla="*/ 107 h 321"/>
              <a:gd name="T30" fmla="*/ 29 w 127"/>
              <a:gd name="T31" fmla="*/ 107 h 321"/>
              <a:gd name="T32" fmla="*/ 31 w 127"/>
              <a:gd name="T33" fmla="*/ 107 h 321"/>
              <a:gd name="T34" fmla="*/ 30 w 127"/>
              <a:gd name="T35" fmla="*/ 110 h 321"/>
              <a:gd name="T36" fmla="*/ 30 w 127"/>
              <a:gd name="T37" fmla="*/ 306 h 321"/>
              <a:gd name="T38" fmla="*/ 46 w 127"/>
              <a:gd name="T39" fmla="*/ 321 h 321"/>
              <a:gd name="T40" fmla="*/ 62 w 127"/>
              <a:gd name="T41" fmla="*/ 306 h 321"/>
              <a:gd name="T42" fmla="*/ 62 w 127"/>
              <a:gd name="T43" fmla="*/ 216 h 321"/>
              <a:gd name="T44" fmla="*/ 66 w 127"/>
              <a:gd name="T45" fmla="*/ 216 h 321"/>
              <a:gd name="T46" fmla="*/ 66 w 127"/>
              <a:gd name="T47" fmla="*/ 306 h 321"/>
              <a:gd name="T48" fmla="*/ 81 w 127"/>
              <a:gd name="T49" fmla="*/ 321 h 321"/>
              <a:gd name="T50" fmla="*/ 97 w 127"/>
              <a:gd name="T51" fmla="*/ 306 h 321"/>
              <a:gd name="T52" fmla="*/ 97 w 127"/>
              <a:gd name="T53" fmla="*/ 110 h 321"/>
              <a:gd name="T54" fmla="*/ 97 w 127"/>
              <a:gd name="T55" fmla="*/ 107 h 321"/>
              <a:gd name="T56" fmla="*/ 101 w 127"/>
              <a:gd name="T57" fmla="*/ 107 h 321"/>
              <a:gd name="T58" fmla="*/ 101 w 127"/>
              <a:gd name="T59" fmla="*/ 168 h 321"/>
              <a:gd name="T60" fmla="*/ 114 w 127"/>
              <a:gd name="T61" fmla="*/ 181 h 321"/>
              <a:gd name="T62" fmla="*/ 127 w 127"/>
              <a:gd name="T63" fmla="*/ 168 h 321"/>
              <a:gd name="T64" fmla="*/ 127 w 127"/>
              <a:gd name="T65" fmla="*/ 85 h 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27" h="321">
                <a:moveTo>
                  <a:pt x="64" y="58"/>
                </a:moveTo>
                <a:cubicBezTo>
                  <a:pt x="80" y="58"/>
                  <a:pt x="93" y="45"/>
                  <a:pt x="93" y="29"/>
                </a:cubicBezTo>
                <a:cubicBezTo>
                  <a:pt x="93" y="13"/>
                  <a:pt x="80" y="0"/>
                  <a:pt x="64" y="0"/>
                </a:cubicBezTo>
                <a:cubicBezTo>
                  <a:pt x="47" y="0"/>
                  <a:pt x="34" y="13"/>
                  <a:pt x="34" y="29"/>
                </a:cubicBezTo>
                <a:cubicBezTo>
                  <a:pt x="34" y="45"/>
                  <a:pt x="47" y="58"/>
                  <a:pt x="64" y="58"/>
                </a:cubicBezTo>
                <a:close/>
                <a:moveTo>
                  <a:pt x="127" y="85"/>
                </a:moveTo>
                <a:cubicBezTo>
                  <a:pt x="127" y="85"/>
                  <a:pt x="127" y="85"/>
                  <a:pt x="127" y="85"/>
                </a:cubicBezTo>
                <a:cubicBezTo>
                  <a:pt x="126" y="73"/>
                  <a:pt x="115" y="63"/>
                  <a:pt x="102" y="63"/>
                </a:cubicBezTo>
                <a:cubicBezTo>
                  <a:pt x="25" y="63"/>
                  <a:pt x="25" y="63"/>
                  <a:pt x="25" y="63"/>
                </a:cubicBezTo>
                <a:cubicBezTo>
                  <a:pt x="12" y="63"/>
                  <a:pt x="2" y="73"/>
                  <a:pt x="1" y="85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169"/>
                  <a:pt x="0" y="169"/>
                  <a:pt x="0" y="169"/>
                </a:cubicBezTo>
                <a:cubicBezTo>
                  <a:pt x="0" y="176"/>
                  <a:pt x="6" y="181"/>
                  <a:pt x="13" y="181"/>
                </a:cubicBezTo>
                <a:cubicBezTo>
                  <a:pt x="20" y="181"/>
                  <a:pt x="26" y="176"/>
                  <a:pt x="26" y="169"/>
                </a:cubicBezTo>
                <a:cubicBezTo>
                  <a:pt x="26" y="107"/>
                  <a:pt x="26" y="107"/>
                  <a:pt x="26" y="107"/>
                </a:cubicBezTo>
                <a:cubicBezTo>
                  <a:pt x="27" y="107"/>
                  <a:pt x="28" y="107"/>
                  <a:pt x="29" y="107"/>
                </a:cubicBezTo>
                <a:cubicBezTo>
                  <a:pt x="31" y="107"/>
                  <a:pt x="31" y="107"/>
                  <a:pt x="31" y="107"/>
                </a:cubicBezTo>
                <a:cubicBezTo>
                  <a:pt x="30" y="108"/>
                  <a:pt x="30" y="109"/>
                  <a:pt x="30" y="110"/>
                </a:cubicBezTo>
                <a:cubicBezTo>
                  <a:pt x="30" y="306"/>
                  <a:pt x="30" y="306"/>
                  <a:pt x="30" y="306"/>
                </a:cubicBezTo>
                <a:cubicBezTo>
                  <a:pt x="30" y="314"/>
                  <a:pt x="37" y="321"/>
                  <a:pt x="46" y="321"/>
                </a:cubicBezTo>
                <a:cubicBezTo>
                  <a:pt x="55" y="321"/>
                  <a:pt x="62" y="314"/>
                  <a:pt x="62" y="306"/>
                </a:cubicBezTo>
                <a:cubicBezTo>
                  <a:pt x="62" y="216"/>
                  <a:pt x="62" y="216"/>
                  <a:pt x="62" y="216"/>
                </a:cubicBezTo>
                <a:cubicBezTo>
                  <a:pt x="66" y="216"/>
                  <a:pt x="66" y="216"/>
                  <a:pt x="66" y="216"/>
                </a:cubicBezTo>
                <a:cubicBezTo>
                  <a:pt x="66" y="306"/>
                  <a:pt x="66" y="306"/>
                  <a:pt x="66" y="306"/>
                </a:cubicBezTo>
                <a:cubicBezTo>
                  <a:pt x="66" y="314"/>
                  <a:pt x="73" y="321"/>
                  <a:pt x="81" y="321"/>
                </a:cubicBezTo>
                <a:cubicBezTo>
                  <a:pt x="90" y="321"/>
                  <a:pt x="97" y="314"/>
                  <a:pt x="97" y="306"/>
                </a:cubicBezTo>
                <a:cubicBezTo>
                  <a:pt x="97" y="110"/>
                  <a:pt x="97" y="110"/>
                  <a:pt x="97" y="110"/>
                </a:cubicBezTo>
                <a:cubicBezTo>
                  <a:pt x="97" y="109"/>
                  <a:pt x="97" y="108"/>
                  <a:pt x="97" y="107"/>
                </a:cubicBezTo>
                <a:cubicBezTo>
                  <a:pt x="101" y="107"/>
                  <a:pt x="101" y="107"/>
                  <a:pt x="101" y="107"/>
                </a:cubicBezTo>
                <a:cubicBezTo>
                  <a:pt x="101" y="168"/>
                  <a:pt x="101" y="168"/>
                  <a:pt x="101" y="168"/>
                </a:cubicBezTo>
                <a:cubicBezTo>
                  <a:pt x="101" y="175"/>
                  <a:pt x="107" y="181"/>
                  <a:pt x="114" y="181"/>
                </a:cubicBezTo>
                <a:cubicBezTo>
                  <a:pt x="121" y="181"/>
                  <a:pt x="127" y="175"/>
                  <a:pt x="127" y="168"/>
                </a:cubicBezTo>
                <a:cubicBezTo>
                  <a:pt x="127" y="85"/>
                  <a:pt x="127" y="85"/>
                  <a:pt x="127" y="85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vert="horz" wrap="square" lIns="52918" tIns="26459" rIns="52918" bIns="26459" numCol="1" anchor="t" anchorCtr="0" compatLnSpc="1"/>
          <a:lstStyle/>
          <a:p>
            <a:endParaRPr lang="zh-CN" altLang="en-US" sz="1015"/>
          </a:p>
        </p:txBody>
      </p:sp>
      <p:sp>
        <p:nvSpPr>
          <p:cNvPr id="74" name="Freeform 38"/>
          <p:cNvSpPr>
            <a:spLocks noEditPoints="1"/>
          </p:cNvSpPr>
          <p:nvPr/>
        </p:nvSpPr>
        <p:spPr bwMode="auto">
          <a:xfrm>
            <a:off x="6272487" y="3954164"/>
            <a:ext cx="195835" cy="195846"/>
          </a:xfrm>
          <a:custGeom>
            <a:avLst/>
            <a:gdLst>
              <a:gd name="T0" fmla="*/ 91 w 181"/>
              <a:gd name="T1" fmla="*/ 0 h 181"/>
              <a:gd name="T2" fmla="*/ 154 w 181"/>
              <a:gd name="T3" fmla="*/ 26 h 181"/>
              <a:gd name="T4" fmla="*/ 154 w 181"/>
              <a:gd name="T5" fmla="*/ 26 h 181"/>
              <a:gd name="T6" fmla="*/ 181 w 181"/>
              <a:gd name="T7" fmla="*/ 90 h 181"/>
              <a:gd name="T8" fmla="*/ 154 w 181"/>
              <a:gd name="T9" fmla="*/ 154 h 181"/>
              <a:gd name="T10" fmla="*/ 91 w 181"/>
              <a:gd name="T11" fmla="*/ 181 h 181"/>
              <a:gd name="T12" fmla="*/ 27 w 181"/>
              <a:gd name="T13" fmla="*/ 154 h 181"/>
              <a:gd name="T14" fmla="*/ 27 w 181"/>
              <a:gd name="T15" fmla="*/ 154 h 181"/>
              <a:gd name="T16" fmla="*/ 0 w 181"/>
              <a:gd name="T17" fmla="*/ 90 h 181"/>
              <a:gd name="T18" fmla="*/ 27 w 181"/>
              <a:gd name="T19" fmla="*/ 26 h 181"/>
              <a:gd name="T20" fmla="*/ 27 w 181"/>
              <a:gd name="T21" fmla="*/ 26 h 181"/>
              <a:gd name="T22" fmla="*/ 91 w 181"/>
              <a:gd name="T23" fmla="*/ 0 h 181"/>
              <a:gd name="T24" fmla="*/ 129 w 181"/>
              <a:gd name="T25" fmla="*/ 52 h 181"/>
              <a:gd name="T26" fmla="*/ 91 w 181"/>
              <a:gd name="T27" fmla="*/ 36 h 181"/>
              <a:gd name="T28" fmla="*/ 52 w 181"/>
              <a:gd name="T29" fmla="*/ 52 h 181"/>
              <a:gd name="T30" fmla="*/ 52 w 181"/>
              <a:gd name="T31" fmla="*/ 52 h 181"/>
              <a:gd name="T32" fmla="*/ 37 w 181"/>
              <a:gd name="T33" fmla="*/ 90 h 181"/>
              <a:gd name="T34" fmla="*/ 52 w 181"/>
              <a:gd name="T35" fmla="*/ 128 h 181"/>
              <a:gd name="T36" fmla="*/ 52 w 181"/>
              <a:gd name="T37" fmla="*/ 128 h 181"/>
              <a:gd name="T38" fmla="*/ 91 w 181"/>
              <a:gd name="T39" fmla="*/ 144 h 181"/>
              <a:gd name="T40" fmla="*/ 129 w 181"/>
              <a:gd name="T41" fmla="*/ 128 h 181"/>
              <a:gd name="T42" fmla="*/ 145 w 181"/>
              <a:gd name="T43" fmla="*/ 90 h 181"/>
              <a:gd name="T44" fmla="*/ 129 w 181"/>
              <a:gd name="T45" fmla="*/ 52 h 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81" h="181">
                <a:moveTo>
                  <a:pt x="91" y="0"/>
                </a:moveTo>
                <a:cubicBezTo>
                  <a:pt x="116" y="0"/>
                  <a:pt x="138" y="10"/>
                  <a:pt x="154" y="26"/>
                </a:cubicBezTo>
                <a:cubicBezTo>
                  <a:pt x="154" y="26"/>
                  <a:pt x="154" y="26"/>
                  <a:pt x="154" y="26"/>
                </a:cubicBezTo>
                <a:cubicBezTo>
                  <a:pt x="171" y="43"/>
                  <a:pt x="181" y="65"/>
                  <a:pt x="181" y="90"/>
                </a:cubicBezTo>
                <a:cubicBezTo>
                  <a:pt x="181" y="115"/>
                  <a:pt x="171" y="138"/>
                  <a:pt x="154" y="154"/>
                </a:cubicBezTo>
                <a:cubicBezTo>
                  <a:pt x="138" y="170"/>
                  <a:pt x="116" y="181"/>
                  <a:pt x="91" y="181"/>
                </a:cubicBezTo>
                <a:cubicBezTo>
                  <a:pt x="66" y="181"/>
                  <a:pt x="43" y="170"/>
                  <a:pt x="27" y="154"/>
                </a:cubicBezTo>
                <a:cubicBezTo>
                  <a:pt x="27" y="154"/>
                  <a:pt x="27" y="154"/>
                  <a:pt x="27" y="154"/>
                </a:cubicBezTo>
                <a:cubicBezTo>
                  <a:pt x="10" y="138"/>
                  <a:pt x="0" y="115"/>
                  <a:pt x="0" y="90"/>
                </a:cubicBezTo>
                <a:cubicBezTo>
                  <a:pt x="0" y="65"/>
                  <a:pt x="10" y="43"/>
                  <a:pt x="27" y="26"/>
                </a:cubicBezTo>
                <a:cubicBezTo>
                  <a:pt x="27" y="26"/>
                  <a:pt x="27" y="26"/>
                  <a:pt x="27" y="26"/>
                </a:cubicBezTo>
                <a:cubicBezTo>
                  <a:pt x="43" y="10"/>
                  <a:pt x="66" y="0"/>
                  <a:pt x="91" y="0"/>
                </a:cubicBezTo>
                <a:close/>
                <a:moveTo>
                  <a:pt x="129" y="52"/>
                </a:moveTo>
                <a:cubicBezTo>
                  <a:pt x="119" y="42"/>
                  <a:pt x="105" y="36"/>
                  <a:pt x="91" y="36"/>
                </a:cubicBezTo>
                <a:cubicBezTo>
                  <a:pt x="76" y="36"/>
                  <a:pt x="62" y="42"/>
                  <a:pt x="52" y="52"/>
                </a:cubicBezTo>
                <a:cubicBezTo>
                  <a:pt x="52" y="52"/>
                  <a:pt x="52" y="52"/>
                  <a:pt x="52" y="52"/>
                </a:cubicBezTo>
                <a:cubicBezTo>
                  <a:pt x="43" y="62"/>
                  <a:pt x="37" y="75"/>
                  <a:pt x="37" y="90"/>
                </a:cubicBezTo>
                <a:cubicBezTo>
                  <a:pt x="37" y="105"/>
                  <a:pt x="43" y="119"/>
                  <a:pt x="52" y="128"/>
                </a:cubicBezTo>
                <a:cubicBezTo>
                  <a:pt x="52" y="128"/>
                  <a:pt x="52" y="128"/>
                  <a:pt x="52" y="128"/>
                </a:cubicBezTo>
                <a:cubicBezTo>
                  <a:pt x="62" y="138"/>
                  <a:pt x="76" y="144"/>
                  <a:pt x="91" y="144"/>
                </a:cubicBezTo>
                <a:cubicBezTo>
                  <a:pt x="105" y="144"/>
                  <a:pt x="119" y="138"/>
                  <a:pt x="129" y="128"/>
                </a:cubicBezTo>
                <a:cubicBezTo>
                  <a:pt x="138" y="119"/>
                  <a:pt x="145" y="105"/>
                  <a:pt x="145" y="90"/>
                </a:cubicBezTo>
                <a:cubicBezTo>
                  <a:pt x="145" y="75"/>
                  <a:pt x="139" y="62"/>
                  <a:pt x="129" y="52"/>
                </a:cubicBezTo>
                <a:close/>
              </a:path>
            </a:pathLst>
          </a:custGeom>
          <a:solidFill>
            <a:srgbClr val="CB1B3D"/>
          </a:solidFill>
          <a:ln>
            <a:noFill/>
          </a:ln>
        </p:spPr>
        <p:txBody>
          <a:bodyPr vert="horz" wrap="square" lIns="52918" tIns="26459" rIns="52918" bIns="26459" numCol="1" anchor="t" anchorCtr="0" compatLnSpc="1"/>
          <a:lstStyle/>
          <a:p>
            <a:endParaRPr lang="zh-CN" altLang="en-US" sz="1015"/>
          </a:p>
        </p:txBody>
      </p:sp>
      <p:sp>
        <p:nvSpPr>
          <p:cNvPr id="76" name="Freeform 7"/>
          <p:cNvSpPr/>
          <p:nvPr/>
        </p:nvSpPr>
        <p:spPr bwMode="auto">
          <a:xfrm>
            <a:off x="1703188" y="2860517"/>
            <a:ext cx="694134" cy="1287066"/>
          </a:xfrm>
          <a:custGeom>
            <a:avLst/>
            <a:gdLst>
              <a:gd name="T0" fmla="*/ 0 w 2566"/>
              <a:gd name="T1" fmla="*/ 4761 h 4761"/>
              <a:gd name="T2" fmla="*/ 1296 w 2566"/>
              <a:gd name="T3" fmla="*/ 0 h 4761"/>
              <a:gd name="T4" fmla="*/ 2566 w 2566"/>
              <a:gd name="T5" fmla="*/ 4761 h 4761"/>
              <a:gd name="T6" fmla="*/ 0 w 2566"/>
              <a:gd name="T7" fmla="*/ 4761 h 47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566" h="4761">
                <a:moveTo>
                  <a:pt x="0" y="4761"/>
                </a:moveTo>
                <a:lnTo>
                  <a:pt x="1296" y="0"/>
                </a:lnTo>
                <a:lnTo>
                  <a:pt x="2566" y="4761"/>
                </a:lnTo>
                <a:lnTo>
                  <a:pt x="0" y="4761"/>
                </a:lnTo>
                <a:close/>
              </a:path>
            </a:pathLst>
          </a:custGeom>
          <a:solidFill>
            <a:srgbClr val="CB1B3D"/>
          </a:solidFill>
          <a:ln>
            <a:noFill/>
          </a:ln>
        </p:spPr>
        <p:txBody>
          <a:bodyPr vert="horz" wrap="square" lIns="68573" tIns="34286" rIns="68573" bIns="34286" numCol="1" anchor="t" anchorCtr="0" compatLnSpc="1"/>
          <a:lstStyle/>
          <a:p>
            <a:endParaRPr lang="zh-CN" altLang="en-US" sz="1015"/>
          </a:p>
        </p:txBody>
      </p:sp>
      <p:sp>
        <p:nvSpPr>
          <p:cNvPr id="77" name="Freeform 10"/>
          <p:cNvSpPr/>
          <p:nvPr/>
        </p:nvSpPr>
        <p:spPr bwMode="auto">
          <a:xfrm>
            <a:off x="2590202" y="2394983"/>
            <a:ext cx="794147" cy="1752600"/>
          </a:xfrm>
          <a:custGeom>
            <a:avLst/>
            <a:gdLst>
              <a:gd name="T0" fmla="*/ 0 w 2937"/>
              <a:gd name="T1" fmla="*/ 6482 h 6482"/>
              <a:gd name="T2" fmla="*/ 1455 w 2937"/>
              <a:gd name="T3" fmla="*/ 0 h 6482"/>
              <a:gd name="T4" fmla="*/ 2937 w 2937"/>
              <a:gd name="T5" fmla="*/ 6482 h 6482"/>
              <a:gd name="T6" fmla="*/ 0 w 2937"/>
              <a:gd name="T7" fmla="*/ 6482 h 64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937" h="6482">
                <a:moveTo>
                  <a:pt x="0" y="6482"/>
                </a:moveTo>
                <a:lnTo>
                  <a:pt x="1455" y="0"/>
                </a:lnTo>
                <a:lnTo>
                  <a:pt x="2937" y="6482"/>
                </a:lnTo>
                <a:lnTo>
                  <a:pt x="0" y="6482"/>
                </a:lnTo>
                <a:close/>
              </a:path>
            </a:pathLst>
          </a:custGeom>
          <a:solidFill>
            <a:srgbClr val="CB1B3D">
              <a:alpha val="64000"/>
            </a:srgbClr>
          </a:solidFill>
          <a:ln>
            <a:noFill/>
          </a:ln>
        </p:spPr>
        <p:txBody>
          <a:bodyPr vert="horz" wrap="square" lIns="68573" tIns="34286" rIns="68573" bIns="34286" numCol="1" anchor="t" anchorCtr="0" compatLnSpc="1"/>
          <a:lstStyle/>
          <a:p>
            <a:endParaRPr lang="zh-CN" altLang="en-US" sz="1015"/>
          </a:p>
        </p:txBody>
      </p:sp>
      <p:sp>
        <p:nvSpPr>
          <p:cNvPr id="82" name="Freeform 14"/>
          <p:cNvSpPr/>
          <p:nvPr/>
        </p:nvSpPr>
        <p:spPr bwMode="auto">
          <a:xfrm>
            <a:off x="3470075" y="3099838"/>
            <a:ext cx="708422" cy="1051322"/>
          </a:xfrm>
          <a:custGeom>
            <a:avLst/>
            <a:gdLst>
              <a:gd name="T0" fmla="*/ 0 w 2619"/>
              <a:gd name="T1" fmla="*/ 3889 h 3889"/>
              <a:gd name="T2" fmla="*/ 1297 w 2619"/>
              <a:gd name="T3" fmla="*/ 0 h 3889"/>
              <a:gd name="T4" fmla="*/ 2619 w 2619"/>
              <a:gd name="T5" fmla="*/ 3889 h 3889"/>
              <a:gd name="T6" fmla="*/ 0 w 2619"/>
              <a:gd name="T7" fmla="*/ 3889 h 38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19" h="3889">
                <a:moveTo>
                  <a:pt x="0" y="3889"/>
                </a:moveTo>
                <a:lnTo>
                  <a:pt x="1297" y="0"/>
                </a:lnTo>
                <a:lnTo>
                  <a:pt x="2619" y="3889"/>
                </a:lnTo>
                <a:lnTo>
                  <a:pt x="0" y="3889"/>
                </a:lnTo>
                <a:close/>
              </a:path>
            </a:pathLst>
          </a:custGeom>
          <a:solidFill>
            <a:srgbClr val="CB1B3D"/>
          </a:solidFill>
          <a:ln>
            <a:noFill/>
          </a:ln>
        </p:spPr>
        <p:txBody>
          <a:bodyPr vert="horz" wrap="square" lIns="68573" tIns="34286" rIns="68573" bIns="34286" numCol="1" anchor="t" anchorCtr="0" compatLnSpc="1"/>
          <a:lstStyle/>
          <a:p>
            <a:endParaRPr lang="zh-CN" altLang="en-US" sz="1015"/>
          </a:p>
        </p:txBody>
      </p:sp>
      <p:sp>
        <p:nvSpPr>
          <p:cNvPr id="83" name="Freeform 17"/>
          <p:cNvSpPr/>
          <p:nvPr/>
        </p:nvSpPr>
        <p:spPr bwMode="auto">
          <a:xfrm>
            <a:off x="4314231" y="1909209"/>
            <a:ext cx="844153" cy="2238375"/>
          </a:xfrm>
          <a:custGeom>
            <a:avLst/>
            <a:gdLst>
              <a:gd name="T0" fmla="*/ 0 w 3122"/>
              <a:gd name="T1" fmla="*/ 8280 h 8280"/>
              <a:gd name="T2" fmla="*/ 1561 w 3122"/>
              <a:gd name="T3" fmla="*/ 0 h 8280"/>
              <a:gd name="T4" fmla="*/ 3122 w 3122"/>
              <a:gd name="T5" fmla="*/ 8280 h 8280"/>
              <a:gd name="T6" fmla="*/ 0 w 3122"/>
              <a:gd name="T7" fmla="*/ 8280 h 8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122" h="8280">
                <a:moveTo>
                  <a:pt x="0" y="8280"/>
                </a:moveTo>
                <a:lnTo>
                  <a:pt x="1561" y="0"/>
                </a:lnTo>
                <a:lnTo>
                  <a:pt x="3122" y="8280"/>
                </a:lnTo>
                <a:lnTo>
                  <a:pt x="0" y="8280"/>
                </a:lnTo>
                <a:close/>
              </a:path>
            </a:pathLst>
          </a:custGeom>
          <a:solidFill>
            <a:srgbClr val="CB1B3D">
              <a:alpha val="64000"/>
            </a:srgbClr>
          </a:solidFill>
          <a:ln>
            <a:noFill/>
          </a:ln>
        </p:spPr>
        <p:txBody>
          <a:bodyPr vert="horz" wrap="square" lIns="68573" tIns="34286" rIns="68573" bIns="34286" numCol="1" anchor="t" anchorCtr="0" compatLnSpc="1"/>
          <a:lstStyle/>
          <a:p>
            <a:endParaRPr lang="zh-CN" altLang="en-US" sz="1015"/>
          </a:p>
        </p:txBody>
      </p:sp>
      <p:sp>
        <p:nvSpPr>
          <p:cNvPr id="102" name="TextBox 101"/>
          <p:cNvSpPr txBox="1"/>
          <p:nvPr/>
        </p:nvSpPr>
        <p:spPr>
          <a:xfrm>
            <a:off x="6510000" y="3667225"/>
            <a:ext cx="568534" cy="191934"/>
          </a:xfrm>
          <a:prstGeom prst="rect">
            <a:avLst/>
          </a:prstGeom>
          <a:noFill/>
        </p:spPr>
        <p:txBody>
          <a:bodyPr wrap="none" lIns="52918" tIns="26459" rIns="52918" bIns="26459" rtlCol="0">
            <a:spAutoFit/>
          </a:bodyPr>
          <a:lstStyle/>
          <a:p>
            <a:r>
              <a:rPr lang="zh-CN" altLang="en-US" sz="9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09" name="Freeform 38"/>
          <p:cNvSpPr>
            <a:spLocks noEditPoints="1"/>
          </p:cNvSpPr>
          <p:nvPr/>
        </p:nvSpPr>
        <p:spPr bwMode="auto">
          <a:xfrm>
            <a:off x="6272487" y="3667223"/>
            <a:ext cx="195835" cy="195846"/>
          </a:xfrm>
          <a:custGeom>
            <a:avLst/>
            <a:gdLst>
              <a:gd name="T0" fmla="*/ 91 w 181"/>
              <a:gd name="T1" fmla="*/ 0 h 181"/>
              <a:gd name="T2" fmla="*/ 154 w 181"/>
              <a:gd name="T3" fmla="*/ 26 h 181"/>
              <a:gd name="T4" fmla="*/ 154 w 181"/>
              <a:gd name="T5" fmla="*/ 26 h 181"/>
              <a:gd name="T6" fmla="*/ 181 w 181"/>
              <a:gd name="T7" fmla="*/ 90 h 181"/>
              <a:gd name="T8" fmla="*/ 154 w 181"/>
              <a:gd name="T9" fmla="*/ 154 h 181"/>
              <a:gd name="T10" fmla="*/ 91 w 181"/>
              <a:gd name="T11" fmla="*/ 181 h 181"/>
              <a:gd name="T12" fmla="*/ 27 w 181"/>
              <a:gd name="T13" fmla="*/ 154 h 181"/>
              <a:gd name="T14" fmla="*/ 27 w 181"/>
              <a:gd name="T15" fmla="*/ 154 h 181"/>
              <a:gd name="T16" fmla="*/ 0 w 181"/>
              <a:gd name="T17" fmla="*/ 90 h 181"/>
              <a:gd name="T18" fmla="*/ 27 w 181"/>
              <a:gd name="T19" fmla="*/ 26 h 181"/>
              <a:gd name="T20" fmla="*/ 27 w 181"/>
              <a:gd name="T21" fmla="*/ 26 h 181"/>
              <a:gd name="T22" fmla="*/ 91 w 181"/>
              <a:gd name="T23" fmla="*/ 0 h 181"/>
              <a:gd name="T24" fmla="*/ 129 w 181"/>
              <a:gd name="T25" fmla="*/ 52 h 181"/>
              <a:gd name="T26" fmla="*/ 91 w 181"/>
              <a:gd name="T27" fmla="*/ 36 h 181"/>
              <a:gd name="T28" fmla="*/ 52 w 181"/>
              <a:gd name="T29" fmla="*/ 52 h 181"/>
              <a:gd name="T30" fmla="*/ 52 w 181"/>
              <a:gd name="T31" fmla="*/ 52 h 181"/>
              <a:gd name="T32" fmla="*/ 37 w 181"/>
              <a:gd name="T33" fmla="*/ 90 h 181"/>
              <a:gd name="T34" fmla="*/ 52 w 181"/>
              <a:gd name="T35" fmla="*/ 128 h 181"/>
              <a:gd name="T36" fmla="*/ 52 w 181"/>
              <a:gd name="T37" fmla="*/ 128 h 181"/>
              <a:gd name="T38" fmla="*/ 91 w 181"/>
              <a:gd name="T39" fmla="*/ 144 h 181"/>
              <a:gd name="T40" fmla="*/ 129 w 181"/>
              <a:gd name="T41" fmla="*/ 128 h 181"/>
              <a:gd name="T42" fmla="*/ 145 w 181"/>
              <a:gd name="T43" fmla="*/ 90 h 181"/>
              <a:gd name="T44" fmla="*/ 129 w 181"/>
              <a:gd name="T45" fmla="*/ 52 h 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81" h="181">
                <a:moveTo>
                  <a:pt x="91" y="0"/>
                </a:moveTo>
                <a:cubicBezTo>
                  <a:pt x="116" y="0"/>
                  <a:pt x="138" y="10"/>
                  <a:pt x="154" y="26"/>
                </a:cubicBezTo>
                <a:cubicBezTo>
                  <a:pt x="154" y="26"/>
                  <a:pt x="154" y="26"/>
                  <a:pt x="154" y="26"/>
                </a:cubicBezTo>
                <a:cubicBezTo>
                  <a:pt x="171" y="43"/>
                  <a:pt x="181" y="65"/>
                  <a:pt x="181" y="90"/>
                </a:cubicBezTo>
                <a:cubicBezTo>
                  <a:pt x="181" y="115"/>
                  <a:pt x="171" y="138"/>
                  <a:pt x="154" y="154"/>
                </a:cubicBezTo>
                <a:cubicBezTo>
                  <a:pt x="138" y="170"/>
                  <a:pt x="116" y="181"/>
                  <a:pt x="91" y="181"/>
                </a:cubicBezTo>
                <a:cubicBezTo>
                  <a:pt x="66" y="181"/>
                  <a:pt x="43" y="170"/>
                  <a:pt x="27" y="154"/>
                </a:cubicBezTo>
                <a:cubicBezTo>
                  <a:pt x="27" y="154"/>
                  <a:pt x="27" y="154"/>
                  <a:pt x="27" y="154"/>
                </a:cubicBezTo>
                <a:cubicBezTo>
                  <a:pt x="10" y="138"/>
                  <a:pt x="0" y="115"/>
                  <a:pt x="0" y="90"/>
                </a:cubicBezTo>
                <a:cubicBezTo>
                  <a:pt x="0" y="65"/>
                  <a:pt x="10" y="43"/>
                  <a:pt x="27" y="26"/>
                </a:cubicBezTo>
                <a:cubicBezTo>
                  <a:pt x="27" y="26"/>
                  <a:pt x="27" y="26"/>
                  <a:pt x="27" y="26"/>
                </a:cubicBezTo>
                <a:cubicBezTo>
                  <a:pt x="43" y="10"/>
                  <a:pt x="66" y="0"/>
                  <a:pt x="91" y="0"/>
                </a:cubicBezTo>
                <a:close/>
                <a:moveTo>
                  <a:pt x="129" y="52"/>
                </a:moveTo>
                <a:cubicBezTo>
                  <a:pt x="119" y="42"/>
                  <a:pt x="105" y="36"/>
                  <a:pt x="91" y="36"/>
                </a:cubicBezTo>
                <a:cubicBezTo>
                  <a:pt x="76" y="36"/>
                  <a:pt x="62" y="42"/>
                  <a:pt x="52" y="52"/>
                </a:cubicBezTo>
                <a:cubicBezTo>
                  <a:pt x="52" y="52"/>
                  <a:pt x="52" y="52"/>
                  <a:pt x="52" y="52"/>
                </a:cubicBezTo>
                <a:cubicBezTo>
                  <a:pt x="43" y="62"/>
                  <a:pt x="37" y="75"/>
                  <a:pt x="37" y="90"/>
                </a:cubicBezTo>
                <a:cubicBezTo>
                  <a:pt x="37" y="105"/>
                  <a:pt x="43" y="119"/>
                  <a:pt x="52" y="128"/>
                </a:cubicBezTo>
                <a:cubicBezTo>
                  <a:pt x="52" y="128"/>
                  <a:pt x="52" y="128"/>
                  <a:pt x="52" y="128"/>
                </a:cubicBezTo>
                <a:cubicBezTo>
                  <a:pt x="62" y="138"/>
                  <a:pt x="76" y="144"/>
                  <a:pt x="91" y="144"/>
                </a:cubicBezTo>
                <a:cubicBezTo>
                  <a:pt x="105" y="144"/>
                  <a:pt x="119" y="138"/>
                  <a:pt x="129" y="128"/>
                </a:cubicBezTo>
                <a:cubicBezTo>
                  <a:pt x="138" y="119"/>
                  <a:pt x="145" y="105"/>
                  <a:pt x="145" y="90"/>
                </a:cubicBezTo>
                <a:cubicBezTo>
                  <a:pt x="145" y="75"/>
                  <a:pt x="139" y="62"/>
                  <a:pt x="129" y="52"/>
                </a:cubicBezTo>
                <a:close/>
              </a:path>
            </a:pathLst>
          </a:custGeom>
          <a:solidFill>
            <a:srgbClr val="CB1B3D"/>
          </a:solidFill>
          <a:ln>
            <a:noFill/>
          </a:ln>
        </p:spPr>
        <p:txBody>
          <a:bodyPr vert="horz" wrap="square" lIns="52918" tIns="26459" rIns="52918" bIns="26459" numCol="1" anchor="t" anchorCtr="0" compatLnSpc="1"/>
          <a:lstStyle/>
          <a:p>
            <a:endParaRPr lang="zh-CN" altLang="en-US" sz="1015"/>
          </a:p>
        </p:txBody>
      </p:sp>
      <p:grpSp>
        <p:nvGrpSpPr>
          <p:cNvPr id="4" name="组合 3"/>
          <p:cNvGrpSpPr/>
          <p:nvPr/>
        </p:nvGrpSpPr>
        <p:grpSpPr>
          <a:xfrm>
            <a:off x="1685548" y="1792312"/>
            <a:ext cx="2960794" cy="1349735"/>
            <a:chOff x="2246603" y="2389748"/>
            <a:chExt cx="3947725" cy="1799647"/>
          </a:xfrm>
        </p:grpSpPr>
        <p:cxnSp>
          <p:nvCxnSpPr>
            <p:cNvPr id="117" name="直接连接符 116"/>
            <p:cNvCxnSpPr/>
            <p:nvPr/>
          </p:nvCxnSpPr>
          <p:spPr>
            <a:xfrm flipH="1" flipV="1">
              <a:off x="2848256" y="3020698"/>
              <a:ext cx="1086710" cy="43152"/>
            </a:xfrm>
            <a:prstGeom prst="line">
              <a:avLst/>
            </a:prstGeom>
            <a:ln w="158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" name="组合 1"/>
            <p:cNvGrpSpPr/>
            <p:nvPr/>
          </p:nvGrpSpPr>
          <p:grpSpPr>
            <a:xfrm>
              <a:off x="2246603" y="2389748"/>
              <a:ext cx="3947725" cy="1799647"/>
              <a:chOff x="2246603" y="2389748"/>
              <a:chExt cx="3947725" cy="1799647"/>
            </a:xfrm>
          </p:grpSpPr>
          <p:cxnSp>
            <p:nvCxnSpPr>
              <p:cNvPr id="3" name="直接连接符 2"/>
              <p:cNvCxnSpPr/>
              <p:nvPr/>
            </p:nvCxnSpPr>
            <p:spPr>
              <a:xfrm flipV="1">
                <a:off x="2270123" y="3020697"/>
                <a:ext cx="578132" cy="1168698"/>
              </a:xfrm>
              <a:prstGeom prst="line">
                <a:avLst/>
              </a:prstGeom>
              <a:ln w="158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直接连接符 117"/>
              <p:cNvCxnSpPr/>
              <p:nvPr/>
            </p:nvCxnSpPr>
            <p:spPr>
              <a:xfrm flipH="1">
                <a:off x="3934966" y="2545612"/>
                <a:ext cx="560320" cy="518238"/>
              </a:xfrm>
              <a:prstGeom prst="line">
                <a:avLst/>
              </a:prstGeom>
              <a:ln w="158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直接连接符 118"/>
              <p:cNvCxnSpPr/>
              <p:nvPr/>
            </p:nvCxnSpPr>
            <p:spPr>
              <a:xfrm flipH="1" flipV="1">
                <a:off x="4495286" y="2545612"/>
                <a:ext cx="717903" cy="736402"/>
              </a:xfrm>
              <a:prstGeom prst="line">
                <a:avLst/>
              </a:prstGeom>
              <a:ln w="158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直接连接符 119"/>
              <p:cNvCxnSpPr/>
              <p:nvPr/>
            </p:nvCxnSpPr>
            <p:spPr>
              <a:xfrm flipH="1">
                <a:off x="5213187" y="2420888"/>
                <a:ext cx="947901" cy="858229"/>
              </a:xfrm>
              <a:prstGeom prst="line">
                <a:avLst/>
              </a:prstGeom>
              <a:ln w="158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椭圆 29"/>
              <p:cNvSpPr/>
              <p:nvPr/>
            </p:nvSpPr>
            <p:spPr>
              <a:xfrm>
                <a:off x="4472911" y="2502614"/>
                <a:ext cx="72000" cy="72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5"/>
              </a:p>
            </p:txBody>
          </p:sp>
          <p:sp>
            <p:nvSpPr>
              <p:cNvPr id="131" name="椭圆 130"/>
              <p:cNvSpPr/>
              <p:nvPr/>
            </p:nvSpPr>
            <p:spPr>
              <a:xfrm>
                <a:off x="5182047" y="3220575"/>
                <a:ext cx="72000" cy="72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5"/>
              </a:p>
            </p:txBody>
          </p:sp>
          <p:sp>
            <p:nvSpPr>
              <p:cNvPr id="132" name="椭圆 131"/>
              <p:cNvSpPr/>
              <p:nvPr/>
            </p:nvSpPr>
            <p:spPr>
              <a:xfrm>
                <a:off x="6122328" y="2389748"/>
                <a:ext cx="72000" cy="72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5"/>
              </a:p>
            </p:txBody>
          </p:sp>
          <p:sp>
            <p:nvSpPr>
              <p:cNvPr id="133" name="椭圆 132"/>
              <p:cNvSpPr/>
              <p:nvPr/>
            </p:nvSpPr>
            <p:spPr>
              <a:xfrm>
                <a:off x="3897100" y="3013040"/>
                <a:ext cx="72000" cy="72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5"/>
              </a:p>
            </p:txBody>
          </p:sp>
          <p:sp>
            <p:nvSpPr>
              <p:cNvPr id="134" name="椭圆 133"/>
              <p:cNvSpPr/>
              <p:nvPr/>
            </p:nvSpPr>
            <p:spPr>
              <a:xfrm>
                <a:off x="2817116" y="2978710"/>
                <a:ext cx="72000" cy="72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5"/>
              </a:p>
            </p:txBody>
          </p:sp>
          <p:sp>
            <p:nvSpPr>
              <p:cNvPr id="135" name="椭圆 134"/>
              <p:cNvSpPr/>
              <p:nvPr/>
            </p:nvSpPr>
            <p:spPr>
              <a:xfrm>
                <a:off x="2246603" y="4115672"/>
                <a:ext cx="72000" cy="72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5"/>
              </a:p>
            </p:txBody>
          </p:sp>
        </p:grpSp>
      </p:grpSp>
      <p:sp>
        <p:nvSpPr>
          <p:cNvPr id="92" name="矩形 91"/>
          <p:cNvSpPr/>
          <p:nvPr/>
        </p:nvSpPr>
        <p:spPr>
          <a:xfrm>
            <a:off x="-33115" y="5002020"/>
            <a:ext cx="3059302" cy="202230"/>
          </a:xfrm>
          <a:prstGeom prst="rect">
            <a:avLst/>
          </a:prstGeom>
          <a:solidFill>
            <a:srgbClr val="CB1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93" name="矩形 92"/>
          <p:cNvSpPr/>
          <p:nvPr/>
        </p:nvSpPr>
        <p:spPr>
          <a:xfrm>
            <a:off x="3027061" y="5002020"/>
            <a:ext cx="3059302" cy="202230"/>
          </a:xfrm>
          <a:prstGeom prst="rect">
            <a:avLst/>
          </a:prstGeom>
          <a:solidFill>
            <a:srgbClr val="CB1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94" name="矩形 93"/>
          <p:cNvSpPr/>
          <p:nvPr/>
        </p:nvSpPr>
        <p:spPr>
          <a:xfrm>
            <a:off x="6084104" y="5002020"/>
            <a:ext cx="3059302" cy="202230"/>
          </a:xfrm>
          <a:prstGeom prst="rect">
            <a:avLst/>
          </a:prstGeom>
          <a:solidFill>
            <a:srgbClr val="CB1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prism isInverted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500"/>
                            </p:stCondLst>
                            <p:childTnLst>
                              <p:par>
                                <p:cTn id="8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2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8" dur="2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4199"/>
                            </p:stCondLst>
                            <p:childTnLst>
                              <p:par>
                                <p:cTn id="1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2" grpId="0" animBg="1"/>
      <p:bldP spid="73" grpId="0" animBg="1"/>
      <p:bldP spid="74" grpId="0" animBg="1"/>
      <p:bldP spid="76" grpId="0" animBg="1"/>
      <p:bldP spid="77" grpId="0" animBg="1"/>
      <p:bldP spid="82" grpId="0" animBg="1"/>
      <p:bldP spid="83" grpId="0" animBg="1"/>
      <p:bldP spid="102" grpId="0"/>
      <p:bldP spid="10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224"/>
          <a:stretch>
            <a:fillRect/>
          </a:stretch>
        </p:blipFill>
        <p:spPr bwMode="auto">
          <a:xfrm>
            <a:off x="1588" y="1"/>
            <a:ext cx="91440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01" y="305489"/>
            <a:ext cx="1548495" cy="2031312"/>
          </a:xfrm>
          <a:prstGeom prst="rect">
            <a:avLst/>
          </a:prstGeom>
        </p:spPr>
      </p:pic>
      <p:sp>
        <p:nvSpPr>
          <p:cNvPr id="3" name="圆角矩形 2"/>
          <p:cNvSpPr/>
          <p:nvPr/>
        </p:nvSpPr>
        <p:spPr>
          <a:xfrm>
            <a:off x="2348709" y="592698"/>
            <a:ext cx="1701800" cy="82481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B40F14"/>
              </a:gs>
              <a:gs pos="58000">
                <a:srgbClr val="EE8D04"/>
              </a:gs>
              <a:gs pos="100000">
                <a:srgbClr val="FAF164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b="1" dirty="0">
                <a:latin typeface="+mj-ea"/>
                <a:ea typeface="+mj-ea"/>
              </a:rPr>
              <a:t>目  录</a:t>
            </a:r>
          </a:p>
        </p:txBody>
      </p:sp>
      <p:grpSp>
        <p:nvGrpSpPr>
          <p:cNvPr id="7" name="组合 6"/>
          <p:cNvGrpSpPr/>
          <p:nvPr/>
        </p:nvGrpSpPr>
        <p:grpSpPr bwMode="auto">
          <a:xfrm>
            <a:off x="2528888" y="2010207"/>
            <a:ext cx="4621212" cy="519699"/>
            <a:chOff x="1619673" y="1458539"/>
            <a:chExt cx="7848872" cy="1000347"/>
          </a:xfrm>
        </p:grpSpPr>
        <p:grpSp>
          <p:nvGrpSpPr>
            <p:cNvPr id="8" name="Group 3"/>
            <p:cNvGrpSpPr/>
            <p:nvPr/>
          </p:nvGrpSpPr>
          <p:grpSpPr bwMode="auto">
            <a:xfrm>
              <a:off x="1619673" y="1458539"/>
              <a:ext cx="1463675" cy="1000347"/>
              <a:chOff x="550" y="947"/>
              <a:chExt cx="922" cy="839"/>
            </a:xfrm>
          </p:grpSpPr>
          <p:sp>
            <p:nvSpPr>
              <p:cNvPr id="14" name="AutoShape 4"/>
              <p:cNvSpPr>
                <a:spLocks noChangeArrowheads="1"/>
              </p:cNvSpPr>
              <p:nvPr/>
            </p:nvSpPr>
            <p:spPr bwMode="auto">
              <a:xfrm>
                <a:off x="550" y="947"/>
                <a:ext cx="922" cy="839"/>
              </a:xfrm>
              <a:prstGeom prst="roundRect">
                <a:avLst>
                  <a:gd name="adj" fmla="val 13125"/>
                </a:avLst>
              </a:prstGeom>
              <a:gradFill rotWithShape="0">
                <a:gsLst>
                  <a:gs pos="0">
                    <a:srgbClr val="C7000B"/>
                  </a:gs>
                  <a:gs pos="100000">
                    <a:srgbClr val="FF7178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288000" tIns="180000" rIns="288000" bIns="18000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Black" panose="020B0A040201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 Black" panose="020B0A040201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 Black" panose="020B0A040201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 Black" panose="020B0A040201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 Black" panose="020B0A040201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 Black" panose="020B0A040201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 Black" panose="020B0A040201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 Black" panose="020B0A040201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 Black" panose="020B0A040201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endParaRPr lang="zh-CN" altLang="en-US" sz="1600">
                  <a:solidFill>
                    <a:srgbClr val="FFFF00"/>
                  </a:solidFill>
                  <a:latin typeface="Mistral" panose="03090702030407020403" pitchFamily="66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AutoShape 5"/>
              <p:cNvSpPr>
                <a:spLocks noChangeArrowheads="1"/>
              </p:cNvSpPr>
              <p:nvPr/>
            </p:nvSpPr>
            <p:spPr bwMode="auto">
              <a:xfrm rot="10800000">
                <a:off x="571" y="961"/>
                <a:ext cx="880" cy="356"/>
              </a:xfrm>
              <a:prstGeom prst="roundRect">
                <a:avLst>
                  <a:gd name="adj" fmla="val 25574"/>
                </a:avLst>
              </a:prstGeom>
              <a:gradFill rotWithShape="1"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>
                      <a:alpha val="59000"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Black" panose="020B0A040201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 Black" panose="020B0A040201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 Black" panose="020B0A040201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 Black" panose="020B0A040201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 Black" panose="020B0A040201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 Black" panose="020B0A040201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 Black" panose="020B0A040201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 Black" panose="020B0A040201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 Black" panose="020B0A040201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 sz="1050"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9" name="AutoShape 6"/>
            <p:cNvSpPr>
              <a:spLocks noChangeArrowheads="1"/>
            </p:cNvSpPr>
            <p:nvPr/>
          </p:nvSpPr>
          <p:spPr bwMode="auto">
            <a:xfrm>
              <a:off x="3254798" y="1458539"/>
              <a:ext cx="6213747" cy="1000347"/>
            </a:xfrm>
            <a:prstGeom prst="roundRect">
              <a:avLst>
                <a:gd name="adj" fmla="val 13125"/>
              </a:avLst>
            </a:prstGeom>
            <a:gradFill rotWithShape="1">
              <a:gsLst>
                <a:gs pos="0">
                  <a:srgbClr val="F2F2F2"/>
                </a:gs>
                <a:gs pos="100000">
                  <a:srgbClr val="DDDDDD"/>
                </a:gs>
              </a:gsLst>
              <a:lin ang="5400000" scaled="1"/>
            </a:gradFill>
            <a:ln w="3175">
              <a:solidFill>
                <a:srgbClr val="969696">
                  <a:alpha val="69019"/>
                </a:srgbClr>
              </a:solidFill>
              <a:rou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0000"/>
                </a:lnSpc>
              </a:pPr>
              <a:endParaRPr lang="zh-CN" altLang="en-US" sz="1100">
                <a:solidFill>
                  <a:schemeClr val="tx2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2" name="TextBox 8"/>
            <p:cNvSpPr txBox="1">
              <a:spLocks noChangeArrowheads="1"/>
            </p:cNvSpPr>
            <p:nvPr/>
          </p:nvSpPr>
          <p:spPr bwMode="auto">
            <a:xfrm>
              <a:off x="1790599" y="1635547"/>
              <a:ext cx="1121821" cy="770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</a:t>
              </a:r>
            </a:p>
          </p:txBody>
        </p:sp>
      </p:grpSp>
      <p:grpSp>
        <p:nvGrpSpPr>
          <p:cNvPr id="16" name="组合 15"/>
          <p:cNvGrpSpPr/>
          <p:nvPr/>
        </p:nvGrpSpPr>
        <p:grpSpPr bwMode="auto">
          <a:xfrm>
            <a:off x="2528888" y="2773500"/>
            <a:ext cx="4621212" cy="553624"/>
            <a:chOff x="1619673" y="2580502"/>
            <a:chExt cx="7848872" cy="1065647"/>
          </a:xfrm>
        </p:grpSpPr>
        <p:grpSp>
          <p:nvGrpSpPr>
            <p:cNvPr id="17" name="Group 7"/>
            <p:cNvGrpSpPr/>
            <p:nvPr/>
          </p:nvGrpSpPr>
          <p:grpSpPr bwMode="auto">
            <a:xfrm>
              <a:off x="1619673" y="2580502"/>
              <a:ext cx="1463675" cy="1000347"/>
              <a:chOff x="550" y="947"/>
              <a:chExt cx="922" cy="839"/>
            </a:xfrm>
          </p:grpSpPr>
          <p:sp>
            <p:nvSpPr>
              <p:cNvPr id="20" name="AutoShape 8"/>
              <p:cNvSpPr>
                <a:spLocks noChangeArrowheads="1"/>
              </p:cNvSpPr>
              <p:nvPr/>
            </p:nvSpPr>
            <p:spPr bwMode="auto">
              <a:xfrm>
                <a:off x="550" y="947"/>
                <a:ext cx="922" cy="839"/>
              </a:xfrm>
              <a:prstGeom prst="roundRect">
                <a:avLst>
                  <a:gd name="adj" fmla="val 13125"/>
                </a:avLst>
              </a:prstGeom>
              <a:gradFill rotWithShape="0">
                <a:gsLst>
                  <a:gs pos="0">
                    <a:srgbClr val="C7000B"/>
                  </a:gs>
                  <a:gs pos="100000">
                    <a:srgbClr val="FF7178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288000" tIns="180000" rIns="288000" bIns="18000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Black" panose="020B0A040201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 Black" panose="020B0A040201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 Black" panose="020B0A040201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 Black" panose="020B0A040201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 Black" panose="020B0A040201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 Black" panose="020B0A040201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 Black" panose="020B0A040201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 Black" panose="020B0A040201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 Black" panose="020B0A040201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endParaRPr lang="zh-CN" altLang="en-US" sz="1600">
                  <a:solidFill>
                    <a:srgbClr val="FFFF00"/>
                  </a:solidFill>
                  <a:latin typeface="Mistral" panose="03090702030407020403" pitchFamily="66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AutoShape 9"/>
              <p:cNvSpPr>
                <a:spLocks noChangeArrowheads="1"/>
              </p:cNvSpPr>
              <p:nvPr/>
            </p:nvSpPr>
            <p:spPr bwMode="auto">
              <a:xfrm rot="10800000">
                <a:off x="571" y="961"/>
                <a:ext cx="880" cy="356"/>
              </a:xfrm>
              <a:prstGeom prst="roundRect">
                <a:avLst>
                  <a:gd name="adj" fmla="val 25574"/>
                </a:avLst>
              </a:prstGeom>
              <a:gradFill rotWithShape="1"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>
                      <a:alpha val="59000"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Black" panose="020B0A040201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 Black" panose="020B0A040201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 Black" panose="020B0A040201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 Black" panose="020B0A040201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 Black" panose="020B0A040201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 Black" panose="020B0A040201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 Black" panose="020B0A040201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 Black" panose="020B0A040201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 Black" panose="020B0A040201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 sz="1050"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8" name="AutoShape 10"/>
            <p:cNvSpPr>
              <a:spLocks noChangeArrowheads="1"/>
            </p:cNvSpPr>
            <p:nvPr/>
          </p:nvSpPr>
          <p:spPr bwMode="auto">
            <a:xfrm>
              <a:off x="3254798" y="2580502"/>
              <a:ext cx="6213747" cy="1000347"/>
            </a:xfrm>
            <a:prstGeom prst="roundRect">
              <a:avLst>
                <a:gd name="adj" fmla="val 13125"/>
              </a:avLst>
            </a:prstGeom>
            <a:gradFill rotWithShape="1">
              <a:gsLst>
                <a:gs pos="0">
                  <a:srgbClr val="F2F2F2"/>
                </a:gs>
                <a:gs pos="100000">
                  <a:srgbClr val="DDDDDD"/>
                </a:gs>
              </a:gsLst>
              <a:lin ang="5400000" scaled="1"/>
            </a:gradFill>
            <a:ln w="3175">
              <a:solidFill>
                <a:srgbClr val="969696">
                  <a:alpha val="69019"/>
                </a:srgbClr>
              </a:solidFill>
              <a:rou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0000"/>
                </a:lnSpc>
              </a:pPr>
              <a:endParaRPr lang="zh-CN" altLang="en-US" sz="1100">
                <a:solidFill>
                  <a:schemeClr val="tx2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9" name="TextBox 14"/>
            <p:cNvSpPr txBox="1">
              <a:spLocks noChangeArrowheads="1"/>
            </p:cNvSpPr>
            <p:nvPr/>
          </p:nvSpPr>
          <p:spPr bwMode="auto">
            <a:xfrm>
              <a:off x="1790599" y="2757510"/>
              <a:ext cx="1121821" cy="8886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2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二</a:t>
              </a:r>
            </a:p>
          </p:txBody>
        </p:sp>
      </p:grpSp>
      <p:grpSp>
        <p:nvGrpSpPr>
          <p:cNvPr id="22" name="组合 21"/>
          <p:cNvGrpSpPr/>
          <p:nvPr/>
        </p:nvGrpSpPr>
        <p:grpSpPr bwMode="auto">
          <a:xfrm>
            <a:off x="2528888" y="3564715"/>
            <a:ext cx="4621212" cy="553459"/>
            <a:chOff x="1619673" y="3725118"/>
            <a:chExt cx="7848872" cy="1067251"/>
          </a:xfrm>
        </p:grpSpPr>
        <p:grpSp>
          <p:nvGrpSpPr>
            <p:cNvPr id="23" name="Group 11"/>
            <p:cNvGrpSpPr/>
            <p:nvPr/>
          </p:nvGrpSpPr>
          <p:grpSpPr bwMode="auto">
            <a:xfrm>
              <a:off x="1619673" y="3725118"/>
              <a:ext cx="1463675" cy="1000347"/>
              <a:chOff x="550" y="947"/>
              <a:chExt cx="922" cy="839"/>
            </a:xfrm>
          </p:grpSpPr>
          <p:sp>
            <p:nvSpPr>
              <p:cNvPr id="26" name="AutoShape 12"/>
              <p:cNvSpPr>
                <a:spLocks noChangeArrowheads="1"/>
              </p:cNvSpPr>
              <p:nvPr/>
            </p:nvSpPr>
            <p:spPr bwMode="auto">
              <a:xfrm>
                <a:off x="550" y="947"/>
                <a:ext cx="922" cy="839"/>
              </a:xfrm>
              <a:prstGeom prst="roundRect">
                <a:avLst>
                  <a:gd name="adj" fmla="val 13125"/>
                </a:avLst>
              </a:prstGeom>
              <a:gradFill rotWithShape="0">
                <a:gsLst>
                  <a:gs pos="0">
                    <a:srgbClr val="C7000B"/>
                  </a:gs>
                  <a:gs pos="100000">
                    <a:srgbClr val="FF7178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288000" tIns="180000" rIns="288000" bIns="18000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Black" panose="020B0A040201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 Black" panose="020B0A040201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 Black" panose="020B0A040201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 Black" panose="020B0A040201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 Black" panose="020B0A040201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 Black" panose="020B0A040201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 Black" panose="020B0A040201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 Black" panose="020B0A040201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 Black" panose="020B0A040201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endParaRPr lang="zh-CN" altLang="en-US" sz="1600">
                  <a:solidFill>
                    <a:srgbClr val="FFFF00"/>
                  </a:solidFill>
                  <a:latin typeface="Mistral" panose="03090702030407020403" pitchFamily="66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" name="AutoShape 13"/>
              <p:cNvSpPr>
                <a:spLocks noChangeArrowheads="1"/>
              </p:cNvSpPr>
              <p:nvPr/>
            </p:nvSpPr>
            <p:spPr bwMode="auto">
              <a:xfrm rot="10800000">
                <a:off x="571" y="961"/>
                <a:ext cx="880" cy="356"/>
              </a:xfrm>
              <a:prstGeom prst="roundRect">
                <a:avLst>
                  <a:gd name="adj" fmla="val 25574"/>
                </a:avLst>
              </a:prstGeom>
              <a:gradFill rotWithShape="1"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>
                      <a:alpha val="59000"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Black" panose="020B0A040201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 Black" panose="020B0A040201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 Black" panose="020B0A040201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 Black" panose="020B0A040201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 Black" panose="020B0A040201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 Black" panose="020B0A040201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 Black" panose="020B0A040201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 Black" panose="020B0A040201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 Black" panose="020B0A040201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 sz="1050"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4" name="AutoShape 14"/>
            <p:cNvSpPr>
              <a:spLocks noChangeArrowheads="1"/>
            </p:cNvSpPr>
            <p:nvPr/>
          </p:nvSpPr>
          <p:spPr bwMode="auto">
            <a:xfrm>
              <a:off x="3254798" y="3725118"/>
              <a:ext cx="6213747" cy="1000347"/>
            </a:xfrm>
            <a:prstGeom prst="roundRect">
              <a:avLst>
                <a:gd name="adj" fmla="val 13125"/>
              </a:avLst>
            </a:prstGeom>
            <a:gradFill rotWithShape="1">
              <a:gsLst>
                <a:gs pos="0">
                  <a:srgbClr val="F2F2F2"/>
                </a:gs>
                <a:gs pos="100000">
                  <a:srgbClr val="DDDDDD"/>
                </a:gs>
              </a:gsLst>
              <a:lin ang="5400000" scaled="1"/>
            </a:gradFill>
            <a:ln w="3175">
              <a:solidFill>
                <a:srgbClr val="969696">
                  <a:alpha val="69019"/>
                </a:srgbClr>
              </a:solidFill>
              <a:rou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0000"/>
                </a:lnSpc>
              </a:pPr>
              <a:endParaRPr lang="zh-CN" altLang="en-US" sz="1100">
                <a:solidFill>
                  <a:schemeClr val="tx2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25" name="TextBox 20"/>
            <p:cNvSpPr txBox="1">
              <a:spLocks noChangeArrowheads="1"/>
            </p:cNvSpPr>
            <p:nvPr/>
          </p:nvSpPr>
          <p:spPr bwMode="auto">
            <a:xfrm>
              <a:off x="1790599" y="3902127"/>
              <a:ext cx="1121821" cy="890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2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三</a:t>
              </a:r>
            </a:p>
          </p:txBody>
        </p:sp>
      </p:grpSp>
      <p:grpSp>
        <p:nvGrpSpPr>
          <p:cNvPr id="28" name="组合 27"/>
          <p:cNvGrpSpPr/>
          <p:nvPr/>
        </p:nvGrpSpPr>
        <p:grpSpPr bwMode="auto">
          <a:xfrm>
            <a:off x="2528888" y="4335100"/>
            <a:ext cx="4621212" cy="553459"/>
            <a:chOff x="1619673" y="4876925"/>
            <a:chExt cx="7848872" cy="1067251"/>
          </a:xfrm>
        </p:grpSpPr>
        <p:grpSp>
          <p:nvGrpSpPr>
            <p:cNvPr id="29" name="Group 11"/>
            <p:cNvGrpSpPr/>
            <p:nvPr/>
          </p:nvGrpSpPr>
          <p:grpSpPr bwMode="auto">
            <a:xfrm>
              <a:off x="1619673" y="4876925"/>
              <a:ext cx="1463675" cy="1000347"/>
              <a:chOff x="550" y="947"/>
              <a:chExt cx="922" cy="839"/>
            </a:xfrm>
          </p:grpSpPr>
          <p:sp>
            <p:nvSpPr>
              <p:cNvPr id="32" name="AutoShape 12"/>
              <p:cNvSpPr>
                <a:spLocks noChangeArrowheads="1"/>
              </p:cNvSpPr>
              <p:nvPr/>
            </p:nvSpPr>
            <p:spPr bwMode="auto">
              <a:xfrm>
                <a:off x="550" y="947"/>
                <a:ext cx="922" cy="839"/>
              </a:xfrm>
              <a:prstGeom prst="roundRect">
                <a:avLst>
                  <a:gd name="adj" fmla="val 13125"/>
                </a:avLst>
              </a:prstGeom>
              <a:gradFill rotWithShape="0">
                <a:gsLst>
                  <a:gs pos="0">
                    <a:srgbClr val="C7000B"/>
                  </a:gs>
                  <a:gs pos="100000">
                    <a:srgbClr val="FF7178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288000" tIns="180000" rIns="288000" bIns="18000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Black" panose="020B0A040201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 Black" panose="020B0A040201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 Black" panose="020B0A040201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 Black" panose="020B0A040201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 Black" panose="020B0A040201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 Black" panose="020B0A040201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 Black" panose="020B0A040201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 Black" panose="020B0A040201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 Black" panose="020B0A040201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endParaRPr lang="zh-CN" altLang="en-US" sz="1600">
                  <a:solidFill>
                    <a:srgbClr val="FFFF00"/>
                  </a:solidFill>
                  <a:latin typeface="Mistral" panose="03090702030407020403" pitchFamily="66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" name="AutoShape 13"/>
              <p:cNvSpPr>
                <a:spLocks noChangeArrowheads="1"/>
              </p:cNvSpPr>
              <p:nvPr/>
            </p:nvSpPr>
            <p:spPr bwMode="auto">
              <a:xfrm rot="10800000">
                <a:off x="571" y="961"/>
                <a:ext cx="880" cy="356"/>
              </a:xfrm>
              <a:prstGeom prst="roundRect">
                <a:avLst>
                  <a:gd name="adj" fmla="val 25574"/>
                </a:avLst>
              </a:prstGeom>
              <a:gradFill rotWithShape="1"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>
                      <a:alpha val="59000"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Black" panose="020B0A040201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 Black" panose="020B0A040201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 Black" panose="020B0A040201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 Black" panose="020B0A040201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 Black" panose="020B0A040201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 Black" panose="020B0A040201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 Black" panose="020B0A040201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 Black" panose="020B0A040201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 Black" panose="020B0A040201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 sz="1050"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0" name="AutoShape 14"/>
            <p:cNvSpPr>
              <a:spLocks noChangeArrowheads="1"/>
            </p:cNvSpPr>
            <p:nvPr/>
          </p:nvSpPr>
          <p:spPr bwMode="auto">
            <a:xfrm>
              <a:off x="3254798" y="4876925"/>
              <a:ext cx="6213747" cy="1000347"/>
            </a:xfrm>
            <a:prstGeom prst="roundRect">
              <a:avLst>
                <a:gd name="adj" fmla="val 13125"/>
              </a:avLst>
            </a:prstGeom>
            <a:gradFill rotWithShape="1">
              <a:gsLst>
                <a:gs pos="0">
                  <a:srgbClr val="F2F2F2"/>
                </a:gs>
                <a:gs pos="100000">
                  <a:srgbClr val="DDDDDD"/>
                </a:gs>
              </a:gsLst>
              <a:lin ang="5400000" scaled="1"/>
            </a:gradFill>
            <a:ln w="3175">
              <a:solidFill>
                <a:srgbClr val="969696">
                  <a:alpha val="69019"/>
                </a:srgbClr>
              </a:solidFill>
              <a:rou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0000"/>
                </a:lnSpc>
              </a:pPr>
              <a:endParaRPr lang="zh-CN" altLang="en-US" sz="1100">
                <a:solidFill>
                  <a:schemeClr val="tx2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31" name="TextBox 26"/>
            <p:cNvSpPr txBox="1">
              <a:spLocks noChangeArrowheads="1"/>
            </p:cNvSpPr>
            <p:nvPr/>
          </p:nvSpPr>
          <p:spPr bwMode="auto">
            <a:xfrm>
              <a:off x="1790599" y="5053934"/>
              <a:ext cx="1121821" cy="890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2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四</a:t>
              </a:r>
            </a:p>
          </p:txBody>
        </p:sp>
      </p:grpSp>
      <p:sp>
        <p:nvSpPr>
          <p:cNvPr id="34" name="矩形 33"/>
          <p:cNvSpPr>
            <a:spLocks noChangeArrowheads="1"/>
          </p:cNvSpPr>
          <p:nvPr/>
        </p:nvSpPr>
        <p:spPr bwMode="auto">
          <a:xfrm>
            <a:off x="3871928" y="2058855"/>
            <a:ext cx="23234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单击此处添加文字标题</a:t>
            </a:r>
          </a:p>
        </p:txBody>
      </p:sp>
      <p:sp>
        <p:nvSpPr>
          <p:cNvPr id="35" name="矩形 34"/>
          <p:cNvSpPr>
            <a:spLocks noChangeArrowheads="1"/>
          </p:cNvSpPr>
          <p:nvPr/>
        </p:nvSpPr>
        <p:spPr bwMode="auto">
          <a:xfrm>
            <a:off x="3290024" y="2817795"/>
            <a:ext cx="3370568" cy="418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单击此处添加文字标题</a:t>
            </a:r>
          </a:p>
        </p:txBody>
      </p:sp>
      <p:sp>
        <p:nvSpPr>
          <p:cNvPr id="36" name="矩形 35"/>
          <p:cNvSpPr>
            <a:spLocks noChangeArrowheads="1"/>
          </p:cNvSpPr>
          <p:nvPr/>
        </p:nvSpPr>
        <p:spPr bwMode="auto">
          <a:xfrm>
            <a:off x="3811121" y="3611923"/>
            <a:ext cx="244505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单击此处添加文字标题</a:t>
            </a:r>
          </a:p>
        </p:txBody>
      </p:sp>
      <p:sp>
        <p:nvSpPr>
          <p:cNvPr id="37" name="矩形 36"/>
          <p:cNvSpPr>
            <a:spLocks noChangeArrowheads="1"/>
          </p:cNvSpPr>
          <p:nvPr/>
        </p:nvSpPr>
        <p:spPr bwMode="auto">
          <a:xfrm>
            <a:off x="3908267" y="4363649"/>
            <a:ext cx="23479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单击此处添加文字标题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4" grpId="0"/>
      <p:bldP spid="35" grpId="0"/>
      <p:bldP spid="36" grpId="0"/>
      <p:bldP spid="3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extBox 137"/>
          <p:cNvSpPr txBox="1"/>
          <p:nvPr/>
        </p:nvSpPr>
        <p:spPr>
          <a:xfrm>
            <a:off x="5793590" y="2180402"/>
            <a:ext cx="2895792" cy="429340"/>
          </a:xfrm>
          <a:prstGeom prst="rect">
            <a:avLst/>
          </a:prstGeom>
          <a:noFill/>
        </p:spPr>
        <p:txBody>
          <a:bodyPr wrap="square" lIns="68573" tIns="34286" rIns="68573" bIns="34286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9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您的内容打在这里，或者通过复制您的内容，您的内容打在这里，或者通过复制您的内容，</a:t>
            </a:r>
          </a:p>
        </p:txBody>
      </p:sp>
      <p:sp>
        <p:nvSpPr>
          <p:cNvPr id="55" name="空心弧 2"/>
          <p:cNvSpPr/>
          <p:nvPr/>
        </p:nvSpPr>
        <p:spPr bwMode="auto">
          <a:xfrm rot="13247034">
            <a:off x="1048212" y="1776001"/>
            <a:ext cx="2174496" cy="2174496"/>
          </a:xfrm>
          <a:custGeom>
            <a:avLst/>
            <a:gdLst>
              <a:gd name="T0" fmla="*/ 2950 w 21600"/>
              <a:gd name="T1" fmla="*/ 15226 h 21600"/>
              <a:gd name="T2" fmla="*/ 1788 w 21600"/>
              <a:gd name="T3" fmla="*/ 10800 h 21600"/>
              <a:gd name="T4" fmla="*/ 10800 w 21600"/>
              <a:gd name="T5" fmla="*/ 1788 h 21600"/>
              <a:gd name="T6" fmla="*/ 19812 w 21600"/>
              <a:gd name="T7" fmla="*/ 10800 h 21600"/>
              <a:gd name="T8" fmla="*/ 18649 w 21600"/>
              <a:gd name="T9" fmla="*/ 15226 h 21600"/>
              <a:gd name="T10" fmla="*/ 20207 w 21600"/>
              <a:gd name="T11" fmla="*/ 16105 h 21600"/>
              <a:gd name="T12" fmla="*/ 21600 w 21600"/>
              <a:gd name="T13" fmla="*/ 10800 h 21600"/>
              <a:gd name="T14" fmla="*/ 10800 w 21600"/>
              <a:gd name="T15" fmla="*/ 0 h 21600"/>
              <a:gd name="T16" fmla="*/ 0 w 21600"/>
              <a:gd name="T17" fmla="*/ 10800 h 21600"/>
              <a:gd name="T18" fmla="*/ 1392 w 21600"/>
              <a:gd name="T19" fmla="*/ 16105 h 21600"/>
              <a:gd name="T20" fmla="*/ 2950 w 21600"/>
              <a:gd name="T21" fmla="*/ 15226 h 21600"/>
              <a:gd name="T22" fmla="*/ 0 w 21600"/>
              <a:gd name="T23" fmla="*/ 0 h 21600"/>
              <a:gd name="T24" fmla="*/ 21600 w 21600"/>
              <a:gd name="T25" fmla="*/ 13691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T22" t="T23" r="T24" b="T25"/>
            <a:pathLst>
              <a:path w="21600" h="21600">
                <a:moveTo>
                  <a:pt x="2950" y="15226"/>
                </a:moveTo>
                <a:cubicBezTo>
                  <a:pt x="2188" y="13875"/>
                  <a:pt x="1788" y="12351"/>
                  <a:pt x="1788" y="10800"/>
                </a:cubicBezTo>
                <a:cubicBezTo>
                  <a:pt x="1788" y="5822"/>
                  <a:pt x="5822" y="1788"/>
                  <a:pt x="10800" y="1788"/>
                </a:cubicBezTo>
                <a:cubicBezTo>
                  <a:pt x="15777" y="1788"/>
                  <a:pt x="19812" y="5822"/>
                  <a:pt x="19812" y="10800"/>
                </a:cubicBezTo>
                <a:cubicBezTo>
                  <a:pt x="19812" y="12351"/>
                  <a:pt x="19411" y="13875"/>
                  <a:pt x="18649" y="15226"/>
                </a:cubicBezTo>
                <a:lnTo>
                  <a:pt x="20207" y="16105"/>
                </a:lnTo>
                <a:cubicBezTo>
                  <a:pt x="21120" y="14486"/>
                  <a:pt x="21600" y="12658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-1" y="12658"/>
                  <a:pt x="479" y="14486"/>
                  <a:pt x="1392" y="16105"/>
                </a:cubicBezTo>
                <a:lnTo>
                  <a:pt x="2950" y="15226"/>
                </a:lnTo>
                <a:close/>
              </a:path>
            </a:pathLst>
          </a:custGeom>
          <a:solidFill>
            <a:srgbClr val="CB1B3D">
              <a:alpha val="59000"/>
            </a:srgbClr>
          </a:solidFill>
          <a:ln>
            <a:noFill/>
          </a:ln>
        </p:spPr>
        <p:txBody>
          <a:bodyPr anchor="ctr"/>
          <a:lstStyle/>
          <a:p>
            <a:endParaRPr lang="zh-CN" altLang="en-US" sz="1015"/>
          </a:p>
        </p:txBody>
      </p:sp>
      <p:sp>
        <p:nvSpPr>
          <p:cNvPr id="57" name="空心弧 4"/>
          <p:cNvSpPr/>
          <p:nvPr/>
        </p:nvSpPr>
        <p:spPr bwMode="auto">
          <a:xfrm rot="16200000">
            <a:off x="854942" y="1598209"/>
            <a:ext cx="2532459" cy="2532461"/>
          </a:xfrm>
          <a:custGeom>
            <a:avLst/>
            <a:gdLst>
              <a:gd name="T0" fmla="*/ 6106 w 21600"/>
              <a:gd name="T1" fmla="*/ 18536 h 21600"/>
              <a:gd name="T2" fmla="*/ 1751 w 21600"/>
              <a:gd name="T3" fmla="*/ 10800 h 21600"/>
              <a:gd name="T4" fmla="*/ 10800 w 21600"/>
              <a:gd name="T5" fmla="*/ 1751 h 21600"/>
              <a:gd name="T6" fmla="*/ 19849 w 21600"/>
              <a:gd name="T7" fmla="*/ 10800 h 21600"/>
              <a:gd name="T8" fmla="*/ 15493 w 21600"/>
              <a:gd name="T9" fmla="*/ 18536 h 21600"/>
              <a:gd name="T10" fmla="*/ 16401 w 21600"/>
              <a:gd name="T11" fmla="*/ 20033 h 21600"/>
              <a:gd name="T12" fmla="*/ 21600 w 21600"/>
              <a:gd name="T13" fmla="*/ 10800 h 21600"/>
              <a:gd name="T14" fmla="*/ 10800 w 21600"/>
              <a:gd name="T15" fmla="*/ 0 h 21600"/>
              <a:gd name="T16" fmla="*/ 0 w 21600"/>
              <a:gd name="T17" fmla="*/ 10800 h 21600"/>
              <a:gd name="T18" fmla="*/ 5198 w 21600"/>
              <a:gd name="T19" fmla="*/ 20033 h 21600"/>
              <a:gd name="T20" fmla="*/ 6106 w 21600"/>
              <a:gd name="T21" fmla="*/ 18536 h 21600"/>
              <a:gd name="T22" fmla="*/ 0 w 21600"/>
              <a:gd name="T23" fmla="*/ 0 h 21600"/>
              <a:gd name="T24" fmla="*/ 21600 w 21600"/>
              <a:gd name="T25" fmla="*/ 1877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T22" t="T23" r="T24" b="T25"/>
            <a:pathLst>
              <a:path w="21600" h="21600">
                <a:moveTo>
                  <a:pt x="6106" y="18536"/>
                </a:moveTo>
                <a:cubicBezTo>
                  <a:pt x="3402" y="16896"/>
                  <a:pt x="1751" y="13962"/>
                  <a:pt x="1751" y="10800"/>
                </a:cubicBezTo>
                <a:cubicBezTo>
                  <a:pt x="1751" y="5802"/>
                  <a:pt x="5802" y="1751"/>
                  <a:pt x="10800" y="1751"/>
                </a:cubicBezTo>
                <a:cubicBezTo>
                  <a:pt x="15797" y="1751"/>
                  <a:pt x="19849" y="5802"/>
                  <a:pt x="19849" y="10800"/>
                </a:cubicBezTo>
                <a:cubicBezTo>
                  <a:pt x="19849" y="13962"/>
                  <a:pt x="18197" y="16896"/>
                  <a:pt x="15493" y="18536"/>
                </a:cubicBezTo>
                <a:lnTo>
                  <a:pt x="16401" y="20033"/>
                </a:lnTo>
                <a:cubicBezTo>
                  <a:pt x="19628" y="18075"/>
                  <a:pt x="21600" y="14574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-1" y="14574"/>
                  <a:pt x="1971" y="18075"/>
                  <a:pt x="5198" y="20033"/>
                </a:cubicBezTo>
                <a:lnTo>
                  <a:pt x="6106" y="18536"/>
                </a:lnTo>
                <a:close/>
              </a:path>
            </a:pathLst>
          </a:custGeom>
          <a:solidFill>
            <a:srgbClr val="CB1B3D">
              <a:alpha val="84000"/>
            </a:srgbClr>
          </a:solidFill>
          <a:ln>
            <a:noFill/>
          </a:ln>
        </p:spPr>
        <p:txBody>
          <a:bodyPr anchor="ctr"/>
          <a:lstStyle/>
          <a:p>
            <a:endParaRPr lang="zh-CN" altLang="en-US" sz="1015"/>
          </a:p>
        </p:txBody>
      </p:sp>
      <p:sp>
        <p:nvSpPr>
          <p:cNvPr id="58" name="矩形 5"/>
          <p:cNvSpPr>
            <a:spLocks noChangeArrowheads="1"/>
          </p:cNvSpPr>
          <p:nvPr/>
        </p:nvSpPr>
        <p:spPr bwMode="auto">
          <a:xfrm>
            <a:off x="1539283" y="2668231"/>
            <a:ext cx="124332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100" b="1" dirty="0">
                <a:solidFill>
                  <a:srgbClr val="CB1B3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添加内容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5305708" y="1831356"/>
            <a:ext cx="1600751" cy="346249"/>
            <a:chOff x="7073484" y="2441806"/>
            <a:chExt cx="2134334" cy="461665"/>
          </a:xfrm>
        </p:grpSpPr>
        <p:sp>
          <p:nvSpPr>
            <p:cNvPr id="139" name="TextBox 138"/>
            <p:cNvSpPr txBox="1"/>
            <p:nvPr/>
          </p:nvSpPr>
          <p:spPr>
            <a:xfrm>
              <a:off x="7433543" y="2441806"/>
              <a:ext cx="1774275" cy="461665"/>
            </a:xfrm>
            <a:prstGeom prst="rect">
              <a:avLst/>
            </a:prstGeom>
            <a:noFill/>
          </p:spPr>
          <p:txBody>
            <a:bodyPr wrap="square" lIns="68573" tIns="0" rIns="68573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500" dirty="0">
                  <a:solidFill>
                    <a:srgbClr val="CB1B3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华文黑体" pitchFamily="2" charset="-122"/>
                </a:rPr>
                <a:t>添加标题</a:t>
              </a:r>
            </a:p>
          </p:txBody>
        </p:sp>
        <p:sp>
          <p:nvSpPr>
            <p:cNvPr id="60" name="矩形 22"/>
            <p:cNvSpPr>
              <a:spLocks noChangeArrowheads="1"/>
            </p:cNvSpPr>
            <p:nvPr/>
          </p:nvSpPr>
          <p:spPr bwMode="auto">
            <a:xfrm>
              <a:off x="7073484" y="2574698"/>
              <a:ext cx="360058" cy="230796"/>
            </a:xfrm>
            <a:prstGeom prst="rect">
              <a:avLst/>
            </a:prstGeom>
            <a:solidFill>
              <a:srgbClr val="CB1B3D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lang="zh-CN" altLang="en-US" sz="1015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72" name="TextBox 71"/>
          <p:cNvSpPr txBox="1"/>
          <p:nvPr/>
        </p:nvSpPr>
        <p:spPr>
          <a:xfrm>
            <a:off x="5793590" y="2953622"/>
            <a:ext cx="2788241" cy="429340"/>
          </a:xfrm>
          <a:prstGeom prst="rect">
            <a:avLst/>
          </a:prstGeom>
          <a:noFill/>
        </p:spPr>
        <p:txBody>
          <a:bodyPr wrap="square" lIns="68573" tIns="34286" rIns="68573" bIns="34286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9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您的内容打在这里，或者通过复制您的内容，您的内容打在这里，或者通过复制您的内容，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5283728" y="2604577"/>
            <a:ext cx="1600751" cy="346249"/>
            <a:chOff x="7073484" y="3472766"/>
            <a:chExt cx="2134334" cy="461665"/>
          </a:xfrm>
        </p:grpSpPr>
        <p:sp>
          <p:nvSpPr>
            <p:cNvPr id="73" name="TextBox 72"/>
            <p:cNvSpPr txBox="1"/>
            <p:nvPr/>
          </p:nvSpPr>
          <p:spPr>
            <a:xfrm>
              <a:off x="7433543" y="3472766"/>
              <a:ext cx="1774275" cy="461665"/>
            </a:xfrm>
            <a:prstGeom prst="rect">
              <a:avLst/>
            </a:prstGeom>
            <a:noFill/>
          </p:spPr>
          <p:txBody>
            <a:bodyPr wrap="square" lIns="68573" tIns="0" rIns="68573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5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华文黑体" pitchFamily="2" charset="-122"/>
                </a:rPr>
                <a:t>添加标题</a:t>
              </a:r>
            </a:p>
          </p:txBody>
        </p:sp>
        <p:sp>
          <p:nvSpPr>
            <p:cNvPr id="74" name="矩形 22"/>
            <p:cNvSpPr>
              <a:spLocks noChangeArrowheads="1"/>
            </p:cNvSpPr>
            <p:nvPr/>
          </p:nvSpPr>
          <p:spPr bwMode="auto">
            <a:xfrm>
              <a:off x="7073484" y="3605658"/>
              <a:ext cx="360058" cy="230796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lang="zh-CN" altLang="en-US" sz="1015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75" name="TextBox 74"/>
          <p:cNvSpPr txBox="1"/>
          <p:nvPr/>
        </p:nvSpPr>
        <p:spPr>
          <a:xfrm>
            <a:off x="5793590" y="3750105"/>
            <a:ext cx="2895792" cy="429340"/>
          </a:xfrm>
          <a:prstGeom prst="rect">
            <a:avLst/>
          </a:prstGeom>
          <a:noFill/>
        </p:spPr>
        <p:txBody>
          <a:bodyPr wrap="square" lIns="68573" tIns="34286" rIns="68573" bIns="34286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9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您的内容打在这里，或者通过复制您的内容，您的内容打在这里，或者通过复制您的内容，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5305708" y="3401059"/>
            <a:ext cx="1600751" cy="346249"/>
            <a:chOff x="7073484" y="4534743"/>
            <a:chExt cx="2134334" cy="461665"/>
          </a:xfrm>
        </p:grpSpPr>
        <p:sp>
          <p:nvSpPr>
            <p:cNvPr id="76" name="TextBox 75"/>
            <p:cNvSpPr txBox="1"/>
            <p:nvPr/>
          </p:nvSpPr>
          <p:spPr>
            <a:xfrm>
              <a:off x="7433543" y="4534743"/>
              <a:ext cx="1774275" cy="461665"/>
            </a:xfrm>
            <a:prstGeom prst="rect">
              <a:avLst/>
            </a:prstGeom>
            <a:noFill/>
          </p:spPr>
          <p:txBody>
            <a:bodyPr wrap="square" lIns="68573" tIns="0" rIns="68573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500" dirty="0">
                  <a:solidFill>
                    <a:srgbClr val="CB1B3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华文黑体" pitchFamily="2" charset="-122"/>
                </a:rPr>
                <a:t>添加标题</a:t>
              </a:r>
            </a:p>
          </p:txBody>
        </p:sp>
        <p:sp>
          <p:nvSpPr>
            <p:cNvPr id="77" name="矩形 22"/>
            <p:cNvSpPr>
              <a:spLocks noChangeArrowheads="1"/>
            </p:cNvSpPr>
            <p:nvPr/>
          </p:nvSpPr>
          <p:spPr bwMode="auto">
            <a:xfrm>
              <a:off x="7073484" y="4667635"/>
              <a:ext cx="360058" cy="230796"/>
            </a:xfrm>
            <a:prstGeom prst="rect">
              <a:avLst/>
            </a:prstGeom>
            <a:solidFill>
              <a:srgbClr val="CB1B3D">
                <a:alpha val="40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lang="zh-CN" altLang="en-US" sz="1015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 rot="1561121">
            <a:off x="1232692" y="1961266"/>
            <a:ext cx="1805537" cy="1803965"/>
            <a:chOff x="1642796" y="2615022"/>
            <a:chExt cx="2407382" cy="2405286"/>
          </a:xfrm>
        </p:grpSpPr>
        <p:sp>
          <p:nvSpPr>
            <p:cNvPr id="56" name="空心弧 3"/>
            <p:cNvSpPr/>
            <p:nvPr/>
          </p:nvSpPr>
          <p:spPr bwMode="auto">
            <a:xfrm rot="15302329">
              <a:off x="1643844" y="2613974"/>
              <a:ext cx="2405286" cy="2407382"/>
            </a:xfrm>
            <a:custGeom>
              <a:avLst/>
              <a:gdLst>
                <a:gd name="T0" fmla="*/ 2643 w 21600"/>
                <a:gd name="T1" fmla="*/ 7715 h 21600"/>
                <a:gd name="T2" fmla="*/ 10799 w 21600"/>
                <a:gd name="T3" fmla="*/ 2080 h 21600"/>
                <a:gd name="T4" fmla="*/ 18956 w 21600"/>
                <a:gd name="T5" fmla="*/ 7715 h 21600"/>
                <a:gd name="T6" fmla="*/ 20901 w 21600"/>
                <a:gd name="T7" fmla="*/ 6979 h 21600"/>
                <a:gd name="T8" fmla="*/ 10800 w 21600"/>
                <a:gd name="T9" fmla="*/ 0 h 21600"/>
                <a:gd name="T10" fmla="*/ 698 w 21600"/>
                <a:gd name="T11" fmla="*/ 6979 h 21600"/>
                <a:gd name="T12" fmla="*/ 2643 w 21600"/>
                <a:gd name="T13" fmla="*/ 7715 h 21600"/>
                <a:gd name="T14" fmla="*/ 0 w 21600"/>
                <a:gd name="T15" fmla="*/ 0 h 21600"/>
                <a:gd name="T16" fmla="*/ 21600 w 21600"/>
                <a:gd name="T17" fmla="*/ 396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T14" t="T15" r="T16" b="T17"/>
              <a:pathLst>
                <a:path w="21600" h="21600">
                  <a:moveTo>
                    <a:pt x="2643" y="7715"/>
                  </a:moveTo>
                  <a:cubicBezTo>
                    <a:pt x="3926" y="4323"/>
                    <a:pt x="7173" y="2080"/>
                    <a:pt x="10799" y="2080"/>
                  </a:cubicBezTo>
                  <a:cubicBezTo>
                    <a:pt x="14426" y="2079"/>
                    <a:pt x="17673" y="4323"/>
                    <a:pt x="18956" y="7715"/>
                  </a:cubicBezTo>
                  <a:lnTo>
                    <a:pt x="20901" y="6979"/>
                  </a:lnTo>
                  <a:cubicBezTo>
                    <a:pt x="19313" y="2779"/>
                    <a:pt x="15290" y="0"/>
                    <a:pt x="10800" y="0"/>
                  </a:cubicBezTo>
                  <a:cubicBezTo>
                    <a:pt x="6309" y="-1"/>
                    <a:pt x="2286" y="2779"/>
                    <a:pt x="698" y="6979"/>
                  </a:cubicBezTo>
                  <a:lnTo>
                    <a:pt x="2643" y="7715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anchor="ctr"/>
            <a:lstStyle/>
            <a:p>
              <a:endParaRPr lang="zh-CN" altLang="en-US" sz="1015"/>
            </a:p>
          </p:txBody>
        </p:sp>
        <p:sp>
          <p:nvSpPr>
            <p:cNvPr id="102" name="空心弧 3"/>
            <p:cNvSpPr/>
            <p:nvPr/>
          </p:nvSpPr>
          <p:spPr bwMode="auto">
            <a:xfrm rot="7872149">
              <a:off x="1643844" y="2613974"/>
              <a:ext cx="2405286" cy="2407382"/>
            </a:xfrm>
            <a:custGeom>
              <a:avLst/>
              <a:gdLst>
                <a:gd name="T0" fmla="*/ 2643 w 21600"/>
                <a:gd name="T1" fmla="*/ 7715 h 21600"/>
                <a:gd name="T2" fmla="*/ 10799 w 21600"/>
                <a:gd name="T3" fmla="*/ 2080 h 21600"/>
                <a:gd name="T4" fmla="*/ 18956 w 21600"/>
                <a:gd name="T5" fmla="*/ 7715 h 21600"/>
                <a:gd name="T6" fmla="*/ 20901 w 21600"/>
                <a:gd name="T7" fmla="*/ 6979 h 21600"/>
                <a:gd name="T8" fmla="*/ 10800 w 21600"/>
                <a:gd name="T9" fmla="*/ 0 h 21600"/>
                <a:gd name="T10" fmla="*/ 698 w 21600"/>
                <a:gd name="T11" fmla="*/ 6979 h 21600"/>
                <a:gd name="T12" fmla="*/ 2643 w 21600"/>
                <a:gd name="T13" fmla="*/ 7715 h 21600"/>
                <a:gd name="T14" fmla="*/ 0 w 21600"/>
                <a:gd name="T15" fmla="*/ 0 h 21600"/>
                <a:gd name="T16" fmla="*/ 21600 w 21600"/>
                <a:gd name="T17" fmla="*/ 396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T14" t="T15" r="T16" b="T17"/>
              <a:pathLst>
                <a:path w="21600" h="21600">
                  <a:moveTo>
                    <a:pt x="2643" y="7715"/>
                  </a:moveTo>
                  <a:cubicBezTo>
                    <a:pt x="3926" y="4323"/>
                    <a:pt x="7173" y="2080"/>
                    <a:pt x="10799" y="2080"/>
                  </a:cubicBezTo>
                  <a:cubicBezTo>
                    <a:pt x="14426" y="2079"/>
                    <a:pt x="17673" y="4323"/>
                    <a:pt x="18956" y="7715"/>
                  </a:cubicBezTo>
                  <a:lnTo>
                    <a:pt x="20901" y="6979"/>
                  </a:lnTo>
                  <a:cubicBezTo>
                    <a:pt x="19313" y="2779"/>
                    <a:pt x="15290" y="0"/>
                    <a:pt x="10800" y="0"/>
                  </a:cubicBezTo>
                  <a:cubicBezTo>
                    <a:pt x="6309" y="-1"/>
                    <a:pt x="2286" y="2779"/>
                    <a:pt x="698" y="6979"/>
                  </a:cubicBezTo>
                  <a:lnTo>
                    <a:pt x="2643" y="7715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anchor="ctr"/>
            <a:lstStyle/>
            <a:p>
              <a:endParaRPr lang="zh-CN" altLang="en-US" sz="1015"/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010584" y="1999226"/>
            <a:ext cx="2295126" cy="1588049"/>
            <a:chOff x="4013318" y="2665635"/>
            <a:chExt cx="3060168" cy="2117398"/>
          </a:xfrm>
        </p:grpSpPr>
        <p:cxnSp>
          <p:nvCxnSpPr>
            <p:cNvPr id="9" name="直接连接符 8"/>
            <p:cNvCxnSpPr/>
            <p:nvPr/>
          </p:nvCxnSpPr>
          <p:spPr>
            <a:xfrm flipH="1">
              <a:off x="4150990" y="2665635"/>
              <a:ext cx="2922494" cy="241567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直接连接符 103"/>
            <p:cNvCxnSpPr>
              <a:stCxn id="77" idx="1"/>
            </p:cNvCxnSpPr>
            <p:nvPr/>
          </p:nvCxnSpPr>
          <p:spPr>
            <a:xfrm flipH="1" flipV="1">
              <a:off x="4150990" y="4534743"/>
              <a:ext cx="2922494" cy="24829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直接连接符 105"/>
            <p:cNvCxnSpPr/>
            <p:nvPr/>
          </p:nvCxnSpPr>
          <p:spPr>
            <a:xfrm flipH="1">
              <a:off x="4013318" y="3708825"/>
              <a:ext cx="3060168" cy="10884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矩形 63"/>
          <p:cNvSpPr/>
          <p:nvPr/>
        </p:nvSpPr>
        <p:spPr>
          <a:xfrm>
            <a:off x="-33115" y="4948014"/>
            <a:ext cx="3059302" cy="202230"/>
          </a:xfrm>
          <a:prstGeom prst="rect">
            <a:avLst/>
          </a:prstGeom>
          <a:solidFill>
            <a:srgbClr val="CB1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65" name="矩形 64"/>
          <p:cNvSpPr/>
          <p:nvPr/>
        </p:nvSpPr>
        <p:spPr>
          <a:xfrm>
            <a:off x="3027061" y="4948014"/>
            <a:ext cx="3059302" cy="202230"/>
          </a:xfrm>
          <a:prstGeom prst="rect">
            <a:avLst/>
          </a:prstGeom>
          <a:solidFill>
            <a:srgbClr val="CB1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66" name="矩形 65"/>
          <p:cNvSpPr/>
          <p:nvPr/>
        </p:nvSpPr>
        <p:spPr>
          <a:xfrm>
            <a:off x="6084104" y="4948014"/>
            <a:ext cx="3059302" cy="202230"/>
          </a:xfrm>
          <a:prstGeom prst="rect">
            <a:avLst/>
          </a:prstGeom>
          <a:solidFill>
            <a:srgbClr val="CB1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prism isInverted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0"/>
      <p:bldP spid="55" grpId="0" animBg="1"/>
      <p:bldP spid="57" grpId="0" animBg="1"/>
      <p:bldP spid="58" grpId="0"/>
      <p:bldP spid="72" grpId="0"/>
      <p:bldP spid="7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224"/>
          <a:stretch>
            <a:fillRect/>
          </a:stretch>
        </p:blipFill>
        <p:spPr bwMode="auto">
          <a:xfrm>
            <a:off x="1588" y="1"/>
            <a:ext cx="91440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01" y="305489"/>
            <a:ext cx="1548495" cy="2031312"/>
          </a:xfrm>
          <a:prstGeom prst="rect">
            <a:avLst/>
          </a:prstGeom>
        </p:spPr>
      </p:pic>
      <p:sp>
        <p:nvSpPr>
          <p:cNvPr id="3" name="圆角矩形 2"/>
          <p:cNvSpPr/>
          <p:nvPr/>
        </p:nvSpPr>
        <p:spPr>
          <a:xfrm>
            <a:off x="2348708" y="592698"/>
            <a:ext cx="2070891" cy="82481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B40F14"/>
              </a:gs>
              <a:gs pos="58000">
                <a:srgbClr val="EE8D04"/>
              </a:gs>
              <a:gs pos="100000">
                <a:srgbClr val="FAF164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b="1" dirty="0">
                <a:latin typeface="+mj-ea"/>
                <a:ea typeface="+mj-ea"/>
              </a:rPr>
              <a:t>过渡页</a:t>
            </a:r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auto">
          <a:xfrm>
            <a:off x="1852181" y="2786627"/>
            <a:ext cx="6047219" cy="1145438"/>
          </a:xfrm>
          <a:prstGeom prst="roundRect">
            <a:avLst>
              <a:gd name="adj" fmla="val 13125"/>
            </a:avLst>
          </a:prstGeom>
          <a:gradFill rotWithShape="1">
            <a:gsLst>
              <a:gs pos="0">
                <a:srgbClr val="F2F2F2"/>
              </a:gs>
              <a:gs pos="100000">
                <a:srgbClr val="DDDDDD"/>
              </a:gs>
            </a:gsLst>
            <a:lin ang="5400000" scaled="1"/>
          </a:gradFill>
          <a:ln w="3175">
            <a:solidFill>
              <a:srgbClr val="969696">
                <a:alpha val="69019"/>
              </a:srgbClr>
            </a:solidFill>
            <a:rou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endParaRPr lang="zh-CN" altLang="en-US" sz="1100">
              <a:solidFill>
                <a:schemeClr val="tx2"/>
              </a:solidFill>
              <a:ea typeface="微软雅黑" panose="020B0503020204020204" pitchFamily="34" charset="-122"/>
            </a:endParaRPr>
          </a:p>
        </p:txBody>
      </p:sp>
      <p:sp>
        <p:nvSpPr>
          <p:cNvPr id="34" name="矩形 33"/>
          <p:cNvSpPr>
            <a:spLocks noChangeArrowheads="1"/>
          </p:cNvSpPr>
          <p:nvPr/>
        </p:nvSpPr>
        <p:spPr bwMode="auto">
          <a:xfrm>
            <a:off x="2391938" y="2897681"/>
            <a:ext cx="516456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单击此处添加文字标题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2532544" y="2336801"/>
            <a:ext cx="1148884" cy="830997"/>
            <a:chOff x="2532544" y="2336801"/>
            <a:chExt cx="1148884" cy="830997"/>
          </a:xfrm>
        </p:grpSpPr>
        <p:grpSp>
          <p:nvGrpSpPr>
            <p:cNvPr id="8" name="Group 3"/>
            <p:cNvGrpSpPr/>
            <p:nvPr/>
          </p:nvGrpSpPr>
          <p:grpSpPr bwMode="auto">
            <a:xfrm>
              <a:off x="2532544" y="2383573"/>
              <a:ext cx="1148884" cy="692843"/>
              <a:chOff x="550" y="947"/>
              <a:chExt cx="922" cy="839"/>
            </a:xfrm>
          </p:grpSpPr>
          <p:sp>
            <p:nvSpPr>
              <p:cNvPr id="14" name="AutoShape 4"/>
              <p:cNvSpPr>
                <a:spLocks noChangeArrowheads="1"/>
              </p:cNvSpPr>
              <p:nvPr/>
            </p:nvSpPr>
            <p:spPr bwMode="auto">
              <a:xfrm>
                <a:off x="550" y="947"/>
                <a:ext cx="922" cy="839"/>
              </a:xfrm>
              <a:prstGeom prst="roundRect">
                <a:avLst>
                  <a:gd name="adj" fmla="val 13125"/>
                </a:avLst>
              </a:prstGeom>
              <a:gradFill rotWithShape="0">
                <a:gsLst>
                  <a:gs pos="0">
                    <a:srgbClr val="C7000B"/>
                  </a:gs>
                  <a:gs pos="100000">
                    <a:srgbClr val="FF7178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288000" tIns="180000" rIns="288000" bIns="18000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Black" panose="020B0A040201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 Black" panose="020B0A040201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 Black" panose="020B0A040201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 Black" panose="020B0A040201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 Black" panose="020B0A040201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 Black" panose="020B0A040201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 Black" panose="020B0A040201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 Black" panose="020B0A040201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 Black" panose="020B0A040201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endParaRPr lang="zh-CN" altLang="en-US" sz="4000">
                  <a:solidFill>
                    <a:srgbClr val="FFFF00"/>
                  </a:solidFill>
                  <a:latin typeface="Mistral" panose="03090702030407020403" pitchFamily="66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AutoShape 5"/>
              <p:cNvSpPr>
                <a:spLocks noChangeArrowheads="1"/>
              </p:cNvSpPr>
              <p:nvPr/>
            </p:nvSpPr>
            <p:spPr bwMode="auto">
              <a:xfrm rot="10800000">
                <a:off x="571" y="961"/>
                <a:ext cx="880" cy="356"/>
              </a:xfrm>
              <a:prstGeom prst="roundRect">
                <a:avLst>
                  <a:gd name="adj" fmla="val 25574"/>
                </a:avLst>
              </a:prstGeom>
              <a:gradFill rotWithShape="1"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>
                      <a:alpha val="59000"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Black" panose="020B0A040201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 Black" panose="020B0A040201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 Black" panose="020B0A040201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 Black" panose="020B0A040201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 Black" panose="020B0A040201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 Black" panose="020B0A040201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 Black" panose="020B0A040201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 Black" panose="020B0A040201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 Black" panose="020B0A040201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 sz="2400"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2" name="TextBox 8"/>
            <p:cNvSpPr txBox="1">
              <a:spLocks noChangeArrowheads="1"/>
            </p:cNvSpPr>
            <p:nvPr/>
          </p:nvSpPr>
          <p:spPr bwMode="auto">
            <a:xfrm>
              <a:off x="2666710" y="2336801"/>
              <a:ext cx="880552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4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四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3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0" name="图表 69"/>
          <p:cNvGraphicFramePr/>
          <p:nvPr/>
        </p:nvGraphicFramePr>
        <p:xfrm flipH="1">
          <a:off x="3230013" y="1491630"/>
          <a:ext cx="2856350" cy="26638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1" name="椭圆 70"/>
          <p:cNvSpPr/>
          <p:nvPr/>
        </p:nvSpPr>
        <p:spPr>
          <a:xfrm>
            <a:off x="3976620" y="2141924"/>
            <a:ext cx="1363139" cy="1363217"/>
          </a:xfrm>
          <a:prstGeom prst="ellipse">
            <a:avLst/>
          </a:prstGeom>
          <a:noFill/>
          <a:ln>
            <a:solidFill>
              <a:srgbClr val="CB1B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2918" tIns="26459" rIns="52918" bIns="26459" rtlCol="0" anchor="ctr"/>
          <a:lstStyle/>
          <a:p>
            <a:pPr algn="ctr"/>
            <a:r>
              <a:rPr lang="zh-CN" altLang="en-US" sz="1015" dirty="0">
                <a:solidFill>
                  <a:srgbClr val="CB1B3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1689057" y="1831092"/>
            <a:ext cx="520444" cy="549724"/>
          </a:xfrm>
          <a:prstGeom prst="rect">
            <a:avLst/>
          </a:prstGeom>
          <a:noFill/>
        </p:spPr>
        <p:txBody>
          <a:bodyPr wrap="none" lIns="52918" tIns="26459" rIns="52918" bIns="26459" rtlCol="0">
            <a:spAutoFit/>
          </a:bodyPr>
          <a:lstStyle/>
          <a:p>
            <a:r>
              <a:rPr lang="en-US" altLang="zh-CN" sz="3225" dirty="0">
                <a:solidFill>
                  <a:srgbClr val="CB1B3D"/>
                </a:solidFill>
                <a:latin typeface="Bebas" pitchFamily="2" charset="0"/>
              </a:rPr>
              <a:t>12</a:t>
            </a:r>
            <a:endParaRPr lang="zh-CN" altLang="en-US" sz="3225" dirty="0">
              <a:solidFill>
                <a:srgbClr val="CB1B3D"/>
              </a:solidFill>
              <a:latin typeface="Bebas" pitchFamily="2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5825152" y="1831092"/>
            <a:ext cx="520444" cy="549724"/>
          </a:xfrm>
          <a:prstGeom prst="rect">
            <a:avLst/>
          </a:prstGeom>
          <a:noFill/>
        </p:spPr>
        <p:txBody>
          <a:bodyPr wrap="none" lIns="52918" tIns="26459" rIns="52918" bIns="26459" rtlCol="0">
            <a:spAutoFit/>
          </a:bodyPr>
          <a:lstStyle/>
          <a:p>
            <a:r>
              <a:rPr lang="en-US" altLang="zh-CN" sz="3225" dirty="0">
                <a:solidFill>
                  <a:schemeClr val="tx1">
                    <a:lumMod val="50000"/>
                    <a:lumOff val="50000"/>
                  </a:schemeClr>
                </a:solidFill>
                <a:latin typeface="Bebas" pitchFamily="2" charset="0"/>
              </a:rPr>
              <a:t>03</a:t>
            </a:r>
            <a:endParaRPr lang="zh-CN" altLang="en-US" sz="3225" dirty="0">
              <a:solidFill>
                <a:schemeClr val="tx1">
                  <a:lumMod val="50000"/>
                  <a:lumOff val="50000"/>
                </a:schemeClr>
              </a:solidFill>
              <a:latin typeface="Bebas" pitchFamily="2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1689059" y="3181505"/>
            <a:ext cx="520444" cy="54972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lIns="52918" tIns="26459" rIns="52918" bIns="26459" rtlCol="0">
            <a:spAutoFit/>
          </a:bodyPr>
          <a:lstStyle/>
          <a:p>
            <a:r>
              <a:rPr lang="en-US" altLang="zh-CN" sz="3225" dirty="0">
                <a:solidFill>
                  <a:schemeClr val="bg1">
                    <a:lumMod val="50000"/>
                  </a:schemeClr>
                </a:solidFill>
                <a:latin typeface="Bebas" pitchFamily="2" charset="0"/>
              </a:rPr>
              <a:t>20</a:t>
            </a:r>
            <a:endParaRPr lang="zh-CN" altLang="en-US" sz="3225" dirty="0">
              <a:solidFill>
                <a:schemeClr val="bg1">
                  <a:lumMod val="50000"/>
                </a:schemeClr>
              </a:solidFill>
              <a:latin typeface="Bebas" pitchFamily="2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5825152" y="3181505"/>
            <a:ext cx="520444" cy="549724"/>
          </a:xfrm>
          <a:prstGeom prst="rect">
            <a:avLst/>
          </a:prstGeom>
          <a:noFill/>
        </p:spPr>
        <p:txBody>
          <a:bodyPr wrap="none" lIns="52918" tIns="26459" rIns="52918" bIns="26459" rtlCol="0">
            <a:spAutoFit/>
          </a:bodyPr>
          <a:lstStyle/>
          <a:p>
            <a:r>
              <a:rPr lang="en-US" altLang="zh-CN" sz="3225" dirty="0">
                <a:solidFill>
                  <a:srgbClr val="CB1B3D"/>
                </a:solidFill>
                <a:latin typeface="Bebas" pitchFamily="2" charset="0"/>
              </a:rPr>
              <a:t>90</a:t>
            </a:r>
            <a:endParaRPr lang="zh-CN" altLang="en-US" sz="3225" dirty="0">
              <a:solidFill>
                <a:srgbClr val="CB1B3D"/>
              </a:solidFill>
              <a:latin typeface="Bebas" pitchFamily="2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2182880" y="2133214"/>
            <a:ext cx="1266666" cy="458546"/>
          </a:xfrm>
          <a:prstGeom prst="rect">
            <a:avLst/>
          </a:prstGeom>
          <a:noFill/>
        </p:spPr>
        <p:txBody>
          <a:bodyPr wrap="square" lIns="52918" tIns="26459" rIns="52918" bIns="26459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675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2182882" y="1865994"/>
            <a:ext cx="1026926" cy="276999"/>
          </a:xfrm>
          <a:prstGeom prst="rect">
            <a:avLst/>
          </a:prstGeom>
          <a:noFill/>
        </p:spPr>
        <p:txBody>
          <a:bodyPr wrap="square" lIns="52918" tIns="0" rIns="52918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CB1B3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点击添加标题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6360230" y="2133214"/>
            <a:ext cx="1266666" cy="458546"/>
          </a:xfrm>
          <a:prstGeom prst="rect">
            <a:avLst/>
          </a:prstGeom>
          <a:noFill/>
        </p:spPr>
        <p:txBody>
          <a:bodyPr wrap="square" lIns="52918" tIns="26459" rIns="52918" bIns="26459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675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6360229" y="1865994"/>
            <a:ext cx="1026926" cy="276999"/>
          </a:xfrm>
          <a:prstGeom prst="rect">
            <a:avLst/>
          </a:prstGeom>
          <a:noFill/>
        </p:spPr>
        <p:txBody>
          <a:bodyPr wrap="square" lIns="52918" tIns="0" rIns="52918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点击添加标题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2182880" y="3523599"/>
            <a:ext cx="1266666" cy="458546"/>
          </a:xfrm>
          <a:prstGeom prst="rect">
            <a:avLst/>
          </a:prstGeom>
          <a:noFill/>
        </p:spPr>
        <p:txBody>
          <a:bodyPr wrap="square" lIns="52918" tIns="26459" rIns="52918" bIns="26459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675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2182882" y="3256379"/>
            <a:ext cx="1026926" cy="276999"/>
          </a:xfrm>
          <a:prstGeom prst="rect">
            <a:avLst/>
          </a:prstGeom>
          <a:noFill/>
        </p:spPr>
        <p:txBody>
          <a:bodyPr wrap="square" lIns="52918" tIns="0" rIns="52918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点击添加标题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6360230" y="3523599"/>
            <a:ext cx="1266666" cy="458546"/>
          </a:xfrm>
          <a:prstGeom prst="rect">
            <a:avLst/>
          </a:prstGeom>
          <a:noFill/>
        </p:spPr>
        <p:txBody>
          <a:bodyPr wrap="square" lIns="52918" tIns="26459" rIns="52918" bIns="26459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675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6360229" y="3256379"/>
            <a:ext cx="1026926" cy="276999"/>
          </a:xfrm>
          <a:prstGeom prst="rect">
            <a:avLst/>
          </a:prstGeom>
          <a:noFill/>
        </p:spPr>
        <p:txBody>
          <a:bodyPr wrap="square" lIns="52918" tIns="0" rIns="52918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CB1B3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点击添加标题</a:t>
            </a:r>
          </a:p>
        </p:txBody>
      </p:sp>
      <p:sp>
        <p:nvSpPr>
          <p:cNvPr id="53" name="矩形 52"/>
          <p:cNvSpPr/>
          <p:nvPr/>
        </p:nvSpPr>
        <p:spPr>
          <a:xfrm>
            <a:off x="-33115" y="4948014"/>
            <a:ext cx="3059302" cy="202230"/>
          </a:xfrm>
          <a:prstGeom prst="rect">
            <a:avLst/>
          </a:prstGeom>
          <a:solidFill>
            <a:srgbClr val="CB1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54" name="矩形 53"/>
          <p:cNvSpPr/>
          <p:nvPr/>
        </p:nvSpPr>
        <p:spPr>
          <a:xfrm>
            <a:off x="3027061" y="4948014"/>
            <a:ext cx="3059302" cy="202230"/>
          </a:xfrm>
          <a:prstGeom prst="rect">
            <a:avLst/>
          </a:prstGeom>
          <a:solidFill>
            <a:srgbClr val="CB1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55" name="矩形 54"/>
          <p:cNvSpPr/>
          <p:nvPr/>
        </p:nvSpPr>
        <p:spPr>
          <a:xfrm>
            <a:off x="6084104" y="4948014"/>
            <a:ext cx="3059302" cy="202230"/>
          </a:xfrm>
          <a:prstGeom prst="rect">
            <a:avLst/>
          </a:prstGeom>
          <a:solidFill>
            <a:srgbClr val="CB1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prism isInverted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75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0" grpId="0">
        <p:bldAsOne/>
      </p:bldGraphic>
      <p:bldGraphic spid="70" grpId="1">
        <p:bldAsOne/>
      </p:bldGraphic>
      <p:bldP spid="71" grpId="0" animBg="1"/>
      <p:bldP spid="72" grpId="0"/>
      <p:bldP spid="73" grpId="0"/>
      <p:bldP spid="74" grpId="0" animBg="1"/>
      <p:bldP spid="78" grpId="0"/>
      <p:bldP spid="79" grpId="0"/>
      <p:bldP spid="80" grpId="0"/>
      <p:bldP spid="81" grpId="0"/>
      <p:bldP spid="82" grpId="0"/>
      <p:bldP spid="89" grpId="0"/>
      <p:bldP spid="90" grpId="0"/>
      <p:bldP spid="96" grpId="0"/>
      <p:bldP spid="9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extBox 118"/>
          <p:cNvSpPr txBox="1"/>
          <p:nvPr/>
        </p:nvSpPr>
        <p:spPr>
          <a:xfrm>
            <a:off x="13766084" y="791997"/>
            <a:ext cx="1330707" cy="346249"/>
          </a:xfrm>
          <a:prstGeom prst="rect">
            <a:avLst/>
          </a:prstGeom>
          <a:noFill/>
        </p:spPr>
        <p:txBody>
          <a:bodyPr wrap="square" lIns="68573" tIns="0" rIns="68573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5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添加标题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13624713" y="1138242"/>
            <a:ext cx="1674186" cy="429340"/>
          </a:xfrm>
          <a:prstGeom prst="rect">
            <a:avLst/>
          </a:prstGeom>
          <a:noFill/>
        </p:spPr>
        <p:txBody>
          <a:bodyPr wrap="square" lIns="68573" tIns="34286" rIns="68573" bIns="34286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9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1095045" y="1585875"/>
            <a:ext cx="2725193" cy="2058398"/>
            <a:chOff x="1061987" y="1994163"/>
            <a:chExt cx="4169575" cy="2926069"/>
          </a:xfrm>
        </p:grpSpPr>
        <p:sp>
          <p:nvSpPr>
            <p:cNvPr id="80" name="矩形 79"/>
            <p:cNvSpPr/>
            <p:nvPr/>
          </p:nvSpPr>
          <p:spPr>
            <a:xfrm rot="16200000">
              <a:off x="4044692" y="3940802"/>
              <a:ext cx="929078" cy="372690"/>
            </a:xfrm>
            <a:prstGeom prst="rect">
              <a:avLst/>
            </a:prstGeom>
            <a:solidFill>
              <a:srgbClr val="CB1B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3" tIns="34286" rIns="68573" bIns="34286" spcCol="0" rtlCol="0" anchor="ctr"/>
            <a:lstStyle/>
            <a:p>
              <a:pPr algn="ctr"/>
              <a:endParaRPr lang="zh-CN" altLang="en-US" sz="1015"/>
            </a:p>
          </p:txBody>
        </p:sp>
        <p:sp>
          <p:nvSpPr>
            <p:cNvPr id="81" name="矩形 80"/>
            <p:cNvSpPr/>
            <p:nvPr/>
          </p:nvSpPr>
          <p:spPr>
            <a:xfrm rot="16200000">
              <a:off x="2915758" y="3570745"/>
              <a:ext cx="1668414" cy="372691"/>
            </a:xfrm>
            <a:prstGeom prst="rect">
              <a:avLst/>
            </a:prstGeom>
            <a:solidFill>
              <a:srgbClr val="CB1B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3" tIns="34286" rIns="68573" bIns="34286" spcCol="0" rtlCol="0" anchor="ctr"/>
            <a:lstStyle/>
            <a:p>
              <a:pPr algn="ctr"/>
              <a:endParaRPr lang="zh-CN" altLang="en-US" sz="1015"/>
            </a:p>
          </p:txBody>
        </p:sp>
        <p:sp>
          <p:nvSpPr>
            <p:cNvPr id="89" name="矩形 88"/>
            <p:cNvSpPr/>
            <p:nvPr/>
          </p:nvSpPr>
          <p:spPr>
            <a:xfrm rot="16200000">
              <a:off x="1953189" y="3367444"/>
              <a:ext cx="2075017" cy="372692"/>
            </a:xfrm>
            <a:prstGeom prst="rect">
              <a:avLst/>
            </a:prstGeom>
            <a:solidFill>
              <a:srgbClr val="CB1B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3" tIns="34286" rIns="68573" bIns="34286" spcCol="0" rtlCol="0" anchor="ctr"/>
            <a:lstStyle/>
            <a:p>
              <a:pPr algn="ctr"/>
              <a:endParaRPr lang="zh-CN" altLang="en-US" sz="1015"/>
            </a:p>
          </p:txBody>
        </p:sp>
        <p:sp>
          <p:nvSpPr>
            <p:cNvPr id="90" name="矩形 89"/>
            <p:cNvSpPr/>
            <p:nvPr/>
          </p:nvSpPr>
          <p:spPr>
            <a:xfrm rot="16200000">
              <a:off x="1540667" y="3714190"/>
              <a:ext cx="1381522" cy="372692"/>
            </a:xfrm>
            <a:prstGeom prst="rect">
              <a:avLst/>
            </a:prstGeom>
            <a:solidFill>
              <a:srgbClr val="CB1B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3" tIns="34286" rIns="68573" bIns="34286" spcCol="0" rtlCol="0" anchor="ctr"/>
            <a:lstStyle/>
            <a:p>
              <a:pPr algn="ctr"/>
              <a:endParaRPr lang="zh-CN" altLang="en-US" sz="1015"/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1988380" y="2915203"/>
              <a:ext cx="669579" cy="360937"/>
            </a:xfrm>
            <a:prstGeom prst="rect">
              <a:avLst/>
            </a:prstGeom>
            <a:noFill/>
          </p:spPr>
          <p:txBody>
            <a:bodyPr wrap="square" lIns="68573" tIns="34286" rIns="68573" bIns="34286" rtlCol="0">
              <a:spAutoFit/>
            </a:bodyPr>
            <a:lstStyle/>
            <a:p>
              <a:r>
                <a:rPr lang="en-US" altLang="zh-CN" sz="1200" spc="-113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66%</a:t>
              </a:r>
              <a:endParaRPr lang="zh-CN" altLang="en-US" sz="1200" spc="-113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3512306" y="2634258"/>
              <a:ext cx="669579" cy="393750"/>
            </a:xfrm>
            <a:prstGeom prst="rect">
              <a:avLst/>
            </a:prstGeom>
            <a:noFill/>
          </p:spPr>
          <p:txBody>
            <a:bodyPr wrap="square" lIns="68573" tIns="34286" rIns="68573" bIns="34286" rtlCol="0">
              <a:spAutoFit/>
            </a:bodyPr>
            <a:lstStyle/>
            <a:p>
              <a:r>
                <a:rPr lang="en-US" altLang="zh-CN" spc="-113" dirty="0">
                  <a:solidFill>
                    <a:schemeClr val="bg1">
                      <a:lumMod val="50000"/>
                    </a:schemeClr>
                  </a:solidFill>
                </a:rPr>
                <a:t>79%</a:t>
              </a:r>
              <a:endParaRPr lang="zh-CN" altLang="en-US" spc="-113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4259099" y="3364068"/>
              <a:ext cx="669579" cy="393750"/>
            </a:xfrm>
            <a:prstGeom prst="rect">
              <a:avLst/>
            </a:prstGeom>
            <a:noFill/>
          </p:spPr>
          <p:txBody>
            <a:bodyPr wrap="square" lIns="68573" tIns="34286" rIns="68573" bIns="34286" rtlCol="0">
              <a:spAutoFit/>
            </a:bodyPr>
            <a:lstStyle/>
            <a:p>
              <a:r>
                <a:rPr lang="en-US" altLang="zh-CN" spc="-113" dirty="0">
                  <a:solidFill>
                    <a:schemeClr val="bg1">
                      <a:lumMod val="50000"/>
                    </a:schemeClr>
                  </a:solidFill>
                </a:rPr>
                <a:t>43%</a:t>
              </a:r>
              <a:endParaRPr lang="zh-CN" altLang="en-US" spc="-113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2751607" y="2243684"/>
              <a:ext cx="669579" cy="360937"/>
            </a:xfrm>
            <a:prstGeom prst="rect">
              <a:avLst/>
            </a:prstGeom>
            <a:noFill/>
          </p:spPr>
          <p:txBody>
            <a:bodyPr wrap="square" lIns="68573" tIns="34286" rIns="68573" bIns="34286" rtlCol="0">
              <a:spAutoFit/>
            </a:bodyPr>
            <a:lstStyle/>
            <a:p>
              <a:r>
                <a:rPr lang="en-US" altLang="zh-CN" sz="1200" spc="-113" dirty="0">
                  <a:solidFill>
                    <a:schemeClr val="bg1">
                      <a:lumMod val="50000"/>
                    </a:schemeClr>
                  </a:solidFill>
                </a:rPr>
                <a:t>95%</a:t>
              </a:r>
              <a:endParaRPr lang="zh-CN" altLang="en-US" sz="1200" spc="-113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1989161" y="4663798"/>
              <a:ext cx="487256" cy="256434"/>
            </a:xfrm>
            <a:prstGeom prst="rect">
              <a:avLst/>
            </a:prstGeom>
            <a:noFill/>
          </p:spPr>
          <p:txBody>
            <a:bodyPr wrap="none" lIns="52918" tIns="26459" rIns="52918" bIns="26459" rtlCol="0">
              <a:spAutoFit/>
            </a:bodyPr>
            <a:lstStyle/>
            <a:p>
              <a:r>
                <a:rPr lang="zh-CN" altLang="en-US" sz="825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2826646" y="4663797"/>
              <a:ext cx="487256" cy="256434"/>
            </a:xfrm>
            <a:prstGeom prst="rect">
              <a:avLst/>
            </a:prstGeom>
            <a:noFill/>
          </p:spPr>
          <p:txBody>
            <a:bodyPr wrap="none" lIns="52918" tIns="26459" rIns="52918" bIns="26459" rtlCol="0">
              <a:spAutoFit/>
            </a:bodyPr>
            <a:lstStyle/>
            <a:p>
              <a:r>
                <a:rPr lang="zh-CN" altLang="en-US" sz="825"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3496225" y="4663797"/>
              <a:ext cx="487256" cy="256434"/>
            </a:xfrm>
            <a:prstGeom prst="rect">
              <a:avLst/>
            </a:prstGeom>
            <a:noFill/>
          </p:spPr>
          <p:txBody>
            <a:bodyPr wrap="none" lIns="52918" tIns="26459" rIns="52918" bIns="26459" rtlCol="0">
              <a:spAutoFit/>
            </a:bodyPr>
            <a:lstStyle/>
            <a:p>
              <a:r>
                <a:rPr lang="zh-CN" altLang="en-US" sz="825"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</a:p>
          </p:txBody>
        </p:sp>
        <p:sp>
          <p:nvSpPr>
            <p:cNvPr id="151" name="TextBox 150"/>
            <p:cNvSpPr txBox="1"/>
            <p:nvPr/>
          </p:nvSpPr>
          <p:spPr>
            <a:xfrm>
              <a:off x="4309946" y="4663797"/>
              <a:ext cx="487256" cy="256434"/>
            </a:xfrm>
            <a:prstGeom prst="rect">
              <a:avLst/>
            </a:prstGeom>
            <a:noFill/>
          </p:spPr>
          <p:txBody>
            <a:bodyPr wrap="none" lIns="52918" tIns="26459" rIns="52918" bIns="26459" rtlCol="0">
              <a:spAutoFit/>
            </a:bodyPr>
            <a:lstStyle/>
            <a:p>
              <a:r>
                <a:rPr lang="zh-CN" altLang="en-US" sz="825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</a:p>
          </p:txBody>
        </p:sp>
        <p:grpSp>
          <p:nvGrpSpPr>
            <p:cNvPr id="3" name="组合 2"/>
            <p:cNvGrpSpPr/>
            <p:nvPr/>
          </p:nvGrpSpPr>
          <p:grpSpPr>
            <a:xfrm>
              <a:off x="1061987" y="1994163"/>
              <a:ext cx="4169575" cy="2597744"/>
              <a:chOff x="1061987" y="1994163"/>
              <a:chExt cx="4169575" cy="2597744"/>
            </a:xfrm>
          </p:grpSpPr>
          <p:cxnSp>
            <p:nvCxnSpPr>
              <p:cNvPr id="91" name="直接箭头连接符 90"/>
              <p:cNvCxnSpPr/>
              <p:nvPr/>
            </p:nvCxnSpPr>
            <p:spPr>
              <a:xfrm flipV="1">
                <a:off x="1650042" y="1994163"/>
                <a:ext cx="0" cy="259774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直接箭头连接符 91"/>
              <p:cNvCxnSpPr/>
              <p:nvPr/>
            </p:nvCxnSpPr>
            <p:spPr>
              <a:xfrm>
                <a:off x="1610809" y="4591453"/>
                <a:ext cx="3620753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1" name="TextBox 130"/>
              <p:cNvSpPr txBox="1"/>
              <p:nvPr/>
            </p:nvSpPr>
            <p:spPr>
              <a:xfrm>
                <a:off x="1061987" y="4318601"/>
                <a:ext cx="406320" cy="256434"/>
              </a:xfrm>
              <a:prstGeom prst="rect">
                <a:avLst/>
              </a:prstGeom>
              <a:noFill/>
            </p:spPr>
            <p:txBody>
              <a:bodyPr wrap="none" lIns="52918" tIns="26459" rIns="52918" bIns="26459" rtlCol="0">
                <a:spAutoFit/>
              </a:bodyPr>
              <a:lstStyle/>
              <a:p>
                <a:r>
                  <a:rPr lang="en-US" altLang="zh-CN" sz="825"/>
                  <a:t>100</a:t>
                </a:r>
                <a:endParaRPr lang="zh-CN" altLang="en-US" sz="825"/>
              </a:p>
            </p:txBody>
          </p:sp>
          <p:sp>
            <p:nvSpPr>
              <p:cNvPr id="132" name="TextBox 131"/>
              <p:cNvSpPr txBox="1"/>
              <p:nvPr/>
            </p:nvSpPr>
            <p:spPr>
              <a:xfrm>
                <a:off x="1061987" y="4109016"/>
                <a:ext cx="406320" cy="256434"/>
              </a:xfrm>
              <a:prstGeom prst="rect">
                <a:avLst/>
              </a:prstGeom>
              <a:noFill/>
            </p:spPr>
            <p:txBody>
              <a:bodyPr wrap="none" lIns="52918" tIns="26459" rIns="52918" bIns="26459" rtlCol="0">
                <a:spAutoFit/>
              </a:bodyPr>
              <a:lstStyle/>
              <a:p>
                <a:r>
                  <a:rPr lang="en-US" altLang="zh-CN" sz="825"/>
                  <a:t>200</a:t>
                </a:r>
                <a:endParaRPr lang="zh-CN" altLang="en-US" sz="825"/>
              </a:p>
            </p:txBody>
          </p:sp>
          <p:sp>
            <p:nvSpPr>
              <p:cNvPr id="143" name="TextBox 142"/>
              <p:cNvSpPr txBox="1"/>
              <p:nvPr/>
            </p:nvSpPr>
            <p:spPr>
              <a:xfrm>
                <a:off x="1061987" y="3871788"/>
                <a:ext cx="406320" cy="256434"/>
              </a:xfrm>
              <a:prstGeom prst="rect">
                <a:avLst/>
              </a:prstGeom>
              <a:noFill/>
            </p:spPr>
            <p:txBody>
              <a:bodyPr wrap="none" lIns="52918" tIns="26459" rIns="52918" bIns="26459" rtlCol="0">
                <a:spAutoFit/>
              </a:bodyPr>
              <a:lstStyle/>
              <a:p>
                <a:r>
                  <a:rPr lang="en-US" altLang="zh-CN" sz="825"/>
                  <a:t>300</a:t>
                </a:r>
                <a:endParaRPr lang="zh-CN" altLang="en-US" sz="825"/>
              </a:p>
            </p:txBody>
          </p:sp>
          <p:sp>
            <p:nvSpPr>
              <p:cNvPr id="144" name="TextBox 143"/>
              <p:cNvSpPr txBox="1"/>
              <p:nvPr/>
            </p:nvSpPr>
            <p:spPr>
              <a:xfrm>
                <a:off x="1061987" y="3634563"/>
                <a:ext cx="406320" cy="256434"/>
              </a:xfrm>
              <a:prstGeom prst="rect">
                <a:avLst/>
              </a:prstGeom>
              <a:noFill/>
            </p:spPr>
            <p:txBody>
              <a:bodyPr wrap="none" lIns="52918" tIns="26459" rIns="52918" bIns="26459" rtlCol="0">
                <a:spAutoFit/>
              </a:bodyPr>
              <a:lstStyle/>
              <a:p>
                <a:r>
                  <a:rPr lang="en-US" altLang="zh-CN" sz="825"/>
                  <a:t>400</a:t>
                </a:r>
                <a:endParaRPr lang="zh-CN" altLang="en-US" sz="825"/>
              </a:p>
            </p:txBody>
          </p:sp>
          <p:sp>
            <p:nvSpPr>
              <p:cNvPr id="145" name="TextBox 144"/>
              <p:cNvSpPr txBox="1"/>
              <p:nvPr/>
            </p:nvSpPr>
            <p:spPr>
              <a:xfrm>
                <a:off x="1061987" y="3397337"/>
                <a:ext cx="406320" cy="256434"/>
              </a:xfrm>
              <a:prstGeom prst="rect">
                <a:avLst/>
              </a:prstGeom>
              <a:noFill/>
            </p:spPr>
            <p:txBody>
              <a:bodyPr wrap="none" lIns="52918" tIns="26459" rIns="52918" bIns="26459" rtlCol="0">
                <a:spAutoFit/>
              </a:bodyPr>
              <a:lstStyle/>
              <a:p>
                <a:r>
                  <a:rPr lang="en-US" altLang="zh-CN" sz="825"/>
                  <a:t>500</a:t>
                </a:r>
                <a:endParaRPr lang="zh-CN" altLang="en-US" sz="825"/>
              </a:p>
            </p:txBody>
          </p:sp>
          <p:sp>
            <p:nvSpPr>
              <p:cNvPr id="146" name="TextBox 145"/>
              <p:cNvSpPr txBox="1"/>
              <p:nvPr/>
            </p:nvSpPr>
            <p:spPr>
              <a:xfrm>
                <a:off x="1061987" y="3160109"/>
                <a:ext cx="406320" cy="256434"/>
              </a:xfrm>
              <a:prstGeom prst="rect">
                <a:avLst/>
              </a:prstGeom>
              <a:noFill/>
            </p:spPr>
            <p:txBody>
              <a:bodyPr wrap="none" lIns="52918" tIns="26459" rIns="52918" bIns="26459" rtlCol="0">
                <a:spAutoFit/>
              </a:bodyPr>
              <a:lstStyle/>
              <a:p>
                <a:r>
                  <a:rPr lang="en-US" altLang="zh-CN" sz="825"/>
                  <a:t>600</a:t>
                </a:r>
                <a:endParaRPr lang="zh-CN" altLang="en-US" sz="825"/>
              </a:p>
            </p:txBody>
          </p:sp>
          <p:sp>
            <p:nvSpPr>
              <p:cNvPr id="147" name="TextBox 146"/>
              <p:cNvSpPr txBox="1"/>
              <p:nvPr/>
            </p:nvSpPr>
            <p:spPr>
              <a:xfrm>
                <a:off x="1061987" y="2922884"/>
                <a:ext cx="406320" cy="256434"/>
              </a:xfrm>
              <a:prstGeom prst="rect">
                <a:avLst/>
              </a:prstGeom>
              <a:noFill/>
            </p:spPr>
            <p:txBody>
              <a:bodyPr wrap="none" lIns="52918" tIns="26459" rIns="52918" bIns="26459" rtlCol="0">
                <a:spAutoFit/>
              </a:bodyPr>
              <a:lstStyle/>
              <a:p>
                <a:r>
                  <a:rPr lang="en-US" altLang="zh-CN" sz="825"/>
                  <a:t>700</a:t>
                </a:r>
                <a:endParaRPr lang="zh-CN" altLang="en-US" sz="825"/>
              </a:p>
            </p:txBody>
          </p:sp>
          <p:sp>
            <p:nvSpPr>
              <p:cNvPr id="180" name="TextBox 179"/>
              <p:cNvSpPr txBox="1"/>
              <p:nvPr/>
            </p:nvSpPr>
            <p:spPr>
              <a:xfrm>
                <a:off x="1061987" y="2695449"/>
                <a:ext cx="406320" cy="256434"/>
              </a:xfrm>
              <a:prstGeom prst="rect">
                <a:avLst/>
              </a:prstGeom>
              <a:noFill/>
            </p:spPr>
            <p:txBody>
              <a:bodyPr wrap="none" lIns="52918" tIns="26459" rIns="52918" bIns="26459" rtlCol="0">
                <a:spAutoFit/>
              </a:bodyPr>
              <a:lstStyle/>
              <a:p>
                <a:r>
                  <a:rPr lang="en-US" altLang="zh-CN" sz="825" dirty="0"/>
                  <a:t>800</a:t>
                </a:r>
                <a:endParaRPr lang="zh-CN" altLang="en-US" sz="825" dirty="0"/>
              </a:p>
            </p:txBody>
          </p:sp>
          <p:sp>
            <p:nvSpPr>
              <p:cNvPr id="181" name="TextBox 180"/>
              <p:cNvSpPr txBox="1"/>
              <p:nvPr/>
            </p:nvSpPr>
            <p:spPr>
              <a:xfrm>
                <a:off x="1061987" y="2516281"/>
                <a:ext cx="406320" cy="256434"/>
              </a:xfrm>
              <a:prstGeom prst="rect">
                <a:avLst/>
              </a:prstGeom>
              <a:noFill/>
            </p:spPr>
            <p:txBody>
              <a:bodyPr wrap="none" lIns="52918" tIns="26459" rIns="52918" bIns="26459" rtlCol="0">
                <a:spAutoFit/>
              </a:bodyPr>
              <a:lstStyle/>
              <a:p>
                <a:r>
                  <a:rPr lang="en-US" altLang="zh-CN" sz="825" dirty="0"/>
                  <a:t>900</a:t>
                </a:r>
                <a:endParaRPr lang="zh-CN" altLang="en-US" sz="825" dirty="0"/>
              </a:p>
            </p:txBody>
          </p:sp>
          <p:sp>
            <p:nvSpPr>
              <p:cNvPr id="182" name="TextBox 181"/>
              <p:cNvSpPr txBox="1"/>
              <p:nvPr/>
            </p:nvSpPr>
            <p:spPr>
              <a:xfrm>
                <a:off x="1061987" y="2326314"/>
                <a:ext cx="487256" cy="256434"/>
              </a:xfrm>
              <a:prstGeom prst="rect">
                <a:avLst/>
              </a:prstGeom>
              <a:noFill/>
            </p:spPr>
            <p:txBody>
              <a:bodyPr wrap="none" lIns="52918" tIns="26459" rIns="52918" bIns="26459" rtlCol="0">
                <a:spAutoFit/>
              </a:bodyPr>
              <a:lstStyle/>
              <a:p>
                <a:r>
                  <a:rPr lang="en-US" altLang="zh-CN" sz="825" dirty="0"/>
                  <a:t>1000</a:t>
                </a:r>
                <a:endParaRPr lang="zh-CN" altLang="en-US" sz="825" dirty="0"/>
              </a:p>
            </p:txBody>
          </p:sp>
          <p:sp>
            <p:nvSpPr>
              <p:cNvPr id="106" name="Line 6"/>
              <p:cNvSpPr>
                <a:spLocks noChangeShapeType="1"/>
              </p:cNvSpPr>
              <p:nvPr/>
            </p:nvSpPr>
            <p:spPr bwMode="auto">
              <a:xfrm>
                <a:off x="1396955" y="3081174"/>
                <a:ext cx="3691197" cy="0"/>
              </a:xfrm>
              <a:prstGeom prst="line">
                <a:avLst/>
              </a:prstGeom>
              <a:noFill/>
              <a:ln w="5" cap="flat">
                <a:solidFill>
                  <a:schemeClr val="bg1">
                    <a:lumMod val="50000"/>
                    <a:alpha val="2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52918" tIns="26459" rIns="52918" bIns="26459" numCol="1" anchor="t" anchorCtr="0" compatLnSpc="1"/>
              <a:lstStyle/>
              <a:p>
                <a:endParaRPr lang="zh-CN" altLang="en-US" sz="1015"/>
              </a:p>
            </p:txBody>
          </p:sp>
          <p:sp>
            <p:nvSpPr>
              <p:cNvPr id="107" name="Line 7"/>
              <p:cNvSpPr>
                <a:spLocks noChangeShapeType="1"/>
              </p:cNvSpPr>
              <p:nvPr/>
            </p:nvSpPr>
            <p:spPr bwMode="auto">
              <a:xfrm>
                <a:off x="1396955" y="3310689"/>
                <a:ext cx="3691197" cy="0"/>
              </a:xfrm>
              <a:prstGeom prst="line">
                <a:avLst/>
              </a:prstGeom>
              <a:noFill/>
              <a:ln w="5" cap="flat">
                <a:solidFill>
                  <a:schemeClr val="bg1">
                    <a:lumMod val="50000"/>
                    <a:alpha val="2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52918" tIns="26459" rIns="52918" bIns="26459" numCol="1" anchor="t" anchorCtr="0" compatLnSpc="1"/>
              <a:lstStyle/>
              <a:p>
                <a:endParaRPr lang="zh-CN" altLang="en-US" sz="1015"/>
              </a:p>
            </p:txBody>
          </p:sp>
          <p:sp>
            <p:nvSpPr>
              <p:cNvPr id="108" name="Line 8"/>
              <p:cNvSpPr>
                <a:spLocks noChangeShapeType="1"/>
              </p:cNvSpPr>
              <p:nvPr/>
            </p:nvSpPr>
            <p:spPr bwMode="auto">
              <a:xfrm>
                <a:off x="1396955" y="3534805"/>
                <a:ext cx="3691197" cy="0"/>
              </a:xfrm>
              <a:prstGeom prst="line">
                <a:avLst/>
              </a:prstGeom>
              <a:noFill/>
              <a:ln w="5" cap="flat">
                <a:solidFill>
                  <a:schemeClr val="bg1">
                    <a:lumMod val="50000"/>
                    <a:alpha val="2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52918" tIns="26459" rIns="52918" bIns="26459" numCol="1" anchor="t" anchorCtr="0" compatLnSpc="1"/>
              <a:lstStyle/>
              <a:p>
                <a:endParaRPr lang="zh-CN" altLang="en-US" sz="1015"/>
              </a:p>
            </p:txBody>
          </p:sp>
          <p:sp>
            <p:nvSpPr>
              <p:cNvPr id="109" name="Line 9"/>
              <p:cNvSpPr>
                <a:spLocks noChangeShapeType="1"/>
              </p:cNvSpPr>
              <p:nvPr/>
            </p:nvSpPr>
            <p:spPr bwMode="auto">
              <a:xfrm>
                <a:off x="1396955" y="3764321"/>
                <a:ext cx="3691197" cy="0"/>
              </a:xfrm>
              <a:prstGeom prst="line">
                <a:avLst/>
              </a:prstGeom>
              <a:noFill/>
              <a:ln w="5" cap="flat">
                <a:solidFill>
                  <a:schemeClr val="bg1">
                    <a:lumMod val="50000"/>
                    <a:alpha val="2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52918" tIns="26459" rIns="52918" bIns="26459" numCol="1" anchor="t" anchorCtr="0" compatLnSpc="1"/>
              <a:lstStyle/>
              <a:p>
                <a:endParaRPr lang="zh-CN" altLang="en-US" sz="1015"/>
              </a:p>
            </p:txBody>
          </p:sp>
          <p:sp>
            <p:nvSpPr>
              <p:cNvPr id="110" name="Line 10"/>
              <p:cNvSpPr>
                <a:spLocks noChangeShapeType="1"/>
              </p:cNvSpPr>
              <p:nvPr/>
            </p:nvSpPr>
            <p:spPr bwMode="auto">
              <a:xfrm>
                <a:off x="1396955" y="3993837"/>
                <a:ext cx="3691197" cy="0"/>
              </a:xfrm>
              <a:prstGeom prst="line">
                <a:avLst/>
              </a:prstGeom>
              <a:noFill/>
              <a:ln w="5" cap="flat">
                <a:solidFill>
                  <a:schemeClr val="bg1">
                    <a:lumMod val="50000"/>
                    <a:alpha val="2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52918" tIns="26459" rIns="52918" bIns="26459" numCol="1" anchor="t" anchorCtr="0" compatLnSpc="1"/>
              <a:lstStyle/>
              <a:p>
                <a:endParaRPr lang="zh-CN" altLang="en-US" sz="1015"/>
              </a:p>
            </p:txBody>
          </p:sp>
          <p:sp>
            <p:nvSpPr>
              <p:cNvPr id="111" name="Line 11"/>
              <p:cNvSpPr>
                <a:spLocks noChangeShapeType="1"/>
              </p:cNvSpPr>
              <p:nvPr/>
            </p:nvSpPr>
            <p:spPr bwMode="auto">
              <a:xfrm>
                <a:off x="1396955" y="4223352"/>
                <a:ext cx="3691197" cy="0"/>
              </a:xfrm>
              <a:prstGeom prst="line">
                <a:avLst/>
              </a:prstGeom>
              <a:noFill/>
              <a:ln w="5" cap="flat">
                <a:solidFill>
                  <a:schemeClr val="bg1">
                    <a:lumMod val="50000"/>
                    <a:alpha val="2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52918" tIns="26459" rIns="52918" bIns="26459" numCol="1" anchor="t" anchorCtr="0" compatLnSpc="1"/>
              <a:lstStyle/>
              <a:p>
                <a:endParaRPr lang="zh-CN" altLang="en-US" sz="1015"/>
              </a:p>
            </p:txBody>
          </p:sp>
          <p:sp>
            <p:nvSpPr>
              <p:cNvPr id="121" name="Line 12"/>
              <p:cNvSpPr>
                <a:spLocks noChangeShapeType="1"/>
              </p:cNvSpPr>
              <p:nvPr/>
            </p:nvSpPr>
            <p:spPr bwMode="auto">
              <a:xfrm>
                <a:off x="1396955" y="4426304"/>
                <a:ext cx="3691197" cy="0"/>
              </a:xfrm>
              <a:prstGeom prst="line">
                <a:avLst/>
              </a:prstGeom>
              <a:noFill/>
              <a:ln w="5" cap="flat">
                <a:solidFill>
                  <a:schemeClr val="bg1">
                    <a:lumMod val="50000"/>
                    <a:alpha val="2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52918" tIns="26459" rIns="52918" bIns="26459" numCol="1" anchor="t" anchorCtr="0" compatLnSpc="1"/>
              <a:lstStyle/>
              <a:p>
                <a:endParaRPr lang="zh-CN" altLang="en-US" sz="1015"/>
              </a:p>
            </p:txBody>
          </p:sp>
          <p:sp>
            <p:nvSpPr>
              <p:cNvPr id="177" name="Line 10"/>
              <p:cNvSpPr>
                <a:spLocks noChangeShapeType="1"/>
              </p:cNvSpPr>
              <p:nvPr/>
            </p:nvSpPr>
            <p:spPr bwMode="auto">
              <a:xfrm>
                <a:off x="1540366" y="2411492"/>
                <a:ext cx="3547788" cy="0"/>
              </a:xfrm>
              <a:prstGeom prst="line">
                <a:avLst/>
              </a:prstGeom>
              <a:noFill/>
              <a:ln w="5" cap="flat">
                <a:solidFill>
                  <a:schemeClr val="bg1">
                    <a:lumMod val="50000"/>
                    <a:alpha val="2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52918" tIns="26459" rIns="52918" bIns="26459" numCol="1" anchor="t" anchorCtr="0" compatLnSpc="1"/>
              <a:lstStyle/>
              <a:p>
                <a:endParaRPr lang="zh-CN" altLang="en-US" sz="1015"/>
              </a:p>
            </p:txBody>
          </p:sp>
          <p:sp>
            <p:nvSpPr>
              <p:cNvPr id="178" name="Line 11"/>
              <p:cNvSpPr>
                <a:spLocks noChangeShapeType="1"/>
              </p:cNvSpPr>
              <p:nvPr/>
            </p:nvSpPr>
            <p:spPr bwMode="auto">
              <a:xfrm>
                <a:off x="1540365" y="2641008"/>
                <a:ext cx="3547787" cy="0"/>
              </a:xfrm>
              <a:prstGeom prst="line">
                <a:avLst/>
              </a:prstGeom>
              <a:noFill/>
              <a:ln w="5" cap="flat">
                <a:solidFill>
                  <a:schemeClr val="bg1">
                    <a:lumMod val="50000"/>
                    <a:alpha val="2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52918" tIns="26459" rIns="52918" bIns="26459" numCol="1" anchor="t" anchorCtr="0" compatLnSpc="1"/>
              <a:lstStyle/>
              <a:p>
                <a:endParaRPr lang="zh-CN" altLang="en-US" sz="1015"/>
              </a:p>
            </p:txBody>
          </p:sp>
          <p:sp>
            <p:nvSpPr>
              <p:cNvPr id="179" name="Line 12"/>
              <p:cNvSpPr>
                <a:spLocks noChangeShapeType="1"/>
              </p:cNvSpPr>
              <p:nvPr/>
            </p:nvSpPr>
            <p:spPr bwMode="auto">
              <a:xfrm>
                <a:off x="1509073" y="2843960"/>
                <a:ext cx="3579080" cy="0"/>
              </a:xfrm>
              <a:prstGeom prst="line">
                <a:avLst/>
              </a:prstGeom>
              <a:noFill/>
              <a:ln w="5" cap="flat">
                <a:solidFill>
                  <a:schemeClr val="bg1">
                    <a:lumMod val="50000"/>
                    <a:alpha val="2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52918" tIns="26459" rIns="52918" bIns="26459" numCol="1" anchor="t" anchorCtr="0" compatLnSpc="1"/>
              <a:lstStyle/>
              <a:p>
                <a:endParaRPr lang="zh-CN" altLang="en-US" sz="1015"/>
              </a:p>
            </p:txBody>
          </p:sp>
          <p:sp>
            <p:nvSpPr>
              <p:cNvPr id="183" name="Line 10"/>
              <p:cNvSpPr>
                <a:spLocks noChangeShapeType="1"/>
              </p:cNvSpPr>
              <p:nvPr/>
            </p:nvSpPr>
            <p:spPr bwMode="auto">
              <a:xfrm>
                <a:off x="1540366" y="2172083"/>
                <a:ext cx="3547788" cy="0"/>
              </a:xfrm>
              <a:prstGeom prst="line">
                <a:avLst/>
              </a:prstGeom>
              <a:noFill/>
              <a:ln w="5" cap="flat">
                <a:solidFill>
                  <a:schemeClr val="bg1">
                    <a:lumMod val="50000"/>
                    <a:alpha val="2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52918" tIns="26459" rIns="52918" bIns="26459" numCol="1" anchor="t" anchorCtr="0" compatLnSpc="1"/>
              <a:lstStyle/>
              <a:p>
                <a:endParaRPr lang="zh-CN" altLang="en-US" sz="1015"/>
              </a:p>
            </p:txBody>
          </p:sp>
        </p:grpSp>
      </p:grpSp>
      <p:grpSp>
        <p:nvGrpSpPr>
          <p:cNvPr id="5" name="组合 4"/>
          <p:cNvGrpSpPr/>
          <p:nvPr/>
        </p:nvGrpSpPr>
        <p:grpSpPr>
          <a:xfrm>
            <a:off x="5577204" y="1585875"/>
            <a:ext cx="2725193" cy="2058398"/>
            <a:chOff x="7038199" y="1994163"/>
            <a:chExt cx="4169575" cy="2926069"/>
          </a:xfrm>
        </p:grpSpPr>
        <p:sp>
          <p:nvSpPr>
            <p:cNvPr id="185" name="矩形 184"/>
            <p:cNvSpPr/>
            <p:nvPr/>
          </p:nvSpPr>
          <p:spPr>
            <a:xfrm rot="16200000">
              <a:off x="9537325" y="3457222"/>
              <a:ext cx="1896238" cy="372690"/>
            </a:xfrm>
            <a:prstGeom prst="rect">
              <a:avLst/>
            </a:prstGeom>
            <a:solidFill>
              <a:srgbClr val="CB1B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3" tIns="34286" rIns="68573" bIns="34286" spcCol="0" rtlCol="0" anchor="ctr"/>
            <a:lstStyle/>
            <a:p>
              <a:pPr algn="ctr"/>
              <a:endParaRPr lang="zh-CN" altLang="en-US" sz="1015"/>
            </a:p>
          </p:txBody>
        </p:sp>
        <p:sp>
          <p:nvSpPr>
            <p:cNvPr id="186" name="矩形 185"/>
            <p:cNvSpPr/>
            <p:nvPr/>
          </p:nvSpPr>
          <p:spPr>
            <a:xfrm rot="16200000">
              <a:off x="9010585" y="3689357"/>
              <a:ext cx="1431187" cy="372691"/>
            </a:xfrm>
            <a:prstGeom prst="rect">
              <a:avLst/>
            </a:prstGeom>
            <a:solidFill>
              <a:srgbClr val="CB1B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3" tIns="34286" rIns="68573" bIns="34286" spcCol="0" rtlCol="0" anchor="ctr"/>
            <a:lstStyle/>
            <a:p>
              <a:pPr algn="ctr"/>
              <a:endParaRPr lang="zh-CN" altLang="en-US" sz="1015"/>
            </a:p>
          </p:txBody>
        </p:sp>
        <p:sp>
          <p:nvSpPr>
            <p:cNvPr id="187" name="矩形 186"/>
            <p:cNvSpPr/>
            <p:nvPr/>
          </p:nvSpPr>
          <p:spPr>
            <a:xfrm rot="16200000">
              <a:off x="7929401" y="3367444"/>
              <a:ext cx="2075017" cy="372692"/>
            </a:xfrm>
            <a:prstGeom prst="rect">
              <a:avLst/>
            </a:prstGeom>
            <a:solidFill>
              <a:srgbClr val="CB1B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3" tIns="34286" rIns="68573" bIns="34286" spcCol="0" rtlCol="0" anchor="ctr"/>
            <a:lstStyle/>
            <a:p>
              <a:pPr algn="ctr"/>
              <a:endParaRPr lang="zh-CN" altLang="en-US" sz="1015"/>
            </a:p>
          </p:txBody>
        </p:sp>
        <p:sp>
          <p:nvSpPr>
            <p:cNvPr id="188" name="矩形 187"/>
            <p:cNvSpPr/>
            <p:nvPr/>
          </p:nvSpPr>
          <p:spPr>
            <a:xfrm rot="16200000">
              <a:off x="7124673" y="3321984"/>
              <a:ext cx="2165935" cy="372692"/>
            </a:xfrm>
            <a:prstGeom prst="rect">
              <a:avLst/>
            </a:prstGeom>
            <a:solidFill>
              <a:srgbClr val="CB1B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3" tIns="34286" rIns="68573" bIns="34286" spcCol="0" rtlCol="0" anchor="ctr"/>
            <a:lstStyle/>
            <a:p>
              <a:pPr algn="ctr"/>
              <a:endParaRPr lang="zh-CN" altLang="en-US" sz="1015"/>
            </a:p>
          </p:txBody>
        </p:sp>
        <p:cxnSp>
          <p:nvCxnSpPr>
            <p:cNvPr id="189" name="直接箭头连接符 188"/>
            <p:cNvCxnSpPr/>
            <p:nvPr/>
          </p:nvCxnSpPr>
          <p:spPr>
            <a:xfrm flipV="1">
              <a:off x="7626254" y="1994163"/>
              <a:ext cx="0" cy="259774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直接箭头连接符 189"/>
            <p:cNvCxnSpPr/>
            <p:nvPr/>
          </p:nvCxnSpPr>
          <p:spPr>
            <a:xfrm>
              <a:off x="7587021" y="4591453"/>
              <a:ext cx="3620753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1" name="TextBox 190"/>
            <p:cNvSpPr txBox="1"/>
            <p:nvPr/>
          </p:nvSpPr>
          <p:spPr>
            <a:xfrm>
              <a:off x="7953435" y="2133288"/>
              <a:ext cx="669579" cy="360937"/>
            </a:xfrm>
            <a:prstGeom prst="rect">
              <a:avLst/>
            </a:prstGeom>
            <a:noFill/>
          </p:spPr>
          <p:txBody>
            <a:bodyPr wrap="square" lIns="68573" tIns="34286" rIns="68573" bIns="34286" rtlCol="0">
              <a:spAutoFit/>
            </a:bodyPr>
            <a:lstStyle/>
            <a:p>
              <a:r>
                <a:rPr lang="en-US" altLang="zh-CN" sz="1200" spc="-113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99%</a:t>
              </a:r>
              <a:endParaRPr lang="zh-CN" altLang="en-US" sz="1200" spc="-113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2" name="TextBox 191"/>
            <p:cNvSpPr txBox="1"/>
            <p:nvPr/>
          </p:nvSpPr>
          <p:spPr>
            <a:xfrm>
              <a:off x="9459489" y="2839693"/>
              <a:ext cx="669579" cy="393750"/>
            </a:xfrm>
            <a:prstGeom prst="rect">
              <a:avLst/>
            </a:prstGeom>
            <a:noFill/>
          </p:spPr>
          <p:txBody>
            <a:bodyPr wrap="square" lIns="68573" tIns="34286" rIns="68573" bIns="34286" rtlCol="0">
              <a:spAutoFit/>
            </a:bodyPr>
            <a:lstStyle/>
            <a:p>
              <a:r>
                <a:rPr lang="en-US" altLang="zh-CN" spc="-113" dirty="0">
                  <a:solidFill>
                    <a:schemeClr val="bg1">
                      <a:lumMod val="50000"/>
                    </a:schemeClr>
                  </a:solidFill>
                </a:rPr>
                <a:t>69%</a:t>
              </a:r>
              <a:endParaRPr lang="zh-CN" altLang="en-US" spc="-113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93" name="TextBox 192"/>
            <p:cNvSpPr txBox="1"/>
            <p:nvPr/>
          </p:nvSpPr>
          <p:spPr>
            <a:xfrm>
              <a:off x="10207190" y="2401664"/>
              <a:ext cx="669579" cy="393750"/>
            </a:xfrm>
            <a:prstGeom prst="rect">
              <a:avLst/>
            </a:prstGeom>
            <a:noFill/>
          </p:spPr>
          <p:txBody>
            <a:bodyPr wrap="square" lIns="68573" tIns="34286" rIns="68573" bIns="34286" rtlCol="0">
              <a:spAutoFit/>
            </a:bodyPr>
            <a:lstStyle/>
            <a:p>
              <a:r>
                <a:rPr lang="en-US" altLang="zh-CN" spc="-113" dirty="0">
                  <a:solidFill>
                    <a:schemeClr val="bg1">
                      <a:lumMod val="50000"/>
                    </a:schemeClr>
                  </a:solidFill>
                </a:rPr>
                <a:t>88%</a:t>
              </a:r>
              <a:endParaRPr lang="zh-CN" altLang="en-US" spc="-113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94" name="TextBox 193"/>
            <p:cNvSpPr txBox="1"/>
            <p:nvPr/>
          </p:nvSpPr>
          <p:spPr>
            <a:xfrm>
              <a:off x="8727819" y="2243684"/>
              <a:ext cx="669579" cy="360937"/>
            </a:xfrm>
            <a:prstGeom prst="rect">
              <a:avLst/>
            </a:prstGeom>
            <a:noFill/>
          </p:spPr>
          <p:txBody>
            <a:bodyPr wrap="square" lIns="68573" tIns="34286" rIns="68573" bIns="34286" rtlCol="0">
              <a:spAutoFit/>
            </a:bodyPr>
            <a:lstStyle/>
            <a:p>
              <a:r>
                <a:rPr lang="en-US" altLang="zh-CN" sz="1200" spc="-113" dirty="0">
                  <a:solidFill>
                    <a:schemeClr val="bg1">
                      <a:lumMod val="50000"/>
                    </a:schemeClr>
                  </a:solidFill>
                </a:rPr>
                <a:t>95%</a:t>
              </a:r>
              <a:endParaRPr lang="zh-CN" altLang="en-US" sz="1200" spc="-113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95" name="TextBox 194"/>
            <p:cNvSpPr txBox="1"/>
            <p:nvPr/>
          </p:nvSpPr>
          <p:spPr>
            <a:xfrm>
              <a:off x="7038199" y="4318602"/>
              <a:ext cx="406320" cy="256434"/>
            </a:xfrm>
            <a:prstGeom prst="rect">
              <a:avLst/>
            </a:prstGeom>
            <a:noFill/>
          </p:spPr>
          <p:txBody>
            <a:bodyPr wrap="none" lIns="52918" tIns="26459" rIns="52918" bIns="26459" rtlCol="0">
              <a:spAutoFit/>
            </a:bodyPr>
            <a:lstStyle/>
            <a:p>
              <a:r>
                <a:rPr lang="en-US" altLang="zh-CN" sz="825"/>
                <a:t>100</a:t>
              </a:r>
              <a:endParaRPr lang="zh-CN" altLang="en-US" sz="825"/>
            </a:p>
          </p:txBody>
        </p:sp>
        <p:sp>
          <p:nvSpPr>
            <p:cNvPr id="196" name="TextBox 195"/>
            <p:cNvSpPr txBox="1"/>
            <p:nvPr/>
          </p:nvSpPr>
          <p:spPr>
            <a:xfrm>
              <a:off x="7038199" y="4109017"/>
              <a:ext cx="406320" cy="256434"/>
            </a:xfrm>
            <a:prstGeom prst="rect">
              <a:avLst/>
            </a:prstGeom>
            <a:noFill/>
          </p:spPr>
          <p:txBody>
            <a:bodyPr wrap="none" lIns="52918" tIns="26459" rIns="52918" bIns="26459" rtlCol="0">
              <a:spAutoFit/>
            </a:bodyPr>
            <a:lstStyle/>
            <a:p>
              <a:r>
                <a:rPr lang="en-US" altLang="zh-CN" sz="825" dirty="0"/>
                <a:t>200</a:t>
              </a:r>
              <a:endParaRPr lang="zh-CN" altLang="en-US" sz="825" dirty="0"/>
            </a:p>
          </p:txBody>
        </p:sp>
        <p:sp>
          <p:nvSpPr>
            <p:cNvPr id="197" name="TextBox 196"/>
            <p:cNvSpPr txBox="1"/>
            <p:nvPr/>
          </p:nvSpPr>
          <p:spPr>
            <a:xfrm>
              <a:off x="7038199" y="3871789"/>
              <a:ext cx="406320" cy="256434"/>
            </a:xfrm>
            <a:prstGeom prst="rect">
              <a:avLst/>
            </a:prstGeom>
            <a:noFill/>
          </p:spPr>
          <p:txBody>
            <a:bodyPr wrap="none" lIns="52918" tIns="26459" rIns="52918" bIns="26459" rtlCol="0">
              <a:spAutoFit/>
            </a:bodyPr>
            <a:lstStyle/>
            <a:p>
              <a:r>
                <a:rPr lang="en-US" altLang="zh-CN" sz="825"/>
                <a:t>300</a:t>
              </a:r>
              <a:endParaRPr lang="zh-CN" altLang="en-US" sz="825"/>
            </a:p>
          </p:txBody>
        </p:sp>
        <p:sp>
          <p:nvSpPr>
            <p:cNvPr id="198" name="TextBox 197"/>
            <p:cNvSpPr txBox="1"/>
            <p:nvPr/>
          </p:nvSpPr>
          <p:spPr>
            <a:xfrm>
              <a:off x="7038199" y="3634563"/>
              <a:ext cx="406320" cy="256434"/>
            </a:xfrm>
            <a:prstGeom prst="rect">
              <a:avLst/>
            </a:prstGeom>
            <a:noFill/>
          </p:spPr>
          <p:txBody>
            <a:bodyPr wrap="none" lIns="52918" tIns="26459" rIns="52918" bIns="26459" rtlCol="0">
              <a:spAutoFit/>
            </a:bodyPr>
            <a:lstStyle/>
            <a:p>
              <a:r>
                <a:rPr lang="en-US" altLang="zh-CN" sz="825"/>
                <a:t>400</a:t>
              </a:r>
              <a:endParaRPr lang="zh-CN" altLang="en-US" sz="825"/>
            </a:p>
          </p:txBody>
        </p:sp>
        <p:sp>
          <p:nvSpPr>
            <p:cNvPr id="199" name="TextBox 198"/>
            <p:cNvSpPr txBox="1"/>
            <p:nvPr/>
          </p:nvSpPr>
          <p:spPr>
            <a:xfrm>
              <a:off x="7038199" y="3397336"/>
              <a:ext cx="406320" cy="256434"/>
            </a:xfrm>
            <a:prstGeom prst="rect">
              <a:avLst/>
            </a:prstGeom>
            <a:noFill/>
          </p:spPr>
          <p:txBody>
            <a:bodyPr wrap="none" lIns="52918" tIns="26459" rIns="52918" bIns="26459" rtlCol="0">
              <a:spAutoFit/>
            </a:bodyPr>
            <a:lstStyle/>
            <a:p>
              <a:r>
                <a:rPr lang="en-US" altLang="zh-CN" sz="825"/>
                <a:t>500</a:t>
              </a:r>
              <a:endParaRPr lang="zh-CN" altLang="en-US" sz="825"/>
            </a:p>
          </p:txBody>
        </p:sp>
        <p:sp>
          <p:nvSpPr>
            <p:cNvPr id="200" name="TextBox 199"/>
            <p:cNvSpPr txBox="1"/>
            <p:nvPr/>
          </p:nvSpPr>
          <p:spPr>
            <a:xfrm>
              <a:off x="7038199" y="3160110"/>
              <a:ext cx="406320" cy="256434"/>
            </a:xfrm>
            <a:prstGeom prst="rect">
              <a:avLst/>
            </a:prstGeom>
            <a:noFill/>
          </p:spPr>
          <p:txBody>
            <a:bodyPr wrap="none" lIns="52918" tIns="26459" rIns="52918" bIns="26459" rtlCol="0">
              <a:spAutoFit/>
            </a:bodyPr>
            <a:lstStyle/>
            <a:p>
              <a:r>
                <a:rPr lang="en-US" altLang="zh-CN" sz="825"/>
                <a:t>600</a:t>
              </a:r>
              <a:endParaRPr lang="zh-CN" altLang="en-US" sz="825"/>
            </a:p>
          </p:txBody>
        </p:sp>
        <p:sp>
          <p:nvSpPr>
            <p:cNvPr id="201" name="TextBox 200"/>
            <p:cNvSpPr txBox="1"/>
            <p:nvPr/>
          </p:nvSpPr>
          <p:spPr>
            <a:xfrm>
              <a:off x="7038199" y="2922884"/>
              <a:ext cx="406320" cy="256434"/>
            </a:xfrm>
            <a:prstGeom prst="rect">
              <a:avLst/>
            </a:prstGeom>
            <a:noFill/>
          </p:spPr>
          <p:txBody>
            <a:bodyPr wrap="none" lIns="52918" tIns="26459" rIns="52918" bIns="26459" rtlCol="0">
              <a:spAutoFit/>
            </a:bodyPr>
            <a:lstStyle/>
            <a:p>
              <a:r>
                <a:rPr lang="en-US" altLang="zh-CN" sz="825"/>
                <a:t>700</a:t>
              </a:r>
              <a:endParaRPr lang="zh-CN" altLang="en-US" sz="825"/>
            </a:p>
          </p:txBody>
        </p:sp>
        <p:sp>
          <p:nvSpPr>
            <p:cNvPr id="202" name="TextBox 201"/>
            <p:cNvSpPr txBox="1"/>
            <p:nvPr/>
          </p:nvSpPr>
          <p:spPr>
            <a:xfrm>
              <a:off x="7965373" y="4663798"/>
              <a:ext cx="487256" cy="256434"/>
            </a:xfrm>
            <a:prstGeom prst="rect">
              <a:avLst/>
            </a:prstGeom>
            <a:noFill/>
          </p:spPr>
          <p:txBody>
            <a:bodyPr wrap="none" lIns="52918" tIns="26459" rIns="52918" bIns="26459" rtlCol="0">
              <a:spAutoFit/>
            </a:bodyPr>
            <a:lstStyle/>
            <a:p>
              <a:r>
                <a:rPr lang="zh-CN" altLang="en-US" sz="825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</a:p>
          </p:txBody>
        </p:sp>
        <p:sp>
          <p:nvSpPr>
            <p:cNvPr id="203" name="TextBox 202"/>
            <p:cNvSpPr txBox="1"/>
            <p:nvPr/>
          </p:nvSpPr>
          <p:spPr>
            <a:xfrm>
              <a:off x="8802858" y="4663797"/>
              <a:ext cx="487256" cy="256434"/>
            </a:xfrm>
            <a:prstGeom prst="rect">
              <a:avLst/>
            </a:prstGeom>
            <a:noFill/>
          </p:spPr>
          <p:txBody>
            <a:bodyPr wrap="none" lIns="52918" tIns="26459" rIns="52918" bIns="26459" rtlCol="0">
              <a:spAutoFit/>
            </a:bodyPr>
            <a:lstStyle/>
            <a:p>
              <a:r>
                <a:rPr lang="zh-CN" altLang="en-US" sz="825"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</a:p>
          </p:txBody>
        </p:sp>
        <p:sp>
          <p:nvSpPr>
            <p:cNvPr id="204" name="TextBox 203"/>
            <p:cNvSpPr txBox="1"/>
            <p:nvPr/>
          </p:nvSpPr>
          <p:spPr>
            <a:xfrm>
              <a:off x="9472437" y="4663797"/>
              <a:ext cx="487256" cy="256434"/>
            </a:xfrm>
            <a:prstGeom prst="rect">
              <a:avLst/>
            </a:prstGeom>
            <a:noFill/>
          </p:spPr>
          <p:txBody>
            <a:bodyPr wrap="none" lIns="52918" tIns="26459" rIns="52918" bIns="26459" rtlCol="0">
              <a:spAutoFit/>
            </a:bodyPr>
            <a:lstStyle/>
            <a:p>
              <a:r>
                <a:rPr lang="zh-CN" altLang="en-US" sz="825"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</a:p>
          </p:txBody>
        </p:sp>
        <p:sp>
          <p:nvSpPr>
            <p:cNvPr id="205" name="TextBox 204"/>
            <p:cNvSpPr txBox="1"/>
            <p:nvPr/>
          </p:nvSpPr>
          <p:spPr>
            <a:xfrm>
              <a:off x="10286158" y="4663797"/>
              <a:ext cx="487256" cy="256434"/>
            </a:xfrm>
            <a:prstGeom prst="rect">
              <a:avLst/>
            </a:prstGeom>
            <a:noFill/>
          </p:spPr>
          <p:txBody>
            <a:bodyPr wrap="none" lIns="52918" tIns="26459" rIns="52918" bIns="26459" rtlCol="0">
              <a:spAutoFit/>
            </a:bodyPr>
            <a:lstStyle/>
            <a:p>
              <a:r>
                <a:rPr lang="zh-CN" altLang="en-US" sz="825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</a:p>
          </p:txBody>
        </p:sp>
        <p:sp>
          <p:nvSpPr>
            <p:cNvPr id="206" name="TextBox 205"/>
            <p:cNvSpPr txBox="1"/>
            <p:nvPr/>
          </p:nvSpPr>
          <p:spPr>
            <a:xfrm>
              <a:off x="7038199" y="2695449"/>
              <a:ext cx="406320" cy="256434"/>
            </a:xfrm>
            <a:prstGeom prst="rect">
              <a:avLst/>
            </a:prstGeom>
            <a:noFill/>
          </p:spPr>
          <p:txBody>
            <a:bodyPr wrap="none" lIns="52918" tIns="26459" rIns="52918" bIns="26459" rtlCol="0">
              <a:spAutoFit/>
            </a:bodyPr>
            <a:lstStyle/>
            <a:p>
              <a:r>
                <a:rPr lang="en-US" altLang="zh-CN" sz="825" dirty="0"/>
                <a:t>800</a:t>
              </a:r>
              <a:endParaRPr lang="zh-CN" altLang="en-US" sz="825" dirty="0"/>
            </a:p>
          </p:txBody>
        </p:sp>
        <p:sp>
          <p:nvSpPr>
            <p:cNvPr id="207" name="TextBox 206"/>
            <p:cNvSpPr txBox="1"/>
            <p:nvPr/>
          </p:nvSpPr>
          <p:spPr>
            <a:xfrm>
              <a:off x="7038199" y="2516281"/>
              <a:ext cx="406320" cy="256434"/>
            </a:xfrm>
            <a:prstGeom prst="rect">
              <a:avLst/>
            </a:prstGeom>
            <a:noFill/>
          </p:spPr>
          <p:txBody>
            <a:bodyPr wrap="none" lIns="52918" tIns="26459" rIns="52918" bIns="26459" rtlCol="0">
              <a:spAutoFit/>
            </a:bodyPr>
            <a:lstStyle/>
            <a:p>
              <a:r>
                <a:rPr lang="en-US" altLang="zh-CN" sz="825" dirty="0"/>
                <a:t>900</a:t>
              </a:r>
              <a:endParaRPr lang="zh-CN" altLang="en-US" sz="825" dirty="0"/>
            </a:p>
          </p:txBody>
        </p:sp>
        <p:sp>
          <p:nvSpPr>
            <p:cNvPr id="208" name="TextBox 207"/>
            <p:cNvSpPr txBox="1"/>
            <p:nvPr/>
          </p:nvSpPr>
          <p:spPr>
            <a:xfrm>
              <a:off x="7038199" y="2326314"/>
              <a:ext cx="487256" cy="256434"/>
            </a:xfrm>
            <a:prstGeom prst="rect">
              <a:avLst/>
            </a:prstGeom>
            <a:noFill/>
          </p:spPr>
          <p:txBody>
            <a:bodyPr wrap="none" lIns="52918" tIns="26459" rIns="52918" bIns="26459" rtlCol="0">
              <a:spAutoFit/>
            </a:bodyPr>
            <a:lstStyle/>
            <a:p>
              <a:r>
                <a:rPr lang="en-US" altLang="zh-CN" sz="825" dirty="0"/>
                <a:t>1000</a:t>
              </a:r>
              <a:endParaRPr lang="zh-CN" altLang="en-US" sz="825" dirty="0"/>
            </a:p>
          </p:txBody>
        </p:sp>
        <p:sp>
          <p:nvSpPr>
            <p:cNvPr id="209" name="Line 6"/>
            <p:cNvSpPr>
              <a:spLocks noChangeShapeType="1"/>
            </p:cNvSpPr>
            <p:nvPr/>
          </p:nvSpPr>
          <p:spPr bwMode="auto">
            <a:xfrm>
              <a:off x="7373167" y="3081174"/>
              <a:ext cx="3691197" cy="0"/>
            </a:xfrm>
            <a:prstGeom prst="line">
              <a:avLst/>
            </a:prstGeom>
            <a:noFill/>
            <a:ln w="5" cap="flat">
              <a:solidFill>
                <a:schemeClr val="bg1">
                  <a:lumMod val="50000"/>
                  <a:alpha val="21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52918" tIns="26459" rIns="52918" bIns="26459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210" name="Line 7"/>
            <p:cNvSpPr>
              <a:spLocks noChangeShapeType="1"/>
            </p:cNvSpPr>
            <p:nvPr/>
          </p:nvSpPr>
          <p:spPr bwMode="auto">
            <a:xfrm>
              <a:off x="7373167" y="3310689"/>
              <a:ext cx="3691197" cy="0"/>
            </a:xfrm>
            <a:prstGeom prst="line">
              <a:avLst/>
            </a:prstGeom>
            <a:noFill/>
            <a:ln w="5" cap="flat">
              <a:solidFill>
                <a:schemeClr val="bg1">
                  <a:lumMod val="50000"/>
                  <a:alpha val="21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52918" tIns="26459" rIns="52918" bIns="26459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211" name="Line 8"/>
            <p:cNvSpPr>
              <a:spLocks noChangeShapeType="1"/>
            </p:cNvSpPr>
            <p:nvPr/>
          </p:nvSpPr>
          <p:spPr bwMode="auto">
            <a:xfrm>
              <a:off x="7373167" y="3534805"/>
              <a:ext cx="3691197" cy="0"/>
            </a:xfrm>
            <a:prstGeom prst="line">
              <a:avLst/>
            </a:prstGeom>
            <a:noFill/>
            <a:ln w="5" cap="flat">
              <a:solidFill>
                <a:schemeClr val="bg1">
                  <a:lumMod val="50000"/>
                  <a:alpha val="21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52918" tIns="26459" rIns="52918" bIns="26459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212" name="Line 9"/>
            <p:cNvSpPr>
              <a:spLocks noChangeShapeType="1"/>
            </p:cNvSpPr>
            <p:nvPr/>
          </p:nvSpPr>
          <p:spPr bwMode="auto">
            <a:xfrm>
              <a:off x="7373167" y="3764321"/>
              <a:ext cx="3691197" cy="0"/>
            </a:xfrm>
            <a:prstGeom prst="line">
              <a:avLst/>
            </a:prstGeom>
            <a:noFill/>
            <a:ln w="5" cap="flat">
              <a:solidFill>
                <a:schemeClr val="bg1">
                  <a:lumMod val="50000"/>
                  <a:alpha val="21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52918" tIns="26459" rIns="52918" bIns="26459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213" name="Line 10"/>
            <p:cNvSpPr>
              <a:spLocks noChangeShapeType="1"/>
            </p:cNvSpPr>
            <p:nvPr/>
          </p:nvSpPr>
          <p:spPr bwMode="auto">
            <a:xfrm>
              <a:off x="7373167" y="3993837"/>
              <a:ext cx="3691197" cy="0"/>
            </a:xfrm>
            <a:prstGeom prst="line">
              <a:avLst/>
            </a:prstGeom>
            <a:noFill/>
            <a:ln w="5" cap="flat">
              <a:solidFill>
                <a:schemeClr val="bg1">
                  <a:lumMod val="50000"/>
                  <a:alpha val="21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52918" tIns="26459" rIns="52918" bIns="26459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214" name="Line 11"/>
            <p:cNvSpPr>
              <a:spLocks noChangeShapeType="1"/>
            </p:cNvSpPr>
            <p:nvPr/>
          </p:nvSpPr>
          <p:spPr bwMode="auto">
            <a:xfrm>
              <a:off x="7373167" y="4223352"/>
              <a:ext cx="3691197" cy="0"/>
            </a:xfrm>
            <a:prstGeom prst="line">
              <a:avLst/>
            </a:prstGeom>
            <a:noFill/>
            <a:ln w="5" cap="flat">
              <a:solidFill>
                <a:schemeClr val="bg1">
                  <a:lumMod val="50000"/>
                  <a:alpha val="21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52918" tIns="26459" rIns="52918" bIns="26459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215" name="Line 12"/>
            <p:cNvSpPr>
              <a:spLocks noChangeShapeType="1"/>
            </p:cNvSpPr>
            <p:nvPr/>
          </p:nvSpPr>
          <p:spPr bwMode="auto">
            <a:xfrm>
              <a:off x="7373167" y="4426304"/>
              <a:ext cx="3691197" cy="0"/>
            </a:xfrm>
            <a:prstGeom prst="line">
              <a:avLst/>
            </a:prstGeom>
            <a:noFill/>
            <a:ln w="5" cap="flat">
              <a:solidFill>
                <a:schemeClr val="bg1">
                  <a:lumMod val="50000"/>
                  <a:alpha val="21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52918" tIns="26459" rIns="52918" bIns="26459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216" name="Line 10"/>
            <p:cNvSpPr>
              <a:spLocks noChangeShapeType="1"/>
            </p:cNvSpPr>
            <p:nvPr/>
          </p:nvSpPr>
          <p:spPr bwMode="auto">
            <a:xfrm>
              <a:off x="7516578" y="2411492"/>
              <a:ext cx="3547788" cy="0"/>
            </a:xfrm>
            <a:prstGeom prst="line">
              <a:avLst/>
            </a:prstGeom>
            <a:noFill/>
            <a:ln w="5" cap="flat">
              <a:solidFill>
                <a:schemeClr val="bg1">
                  <a:lumMod val="50000"/>
                  <a:alpha val="21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52918" tIns="26459" rIns="52918" bIns="26459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217" name="Line 11"/>
            <p:cNvSpPr>
              <a:spLocks noChangeShapeType="1"/>
            </p:cNvSpPr>
            <p:nvPr/>
          </p:nvSpPr>
          <p:spPr bwMode="auto">
            <a:xfrm>
              <a:off x="7516577" y="2641008"/>
              <a:ext cx="3547787" cy="0"/>
            </a:xfrm>
            <a:prstGeom prst="line">
              <a:avLst/>
            </a:prstGeom>
            <a:noFill/>
            <a:ln w="5" cap="flat">
              <a:solidFill>
                <a:schemeClr val="bg1">
                  <a:lumMod val="50000"/>
                  <a:alpha val="21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52918" tIns="26459" rIns="52918" bIns="26459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218" name="Line 12"/>
            <p:cNvSpPr>
              <a:spLocks noChangeShapeType="1"/>
            </p:cNvSpPr>
            <p:nvPr/>
          </p:nvSpPr>
          <p:spPr bwMode="auto">
            <a:xfrm>
              <a:off x="7485285" y="2843960"/>
              <a:ext cx="3579080" cy="0"/>
            </a:xfrm>
            <a:prstGeom prst="line">
              <a:avLst/>
            </a:prstGeom>
            <a:noFill/>
            <a:ln w="5" cap="flat">
              <a:solidFill>
                <a:schemeClr val="bg1">
                  <a:lumMod val="50000"/>
                  <a:alpha val="21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52918" tIns="26459" rIns="52918" bIns="26459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219" name="Line 10"/>
            <p:cNvSpPr>
              <a:spLocks noChangeShapeType="1"/>
            </p:cNvSpPr>
            <p:nvPr/>
          </p:nvSpPr>
          <p:spPr bwMode="auto">
            <a:xfrm>
              <a:off x="7516578" y="2172083"/>
              <a:ext cx="3547788" cy="0"/>
            </a:xfrm>
            <a:prstGeom prst="line">
              <a:avLst/>
            </a:prstGeom>
            <a:noFill/>
            <a:ln w="5" cap="flat">
              <a:solidFill>
                <a:schemeClr val="bg1">
                  <a:lumMod val="50000"/>
                  <a:alpha val="21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52918" tIns="26459" rIns="52918" bIns="26459" numCol="1" anchor="t" anchorCtr="0" compatLnSpc="1"/>
            <a:lstStyle/>
            <a:p>
              <a:endParaRPr lang="zh-CN" altLang="en-US" sz="1015"/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4416035" y="1525885"/>
            <a:ext cx="790649" cy="1987259"/>
            <a:chOff x="5489974" y="1916832"/>
            <a:chExt cx="1209702" cy="2824944"/>
          </a:xfrm>
        </p:grpSpPr>
        <p:cxnSp>
          <p:nvCxnSpPr>
            <p:cNvPr id="20" name="直接连接符 19"/>
            <p:cNvCxnSpPr/>
            <p:nvPr/>
          </p:nvCxnSpPr>
          <p:spPr>
            <a:xfrm>
              <a:off x="6102733" y="1916832"/>
              <a:ext cx="0" cy="28249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椭圆 16"/>
            <p:cNvSpPr/>
            <p:nvPr/>
          </p:nvSpPr>
          <p:spPr>
            <a:xfrm>
              <a:off x="5489974" y="2562739"/>
              <a:ext cx="1209702" cy="1147008"/>
            </a:xfrm>
            <a:prstGeom prst="ellipse">
              <a:avLst/>
            </a:prstGeom>
            <a:solidFill>
              <a:srgbClr val="CB1B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4416035" y="1928641"/>
            <a:ext cx="894211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950" dirty="0" err="1">
                <a:solidFill>
                  <a:schemeClr val="bg1"/>
                </a:solidFill>
                <a:latin typeface="方正大黑_GBK" pitchFamily="65" charset="-122"/>
                <a:ea typeface="方正大黑_GBK" pitchFamily="65" charset="-122"/>
              </a:rPr>
              <a:t>vs</a:t>
            </a:r>
            <a:endParaRPr lang="zh-CN" altLang="en-US" sz="4950" dirty="0">
              <a:solidFill>
                <a:schemeClr val="bg1"/>
              </a:solidFill>
              <a:latin typeface="方正大黑_GBK" pitchFamily="65" charset="-122"/>
              <a:ea typeface="方正大黑_GBK" pitchFamily="65" charset="-122"/>
            </a:endParaRPr>
          </a:p>
        </p:txBody>
      </p:sp>
      <p:sp>
        <p:nvSpPr>
          <p:cNvPr id="222" name="TextBox 221"/>
          <p:cNvSpPr txBox="1"/>
          <p:nvPr/>
        </p:nvSpPr>
        <p:spPr>
          <a:xfrm>
            <a:off x="6042811" y="4031335"/>
            <a:ext cx="1757063" cy="429340"/>
          </a:xfrm>
          <a:prstGeom prst="rect">
            <a:avLst/>
          </a:prstGeom>
          <a:noFill/>
        </p:spPr>
        <p:txBody>
          <a:bodyPr wrap="square" lIns="68573" tIns="34286" rIns="68573" bIns="34286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9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</a:t>
            </a:r>
          </a:p>
        </p:txBody>
      </p:sp>
      <p:sp>
        <p:nvSpPr>
          <p:cNvPr id="223" name="TextBox 222"/>
          <p:cNvSpPr txBox="1"/>
          <p:nvPr/>
        </p:nvSpPr>
        <p:spPr>
          <a:xfrm>
            <a:off x="6076208" y="3732483"/>
            <a:ext cx="902648" cy="346249"/>
          </a:xfrm>
          <a:prstGeom prst="rect">
            <a:avLst/>
          </a:prstGeom>
          <a:noFill/>
        </p:spPr>
        <p:txBody>
          <a:bodyPr wrap="square" lIns="68573" tIns="0" rIns="68573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500" dirty="0">
                <a:solidFill>
                  <a:srgbClr val="CB1B3D"/>
                </a:solidFill>
                <a:latin typeface="方正黑体_GBK" pitchFamily="65" charset="-122"/>
                <a:ea typeface="方正黑体_GBK" pitchFamily="65" charset="-122"/>
                <a:cs typeface="华文黑体" pitchFamily="2" charset="-122"/>
              </a:rPr>
              <a:t>2014</a:t>
            </a:r>
            <a:r>
              <a:rPr lang="zh-CN" altLang="en-US" sz="1500" dirty="0">
                <a:solidFill>
                  <a:srgbClr val="CB1B3D"/>
                </a:solidFill>
                <a:latin typeface="方正黑体_GBK" pitchFamily="65" charset="-122"/>
                <a:ea typeface="方正黑体_GBK" pitchFamily="65" charset="-122"/>
                <a:cs typeface="华文黑体" pitchFamily="2" charset="-122"/>
              </a:rPr>
              <a:t>年</a:t>
            </a:r>
          </a:p>
        </p:txBody>
      </p:sp>
      <p:sp>
        <p:nvSpPr>
          <p:cNvPr id="224" name="圆角矩形 223"/>
          <p:cNvSpPr/>
          <p:nvPr/>
        </p:nvSpPr>
        <p:spPr>
          <a:xfrm>
            <a:off x="5572037" y="3823819"/>
            <a:ext cx="514325" cy="195812"/>
          </a:xfrm>
          <a:prstGeom prst="roundRect">
            <a:avLst/>
          </a:prstGeom>
          <a:solidFill>
            <a:srgbClr val="CB1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3" tIns="34286" rIns="68573" bIns="34286" rtlCol="0" anchor="ctr"/>
          <a:lstStyle/>
          <a:p>
            <a:pPr algn="ctr"/>
            <a:r>
              <a:rPr lang="zh-CN" altLang="en-US" sz="105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去年</a:t>
            </a:r>
          </a:p>
        </p:txBody>
      </p:sp>
      <p:sp>
        <p:nvSpPr>
          <p:cNvPr id="228" name="TextBox 227"/>
          <p:cNvSpPr txBox="1"/>
          <p:nvPr/>
        </p:nvSpPr>
        <p:spPr>
          <a:xfrm>
            <a:off x="1625738" y="4031335"/>
            <a:ext cx="1757063" cy="429340"/>
          </a:xfrm>
          <a:prstGeom prst="rect">
            <a:avLst/>
          </a:prstGeom>
          <a:noFill/>
        </p:spPr>
        <p:txBody>
          <a:bodyPr wrap="square" lIns="68573" tIns="34286" rIns="68573" bIns="34286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9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</a:t>
            </a:r>
          </a:p>
        </p:txBody>
      </p:sp>
      <p:sp>
        <p:nvSpPr>
          <p:cNvPr id="229" name="TextBox 228"/>
          <p:cNvSpPr txBox="1"/>
          <p:nvPr/>
        </p:nvSpPr>
        <p:spPr>
          <a:xfrm>
            <a:off x="1664461" y="3732483"/>
            <a:ext cx="902648" cy="346249"/>
          </a:xfrm>
          <a:prstGeom prst="rect">
            <a:avLst/>
          </a:prstGeom>
          <a:noFill/>
        </p:spPr>
        <p:txBody>
          <a:bodyPr wrap="square" lIns="68573" tIns="0" rIns="68573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500" dirty="0">
                <a:solidFill>
                  <a:srgbClr val="CB1B3D"/>
                </a:solidFill>
                <a:latin typeface="方正黑体_GBK" pitchFamily="65" charset="-122"/>
                <a:ea typeface="方正黑体_GBK" pitchFamily="65" charset="-122"/>
                <a:cs typeface="华文黑体" pitchFamily="2" charset="-122"/>
              </a:rPr>
              <a:t>2015</a:t>
            </a:r>
            <a:r>
              <a:rPr lang="zh-CN" altLang="en-US" sz="1500" dirty="0">
                <a:solidFill>
                  <a:srgbClr val="CB1B3D"/>
                </a:solidFill>
                <a:latin typeface="方正黑体_GBK" pitchFamily="65" charset="-122"/>
                <a:ea typeface="方正黑体_GBK" pitchFamily="65" charset="-122"/>
                <a:cs typeface="华文黑体" pitchFamily="2" charset="-122"/>
              </a:rPr>
              <a:t>年</a:t>
            </a:r>
          </a:p>
        </p:txBody>
      </p:sp>
      <p:sp>
        <p:nvSpPr>
          <p:cNvPr id="230" name="圆角矩形 229"/>
          <p:cNvSpPr/>
          <p:nvPr/>
        </p:nvSpPr>
        <p:spPr>
          <a:xfrm>
            <a:off x="1082452" y="3823819"/>
            <a:ext cx="573225" cy="195812"/>
          </a:xfrm>
          <a:prstGeom prst="roundRect">
            <a:avLst/>
          </a:prstGeom>
          <a:solidFill>
            <a:srgbClr val="CB1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3" tIns="34286" rIns="68573" bIns="34286" rtlCol="0" anchor="ctr"/>
          <a:lstStyle/>
          <a:p>
            <a:pPr algn="ctr"/>
            <a:r>
              <a:rPr lang="zh-CN" altLang="en-US" sz="105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今年</a:t>
            </a:r>
          </a:p>
        </p:txBody>
      </p:sp>
      <p:sp>
        <p:nvSpPr>
          <p:cNvPr id="139" name="矩形 138"/>
          <p:cNvSpPr/>
          <p:nvPr/>
        </p:nvSpPr>
        <p:spPr>
          <a:xfrm>
            <a:off x="-33115" y="4948014"/>
            <a:ext cx="3059302" cy="202230"/>
          </a:xfrm>
          <a:prstGeom prst="rect">
            <a:avLst/>
          </a:prstGeom>
          <a:solidFill>
            <a:srgbClr val="CB1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140" name="矩形 139"/>
          <p:cNvSpPr/>
          <p:nvPr/>
        </p:nvSpPr>
        <p:spPr>
          <a:xfrm>
            <a:off x="3027061" y="4948014"/>
            <a:ext cx="3059302" cy="202230"/>
          </a:xfrm>
          <a:prstGeom prst="rect">
            <a:avLst/>
          </a:prstGeom>
          <a:solidFill>
            <a:srgbClr val="CB1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141" name="矩形 140"/>
          <p:cNvSpPr/>
          <p:nvPr/>
        </p:nvSpPr>
        <p:spPr>
          <a:xfrm>
            <a:off x="6084104" y="4948014"/>
            <a:ext cx="3059302" cy="202230"/>
          </a:xfrm>
          <a:prstGeom prst="rect">
            <a:avLst/>
          </a:prstGeom>
          <a:solidFill>
            <a:srgbClr val="CB1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prism isInverted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22" grpId="0"/>
      <p:bldP spid="223" grpId="0"/>
      <p:bldP spid="224" grpId="0" animBg="1"/>
      <p:bldP spid="228" grpId="0"/>
      <p:bldP spid="229" grpId="0"/>
      <p:bldP spid="23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5" name="组合 1044"/>
          <p:cNvGrpSpPr/>
          <p:nvPr/>
        </p:nvGrpSpPr>
        <p:grpSpPr>
          <a:xfrm>
            <a:off x="536193" y="2247714"/>
            <a:ext cx="7884875" cy="1246497"/>
            <a:chOff x="-1223381" y="3166398"/>
            <a:chExt cx="14258915" cy="225415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035" name="Oval 90"/>
            <p:cNvSpPr>
              <a:spLocks noChangeArrowheads="1"/>
            </p:cNvSpPr>
            <p:nvPr/>
          </p:nvSpPr>
          <p:spPr bwMode="auto">
            <a:xfrm>
              <a:off x="3838370" y="4166217"/>
              <a:ext cx="132112" cy="13211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1036" name="Oval 91"/>
            <p:cNvSpPr>
              <a:spLocks noChangeArrowheads="1"/>
            </p:cNvSpPr>
            <p:nvPr/>
          </p:nvSpPr>
          <p:spPr bwMode="auto">
            <a:xfrm>
              <a:off x="6046295" y="4166217"/>
              <a:ext cx="132112" cy="13211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grpSp>
          <p:nvGrpSpPr>
            <p:cNvPr id="1044" name="组合 1043"/>
            <p:cNvGrpSpPr/>
            <p:nvPr/>
          </p:nvGrpSpPr>
          <p:grpSpPr>
            <a:xfrm>
              <a:off x="-1223381" y="3166398"/>
              <a:ext cx="14258915" cy="2254150"/>
              <a:chOff x="-1223381" y="3166398"/>
              <a:chExt cx="14258915" cy="2254150"/>
            </a:xfrm>
            <a:grpFill/>
          </p:grpSpPr>
          <p:sp>
            <p:nvSpPr>
              <p:cNvPr id="1031" name="Freeform 86"/>
              <p:cNvSpPr>
                <a:spLocks noEditPoints="1"/>
              </p:cNvSpPr>
              <p:nvPr/>
            </p:nvSpPr>
            <p:spPr bwMode="auto">
              <a:xfrm>
                <a:off x="1712982" y="3166398"/>
                <a:ext cx="8801914" cy="2254150"/>
              </a:xfrm>
              <a:custGeom>
                <a:avLst/>
                <a:gdLst>
                  <a:gd name="T0" fmla="*/ 533 w 533"/>
                  <a:gd name="T1" fmla="*/ 71 h 136"/>
                  <a:gd name="T2" fmla="*/ 529 w 533"/>
                  <a:gd name="T3" fmla="*/ 71 h 136"/>
                  <a:gd name="T4" fmla="*/ 465 w 533"/>
                  <a:gd name="T5" fmla="*/ 132 h 136"/>
                  <a:gd name="T6" fmla="*/ 401 w 533"/>
                  <a:gd name="T7" fmla="*/ 74 h 136"/>
                  <a:gd name="T8" fmla="*/ 397 w 533"/>
                  <a:gd name="T9" fmla="*/ 74 h 136"/>
                  <a:gd name="T10" fmla="*/ 465 w 533"/>
                  <a:gd name="T11" fmla="*/ 136 h 136"/>
                  <a:gd name="T12" fmla="*/ 533 w 533"/>
                  <a:gd name="T13" fmla="*/ 71 h 136"/>
                  <a:gd name="T14" fmla="*/ 399 w 533"/>
                  <a:gd name="T15" fmla="*/ 55 h 136"/>
                  <a:gd name="T16" fmla="*/ 332 w 533"/>
                  <a:gd name="T17" fmla="*/ 0 h 136"/>
                  <a:gd name="T18" fmla="*/ 266 w 533"/>
                  <a:gd name="T19" fmla="*/ 55 h 136"/>
                  <a:gd name="T20" fmla="*/ 269 w 533"/>
                  <a:gd name="T21" fmla="*/ 55 h 136"/>
                  <a:gd name="T22" fmla="*/ 332 w 533"/>
                  <a:gd name="T23" fmla="*/ 4 h 136"/>
                  <a:gd name="T24" fmla="*/ 396 w 533"/>
                  <a:gd name="T25" fmla="*/ 55 h 136"/>
                  <a:gd name="T26" fmla="*/ 399 w 533"/>
                  <a:gd name="T27" fmla="*/ 55 h 136"/>
                  <a:gd name="T28" fmla="*/ 264 w 533"/>
                  <a:gd name="T29" fmla="*/ 74 h 136"/>
                  <a:gd name="T30" fmla="*/ 200 w 533"/>
                  <a:gd name="T31" fmla="*/ 132 h 136"/>
                  <a:gd name="T32" fmla="*/ 136 w 533"/>
                  <a:gd name="T33" fmla="*/ 74 h 136"/>
                  <a:gd name="T34" fmla="*/ 132 w 533"/>
                  <a:gd name="T35" fmla="*/ 74 h 136"/>
                  <a:gd name="T36" fmla="*/ 200 w 533"/>
                  <a:gd name="T37" fmla="*/ 136 h 136"/>
                  <a:gd name="T38" fmla="*/ 268 w 533"/>
                  <a:gd name="T39" fmla="*/ 74 h 136"/>
                  <a:gd name="T40" fmla="*/ 264 w 533"/>
                  <a:gd name="T41" fmla="*/ 74 h 136"/>
                  <a:gd name="T42" fmla="*/ 134 w 533"/>
                  <a:gd name="T43" fmla="*/ 55 h 136"/>
                  <a:gd name="T44" fmla="*/ 68 w 533"/>
                  <a:gd name="T45" fmla="*/ 0 h 136"/>
                  <a:gd name="T46" fmla="*/ 0 w 533"/>
                  <a:gd name="T47" fmla="*/ 65 h 136"/>
                  <a:gd name="T48" fmla="*/ 3 w 533"/>
                  <a:gd name="T49" fmla="*/ 65 h 136"/>
                  <a:gd name="T50" fmla="*/ 68 w 533"/>
                  <a:gd name="T51" fmla="*/ 4 h 136"/>
                  <a:gd name="T52" fmla="*/ 131 w 533"/>
                  <a:gd name="T53" fmla="*/ 55 h 136"/>
                  <a:gd name="T54" fmla="*/ 134 w 533"/>
                  <a:gd name="T55" fmla="*/ 55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33" h="136">
                    <a:moveTo>
                      <a:pt x="533" y="71"/>
                    </a:moveTo>
                    <a:cubicBezTo>
                      <a:pt x="529" y="71"/>
                      <a:pt x="529" y="71"/>
                      <a:pt x="529" y="71"/>
                    </a:cubicBezTo>
                    <a:cubicBezTo>
                      <a:pt x="528" y="105"/>
                      <a:pt x="499" y="132"/>
                      <a:pt x="465" y="132"/>
                    </a:cubicBezTo>
                    <a:cubicBezTo>
                      <a:pt x="431" y="132"/>
                      <a:pt x="404" y="107"/>
                      <a:pt x="401" y="74"/>
                    </a:cubicBezTo>
                    <a:cubicBezTo>
                      <a:pt x="397" y="74"/>
                      <a:pt x="397" y="74"/>
                      <a:pt x="397" y="74"/>
                    </a:cubicBezTo>
                    <a:cubicBezTo>
                      <a:pt x="400" y="109"/>
                      <a:pt x="429" y="136"/>
                      <a:pt x="465" y="136"/>
                    </a:cubicBezTo>
                    <a:cubicBezTo>
                      <a:pt x="501" y="136"/>
                      <a:pt x="531" y="107"/>
                      <a:pt x="533" y="71"/>
                    </a:cubicBezTo>
                    <a:close/>
                    <a:moveTo>
                      <a:pt x="399" y="55"/>
                    </a:moveTo>
                    <a:cubicBezTo>
                      <a:pt x="393" y="24"/>
                      <a:pt x="366" y="0"/>
                      <a:pt x="332" y="0"/>
                    </a:cubicBezTo>
                    <a:cubicBezTo>
                      <a:pt x="299" y="0"/>
                      <a:pt x="272" y="24"/>
                      <a:pt x="266" y="55"/>
                    </a:cubicBezTo>
                    <a:cubicBezTo>
                      <a:pt x="269" y="55"/>
                      <a:pt x="269" y="55"/>
                      <a:pt x="269" y="55"/>
                    </a:cubicBezTo>
                    <a:cubicBezTo>
                      <a:pt x="275" y="26"/>
                      <a:pt x="301" y="4"/>
                      <a:pt x="332" y="4"/>
                    </a:cubicBezTo>
                    <a:cubicBezTo>
                      <a:pt x="364" y="4"/>
                      <a:pt x="390" y="26"/>
                      <a:pt x="396" y="55"/>
                    </a:cubicBezTo>
                    <a:lnTo>
                      <a:pt x="399" y="55"/>
                    </a:lnTo>
                    <a:close/>
                    <a:moveTo>
                      <a:pt x="264" y="74"/>
                    </a:moveTo>
                    <a:cubicBezTo>
                      <a:pt x="261" y="107"/>
                      <a:pt x="233" y="132"/>
                      <a:pt x="200" y="132"/>
                    </a:cubicBezTo>
                    <a:cubicBezTo>
                      <a:pt x="167" y="132"/>
                      <a:pt x="139" y="107"/>
                      <a:pt x="136" y="74"/>
                    </a:cubicBezTo>
                    <a:cubicBezTo>
                      <a:pt x="132" y="74"/>
                      <a:pt x="132" y="74"/>
                      <a:pt x="132" y="74"/>
                    </a:cubicBezTo>
                    <a:cubicBezTo>
                      <a:pt x="136" y="109"/>
                      <a:pt x="165" y="136"/>
                      <a:pt x="200" y="136"/>
                    </a:cubicBezTo>
                    <a:cubicBezTo>
                      <a:pt x="235" y="136"/>
                      <a:pt x="264" y="109"/>
                      <a:pt x="268" y="74"/>
                    </a:cubicBezTo>
                    <a:lnTo>
                      <a:pt x="264" y="74"/>
                    </a:lnTo>
                    <a:close/>
                    <a:moveTo>
                      <a:pt x="134" y="55"/>
                    </a:moveTo>
                    <a:cubicBezTo>
                      <a:pt x="128" y="24"/>
                      <a:pt x="101" y="0"/>
                      <a:pt x="68" y="0"/>
                    </a:cubicBezTo>
                    <a:cubicBezTo>
                      <a:pt x="31" y="0"/>
                      <a:pt x="1" y="29"/>
                      <a:pt x="0" y="65"/>
                    </a:cubicBezTo>
                    <a:cubicBezTo>
                      <a:pt x="3" y="65"/>
                      <a:pt x="3" y="65"/>
                      <a:pt x="3" y="65"/>
                    </a:cubicBezTo>
                    <a:cubicBezTo>
                      <a:pt x="5" y="31"/>
                      <a:pt x="33" y="4"/>
                      <a:pt x="68" y="4"/>
                    </a:cubicBezTo>
                    <a:cubicBezTo>
                      <a:pt x="99" y="4"/>
                      <a:pt x="125" y="26"/>
                      <a:pt x="131" y="55"/>
                    </a:cubicBezTo>
                    <a:lnTo>
                      <a:pt x="134" y="5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/>
              </a:p>
            </p:txBody>
          </p:sp>
          <p:sp>
            <p:nvSpPr>
              <p:cNvPr id="1037" name="Oval 92"/>
              <p:cNvSpPr>
                <a:spLocks noChangeArrowheads="1"/>
              </p:cNvSpPr>
              <p:nvPr/>
            </p:nvSpPr>
            <p:spPr bwMode="auto">
              <a:xfrm>
                <a:off x="8207502" y="4166217"/>
                <a:ext cx="132112" cy="13211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/>
              </a:p>
            </p:txBody>
          </p:sp>
          <p:sp>
            <p:nvSpPr>
              <p:cNvPr id="1040" name="Rectangle 95"/>
              <p:cNvSpPr>
                <a:spLocks noChangeArrowheads="1"/>
              </p:cNvSpPr>
              <p:nvPr/>
            </p:nvSpPr>
            <p:spPr bwMode="auto">
              <a:xfrm>
                <a:off x="-1223381" y="4188392"/>
                <a:ext cx="2950502" cy="5347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/>
              </a:p>
            </p:txBody>
          </p:sp>
          <p:sp>
            <p:nvSpPr>
              <p:cNvPr id="1041" name="Rectangle 96"/>
              <p:cNvSpPr>
                <a:spLocks noChangeArrowheads="1"/>
              </p:cNvSpPr>
              <p:nvPr/>
            </p:nvSpPr>
            <p:spPr bwMode="auto">
              <a:xfrm>
                <a:off x="10453555" y="4299599"/>
                <a:ext cx="2581979" cy="5347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/>
              </a:p>
            </p:txBody>
          </p:sp>
        </p:grpSp>
      </p:grpSp>
      <p:sp>
        <p:nvSpPr>
          <p:cNvPr id="116" name="TextBox 115"/>
          <p:cNvSpPr txBox="1"/>
          <p:nvPr/>
        </p:nvSpPr>
        <p:spPr>
          <a:xfrm>
            <a:off x="1940348" y="3996166"/>
            <a:ext cx="1443840" cy="429340"/>
          </a:xfrm>
          <a:prstGeom prst="rect">
            <a:avLst/>
          </a:prstGeom>
          <a:noFill/>
        </p:spPr>
        <p:txBody>
          <a:bodyPr wrap="square" lIns="68573" tIns="34286" rIns="68573" bIns="34286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9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3284105" y="1857360"/>
            <a:ext cx="1443840" cy="429340"/>
          </a:xfrm>
          <a:prstGeom prst="rect">
            <a:avLst/>
          </a:prstGeom>
          <a:noFill/>
        </p:spPr>
        <p:txBody>
          <a:bodyPr wrap="square" lIns="68573" tIns="34286" rIns="68573" bIns="34286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9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5789096" y="1857360"/>
            <a:ext cx="1443840" cy="429340"/>
          </a:xfrm>
          <a:prstGeom prst="rect">
            <a:avLst/>
          </a:prstGeom>
          <a:noFill/>
        </p:spPr>
        <p:txBody>
          <a:bodyPr wrap="square" lIns="68573" tIns="34286" rIns="68573" bIns="34286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9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3515131" y="2386379"/>
            <a:ext cx="967976" cy="967976"/>
            <a:chOff x="4686046" y="3181838"/>
            <a:chExt cx="1290635" cy="1290635"/>
          </a:xfrm>
        </p:grpSpPr>
        <p:sp>
          <p:nvSpPr>
            <p:cNvPr id="1032" name="Oval 87"/>
            <p:cNvSpPr>
              <a:spLocks noChangeArrowheads="1"/>
            </p:cNvSpPr>
            <p:nvPr/>
          </p:nvSpPr>
          <p:spPr bwMode="auto">
            <a:xfrm>
              <a:off x="4686046" y="3181838"/>
              <a:ext cx="1290635" cy="1290635"/>
            </a:xfrm>
            <a:prstGeom prst="ellipse">
              <a:avLst/>
            </a:prstGeom>
            <a:solidFill>
              <a:srgbClr val="CB1B3D"/>
            </a:solidFill>
            <a:ln w="2" cap="flat">
              <a:noFill/>
              <a:prstDash val="solid"/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112" name="Freeform 44"/>
            <p:cNvSpPr>
              <a:spLocks noEditPoints="1"/>
            </p:cNvSpPr>
            <p:nvPr/>
          </p:nvSpPr>
          <p:spPr bwMode="auto">
            <a:xfrm>
              <a:off x="4943211" y="3521659"/>
              <a:ext cx="744244" cy="648096"/>
            </a:xfrm>
            <a:custGeom>
              <a:avLst/>
              <a:gdLst>
                <a:gd name="T0" fmla="*/ 41 w 62"/>
                <a:gd name="T1" fmla="*/ 31 h 54"/>
                <a:gd name="T2" fmla="*/ 34 w 62"/>
                <a:gd name="T3" fmla="*/ 23 h 54"/>
                <a:gd name="T4" fmla="*/ 33 w 62"/>
                <a:gd name="T5" fmla="*/ 17 h 54"/>
                <a:gd name="T6" fmla="*/ 30 w 62"/>
                <a:gd name="T7" fmla="*/ 20 h 54"/>
                <a:gd name="T8" fmla="*/ 23 w 62"/>
                <a:gd name="T9" fmla="*/ 13 h 54"/>
                <a:gd name="T10" fmla="*/ 18 w 62"/>
                <a:gd name="T11" fmla="*/ 17 h 54"/>
                <a:gd name="T12" fmla="*/ 7 w 62"/>
                <a:gd name="T13" fmla="*/ 17 h 54"/>
                <a:gd name="T14" fmla="*/ 7 w 62"/>
                <a:gd name="T15" fmla="*/ 23 h 54"/>
                <a:gd name="T16" fmla="*/ 0 w 62"/>
                <a:gd name="T17" fmla="*/ 31 h 54"/>
                <a:gd name="T18" fmla="*/ 4 w 62"/>
                <a:gd name="T19" fmla="*/ 36 h 54"/>
                <a:gd name="T20" fmla="*/ 4 w 62"/>
                <a:gd name="T21" fmla="*/ 46 h 54"/>
                <a:gd name="T22" fmla="*/ 10 w 62"/>
                <a:gd name="T23" fmla="*/ 47 h 54"/>
                <a:gd name="T24" fmla="*/ 18 w 62"/>
                <a:gd name="T25" fmla="*/ 54 h 54"/>
                <a:gd name="T26" fmla="*/ 23 w 62"/>
                <a:gd name="T27" fmla="*/ 50 h 54"/>
                <a:gd name="T28" fmla="*/ 32 w 62"/>
                <a:gd name="T29" fmla="*/ 48 h 54"/>
                <a:gd name="T30" fmla="*/ 37 w 62"/>
                <a:gd name="T31" fmla="*/ 46 h 54"/>
                <a:gd name="T32" fmla="*/ 37 w 62"/>
                <a:gd name="T33" fmla="*/ 36 h 54"/>
                <a:gd name="T34" fmla="*/ 32 w 62"/>
                <a:gd name="T35" fmla="*/ 38 h 54"/>
                <a:gd name="T36" fmla="*/ 20 w 62"/>
                <a:gd name="T37" fmla="*/ 46 h 54"/>
                <a:gd name="T38" fmla="*/ 20 w 62"/>
                <a:gd name="T39" fmla="*/ 21 h 54"/>
                <a:gd name="T40" fmla="*/ 33 w 62"/>
                <a:gd name="T41" fmla="*/ 33 h 54"/>
                <a:gd name="T42" fmla="*/ 58 w 62"/>
                <a:gd name="T43" fmla="*/ 35 h 54"/>
                <a:gd name="T44" fmla="*/ 62 w 62"/>
                <a:gd name="T45" fmla="*/ 38 h 54"/>
                <a:gd name="T46" fmla="*/ 60 w 62"/>
                <a:gd name="T47" fmla="*/ 41 h 54"/>
                <a:gd name="T48" fmla="*/ 59 w 62"/>
                <a:gd name="T49" fmla="*/ 46 h 54"/>
                <a:gd name="T50" fmla="*/ 56 w 62"/>
                <a:gd name="T51" fmla="*/ 47 h 54"/>
                <a:gd name="T52" fmla="*/ 52 w 62"/>
                <a:gd name="T53" fmla="*/ 50 h 54"/>
                <a:gd name="T54" fmla="*/ 50 w 62"/>
                <a:gd name="T55" fmla="*/ 48 h 54"/>
                <a:gd name="T56" fmla="*/ 45 w 62"/>
                <a:gd name="T57" fmla="*/ 48 h 54"/>
                <a:gd name="T58" fmla="*/ 44 w 62"/>
                <a:gd name="T59" fmla="*/ 45 h 54"/>
                <a:gd name="T60" fmla="*/ 41 w 62"/>
                <a:gd name="T61" fmla="*/ 41 h 54"/>
                <a:gd name="T62" fmla="*/ 43 w 62"/>
                <a:gd name="T63" fmla="*/ 39 h 54"/>
                <a:gd name="T64" fmla="*/ 43 w 62"/>
                <a:gd name="T65" fmla="*/ 33 h 54"/>
                <a:gd name="T66" fmla="*/ 46 w 62"/>
                <a:gd name="T67" fmla="*/ 33 h 54"/>
                <a:gd name="T68" fmla="*/ 50 w 62"/>
                <a:gd name="T69" fmla="*/ 29 h 54"/>
                <a:gd name="T70" fmla="*/ 52 w 62"/>
                <a:gd name="T71" fmla="*/ 31 h 54"/>
                <a:gd name="T72" fmla="*/ 58 w 62"/>
                <a:gd name="T73" fmla="*/ 31 h 54"/>
                <a:gd name="T74" fmla="*/ 58 w 62"/>
                <a:gd name="T75" fmla="*/ 35 h 54"/>
                <a:gd name="T76" fmla="*/ 57 w 62"/>
                <a:gd name="T77" fmla="*/ 40 h 54"/>
                <a:gd name="T78" fmla="*/ 45 w 62"/>
                <a:gd name="T79" fmla="*/ 40 h 54"/>
                <a:gd name="T80" fmla="*/ 51 w 62"/>
                <a:gd name="T81" fmla="*/ 46 h 54"/>
                <a:gd name="T82" fmla="*/ 62 w 62"/>
                <a:gd name="T83" fmla="*/ 12 h 54"/>
                <a:gd name="T84" fmla="*/ 59 w 62"/>
                <a:gd name="T85" fmla="*/ 15 h 54"/>
                <a:gd name="T86" fmla="*/ 59 w 62"/>
                <a:gd name="T87" fmla="*/ 22 h 54"/>
                <a:gd name="T88" fmla="*/ 55 w 62"/>
                <a:gd name="T89" fmla="*/ 23 h 54"/>
                <a:gd name="T90" fmla="*/ 50 w 62"/>
                <a:gd name="T91" fmla="*/ 28 h 54"/>
                <a:gd name="T92" fmla="*/ 46 w 62"/>
                <a:gd name="T93" fmla="*/ 25 h 54"/>
                <a:gd name="T94" fmla="*/ 39 w 62"/>
                <a:gd name="T95" fmla="*/ 25 h 54"/>
                <a:gd name="T96" fmla="*/ 39 w 62"/>
                <a:gd name="T97" fmla="*/ 20 h 54"/>
                <a:gd name="T98" fmla="*/ 34 w 62"/>
                <a:gd name="T99" fmla="*/ 15 h 54"/>
                <a:gd name="T100" fmla="*/ 37 w 62"/>
                <a:gd name="T101" fmla="*/ 12 h 54"/>
                <a:gd name="T102" fmla="*/ 37 w 62"/>
                <a:gd name="T103" fmla="*/ 5 h 54"/>
                <a:gd name="T104" fmla="*/ 41 w 62"/>
                <a:gd name="T105" fmla="*/ 5 h 54"/>
                <a:gd name="T106" fmla="*/ 46 w 62"/>
                <a:gd name="T107" fmla="*/ 0 h 54"/>
                <a:gd name="T108" fmla="*/ 49 w 62"/>
                <a:gd name="T109" fmla="*/ 3 h 54"/>
                <a:gd name="T110" fmla="*/ 56 w 62"/>
                <a:gd name="T111" fmla="*/ 3 h 54"/>
                <a:gd name="T112" fmla="*/ 57 w 62"/>
                <a:gd name="T113" fmla="*/ 7 h 54"/>
                <a:gd name="T114" fmla="*/ 48 w 62"/>
                <a:gd name="T115" fmla="*/ 22 h 54"/>
                <a:gd name="T116" fmla="*/ 40 w 62"/>
                <a:gd name="T117" fmla="*/ 14 h 54"/>
                <a:gd name="T118" fmla="*/ 56 w 62"/>
                <a:gd name="T119" fmla="*/ 1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2" h="54">
                  <a:moveTo>
                    <a:pt x="41" y="36"/>
                  </a:moveTo>
                  <a:cubicBezTo>
                    <a:pt x="41" y="31"/>
                    <a:pt x="41" y="31"/>
                    <a:pt x="41" y="31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7" y="28"/>
                    <a:pt x="36" y="25"/>
                    <a:pt x="34" y="23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2" y="18"/>
                    <a:pt x="32" y="18"/>
                    <a:pt x="32" y="18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28" y="18"/>
                    <a:pt x="26" y="17"/>
                    <a:pt x="23" y="17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5" y="17"/>
                    <a:pt x="12" y="18"/>
                    <a:pt x="10" y="20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5" y="26"/>
                    <a:pt x="4" y="28"/>
                    <a:pt x="4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9"/>
                    <a:pt x="5" y="41"/>
                    <a:pt x="7" y="44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2" y="49"/>
                    <a:pt x="15" y="50"/>
                    <a:pt x="18" y="50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23" y="54"/>
                    <a:pt x="23" y="54"/>
                    <a:pt x="23" y="54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6" y="50"/>
                    <a:pt x="28" y="49"/>
                    <a:pt x="31" y="47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3" y="50"/>
                    <a:pt x="33" y="50"/>
                    <a:pt x="33" y="50"/>
                  </a:cubicBezTo>
                  <a:cubicBezTo>
                    <a:pt x="37" y="46"/>
                    <a:pt x="37" y="46"/>
                    <a:pt x="37" y="46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36" y="41"/>
                    <a:pt x="37" y="39"/>
                    <a:pt x="37" y="36"/>
                  </a:cubicBezTo>
                  <a:cubicBezTo>
                    <a:pt x="41" y="36"/>
                    <a:pt x="41" y="36"/>
                    <a:pt x="41" y="36"/>
                  </a:cubicBezTo>
                  <a:close/>
                  <a:moveTo>
                    <a:pt x="32" y="38"/>
                  </a:moveTo>
                  <a:cubicBezTo>
                    <a:pt x="32" y="38"/>
                    <a:pt x="32" y="38"/>
                    <a:pt x="32" y="38"/>
                  </a:cubicBezTo>
                  <a:cubicBezTo>
                    <a:pt x="30" y="43"/>
                    <a:pt x="26" y="46"/>
                    <a:pt x="20" y="46"/>
                  </a:cubicBezTo>
                  <a:cubicBezTo>
                    <a:pt x="14" y="46"/>
                    <a:pt x="8" y="40"/>
                    <a:pt x="8" y="33"/>
                  </a:cubicBezTo>
                  <a:cubicBezTo>
                    <a:pt x="8" y="27"/>
                    <a:pt x="14" y="21"/>
                    <a:pt x="20" y="21"/>
                  </a:cubicBezTo>
                  <a:cubicBezTo>
                    <a:pt x="26" y="21"/>
                    <a:pt x="30" y="24"/>
                    <a:pt x="32" y="29"/>
                  </a:cubicBezTo>
                  <a:cubicBezTo>
                    <a:pt x="32" y="30"/>
                    <a:pt x="33" y="32"/>
                    <a:pt x="33" y="33"/>
                  </a:cubicBezTo>
                  <a:cubicBezTo>
                    <a:pt x="33" y="35"/>
                    <a:pt x="32" y="37"/>
                    <a:pt x="32" y="38"/>
                  </a:cubicBezTo>
                  <a:close/>
                  <a:moveTo>
                    <a:pt x="58" y="35"/>
                  </a:moveTo>
                  <a:cubicBezTo>
                    <a:pt x="59" y="36"/>
                    <a:pt x="59" y="37"/>
                    <a:pt x="60" y="38"/>
                  </a:cubicBezTo>
                  <a:cubicBezTo>
                    <a:pt x="62" y="38"/>
                    <a:pt x="62" y="38"/>
                    <a:pt x="62" y="38"/>
                  </a:cubicBezTo>
                  <a:cubicBezTo>
                    <a:pt x="62" y="41"/>
                    <a:pt x="62" y="41"/>
                    <a:pt x="62" y="41"/>
                  </a:cubicBezTo>
                  <a:cubicBezTo>
                    <a:pt x="60" y="41"/>
                    <a:pt x="60" y="41"/>
                    <a:pt x="60" y="41"/>
                  </a:cubicBezTo>
                  <a:cubicBezTo>
                    <a:pt x="59" y="42"/>
                    <a:pt x="59" y="44"/>
                    <a:pt x="58" y="45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58" y="48"/>
                    <a:pt x="58" y="48"/>
                    <a:pt x="58" y="48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5" y="47"/>
                    <a:pt x="54" y="48"/>
                    <a:pt x="52" y="48"/>
                  </a:cubicBezTo>
                  <a:cubicBezTo>
                    <a:pt x="52" y="50"/>
                    <a:pt x="52" y="50"/>
                    <a:pt x="52" y="50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50" y="48"/>
                    <a:pt x="50" y="48"/>
                    <a:pt x="50" y="48"/>
                  </a:cubicBezTo>
                  <a:cubicBezTo>
                    <a:pt x="49" y="48"/>
                    <a:pt x="47" y="47"/>
                    <a:pt x="46" y="47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43" y="46"/>
                    <a:pt x="43" y="46"/>
                    <a:pt x="43" y="46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3" y="44"/>
                    <a:pt x="43" y="42"/>
                    <a:pt x="43" y="41"/>
                  </a:cubicBezTo>
                  <a:cubicBezTo>
                    <a:pt x="41" y="41"/>
                    <a:pt x="41" y="41"/>
                    <a:pt x="41" y="41"/>
                  </a:cubicBezTo>
                  <a:cubicBezTo>
                    <a:pt x="41" y="39"/>
                    <a:pt x="41" y="39"/>
                    <a:pt x="41" y="39"/>
                  </a:cubicBezTo>
                  <a:cubicBezTo>
                    <a:pt x="43" y="39"/>
                    <a:pt x="43" y="39"/>
                    <a:pt x="43" y="39"/>
                  </a:cubicBezTo>
                  <a:cubicBezTo>
                    <a:pt x="43" y="37"/>
                    <a:pt x="43" y="36"/>
                    <a:pt x="44" y="35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6" y="33"/>
                    <a:pt x="46" y="33"/>
                    <a:pt x="46" y="33"/>
                  </a:cubicBezTo>
                  <a:cubicBezTo>
                    <a:pt x="47" y="32"/>
                    <a:pt x="48" y="32"/>
                    <a:pt x="50" y="31"/>
                  </a:cubicBezTo>
                  <a:cubicBezTo>
                    <a:pt x="50" y="29"/>
                    <a:pt x="50" y="29"/>
                    <a:pt x="50" y="29"/>
                  </a:cubicBezTo>
                  <a:cubicBezTo>
                    <a:pt x="52" y="29"/>
                    <a:pt x="52" y="29"/>
                    <a:pt x="52" y="29"/>
                  </a:cubicBezTo>
                  <a:cubicBezTo>
                    <a:pt x="52" y="31"/>
                    <a:pt x="52" y="31"/>
                    <a:pt x="52" y="31"/>
                  </a:cubicBezTo>
                  <a:cubicBezTo>
                    <a:pt x="54" y="32"/>
                    <a:pt x="55" y="32"/>
                    <a:pt x="56" y="33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59" y="33"/>
                    <a:pt x="59" y="33"/>
                    <a:pt x="59" y="33"/>
                  </a:cubicBezTo>
                  <a:cubicBezTo>
                    <a:pt x="58" y="35"/>
                    <a:pt x="58" y="35"/>
                    <a:pt x="58" y="35"/>
                  </a:cubicBezTo>
                  <a:close/>
                  <a:moveTo>
                    <a:pt x="51" y="46"/>
                  </a:moveTo>
                  <a:cubicBezTo>
                    <a:pt x="55" y="46"/>
                    <a:pt x="57" y="43"/>
                    <a:pt x="57" y="40"/>
                  </a:cubicBezTo>
                  <a:cubicBezTo>
                    <a:pt x="57" y="36"/>
                    <a:pt x="55" y="34"/>
                    <a:pt x="51" y="34"/>
                  </a:cubicBezTo>
                  <a:cubicBezTo>
                    <a:pt x="48" y="34"/>
                    <a:pt x="45" y="36"/>
                    <a:pt x="45" y="40"/>
                  </a:cubicBezTo>
                  <a:cubicBezTo>
                    <a:pt x="45" y="43"/>
                    <a:pt x="48" y="46"/>
                    <a:pt x="51" y="46"/>
                  </a:cubicBezTo>
                  <a:cubicBezTo>
                    <a:pt x="51" y="46"/>
                    <a:pt x="51" y="46"/>
                    <a:pt x="51" y="46"/>
                  </a:cubicBezTo>
                  <a:close/>
                  <a:moveTo>
                    <a:pt x="59" y="12"/>
                  </a:moveTo>
                  <a:cubicBezTo>
                    <a:pt x="62" y="12"/>
                    <a:pt x="62" y="12"/>
                    <a:pt x="62" y="12"/>
                  </a:cubicBezTo>
                  <a:cubicBezTo>
                    <a:pt x="62" y="15"/>
                    <a:pt x="62" y="15"/>
                    <a:pt x="62" y="15"/>
                  </a:cubicBezTo>
                  <a:cubicBezTo>
                    <a:pt x="59" y="15"/>
                    <a:pt x="59" y="15"/>
                    <a:pt x="59" y="15"/>
                  </a:cubicBezTo>
                  <a:cubicBezTo>
                    <a:pt x="59" y="17"/>
                    <a:pt x="58" y="19"/>
                    <a:pt x="57" y="20"/>
                  </a:cubicBezTo>
                  <a:cubicBezTo>
                    <a:pt x="59" y="22"/>
                    <a:pt x="59" y="22"/>
                    <a:pt x="59" y="22"/>
                  </a:cubicBezTo>
                  <a:cubicBezTo>
                    <a:pt x="56" y="25"/>
                    <a:pt x="56" y="25"/>
                    <a:pt x="56" y="25"/>
                  </a:cubicBezTo>
                  <a:cubicBezTo>
                    <a:pt x="55" y="23"/>
                    <a:pt x="55" y="23"/>
                    <a:pt x="55" y="23"/>
                  </a:cubicBezTo>
                  <a:cubicBezTo>
                    <a:pt x="53" y="24"/>
                    <a:pt x="51" y="25"/>
                    <a:pt x="50" y="25"/>
                  </a:cubicBezTo>
                  <a:cubicBezTo>
                    <a:pt x="50" y="28"/>
                    <a:pt x="50" y="28"/>
                    <a:pt x="50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5"/>
                    <a:pt x="46" y="25"/>
                    <a:pt x="46" y="25"/>
                  </a:cubicBezTo>
                  <a:cubicBezTo>
                    <a:pt x="44" y="25"/>
                    <a:pt x="43" y="24"/>
                    <a:pt x="41" y="23"/>
                  </a:cubicBezTo>
                  <a:cubicBezTo>
                    <a:pt x="39" y="25"/>
                    <a:pt x="39" y="25"/>
                    <a:pt x="39" y="25"/>
                  </a:cubicBezTo>
                  <a:cubicBezTo>
                    <a:pt x="37" y="22"/>
                    <a:pt x="37" y="22"/>
                    <a:pt x="37" y="22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38" y="19"/>
                    <a:pt x="37" y="17"/>
                    <a:pt x="37" y="15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37" y="12"/>
                    <a:pt x="37" y="12"/>
                    <a:pt x="37" y="12"/>
                  </a:cubicBezTo>
                  <a:cubicBezTo>
                    <a:pt x="37" y="10"/>
                    <a:pt x="38" y="9"/>
                    <a:pt x="39" y="7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43" y="4"/>
                    <a:pt x="44" y="3"/>
                    <a:pt x="46" y="3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51" y="3"/>
                    <a:pt x="53" y="4"/>
                    <a:pt x="54" y="5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9" y="5"/>
                    <a:pt x="59" y="5"/>
                    <a:pt x="59" y="5"/>
                  </a:cubicBezTo>
                  <a:cubicBezTo>
                    <a:pt x="57" y="7"/>
                    <a:pt x="57" y="7"/>
                    <a:pt x="57" y="7"/>
                  </a:cubicBezTo>
                  <a:cubicBezTo>
                    <a:pt x="58" y="8"/>
                    <a:pt x="59" y="10"/>
                    <a:pt x="59" y="12"/>
                  </a:cubicBezTo>
                  <a:close/>
                  <a:moveTo>
                    <a:pt x="48" y="22"/>
                  </a:moveTo>
                  <a:cubicBezTo>
                    <a:pt x="48" y="22"/>
                    <a:pt x="48" y="22"/>
                    <a:pt x="48" y="22"/>
                  </a:cubicBezTo>
                  <a:cubicBezTo>
                    <a:pt x="43" y="22"/>
                    <a:pt x="40" y="18"/>
                    <a:pt x="40" y="14"/>
                  </a:cubicBezTo>
                  <a:cubicBezTo>
                    <a:pt x="40" y="9"/>
                    <a:pt x="43" y="6"/>
                    <a:pt x="48" y="6"/>
                  </a:cubicBezTo>
                  <a:cubicBezTo>
                    <a:pt x="52" y="6"/>
                    <a:pt x="56" y="9"/>
                    <a:pt x="56" y="14"/>
                  </a:cubicBezTo>
                  <a:cubicBezTo>
                    <a:pt x="56" y="18"/>
                    <a:pt x="52" y="22"/>
                    <a:pt x="48" y="22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60761" tIns="30380" rIns="60761" bIns="30380" numCol="1" anchor="t" anchorCtr="0" compatLnSpc="1"/>
            <a:lstStyle/>
            <a:p>
              <a:endParaRPr lang="zh-CN" altLang="en-US" sz="1015"/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4715227" y="2386379"/>
            <a:ext cx="967976" cy="967976"/>
            <a:chOff x="6286175" y="3181838"/>
            <a:chExt cx="1290635" cy="1290635"/>
          </a:xfrm>
        </p:grpSpPr>
        <p:sp>
          <p:nvSpPr>
            <p:cNvPr id="1033" name="Oval 88"/>
            <p:cNvSpPr>
              <a:spLocks noChangeArrowheads="1"/>
            </p:cNvSpPr>
            <p:nvPr/>
          </p:nvSpPr>
          <p:spPr bwMode="auto">
            <a:xfrm>
              <a:off x="6286175" y="3181838"/>
              <a:ext cx="1290635" cy="1290635"/>
            </a:xfrm>
            <a:prstGeom prst="ellipse">
              <a:avLst/>
            </a:prstGeom>
            <a:solidFill>
              <a:srgbClr val="CB1B3D"/>
            </a:solidFill>
            <a:ln w="2" cap="flat">
              <a:noFill/>
              <a:prstDash val="solid"/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113" name="Freeform 6"/>
            <p:cNvSpPr>
              <a:spLocks noEditPoints="1"/>
            </p:cNvSpPr>
            <p:nvPr/>
          </p:nvSpPr>
          <p:spPr bwMode="auto">
            <a:xfrm>
              <a:off x="6513658" y="3467308"/>
              <a:ext cx="848984" cy="533412"/>
            </a:xfrm>
            <a:custGeom>
              <a:avLst/>
              <a:gdLst>
                <a:gd name="T0" fmla="*/ 107 w 165"/>
                <a:gd name="T1" fmla="*/ 104 h 104"/>
                <a:gd name="T2" fmla="*/ 124 w 165"/>
                <a:gd name="T3" fmla="*/ 104 h 104"/>
                <a:gd name="T4" fmla="*/ 124 w 165"/>
                <a:gd name="T5" fmla="*/ 45 h 104"/>
                <a:gd name="T6" fmla="*/ 107 w 165"/>
                <a:gd name="T7" fmla="*/ 61 h 104"/>
                <a:gd name="T8" fmla="*/ 107 w 165"/>
                <a:gd name="T9" fmla="*/ 104 h 104"/>
                <a:gd name="T10" fmla="*/ 132 w 165"/>
                <a:gd name="T11" fmla="*/ 104 h 104"/>
                <a:gd name="T12" fmla="*/ 149 w 165"/>
                <a:gd name="T13" fmla="*/ 104 h 104"/>
                <a:gd name="T14" fmla="*/ 149 w 165"/>
                <a:gd name="T15" fmla="*/ 22 h 104"/>
                <a:gd name="T16" fmla="*/ 132 w 165"/>
                <a:gd name="T17" fmla="*/ 38 h 104"/>
                <a:gd name="T18" fmla="*/ 132 w 165"/>
                <a:gd name="T19" fmla="*/ 104 h 104"/>
                <a:gd name="T20" fmla="*/ 161 w 165"/>
                <a:gd name="T21" fmla="*/ 0 h 104"/>
                <a:gd name="T22" fmla="*/ 164 w 165"/>
                <a:gd name="T23" fmla="*/ 4 h 104"/>
                <a:gd name="T24" fmla="*/ 164 w 165"/>
                <a:gd name="T25" fmla="*/ 5 h 104"/>
                <a:gd name="T26" fmla="*/ 161 w 165"/>
                <a:gd name="T27" fmla="*/ 15 h 104"/>
                <a:gd name="T28" fmla="*/ 161 w 165"/>
                <a:gd name="T29" fmla="*/ 16 h 104"/>
                <a:gd name="T30" fmla="*/ 156 w 165"/>
                <a:gd name="T31" fmla="*/ 17 h 104"/>
                <a:gd name="T32" fmla="*/ 155 w 165"/>
                <a:gd name="T33" fmla="*/ 17 h 104"/>
                <a:gd name="T34" fmla="*/ 153 w 165"/>
                <a:gd name="T35" fmla="*/ 14 h 104"/>
                <a:gd name="T36" fmla="*/ 103 w 165"/>
                <a:gd name="T37" fmla="*/ 61 h 104"/>
                <a:gd name="T38" fmla="*/ 87 w 165"/>
                <a:gd name="T39" fmla="*/ 44 h 104"/>
                <a:gd name="T40" fmla="*/ 74 w 165"/>
                <a:gd name="T41" fmla="*/ 30 h 104"/>
                <a:gd name="T42" fmla="*/ 3 w 165"/>
                <a:gd name="T43" fmla="*/ 96 h 104"/>
                <a:gd name="T44" fmla="*/ 0 w 165"/>
                <a:gd name="T45" fmla="*/ 93 h 104"/>
                <a:gd name="T46" fmla="*/ 74 w 165"/>
                <a:gd name="T47" fmla="*/ 24 h 104"/>
                <a:gd name="T48" fmla="*/ 87 w 165"/>
                <a:gd name="T49" fmla="*/ 37 h 104"/>
                <a:gd name="T50" fmla="*/ 103 w 165"/>
                <a:gd name="T51" fmla="*/ 55 h 104"/>
                <a:gd name="T52" fmla="*/ 150 w 165"/>
                <a:gd name="T53" fmla="*/ 11 h 104"/>
                <a:gd name="T54" fmla="*/ 148 w 165"/>
                <a:gd name="T55" fmla="*/ 9 h 104"/>
                <a:gd name="T56" fmla="*/ 147 w 165"/>
                <a:gd name="T57" fmla="*/ 8 h 104"/>
                <a:gd name="T58" fmla="*/ 149 w 165"/>
                <a:gd name="T59" fmla="*/ 3 h 104"/>
                <a:gd name="T60" fmla="*/ 150 w 165"/>
                <a:gd name="T61" fmla="*/ 3 h 104"/>
                <a:gd name="T62" fmla="*/ 160 w 165"/>
                <a:gd name="T63" fmla="*/ 1 h 104"/>
                <a:gd name="T64" fmla="*/ 161 w 165"/>
                <a:gd name="T65" fmla="*/ 0 h 104"/>
                <a:gd name="T66" fmla="*/ 7 w 165"/>
                <a:gd name="T67" fmla="*/ 104 h 104"/>
                <a:gd name="T68" fmla="*/ 24 w 165"/>
                <a:gd name="T69" fmla="*/ 104 h 104"/>
                <a:gd name="T70" fmla="*/ 24 w 165"/>
                <a:gd name="T71" fmla="*/ 81 h 104"/>
                <a:gd name="T72" fmla="*/ 7 w 165"/>
                <a:gd name="T73" fmla="*/ 97 h 104"/>
                <a:gd name="T74" fmla="*/ 7 w 165"/>
                <a:gd name="T75" fmla="*/ 104 h 104"/>
                <a:gd name="T76" fmla="*/ 32 w 165"/>
                <a:gd name="T77" fmla="*/ 104 h 104"/>
                <a:gd name="T78" fmla="*/ 49 w 165"/>
                <a:gd name="T79" fmla="*/ 104 h 104"/>
                <a:gd name="T80" fmla="*/ 49 w 165"/>
                <a:gd name="T81" fmla="*/ 58 h 104"/>
                <a:gd name="T82" fmla="*/ 32 w 165"/>
                <a:gd name="T83" fmla="*/ 74 h 104"/>
                <a:gd name="T84" fmla="*/ 32 w 165"/>
                <a:gd name="T85" fmla="*/ 104 h 104"/>
                <a:gd name="T86" fmla="*/ 57 w 165"/>
                <a:gd name="T87" fmla="*/ 50 h 104"/>
                <a:gd name="T88" fmla="*/ 57 w 165"/>
                <a:gd name="T89" fmla="*/ 104 h 104"/>
                <a:gd name="T90" fmla="*/ 74 w 165"/>
                <a:gd name="T91" fmla="*/ 104 h 104"/>
                <a:gd name="T92" fmla="*/ 74 w 165"/>
                <a:gd name="T93" fmla="*/ 34 h 104"/>
                <a:gd name="T94" fmla="*/ 74 w 165"/>
                <a:gd name="T95" fmla="*/ 34 h 104"/>
                <a:gd name="T96" fmla="*/ 57 w 165"/>
                <a:gd name="T97" fmla="*/ 50 h 104"/>
                <a:gd name="T98" fmla="*/ 82 w 165"/>
                <a:gd name="T99" fmla="*/ 43 h 104"/>
                <a:gd name="T100" fmla="*/ 82 w 165"/>
                <a:gd name="T101" fmla="*/ 104 h 104"/>
                <a:gd name="T102" fmla="*/ 87 w 165"/>
                <a:gd name="T103" fmla="*/ 104 h 104"/>
                <a:gd name="T104" fmla="*/ 99 w 165"/>
                <a:gd name="T105" fmla="*/ 104 h 104"/>
                <a:gd name="T106" fmla="*/ 99 w 165"/>
                <a:gd name="T107" fmla="*/ 61 h 104"/>
                <a:gd name="T108" fmla="*/ 87 w 165"/>
                <a:gd name="T109" fmla="*/ 48 h 104"/>
                <a:gd name="T110" fmla="*/ 82 w 165"/>
                <a:gd name="T111" fmla="*/ 43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65" h="104">
                  <a:moveTo>
                    <a:pt x="107" y="104"/>
                  </a:moveTo>
                  <a:cubicBezTo>
                    <a:pt x="124" y="104"/>
                    <a:pt x="124" y="104"/>
                    <a:pt x="124" y="104"/>
                  </a:cubicBezTo>
                  <a:cubicBezTo>
                    <a:pt x="124" y="45"/>
                    <a:pt x="124" y="45"/>
                    <a:pt x="124" y="45"/>
                  </a:cubicBezTo>
                  <a:cubicBezTo>
                    <a:pt x="107" y="61"/>
                    <a:pt x="107" y="61"/>
                    <a:pt x="107" y="61"/>
                  </a:cubicBezTo>
                  <a:cubicBezTo>
                    <a:pt x="107" y="104"/>
                    <a:pt x="107" y="104"/>
                    <a:pt x="107" y="104"/>
                  </a:cubicBezTo>
                  <a:close/>
                  <a:moveTo>
                    <a:pt x="132" y="104"/>
                  </a:moveTo>
                  <a:cubicBezTo>
                    <a:pt x="149" y="104"/>
                    <a:pt x="149" y="104"/>
                    <a:pt x="149" y="104"/>
                  </a:cubicBezTo>
                  <a:cubicBezTo>
                    <a:pt x="149" y="22"/>
                    <a:pt x="149" y="22"/>
                    <a:pt x="149" y="22"/>
                  </a:cubicBezTo>
                  <a:cubicBezTo>
                    <a:pt x="132" y="38"/>
                    <a:pt x="132" y="38"/>
                    <a:pt x="132" y="38"/>
                  </a:cubicBezTo>
                  <a:cubicBezTo>
                    <a:pt x="132" y="104"/>
                    <a:pt x="132" y="104"/>
                    <a:pt x="132" y="104"/>
                  </a:cubicBezTo>
                  <a:close/>
                  <a:moveTo>
                    <a:pt x="161" y="0"/>
                  </a:moveTo>
                  <a:cubicBezTo>
                    <a:pt x="164" y="0"/>
                    <a:pt x="165" y="2"/>
                    <a:pt x="164" y="4"/>
                  </a:cubicBezTo>
                  <a:cubicBezTo>
                    <a:pt x="164" y="5"/>
                    <a:pt x="164" y="5"/>
                    <a:pt x="164" y="5"/>
                  </a:cubicBezTo>
                  <a:cubicBezTo>
                    <a:pt x="163" y="8"/>
                    <a:pt x="162" y="12"/>
                    <a:pt x="161" y="15"/>
                  </a:cubicBezTo>
                  <a:cubicBezTo>
                    <a:pt x="161" y="16"/>
                    <a:pt x="161" y="16"/>
                    <a:pt x="161" y="16"/>
                  </a:cubicBezTo>
                  <a:cubicBezTo>
                    <a:pt x="160" y="19"/>
                    <a:pt x="158" y="19"/>
                    <a:pt x="156" y="17"/>
                  </a:cubicBezTo>
                  <a:cubicBezTo>
                    <a:pt x="155" y="17"/>
                    <a:pt x="155" y="17"/>
                    <a:pt x="155" y="17"/>
                  </a:cubicBezTo>
                  <a:cubicBezTo>
                    <a:pt x="154" y="16"/>
                    <a:pt x="154" y="15"/>
                    <a:pt x="153" y="14"/>
                  </a:cubicBezTo>
                  <a:cubicBezTo>
                    <a:pt x="103" y="61"/>
                    <a:pt x="103" y="61"/>
                    <a:pt x="103" y="61"/>
                  </a:cubicBezTo>
                  <a:cubicBezTo>
                    <a:pt x="87" y="44"/>
                    <a:pt x="87" y="44"/>
                    <a:pt x="87" y="44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3" y="96"/>
                    <a:pt x="3" y="96"/>
                    <a:pt x="3" y="96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87" y="37"/>
                    <a:pt x="87" y="37"/>
                    <a:pt x="87" y="37"/>
                  </a:cubicBezTo>
                  <a:cubicBezTo>
                    <a:pt x="103" y="55"/>
                    <a:pt x="103" y="55"/>
                    <a:pt x="103" y="55"/>
                  </a:cubicBezTo>
                  <a:cubicBezTo>
                    <a:pt x="150" y="11"/>
                    <a:pt x="150" y="11"/>
                    <a:pt x="150" y="11"/>
                  </a:cubicBezTo>
                  <a:cubicBezTo>
                    <a:pt x="149" y="10"/>
                    <a:pt x="148" y="9"/>
                    <a:pt x="148" y="9"/>
                  </a:cubicBezTo>
                  <a:cubicBezTo>
                    <a:pt x="147" y="8"/>
                    <a:pt x="147" y="8"/>
                    <a:pt x="147" y="8"/>
                  </a:cubicBezTo>
                  <a:cubicBezTo>
                    <a:pt x="145" y="6"/>
                    <a:pt x="146" y="4"/>
                    <a:pt x="149" y="3"/>
                  </a:cubicBezTo>
                  <a:cubicBezTo>
                    <a:pt x="150" y="3"/>
                    <a:pt x="150" y="3"/>
                    <a:pt x="150" y="3"/>
                  </a:cubicBezTo>
                  <a:cubicBezTo>
                    <a:pt x="152" y="2"/>
                    <a:pt x="157" y="1"/>
                    <a:pt x="160" y="1"/>
                  </a:cubicBezTo>
                  <a:cubicBezTo>
                    <a:pt x="161" y="0"/>
                    <a:pt x="161" y="0"/>
                    <a:pt x="161" y="0"/>
                  </a:cubicBezTo>
                  <a:close/>
                  <a:moveTo>
                    <a:pt x="7" y="104"/>
                  </a:moveTo>
                  <a:cubicBezTo>
                    <a:pt x="24" y="104"/>
                    <a:pt x="24" y="104"/>
                    <a:pt x="24" y="104"/>
                  </a:cubicBezTo>
                  <a:cubicBezTo>
                    <a:pt x="24" y="81"/>
                    <a:pt x="24" y="81"/>
                    <a:pt x="24" y="81"/>
                  </a:cubicBezTo>
                  <a:cubicBezTo>
                    <a:pt x="7" y="97"/>
                    <a:pt x="7" y="97"/>
                    <a:pt x="7" y="97"/>
                  </a:cubicBezTo>
                  <a:cubicBezTo>
                    <a:pt x="7" y="104"/>
                    <a:pt x="7" y="104"/>
                    <a:pt x="7" y="104"/>
                  </a:cubicBezTo>
                  <a:close/>
                  <a:moveTo>
                    <a:pt x="32" y="104"/>
                  </a:moveTo>
                  <a:cubicBezTo>
                    <a:pt x="49" y="104"/>
                    <a:pt x="49" y="104"/>
                    <a:pt x="49" y="104"/>
                  </a:cubicBezTo>
                  <a:cubicBezTo>
                    <a:pt x="49" y="58"/>
                    <a:pt x="49" y="58"/>
                    <a:pt x="49" y="58"/>
                  </a:cubicBezTo>
                  <a:cubicBezTo>
                    <a:pt x="32" y="74"/>
                    <a:pt x="32" y="74"/>
                    <a:pt x="32" y="74"/>
                  </a:cubicBezTo>
                  <a:cubicBezTo>
                    <a:pt x="32" y="104"/>
                    <a:pt x="32" y="104"/>
                    <a:pt x="32" y="104"/>
                  </a:cubicBezTo>
                  <a:close/>
                  <a:moveTo>
                    <a:pt x="57" y="50"/>
                  </a:moveTo>
                  <a:cubicBezTo>
                    <a:pt x="57" y="104"/>
                    <a:pt x="57" y="104"/>
                    <a:pt x="57" y="104"/>
                  </a:cubicBezTo>
                  <a:cubicBezTo>
                    <a:pt x="74" y="104"/>
                    <a:pt x="74" y="104"/>
                    <a:pt x="74" y="104"/>
                  </a:cubicBezTo>
                  <a:cubicBezTo>
                    <a:pt x="74" y="34"/>
                    <a:pt x="74" y="34"/>
                    <a:pt x="74" y="34"/>
                  </a:cubicBezTo>
                  <a:cubicBezTo>
                    <a:pt x="74" y="34"/>
                    <a:pt x="74" y="34"/>
                    <a:pt x="74" y="34"/>
                  </a:cubicBezTo>
                  <a:cubicBezTo>
                    <a:pt x="57" y="50"/>
                    <a:pt x="57" y="50"/>
                    <a:pt x="57" y="50"/>
                  </a:cubicBezTo>
                  <a:close/>
                  <a:moveTo>
                    <a:pt x="82" y="43"/>
                  </a:moveTo>
                  <a:cubicBezTo>
                    <a:pt x="82" y="104"/>
                    <a:pt x="82" y="104"/>
                    <a:pt x="82" y="104"/>
                  </a:cubicBezTo>
                  <a:cubicBezTo>
                    <a:pt x="87" y="104"/>
                    <a:pt x="87" y="104"/>
                    <a:pt x="87" y="104"/>
                  </a:cubicBezTo>
                  <a:cubicBezTo>
                    <a:pt x="99" y="104"/>
                    <a:pt x="99" y="104"/>
                    <a:pt x="99" y="104"/>
                  </a:cubicBezTo>
                  <a:cubicBezTo>
                    <a:pt x="99" y="61"/>
                    <a:pt x="99" y="61"/>
                    <a:pt x="99" y="61"/>
                  </a:cubicBezTo>
                  <a:cubicBezTo>
                    <a:pt x="87" y="48"/>
                    <a:pt x="87" y="48"/>
                    <a:pt x="87" y="48"/>
                  </a:cubicBezTo>
                  <a:lnTo>
                    <a:pt x="82" y="4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5940051" y="2386379"/>
            <a:ext cx="967976" cy="967976"/>
            <a:chOff x="7919273" y="3181838"/>
            <a:chExt cx="1290635" cy="1290635"/>
          </a:xfrm>
        </p:grpSpPr>
        <p:sp>
          <p:nvSpPr>
            <p:cNvPr id="1034" name="Oval 89"/>
            <p:cNvSpPr>
              <a:spLocks noChangeArrowheads="1"/>
            </p:cNvSpPr>
            <p:nvPr/>
          </p:nvSpPr>
          <p:spPr bwMode="auto">
            <a:xfrm>
              <a:off x="7919273" y="3181838"/>
              <a:ext cx="1290635" cy="1290635"/>
            </a:xfrm>
            <a:prstGeom prst="ellipse">
              <a:avLst/>
            </a:prstGeom>
            <a:solidFill>
              <a:srgbClr val="CB1B3D"/>
            </a:solidFill>
            <a:ln w="2" cap="flat">
              <a:noFill/>
              <a:prstDash val="solid"/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114" name="Freeform 45"/>
            <p:cNvSpPr>
              <a:spLocks noEditPoints="1"/>
            </p:cNvSpPr>
            <p:nvPr/>
          </p:nvSpPr>
          <p:spPr bwMode="auto">
            <a:xfrm>
              <a:off x="8295761" y="3462502"/>
              <a:ext cx="621462" cy="690549"/>
            </a:xfrm>
            <a:custGeom>
              <a:avLst/>
              <a:gdLst>
                <a:gd name="T0" fmla="*/ 40 w 46"/>
                <a:gd name="T1" fmla="*/ 28 h 51"/>
                <a:gd name="T2" fmla="*/ 35 w 46"/>
                <a:gd name="T3" fmla="*/ 41 h 51"/>
                <a:gd name="T4" fmla="*/ 34 w 46"/>
                <a:gd name="T5" fmla="*/ 34 h 51"/>
                <a:gd name="T6" fmla="*/ 29 w 46"/>
                <a:gd name="T7" fmla="*/ 30 h 51"/>
                <a:gd name="T8" fmla="*/ 29 w 46"/>
                <a:gd name="T9" fmla="*/ 30 h 51"/>
                <a:gd name="T10" fmla="*/ 27 w 46"/>
                <a:gd name="T11" fmla="*/ 30 h 51"/>
                <a:gd name="T12" fmla="*/ 25 w 46"/>
                <a:gd name="T13" fmla="*/ 35 h 51"/>
                <a:gd name="T14" fmla="*/ 24 w 46"/>
                <a:gd name="T15" fmla="*/ 38 h 51"/>
                <a:gd name="T16" fmla="*/ 24 w 46"/>
                <a:gd name="T17" fmla="*/ 32 h 51"/>
                <a:gd name="T18" fmla="*/ 24 w 46"/>
                <a:gd name="T19" fmla="*/ 31 h 51"/>
                <a:gd name="T20" fmla="*/ 23 w 46"/>
                <a:gd name="T21" fmla="*/ 30 h 51"/>
                <a:gd name="T22" fmla="*/ 22 w 46"/>
                <a:gd name="T23" fmla="*/ 31 h 51"/>
                <a:gd name="T24" fmla="*/ 22 w 46"/>
                <a:gd name="T25" fmla="*/ 32 h 51"/>
                <a:gd name="T26" fmla="*/ 21 w 46"/>
                <a:gd name="T27" fmla="*/ 38 h 51"/>
                <a:gd name="T28" fmla="*/ 20 w 46"/>
                <a:gd name="T29" fmla="*/ 35 h 51"/>
                <a:gd name="T30" fmla="*/ 19 w 46"/>
                <a:gd name="T31" fmla="*/ 30 h 51"/>
                <a:gd name="T32" fmla="*/ 15 w 46"/>
                <a:gd name="T33" fmla="*/ 30 h 51"/>
                <a:gd name="T34" fmla="*/ 15 w 46"/>
                <a:gd name="T35" fmla="*/ 30 h 51"/>
                <a:gd name="T36" fmla="*/ 11 w 46"/>
                <a:gd name="T37" fmla="*/ 34 h 51"/>
                <a:gd name="T38" fmla="*/ 10 w 46"/>
                <a:gd name="T39" fmla="*/ 41 h 51"/>
                <a:gd name="T40" fmla="*/ 5 w 46"/>
                <a:gd name="T41" fmla="*/ 28 h 51"/>
                <a:gd name="T42" fmla="*/ 23 w 46"/>
                <a:gd name="T43" fmla="*/ 11 h 51"/>
                <a:gd name="T44" fmla="*/ 23 w 46"/>
                <a:gd name="T45" fmla="*/ 14 h 51"/>
                <a:gd name="T46" fmla="*/ 25 w 46"/>
                <a:gd name="T47" fmla="*/ 15 h 51"/>
                <a:gd name="T48" fmla="*/ 28 w 46"/>
                <a:gd name="T49" fmla="*/ 13 h 51"/>
                <a:gd name="T50" fmla="*/ 32 w 46"/>
                <a:gd name="T51" fmla="*/ 11 h 51"/>
                <a:gd name="T52" fmla="*/ 34 w 46"/>
                <a:gd name="T53" fmla="*/ 9 h 51"/>
                <a:gd name="T54" fmla="*/ 34 w 46"/>
                <a:gd name="T55" fmla="*/ 7 h 51"/>
                <a:gd name="T56" fmla="*/ 32 w 46"/>
                <a:gd name="T57" fmla="*/ 5 h 51"/>
                <a:gd name="T58" fmla="*/ 28 w 46"/>
                <a:gd name="T59" fmla="*/ 3 h 51"/>
                <a:gd name="T60" fmla="*/ 25 w 46"/>
                <a:gd name="T61" fmla="*/ 1 h 51"/>
                <a:gd name="T62" fmla="*/ 23 w 46"/>
                <a:gd name="T63" fmla="*/ 2 h 51"/>
                <a:gd name="T64" fmla="*/ 23 w 46"/>
                <a:gd name="T65" fmla="*/ 5 h 51"/>
                <a:gd name="T66" fmla="*/ 0 w 46"/>
                <a:gd name="T67" fmla="*/ 28 h 51"/>
                <a:gd name="T68" fmla="*/ 23 w 46"/>
                <a:gd name="T69" fmla="*/ 51 h 51"/>
                <a:gd name="T70" fmla="*/ 46 w 46"/>
                <a:gd name="T71" fmla="*/ 28 h 51"/>
                <a:gd name="T72" fmla="*/ 40 w 46"/>
                <a:gd name="T73" fmla="*/ 28 h 51"/>
                <a:gd name="T74" fmla="*/ 23 w 46"/>
                <a:gd name="T75" fmla="*/ 19 h 51"/>
                <a:gd name="T76" fmla="*/ 28 w 46"/>
                <a:gd name="T77" fmla="*/ 24 h 51"/>
                <a:gd name="T78" fmla="*/ 23 w 46"/>
                <a:gd name="T79" fmla="*/ 29 h 51"/>
                <a:gd name="T80" fmla="*/ 17 w 46"/>
                <a:gd name="T81" fmla="*/ 24 h 51"/>
                <a:gd name="T82" fmla="*/ 23 w 46"/>
                <a:gd name="T83" fmla="*/ 19 h 51"/>
                <a:gd name="T84" fmla="*/ 30 w 46"/>
                <a:gd name="T85" fmla="*/ 37 h 51"/>
                <a:gd name="T86" fmla="*/ 30 w 46"/>
                <a:gd name="T87" fmla="*/ 37 h 51"/>
                <a:gd name="T88" fmla="*/ 30 w 46"/>
                <a:gd name="T89" fmla="*/ 37 h 51"/>
                <a:gd name="T90" fmla="*/ 30 w 46"/>
                <a:gd name="T91" fmla="*/ 44 h 51"/>
                <a:gd name="T92" fmla="*/ 30 w 46"/>
                <a:gd name="T93" fmla="*/ 44 h 51"/>
                <a:gd name="T94" fmla="*/ 29 w 46"/>
                <a:gd name="T95" fmla="*/ 37 h 51"/>
                <a:gd name="T96" fmla="*/ 30 w 46"/>
                <a:gd name="T97" fmla="*/ 37 h 51"/>
                <a:gd name="T98" fmla="*/ 15 w 46"/>
                <a:gd name="T99" fmla="*/ 37 h 51"/>
                <a:gd name="T100" fmla="*/ 15 w 46"/>
                <a:gd name="T101" fmla="*/ 37 h 51"/>
                <a:gd name="T102" fmla="*/ 15 w 46"/>
                <a:gd name="T103" fmla="*/ 44 h 51"/>
                <a:gd name="T104" fmla="*/ 14 w 46"/>
                <a:gd name="T105" fmla="*/ 44 h 51"/>
                <a:gd name="T106" fmla="*/ 14 w 46"/>
                <a:gd name="T107" fmla="*/ 37 h 51"/>
                <a:gd name="T108" fmla="*/ 15 w 46"/>
                <a:gd name="T109" fmla="*/ 3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6" h="51">
                  <a:moveTo>
                    <a:pt x="40" y="28"/>
                  </a:moveTo>
                  <a:cubicBezTo>
                    <a:pt x="40" y="33"/>
                    <a:pt x="38" y="38"/>
                    <a:pt x="35" y="41"/>
                  </a:cubicBezTo>
                  <a:cubicBezTo>
                    <a:pt x="34" y="38"/>
                    <a:pt x="34" y="35"/>
                    <a:pt x="34" y="34"/>
                  </a:cubicBezTo>
                  <a:cubicBezTo>
                    <a:pt x="33" y="31"/>
                    <a:pt x="30" y="30"/>
                    <a:pt x="29" y="30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32"/>
                    <a:pt x="24" y="31"/>
                    <a:pt x="24" y="31"/>
                  </a:cubicBezTo>
                  <a:cubicBezTo>
                    <a:pt x="24" y="31"/>
                    <a:pt x="23" y="30"/>
                    <a:pt x="23" y="30"/>
                  </a:cubicBezTo>
                  <a:cubicBezTo>
                    <a:pt x="22" y="30"/>
                    <a:pt x="22" y="31"/>
                    <a:pt x="22" y="31"/>
                  </a:cubicBezTo>
                  <a:cubicBezTo>
                    <a:pt x="22" y="31"/>
                    <a:pt x="22" y="32"/>
                    <a:pt x="22" y="32"/>
                  </a:cubicBezTo>
                  <a:cubicBezTo>
                    <a:pt x="21" y="38"/>
                    <a:pt x="21" y="38"/>
                    <a:pt x="21" y="38"/>
                  </a:cubicBezTo>
                  <a:cubicBezTo>
                    <a:pt x="20" y="35"/>
                    <a:pt x="20" y="35"/>
                    <a:pt x="20" y="35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1" y="31"/>
                    <a:pt x="11" y="34"/>
                  </a:cubicBezTo>
                  <a:cubicBezTo>
                    <a:pt x="10" y="35"/>
                    <a:pt x="10" y="37"/>
                    <a:pt x="10" y="41"/>
                  </a:cubicBezTo>
                  <a:cubicBezTo>
                    <a:pt x="7" y="37"/>
                    <a:pt x="5" y="33"/>
                    <a:pt x="5" y="28"/>
                  </a:cubicBezTo>
                  <a:cubicBezTo>
                    <a:pt x="5" y="19"/>
                    <a:pt x="13" y="11"/>
                    <a:pt x="23" y="11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3" y="15"/>
                    <a:pt x="24" y="15"/>
                    <a:pt x="25" y="15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9" y="12"/>
                    <a:pt x="30" y="11"/>
                    <a:pt x="32" y="11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6" y="8"/>
                    <a:pt x="36" y="7"/>
                    <a:pt x="34" y="7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0" y="4"/>
                    <a:pt x="29" y="3"/>
                    <a:pt x="28" y="3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4" y="0"/>
                    <a:pt x="23" y="1"/>
                    <a:pt x="23" y="2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10" y="5"/>
                    <a:pt x="0" y="16"/>
                    <a:pt x="0" y="28"/>
                  </a:cubicBezTo>
                  <a:cubicBezTo>
                    <a:pt x="0" y="41"/>
                    <a:pt x="10" y="51"/>
                    <a:pt x="23" y="51"/>
                  </a:cubicBezTo>
                  <a:cubicBezTo>
                    <a:pt x="35" y="51"/>
                    <a:pt x="46" y="41"/>
                    <a:pt x="46" y="28"/>
                  </a:cubicBezTo>
                  <a:cubicBezTo>
                    <a:pt x="40" y="28"/>
                    <a:pt x="40" y="28"/>
                    <a:pt x="40" y="28"/>
                  </a:cubicBezTo>
                  <a:close/>
                  <a:moveTo>
                    <a:pt x="23" y="19"/>
                  </a:moveTo>
                  <a:cubicBezTo>
                    <a:pt x="26" y="19"/>
                    <a:pt x="28" y="21"/>
                    <a:pt x="28" y="24"/>
                  </a:cubicBezTo>
                  <a:cubicBezTo>
                    <a:pt x="28" y="27"/>
                    <a:pt x="26" y="29"/>
                    <a:pt x="23" y="29"/>
                  </a:cubicBezTo>
                  <a:cubicBezTo>
                    <a:pt x="20" y="29"/>
                    <a:pt x="17" y="27"/>
                    <a:pt x="17" y="24"/>
                  </a:cubicBezTo>
                  <a:cubicBezTo>
                    <a:pt x="17" y="21"/>
                    <a:pt x="20" y="19"/>
                    <a:pt x="23" y="19"/>
                  </a:cubicBezTo>
                  <a:close/>
                  <a:moveTo>
                    <a:pt x="30" y="37"/>
                  </a:moveTo>
                  <a:cubicBezTo>
                    <a:pt x="30" y="37"/>
                    <a:pt x="30" y="37"/>
                    <a:pt x="30" y="37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29" y="37"/>
                    <a:pt x="29" y="37"/>
                    <a:pt x="29" y="37"/>
                  </a:cubicBezTo>
                  <a:cubicBezTo>
                    <a:pt x="30" y="37"/>
                    <a:pt x="30" y="37"/>
                    <a:pt x="30" y="37"/>
                  </a:cubicBezTo>
                  <a:close/>
                  <a:moveTo>
                    <a:pt x="15" y="37"/>
                  </a:moveTo>
                  <a:cubicBezTo>
                    <a:pt x="15" y="37"/>
                    <a:pt x="15" y="37"/>
                    <a:pt x="15" y="37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5" y="44"/>
                    <a:pt x="14" y="44"/>
                    <a:pt x="14" y="44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4" y="37"/>
                    <a:pt x="14" y="37"/>
                    <a:pt x="15" y="37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60761" tIns="30380" rIns="60761" bIns="30380" numCol="1" anchor="t" anchorCtr="0" compatLnSpc="1"/>
            <a:lstStyle/>
            <a:p>
              <a:endParaRPr lang="zh-CN" altLang="en-US" sz="1015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2286611" y="2386379"/>
            <a:ext cx="977109" cy="967974"/>
            <a:chOff x="3048020" y="3181839"/>
            <a:chExt cx="1302812" cy="1290632"/>
          </a:xfrm>
        </p:grpSpPr>
        <p:sp>
          <p:nvSpPr>
            <p:cNvPr id="1039" name="Oval 94"/>
            <p:cNvSpPr>
              <a:spLocks noChangeArrowheads="1"/>
            </p:cNvSpPr>
            <p:nvPr/>
          </p:nvSpPr>
          <p:spPr bwMode="auto">
            <a:xfrm>
              <a:off x="3048020" y="3181839"/>
              <a:ext cx="1302812" cy="1290632"/>
            </a:xfrm>
            <a:prstGeom prst="ellipse">
              <a:avLst/>
            </a:prstGeom>
            <a:solidFill>
              <a:srgbClr val="CB1B3D"/>
            </a:solidFill>
            <a:ln w="2" cap="flat">
              <a:noFill/>
              <a:prstDash val="solid"/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115" name="Freeform 39"/>
            <p:cNvSpPr>
              <a:spLocks noEditPoints="1"/>
            </p:cNvSpPr>
            <p:nvPr/>
          </p:nvSpPr>
          <p:spPr bwMode="auto">
            <a:xfrm>
              <a:off x="3368516" y="3483160"/>
              <a:ext cx="686595" cy="686595"/>
            </a:xfrm>
            <a:custGeom>
              <a:avLst/>
              <a:gdLst>
                <a:gd name="T0" fmla="*/ 43 w 57"/>
                <a:gd name="T1" fmla="*/ 9 h 58"/>
                <a:gd name="T2" fmla="*/ 4 w 57"/>
                <a:gd name="T3" fmla="*/ 22 h 58"/>
                <a:gd name="T4" fmla="*/ 5 w 57"/>
                <a:gd name="T5" fmla="*/ 25 h 58"/>
                <a:gd name="T6" fmla="*/ 6 w 57"/>
                <a:gd name="T7" fmla="*/ 30 h 58"/>
                <a:gd name="T8" fmla="*/ 7 w 57"/>
                <a:gd name="T9" fmla="*/ 35 h 58"/>
                <a:gd name="T10" fmla="*/ 10 w 57"/>
                <a:gd name="T11" fmla="*/ 39 h 58"/>
                <a:gd name="T12" fmla="*/ 12 w 57"/>
                <a:gd name="T13" fmla="*/ 41 h 58"/>
                <a:gd name="T14" fmla="*/ 13 w 57"/>
                <a:gd name="T15" fmla="*/ 49 h 58"/>
                <a:gd name="T16" fmla="*/ 16 w 57"/>
                <a:gd name="T17" fmla="*/ 52 h 58"/>
                <a:gd name="T18" fmla="*/ 17 w 57"/>
                <a:gd name="T19" fmla="*/ 51 h 58"/>
                <a:gd name="T20" fmla="*/ 18 w 57"/>
                <a:gd name="T21" fmla="*/ 47 h 58"/>
                <a:gd name="T22" fmla="*/ 20 w 57"/>
                <a:gd name="T23" fmla="*/ 41 h 58"/>
                <a:gd name="T24" fmla="*/ 24 w 57"/>
                <a:gd name="T25" fmla="*/ 36 h 58"/>
                <a:gd name="T26" fmla="*/ 26 w 57"/>
                <a:gd name="T27" fmla="*/ 33 h 58"/>
                <a:gd name="T28" fmla="*/ 22 w 57"/>
                <a:gd name="T29" fmla="*/ 30 h 58"/>
                <a:gd name="T30" fmla="*/ 19 w 57"/>
                <a:gd name="T31" fmla="*/ 29 h 58"/>
                <a:gd name="T32" fmla="*/ 16 w 57"/>
                <a:gd name="T33" fmla="*/ 26 h 58"/>
                <a:gd name="T34" fmla="*/ 12 w 57"/>
                <a:gd name="T35" fmla="*/ 24 h 58"/>
                <a:gd name="T36" fmla="*/ 8 w 57"/>
                <a:gd name="T37" fmla="*/ 24 h 58"/>
                <a:gd name="T38" fmla="*/ 6 w 57"/>
                <a:gd name="T39" fmla="*/ 22 h 58"/>
                <a:gd name="T40" fmla="*/ 6 w 57"/>
                <a:gd name="T41" fmla="*/ 18 h 58"/>
                <a:gd name="T42" fmla="*/ 4 w 57"/>
                <a:gd name="T43" fmla="*/ 19 h 58"/>
                <a:gd name="T44" fmla="*/ 6 w 57"/>
                <a:gd name="T45" fmla="*/ 15 h 58"/>
                <a:gd name="T46" fmla="*/ 9 w 57"/>
                <a:gd name="T47" fmla="*/ 15 h 58"/>
                <a:gd name="T48" fmla="*/ 11 w 57"/>
                <a:gd name="T49" fmla="*/ 13 h 58"/>
                <a:gd name="T50" fmla="*/ 15 w 57"/>
                <a:gd name="T51" fmla="*/ 9 h 58"/>
                <a:gd name="T52" fmla="*/ 16 w 57"/>
                <a:gd name="T53" fmla="*/ 8 h 58"/>
                <a:gd name="T54" fmla="*/ 21 w 57"/>
                <a:gd name="T55" fmla="*/ 6 h 58"/>
                <a:gd name="T56" fmla="*/ 17 w 57"/>
                <a:gd name="T57" fmla="*/ 4 h 58"/>
                <a:gd name="T58" fmla="*/ 16 w 57"/>
                <a:gd name="T59" fmla="*/ 4 h 58"/>
                <a:gd name="T60" fmla="*/ 24 w 57"/>
                <a:gd name="T61" fmla="*/ 1 h 58"/>
                <a:gd name="T62" fmla="*/ 27 w 57"/>
                <a:gd name="T63" fmla="*/ 3 h 58"/>
                <a:gd name="T64" fmla="*/ 41 w 57"/>
                <a:gd name="T65" fmla="*/ 3 h 58"/>
                <a:gd name="T66" fmla="*/ 39 w 57"/>
                <a:gd name="T67" fmla="*/ 6 h 58"/>
                <a:gd name="T68" fmla="*/ 42 w 57"/>
                <a:gd name="T69" fmla="*/ 10 h 58"/>
                <a:gd name="T70" fmla="*/ 44 w 57"/>
                <a:gd name="T71" fmla="*/ 10 h 58"/>
                <a:gd name="T72" fmla="*/ 46 w 57"/>
                <a:gd name="T73" fmla="*/ 9 h 58"/>
                <a:gd name="T74" fmla="*/ 48 w 57"/>
                <a:gd name="T75" fmla="*/ 12 h 58"/>
                <a:gd name="T76" fmla="*/ 50 w 57"/>
                <a:gd name="T77" fmla="*/ 13 h 58"/>
                <a:gd name="T78" fmla="*/ 47 w 57"/>
                <a:gd name="T79" fmla="*/ 14 h 58"/>
                <a:gd name="T80" fmla="*/ 44 w 57"/>
                <a:gd name="T81" fmla="*/ 12 h 58"/>
                <a:gd name="T82" fmla="*/ 40 w 57"/>
                <a:gd name="T83" fmla="*/ 12 h 58"/>
                <a:gd name="T84" fmla="*/ 36 w 57"/>
                <a:gd name="T85" fmla="*/ 15 h 58"/>
                <a:gd name="T86" fmla="*/ 34 w 57"/>
                <a:gd name="T87" fmla="*/ 20 h 58"/>
                <a:gd name="T88" fmla="*/ 36 w 57"/>
                <a:gd name="T89" fmla="*/ 25 h 58"/>
                <a:gd name="T90" fmla="*/ 40 w 57"/>
                <a:gd name="T91" fmla="*/ 27 h 58"/>
                <a:gd name="T92" fmla="*/ 45 w 57"/>
                <a:gd name="T93" fmla="*/ 27 h 58"/>
                <a:gd name="T94" fmla="*/ 47 w 57"/>
                <a:gd name="T95" fmla="*/ 30 h 58"/>
                <a:gd name="T96" fmla="*/ 47 w 57"/>
                <a:gd name="T97" fmla="*/ 35 h 58"/>
                <a:gd name="T98" fmla="*/ 47 w 57"/>
                <a:gd name="T99" fmla="*/ 40 h 58"/>
                <a:gd name="T100" fmla="*/ 50 w 57"/>
                <a:gd name="T101" fmla="*/ 45 h 58"/>
                <a:gd name="T102" fmla="*/ 53 w 57"/>
                <a:gd name="T103" fmla="*/ 41 h 58"/>
                <a:gd name="T104" fmla="*/ 56 w 57"/>
                <a:gd name="T105" fmla="*/ 34 h 58"/>
                <a:gd name="T106" fmla="*/ 56 w 57"/>
                <a:gd name="T107" fmla="*/ 26 h 58"/>
                <a:gd name="T108" fmla="*/ 54 w 57"/>
                <a:gd name="T109" fmla="*/ 19 h 58"/>
                <a:gd name="T110" fmla="*/ 52 w 57"/>
                <a:gd name="T111" fmla="*/ 16 h 58"/>
                <a:gd name="T112" fmla="*/ 55 w 57"/>
                <a:gd name="T113" fmla="*/ 20 h 58"/>
                <a:gd name="T114" fmla="*/ 39 w 57"/>
                <a:gd name="T115" fmla="*/ 5 h 58"/>
                <a:gd name="T116" fmla="*/ 37 w 57"/>
                <a:gd name="T117" fmla="*/ 3 h 58"/>
                <a:gd name="T118" fmla="*/ 38 w 57"/>
                <a:gd name="T119" fmla="*/ 5 h 58"/>
                <a:gd name="T120" fmla="*/ 36 w 57"/>
                <a:gd name="T121" fmla="*/ 2 h 58"/>
                <a:gd name="T122" fmla="*/ 54 w 57"/>
                <a:gd name="T123" fmla="*/ 4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7" h="58">
                  <a:moveTo>
                    <a:pt x="3" y="17"/>
                  </a:moveTo>
                  <a:cubicBezTo>
                    <a:pt x="3" y="17"/>
                    <a:pt x="3" y="17"/>
                    <a:pt x="3" y="17"/>
                  </a:cubicBezTo>
                  <a:cubicBezTo>
                    <a:pt x="3" y="17"/>
                    <a:pt x="2" y="17"/>
                    <a:pt x="2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7"/>
                    <a:pt x="3" y="17"/>
                    <a:pt x="3" y="17"/>
                  </a:cubicBezTo>
                  <a:close/>
                  <a:moveTo>
                    <a:pt x="2" y="17"/>
                  </a:moveTo>
                  <a:cubicBezTo>
                    <a:pt x="2" y="17"/>
                    <a:pt x="2" y="17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lose/>
                  <a:moveTo>
                    <a:pt x="43" y="9"/>
                  </a:moveTo>
                  <a:cubicBezTo>
                    <a:pt x="43" y="9"/>
                    <a:pt x="43" y="9"/>
                    <a:pt x="43" y="9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2" y="9"/>
                    <a:pt x="42" y="9"/>
                    <a:pt x="43" y="9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3" y="9"/>
                    <a:pt x="43" y="9"/>
                    <a:pt x="43" y="9"/>
                  </a:cubicBezTo>
                  <a:close/>
                  <a:moveTo>
                    <a:pt x="55" y="19"/>
                  </a:moveTo>
                  <a:cubicBezTo>
                    <a:pt x="56" y="22"/>
                    <a:pt x="57" y="25"/>
                    <a:pt x="57" y="29"/>
                  </a:cubicBezTo>
                  <a:cubicBezTo>
                    <a:pt x="57" y="45"/>
                    <a:pt x="44" y="58"/>
                    <a:pt x="28" y="58"/>
                  </a:cubicBezTo>
                  <a:cubicBezTo>
                    <a:pt x="13" y="58"/>
                    <a:pt x="0" y="45"/>
                    <a:pt x="0" y="29"/>
                  </a:cubicBezTo>
                  <a:cubicBezTo>
                    <a:pt x="0" y="25"/>
                    <a:pt x="1" y="21"/>
                    <a:pt x="2" y="18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2" y="21"/>
                    <a:pt x="3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2"/>
                    <a:pt x="4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5" y="24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4"/>
                    <a:pt x="5" y="24"/>
                    <a:pt x="5" y="2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6" y="26"/>
                    <a:pt x="7" y="26"/>
                    <a:pt x="7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7" y="26"/>
                    <a:pt x="7" y="27"/>
                    <a:pt x="7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8"/>
                    <a:pt x="6" y="28"/>
                    <a:pt x="6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6" y="30"/>
                    <a:pt x="6" y="30"/>
                    <a:pt x="6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32"/>
                    <a:pt x="6" y="33"/>
                    <a:pt x="6" y="33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7" y="33"/>
                    <a:pt x="7" y="34"/>
                    <a:pt x="7" y="34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6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9" y="37"/>
                    <a:pt x="9" y="38"/>
                    <a:pt x="9" y="38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9" y="38"/>
                    <a:pt x="10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0" y="39"/>
                    <a:pt x="10" y="39"/>
                    <a:pt x="11" y="39"/>
                  </a:cubicBezTo>
                  <a:cubicBezTo>
                    <a:pt x="11" y="39"/>
                    <a:pt x="11" y="39"/>
                    <a:pt x="11" y="39"/>
                  </a:cubicBezTo>
                  <a:cubicBezTo>
                    <a:pt x="11" y="39"/>
                    <a:pt x="11" y="39"/>
                    <a:pt x="11" y="39"/>
                  </a:cubicBezTo>
                  <a:cubicBezTo>
                    <a:pt x="11" y="39"/>
                    <a:pt x="11" y="39"/>
                    <a:pt x="11" y="39"/>
                  </a:cubicBezTo>
                  <a:cubicBezTo>
                    <a:pt x="11" y="39"/>
                    <a:pt x="11" y="39"/>
                    <a:pt x="11" y="39"/>
                  </a:cubicBezTo>
                  <a:cubicBezTo>
                    <a:pt x="11" y="39"/>
                    <a:pt x="11" y="39"/>
                    <a:pt x="11" y="39"/>
                  </a:cubicBezTo>
                  <a:cubicBezTo>
                    <a:pt x="11" y="39"/>
                    <a:pt x="11" y="39"/>
                    <a:pt x="11" y="39"/>
                  </a:cubicBezTo>
                  <a:cubicBezTo>
                    <a:pt x="11" y="39"/>
                    <a:pt x="11" y="39"/>
                    <a:pt x="11" y="39"/>
                  </a:cubicBezTo>
                  <a:cubicBezTo>
                    <a:pt x="11" y="39"/>
                    <a:pt x="11" y="40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40"/>
                    <a:pt x="11" y="40"/>
                    <a:pt x="11" y="41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2" y="41"/>
                    <a:pt x="12" y="42"/>
                    <a:pt x="12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2" y="44"/>
                    <a:pt x="12" y="45"/>
                    <a:pt x="12" y="45"/>
                  </a:cubicBezTo>
                  <a:cubicBezTo>
                    <a:pt x="12" y="45"/>
                    <a:pt x="12" y="45"/>
                    <a:pt x="12" y="45"/>
                  </a:cubicBezTo>
                  <a:cubicBezTo>
                    <a:pt x="12" y="45"/>
                    <a:pt x="12" y="45"/>
                    <a:pt x="12" y="45"/>
                  </a:cubicBezTo>
                  <a:cubicBezTo>
                    <a:pt x="12" y="45"/>
                    <a:pt x="12" y="45"/>
                    <a:pt x="12" y="45"/>
                  </a:cubicBezTo>
                  <a:cubicBezTo>
                    <a:pt x="12" y="45"/>
                    <a:pt x="12" y="45"/>
                    <a:pt x="12" y="45"/>
                  </a:cubicBezTo>
                  <a:cubicBezTo>
                    <a:pt x="12" y="45"/>
                    <a:pt x="12" y="45"/>
                    <a:pt x="12" y="45"/>
                  </a:cubicBezTo>
                  <a:cubicBezTo>
                    <a:pt x="12" y="45"/>
                    <a:pt x="12" y="46"/>
                    <a:pt x="12" y="46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2" y="46"/>
                    <a:pt x="12" y="46"/>
                    <a:pt x="12" y="47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2" y="48"/>
                    <a:pt x="12" y="48"/>
                    <a:pt x="13" y="48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3" y="48"/>
                    <a:pt x="13" y="49"/>
                    <a:pt x="13" y="49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3" y="49"/>
                    <a:pt x="13" y="49"/>
                    <a:pt x="14" y="49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15" y="50"/>
                    <a:pt x="15" y="51"/>
                    <a:pt x="15" y="51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6" y="53"/>
                    <a:pt x="16" y="53"/>
                    <a:pt x="16" y="53"/>
                  </a:cubicBezTo>
                  <a:cubicBezTo>
                    <a:pt x="17" y="53"/>
                    <a:pt x="17" y="53"/>
                    <a:pt x="17" y="53"/>
                  </a:cubicBezTo>
                  <a:cubicBezTo>
                    <a:pt x="17" y="53"/>
                    <a:pt x="17" y="53"/>
                    <a:pt x="17" y="53"/>
                  </a:cubicBezTo>
                  <a:cubicBezTo>
                    <a:pt x="17" y="53"/>
                    <a:pt x="17" y="53"/>
                    <a:pt x="17" y="53"/>
                  </a:cubicBezTo>
                  <a:cubicBezTo>
                    <a:pt x="17" y="53"/>
                    <a:pt x="17" y="53"/>
                    <a:pt x="17" y="53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7" y="51"/>
                    <a:pt x="17" y="50"/>
                    <a:pt x="17" y="50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17" y="50"/>
                    <a:pt x="17" y="50"/>
                    <a:pt x="17" y="49"/>
                  </a:cubicBezTo>
                  <a:cubicBezTo>
                    <a:pt x="17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7" y="48"/>
                    <a:pt x="18" y="48"/>
                  </a:cubicBezTo>
                  <a:cubicBezTo>
                    <a:pt x="18" y="48"/>
                    <a:pt x="18" y="47"/>
                    <a:pt x="18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47"/>
                    <a:pt x="18" y="46"/>
                    <a:pt x="18" y="46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19" y="46"/>
                    <a:pt x="19" y="45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5"/>
                    <a:pt x="19" y="45"/>
                    <a:pt x="20" y="44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2"/>
                    <a:pt x="20" y="42"/>
                    <a:pt x="20" y="41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22" y="41"/>
                    <a:pt x="22" y="40"/>
                    <a:pt x="22" y="40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2" y="40"/>
                    <a:pt x="22" y="40"/>
                    <a:pt x="23" y="40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3" y="39"/>
                    <a:pt x="24" y="39"/>
                    <a:pt x="24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24" y="38"/>
                    <a:pt x="24" y="38"/>
                    <a:pt x="24" y="37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5"/>
                    <a:pt x="25" y="35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6" y="33"/>
                    <a:pt x="26" y="33"/>
                    <a:pt x="26" y="33"/>
                  </a:cubicBezTo>
                  <a:cubicBezTo>
                    <a:pt x="26" y="33"/>
                    <a:pt x="26" y="33"/>
                    <a:pt x="26" y="33"/>
                  </a:cubicBezTo>
                  <a:cubicBezTo>
                    <a:pt x="26" y="33"/>
                    <a:pt x="26" y="33"/>
                    <a:pt x="26" y="33"/>
                  </a:cubicBezTo>
                  <a:cubicBezTo>
                    <a:pt x="26" y="33"/>
                    <a:pt x="26" y="33"/>
                    <a:pt x="26" y="33"/>
                  </a:cubicBezTo>
                  <a:cubicBezTo>
                    <a:pt x="26" y="33"/>
                    <a:pt x="26" y="33"/>
                    <a:pt x="26" y="33"/>
                  </a:cubicBezTo>
                  <a:cubicBezTo>
                    <a:pt x="26" y="33"/>
                    <a:pt x="26" y="33"/>
                    <a:pt x="26" y="33"/>
                  </a:cubicBezTo>
                  <a:cubicBezTo>
                    <a:pt x="26" y="33"/>
                    <a:pt x="26" y="33"/>
                    <a:pt x="26" y="33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6" y="32"/>
                    <a:pt x="26" y="32"/>
                    <a:pt x="25" y="32"/>
                  </a:cubicBezTo>
                  <a:cubicBezTo>
                    <a:pt x="25" y="32"/>
                    <a:pt x="25" y="32"/>
                    <a:pt x="25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30"/>
                    <a:pt x="21" y="30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0"/>
                    <a:pt x="20" y="29"/>
                    <a:pt x="20" y="29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30"/>
                    <a:pt x="18" y="30"/>
                    <a:pt x="18" y="30"/>
                  </a:cubicBezTo>
                  <a:cubicBezTo>
                    <a:pt x="18" y="30"/>
                    <a:pt x="18" y="30"/>
                    <a:pt x="18" y="29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8" y="29"/>
                    <a:pt x="18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7" y="27"/>
                    <a:pt x="17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6"/>
                    <a:pt x="15" y="26"/>
                    <a:pt x="15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5"/>
                    <a:pt x="14" y="25"/>
                    <a:pt x="14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5"/>
                    <a:pt x="14" y="25"/>
                    <a:pt x="13" y="25"/>
                  </a:cubicBezTo>
                  <a:cubicBezTo>
                    <a:pt x="14" y="25"/>
                    <a:pt x="14" y="24"/>
                    <a:pt x="14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4"/>
                    <a:pt x="12" y="24"/>
                    <a:pt x="12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24"/>
                    <a:pt x="11" y="24"/>
                    <a:pt x="11" y="24"/>
                  </a:cubicBezTo>
                  <a:cubicBezTo>
                    <a:pt x="11" y="24"/>
                    <a:pt x="11" y="23"/>
                    <a:pt x="11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23"/>
                    <a:pt x="10" y="23"/>
                    <a:pt x="10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23"/>
                    <a:pt x="9" y="23"/>
                    <a:pt x="9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3"/>
                    <a:pt x="9" y="23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5"/>
                    <a:pt x="8" y="25"/>
                    <a:pt x="7" y="25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24"/>
                    <a:pt x="6" y="24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5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2"/>
                    <a:pt x="6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6" y="20"/>
                    <a:pt x="6" y="20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5" y="17"/>
                    <a:pt x="5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7"/>
                    <a:pt x="5" y="17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6" y="15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7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9" y="17"/>
                    <a:pt x="9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6"/>
                    <a:pt x="9" y="16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3"/>
                    <a:pt x="11" y="13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2" y="13"/>
                    <a:pt x="12" y="13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5" y="10"/>
                    <a:pt x="15" y="10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6" y="7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6"/>
                    <a:pt x="21" y="5"/>
                    <a:pt x="21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19" y="4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19" y="4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6" y="5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5" y="6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5" y="6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6" y="5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7" y="4"/>
                    <a:pt x="17" y="4"/>
                  </a:cubicBezTo>
                  <a:cubicBezTo>
                    <a:pt x="17" y="4"/>
                    <a:pt x="17" y="4"/>
                    <a:pt x="17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3"/>
                    <a:pt x="18" y="3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3"/>
                    <a:pt x="18" y="3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20" y="2"/>
                    <a:pt x="22" y="1"/>
                    <a:pt x="24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1"/>
                    <a:pt x="24" y="2"/>
                    <a:pt x="24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2"/>
                    <a:pt x="24" y="3"/>
                    <a:pt x="24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4" y="3"/>
                    <a:pt x="24" y="4"/>
                    <a:pt x="24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5" y="4"/>
                    <a:pt x="25" y="4"/>
                    <a:pt x="26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4"/>
                    <a:pt x="26" y="4"/>
                    <a:pt x="26" y="3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6" y="3"/>
                    <a:pt x="27" y="3"/>
                    <a:pt x="27" y="3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7" y="3"/>
                    <a:pt x="27" y="3"/>
                    <a:pt x="28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8" y="3"/>
                    <a:pt x="28" y="2"/>
                    <a:pt x="28" y="2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30" y="1"/>
                    <a:pt x="30" y="1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3" y="1"/>
                    <a:pt x="37" y="1"/>
                    <a:pt x="40" y="3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0" y="3"/>
                    <a:pt x="40" y="3"/>
                    <a:pt x="41" y="3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41" y="3"/>
                    <a:pt x="41" y="4"/>
                    <a:pt x="41" y="4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4"/>
                    <a:pt x="40" y="5"/>
                    <a:pt x="41" y="5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40" y="5"/>
                    <a:pt x="40" y="5"/>
                    <a:pt x="40" y="6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9" y="6"/>
                    <a:pt x="39" y="6"/>
                    <a:pt x="38" y="6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38" y="6"/>
                    <a:pt x="38" y="7"/>
                    <a:pt x="38" y="7"/>
                  </a:cubicBezTo>
                  <a:cubicBezTo>
                    <a:pt x="38" y="7"/>
                    <a:pt x="38" y="7"/>
                    <a:pt x="38" y="7"/>
                  </a:cubicBezTo>
                  <a:cubicBezTo>
                    <a:pt x="38" y="7"/>
                    <a:pt x="38" y="7"/>
                    <a:pt x="38" y="7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38" y="7"/>
                    <a:pt x="38" y="7"/>
                    <a:pt x="38" y="7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39" y="8"/>
                    <a:pt x="39" y="8"/>
                    <a:pt x="39" y="9"/>
                  </a:cubicBezTo>
                  <a:cubicBezTo>
                    <a:pt x="39" y="9"/>
                    <a:pt x="39" y="10"/>
                    <a:pt x="40" y="10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41" y="10"/>
                    <a:pt x="41" y="10"/>
                    <a:pt x="41" y="9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9"/>
                    <a:pt x="42" y="9"/>
                    <a:pt x="42" y="9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42" y="10"/>
                    <a:pt x="42" y="10"/>
                    <a:pt x="42" y="10"/>
                  </a:cubicBezTo>
                  <a:cubicBezTo>
                    <a:pt x="42" y="10"/>
                    <a:pt x="42" y="10"/>
                    <a:pt x="42" y="10"/>
                  </a:cubicBezTo>
                  <a:cubicBezTo>
                    <a:pt x="42" y="10"/>
                    <a:pt x="42" y="10"/>
                    <a:pt x="42" y="10"/>
                  </a:cubicBezTo>
                  <a:cubicBezTo>
                    <a:pt x="42" y="10"/>
                    <a:pt x="42" y="10"/>
                    <a:pt x="42" y="10"/>
                  </a:cubicBezTo>
                  <a:cubicBezTo>
                    <a:pt x="42" y="10"/>
                    <a:pt x="42" y="10"/>
                    <a:pt x="42" y="10"/>
                  </a:cubicBezTo>
                  <a:cubicBezTo>
                    <a:pt x="42" y="10"/>
                    <a:pt x="42" y="10"/>
                    <a:pt x="42" y="10"/>
                  </a:cubicBezTo>
                  <a:cubicBezTo>
                    <a:pt x="42" y="10"/>
                    <a:pt x="42" y="10"/>
                    <a:pt x="43" y="10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45" y="12"/>
                    <a:pt x="45" y="12"/>
                    <a:pt x="45" y="11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0"/>
                    <a:pt x="44" y="10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5" y="11"/>
                    <a:pt x="45" y="11"/>
                    <a:pt x="46" y="11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46" y="10"/>
                    <a:pt x="47" y="10"/>
                    <a:pt x="47" y="10"/>
                  </a:cubicBezTo>
                  <a:cubicBezTo>
                    <a:pt x="47" y="10"/>
                    <a:pt x="46" y="9"/>
                    <a:pt x="46" y="9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6" y="8"/>
                    <a:pt x="46" y="8"/>
                    <a:pt x="46" y="8"/>
                  </a:cubicBezTo>
                  <a:cubicBezTo>
                    <a:pt x="46" y="8"/>
                    <a:pt x="46" y="8"/>
                    <a:pt x="46" y="8"/>
                  </a:cubicBezTo>
                  <a:cubicBezTo>
                    <a:pt x="46" y="8"/>
                    <a:pt x="46" y="8"/>
                    <a:pt x="46" y="8"/>
                  </a:cubicBezTo>
                  <a:cubicBezTo>
                    <a:pt x="46" y="8"/>
                    <a:pt x="46" y="8"/>
                    <a:pt x="47" y="8"/>
                  </a:cubicBezTo>
                  <a:cubicBezTo>
                    <a:pt x="47" y="8"/>
                    <a:pt x="47" y="9"/>
                    <a:pt x="47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7" y="9"/>
                    <a:pt x="47" y="9"/>
                    <a:pt x="48" y="9"/>
                  </a:cubicBezTo>
                  <a:cubicBezTo>
                    <a:pt x="48" y="9"/>
                    <a:pt x="48" y="9"/>
                    <a:pt x="48" y="9"/>
                  </a:cubicBezTo>
                  <a:cubicBezTo>
                    <a:pt x="48" y="9"/>
                    <a:pt x="48" y="9"/>
                    <a:pt x="48" y="10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7" y="10"/>
                    <a:pt x="47" y="11"/>
                    <a:pt x="47" y="11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11"/>
                    <a:pt x="48" y="12"/>
                    <a:pt x="48" y="12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9" y="12"/>
                    <a:pt x="50" y="12"/>
                    <a:pt x="50" y="12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50" y="13"/>
                    <a:pt x="50" y="14"/>
                    <a:pt x="50" y="14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50" y="14"/>
                    <a:pt x="49" y="14"/>
                    <a:pt x="49" y="14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49" y="14"/>
                    <a:pt x="48" y="14"/>
                    <a:pt x="48" y="14"/>
                  </a:cubicBezTo>
                  <a:cubicBezTo>
                    <a:pt x="48" y="14"/>
                    <a:pt x="48" y="14"/>
                    <a:pt x="48" y="14"/>
                  </a:cubicBezTo>
                  <a:cubicBezTo>
                    <a:pt x="48" y="14"/>
                    <a:pt x="48" y="14"/>
                    <a:pt x="48" y="14"/>
                  </a:cubicBezTo>
                  <a:cubicBezTo>
                    <a:pt x="48" y="14"/>
                    <a:pt x="48" y="14"/>
                    <a:pt x="48" y="14"/>
                  </a:cubicBezTo>
                  <a:cubicBezTo>
                    <a:pt x="48" y="14"/>
                    <a:pt x="48" y="14"/>
                    <a:pt x="48" y="13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48" y="14"/>
                    <a:pt x="48" y="14"/>
                    <a:pt x="48" y="14"/>
                  </a:cubicBezTo>
                  <a:cubicBezTo>
                    <a:pt x="48" y="14"/>
                    <a:pt x="48" y="14"/>
                    <a:pt x="47" y="14"/>
                  </a:cubicBezTo>
                  <a:cubicBezTo>
                    <a:pt x="47" y="14"/>
                    <a:pt x="47" y="14"/>
                    <a:pt x="47" y="14"/>
                  </a:cubicBezTo>
                  <a:cubicBezTo>
                    <a:pt x="47" y="14"/>
                    <a:pt x="47" y="14"/>
                    <a:pt x="47" y="14"/>
                  </a:cubicBezTo>
                  <a:cubicBezTo>
                    <a:pt x="47" y="14"/>
                    <a:pt x="47" y="14"/>
                    <a:pt x="47" y="14"/>
                  </a:cubicBezTo>
                  <a:cubicBezTo>
                    <a:pt x="47" y="14"/>
                    <a:pt x="47" y="14"/>
                    <a:pt x="47" y="14"/>
                  </a:cubicBezTo>
                  <a:cubicBezTo>
                    <a:pt x="47" y="14"/>
                    <a:pt x="47" y="14"/>
                    <a:pt x="47" y="14"/>
                  </a:cubicBezTo>
                  <a:cubicBezTo>
                    <a:pt x="47" y="14"/>
                    <a:pt x="47" y="14"/>
                    <a:pt x="47" y="14"/>
                  </a:cubicBezTo>
                  <a:cubicBezTo>
                    <a:pt x="47" y="14"/>
                    <a:pt x="47" y="14"/>
                    <a:pt x="47" y="14"/>
                  </a:cubicBezTo>
                  <a:cubicBezTo>
                    <a:pt x="47" y="14"/>
                    <a:pt x="47" y="14"/>
                    <a:pt x="47" y="14"/>
                  </a:cubicBezTo>
                  <a:cubicBezTo>
                    <a:pt x="47" y="14"/>
                    <a:pt x="47" y="14"/>
                    <a:pt x="46" y="14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46" y="13"/>
                    <a:pt x="46" y="13"/>
                    <a:pt x="46" y="13"/>
                  </a:cubicBezTo>
                  <a:cubicBezTo>
                    <a:pt x="46" y="13"/>
                    <a:pt x="46" y="13"/>
                    <a:pt x="46" y="13"/>
                  </a:cubicBezTo>
                  <a:cubicBezTo>
                    <a:pt x="46" y="13"/>
                    <a:pt x="46" y="13"/>
                    <a:pt x="46" y="13"/>
                  </a:cubicBezTo>
                  <a:cubicBezTo>
                    <a:pt x="46" y="13"/>
                    <a:pt x="46" y="13"/>
                    <a:pt x="46" y="13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5" y="13"/>
                    <a:pt x="45" y="13"/>
                    <a:pt x="44" y="13"/>
                  </a:cubicBezTo>
                  <a:cubicBezTo>
                    <a:pt x="44" y="13"/>
                    <a:pt x="44" y="13"/>
                    <a:pt x="44" y="13"/>
                  </a:cubicBezTo>
                  <a:cubicBezTo>
                    <a:pt x="44" y="13"/>
                    <a:pt x="44" y="13"/>
                    <a:pt x="44" y="13"/>
                  </a:cubicBezTo>
                  <a:cubicBezTo>
                    <a:pt x="44" y="13"/>
                    <a:pt x="44" y="13"/>
                    <a:pt x="44" y="13"/>
                  </a:cubicBezTo>
                  <a:cubicBezTo>
                    <a:pt x="44" y="13"/>
                    <a:pt x="44" y="13"/>
                    <a:pt x="44" y="13"/>
                  </a:cubicBezTo>
                  <a:cubicBezTo>
                    <a:pt x="44" y="13"/>
                    <a:pt x="44" y="13"/>
                    <a:pt x="44" y="13"/>
                  </a:cubicBezTo>
                  <a:cubicBezTo>
                    <a:pt x="44" y="13"/>
                    <a:pt x="44" y="13"/>
                    <a:pt x="44" y="13"/>
                  </a:cubicBezTo>
                  <a:cubicBezTo>
                    <a:pt x="44" y="13"/>
                    <a:pt x="44" y="13"/>
                    <a:pt x="44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4" y="12"/>
                    <a:pt x="43" y="12"/>
                    <a:pt x="43" y="12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3" y="12"/>
                    <a:pt x="43" y="12"/>
                    <a:pt x="43" y="11"/>
                  </a:cubicBezTo>
                  <a:cubicBezTo>
                    <a:pt x="43" y="11"/>
                    <a:pt x="43" y="11"/>
                    <a:pt x="43" y="11"/>
                  </a:cubicBezTo>
                  <a:cubicBezTo>
                    <a:pt x="43" y="11"/>
                    <a:pt x="43" y="11"/>
                    <a:pt x="43" y="11"/>
                  </a:cubicBezTo>
                  <a:cubicBezTo>
                    <a:pt x="43" y="11"/>
                    <a:pt x="43" y="11"/>
                    <a:pt x="43" y="12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12"/>
                    <a:pt x="41" y="12"/>
                    <a:pt x="40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0" y="12"/>
                    <a:pt x="39" y="12"/>
                    <a:pt x="39" y="12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9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3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8" y="13"/>
                    <a:pt x="38" y="13"/>
                    <a:pt x="37" y="13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7" y="13"/>
                    <a:pt x="37" y="14"/>
                    <a:pt x="37" y="14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37" y="15"/>
                    <a:pt x="37" y="15"/>
                    <a:pt x="36" y="15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6" y="15"/>
                    <a:pt x="36" y="15"/>
                    <a:pt x="35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4" y="19"/>
                    <a:pt x="34" y="20"/>
                    <a:pt x="34" y="20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34" y="20"/>
                    <a:pt x="34" y="20"/>
                    <a:pt x="35" y="20"/>
                  </a:cubicBezTo>
                  <a:cubicBezTo>
                    <a:pt x="35" y="20"/>
                    <a:pt x="35" y="20"/>
                    <a:pt x="35" y="20"/>
                  </a:cubicBezTo>
                  <a:cubicBezTo>
                    <a:pt x="35" y="20"/>
                    <a:pt x="35" y="20"/>
                    <a:pt x="35" y="20"/>
                  </a:cubicBezTo>
                  <a:cubicBezTo>
                    <a:pt x="35" y="20"/>
                    <a:pt x="35" y="20"/>
                    <a:pt x="35" y="20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5" y="21"/>
                    <a:pt x="34" y="21"/>
                    <a:pt x="34" y="21"/>
                  </a:cubicBezTo>
                  <a:cubicBezTo>
                    <a:pt x="34" y="21"/>
                    <a:pt x="34" y="21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2"/>
                    <a:pt x="35" y="22"/>
                  </a:cubicBezTo>
                  <a:cubicBezTo>
                    <a:pt x="35" y="22"/>
                    <a:pt x="35" y="22"/>
                    <a:pt x="35" y="23"/>
                  </a:cubicBezTo>
                  <a:cubicBezTo>
                    <a:pt x="35" y="23"/>
                    <a:pt x="35" y="23"/>
                    <a:pt x="35" y="23"/>
                  </a:cubicBezTo>
                  <a:cubicBezTo>
                    <a:pt x="35" y="23"/>
                    <a:pt x="35" y="23"/>
                    <a:pt x="35" y="23"/>
                  </a:cubicBezTo>
                  <a:cubicBezTo>
                    <a:pt x="35" y="23"/>
                    <a:pt x="35" y="23"/>
                    <a:pt x="35" y="23"/>
                  </a:cubicBezTo>
                  <a:cubicBezTo>
                    <a:pt x="35" y="23"/>
                    <a:pt x="35" y="23"/>
                    <a:pt x="35" y="23"/>
                  </a:cubicBezTo>
                  <a:cubicBezTo>
                    <a:pt x="35" y="23"/>
                    <a:pt x="35" y="23"/>
                    <a:pt x="35" y="23"/>
                  </a:cubicBezTo>
                  <a:cubicBezTo>
                    <a:pt x="35" y="23"/>
                    <a:pt x="36" y="23"/>
                    <a:pt x="36" y="24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36" y="24"/>
                    <a:pt x="36" y="25"/>
                    <a:pt x="36" y="25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7" y="25"/>
                    <a:pt x="37" y="25"/>
                    <a:pt x="37" y="25"/>
                  </a:cubicBezTo>
                  <a:cubicBezTo>
                    <a:pt x="37" y="25"/>
                    <a:pt x="37" y="25"/>
                    <a:pt x="37" y="25"/>
                  </a:cubicBezTo>
                  <a:cubicBezTo>
                    <a:pt x="37" y="25"/>
                    <a:pt x="37" y="26"/>
                    <a:pt x="37" y="26"/>
                  </a:cubicBezTo>
                  <a:cubicBezTo>
                    <a:pt x="37" y="26"/>
                    <a:pt x="37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1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2" y="26"/>
                    <a:pt x="42" y="26"/>
                    <a:pt x="43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45" y="26"/>
                    <a:pt x="45" y="26"/>
                    <a:pt x="45" y="26"/>
                  </a:cubicBezTo>
                  <a:cubicBezTo>
                    <a:pt x="45" y="26"/>
                    <a:pt x="45" y="26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7"/>
                    <a:pt x="47" y="28"/>
                    <a:pt x="47" y="28"/>
                  </a:cubicBezTo>
                  <a:cubicBezTo>
                    <a:pt x="47" y="28"/>
                    <a:pt x="46" y="28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8"/>
                    <a:pt x="46" y="29"/>
                    <a:pt x="46" y="29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29"/>
                    <a:pt x="46" y="30"/>
                    <a:pt x="46" y="30"/>
                  </a:cubicBezTo>
                  <a:cubicBezTo>
                    <a:pt x="46" y="30"/>
                    <a:pt x="46" y="30"/>
                    <a:pt x="46" y="30"/>
                  </a:cubicBezTo>
                  <a:cubicBezTo>
                    <a:pt x="46" y="30"/>
                    <a:pt x="46" y="30"/>
                    <a:pt x="46" y="30"/>
                  </a:cubicBezTo>
                  <a:cubicBezTo>
                    <a:pt x="46" y="30"/>
                    <a:pt x="47" y="30"/>
                    <a:pt x="47" y="30"/>
                  </a:cubicBezTo>
                  <a:cubicBezTo>
                    <a:pt x="47" y="30"/>
                    <a:pt x="47" y="30"/>
                    <a:pt x="47" y="30"/>
                  </a:cubicBezTo>
                  <a:cubicBezTo>
                    <a:pt x="47" y="30"/>
                    <a:pt x="47" y="30"/>
                    <a:pt x="47" y="30"/>
                  </a:cubicBezTo>
                  <a:cubicBezTo>
                    <a:pt x="47" y="30"/>
                    <a:pt x="47" y="31"/>
                    <a:pt x="47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2"/>
                    <a:pt x="47" y="32"/>
                    <a:pt x="48" y="32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4"/>
                    <a:pt x="48" y="34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8" y="34"/>
                    <a:pt x="48" y="35"/>
                    <a:pt x="48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35"/>
                    <a:pt x="47" y="35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6" y="37"/>
                    <a:pt x="46" y="37"/>
                    <a:pt x="46" y="37"/>
                  </a:cubicBezTo>
                  <a:cubicBezTo>
                    <a:pt x="46" y="37"/>
                    <a:pt x="46" y="37"/>
                    <a:pt x="46" y="37"/>
                  </a:cubicBezTo>
                  <a:cubicBezTo>
                    <a:pt x="46" y="37"/>
                    <a:pt x="46" y="37"/>
                    <a:pt x="46" y="37"/>
                  </a:cubicBezTo>
                  <a:cubicBezTo>
                    <a:pt x="46" y="37"/>
                    <a:pt x="46" y="37"/>
                    <a:pt x="46" y="37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46" y="40"/>
                    <a:pt x="47" y="40"/>
                    <a:pt x="47" y="40"/>
                  </a:cubicBezTo>
                  <a:cubicBezTo>
                    <a:pt x="47" y="40"/>
                    <a:pt x="47" y="40"/>
                    <a:pt x="47" y="40"/>
                  </a:cubicBezTo>
                  <a:cubicBezTo>
                    <a:pt x="47" y="40"/>
                    <a:pt x="47" y="40"/>
                    <a:pt x="47" y="40"/>
                  </a:cubicBezTo>
                  <a:cubicBezTo>
                    <a:pt x="47" y="40"/>
                    <a:pt x="47" y="40"/>
                    <a:pt x="47" y="40"/>
                  </a:cubicBezTo>
                  <a:cubicBezTo>
                    <a:pt x="47" y="40"/>
                    <a:pt x="47" y="40"/>
                    <a:pt x="47" y="40"/>
                  </a:cubicBezTo>
                  <a:cubicBezTo>
                    <a:pt x="47" y="40"/>
                    <a:pt x="47" y="40"/>
                    <a:pt x="47" y="40"/>
                  </a:cubicBezTo>
                  <a:cubicBezTo>
                    <a:pt x="47" y="40"/>
                    <a:pt x="47" y="41"/>
                    <a:pt x="47" y="41"/>
                  </a:cubicBezTo>
                  <a:cubicBezTo>
                    <a:pt x="47" y="41"/>
                    <a:pt x="47" y="41"/>
                    <a:pt x="47" y="41"/>
                  </a:cubicBezTo>
                  <a:cubicBezTo>
                    <a:pt x="47" y="41"/>
                    <a:pt x="47" y="41"/>
                    <a:pt x="47" y="41"/>
                  </a:cubicBezTo>
                  <a:cubicBezTo>
                    <a:pt x="46" y="41"/>
                    <a:pt x="46" y="41"/>
                    <a:pt x="46" y="41"/>
                  </a:cubicBezTo>
                  <a:cubicBezTo>
                    <a:pt x="46" y="43"/>
                    <a:pt x="46" y="43"/>
                    <a:pt x="46" y="43"/>
                  </a:cubicBezTo>
                  <a:cubicBezTo>
                    <a:pt x="47" y="43"/>
                    <a:pt x="47" y="43"/>
                    <a:pt x="47" y="43"/>
                  </a:cubicBezTo>
                  <a:cubicBezTo>
                    <a:pt x="47" y="43"/>
                    <a:pt x="47" y="43"/>
                    <a:pt x="47" y="44"/>
                  </a:cubicBezTo>
                  <a:cubicBezTo>
                    <a:pt x="47" y="44"/>
                    <a:pt x="47" y="44"/>
                    <a:pt x="47" y="44"/>
                  </a:cubicBezTo>
                  <a:cubicBezTo>
                    <a:pt x="47" y="44"/>
                    <a:pt x="47" y="44"/>
                    <a:pt x="47" y="44"/>
                  </a:cubicBezTo>
                  <a:cubicBezTo>
                    <a:pt x="47" y="44"/>
                    <a:pt x="47" y="45"/>
                    <a:pt x="47" y="45"/>
                  </a:cubicBezTo>
                  <a:cubicBezTo>
                    <a:pt x="47" y="45"/>
                    <a:pt x="47" y="45"/>
                    <a:pt x="46" y="45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6" y="45"/>
                    <a:pt x="46" y="45"/>
                    <a:pt x="46" y="46"/>
                  </a:cubicBezTo>
                  <a:cubicBezTo>
                    <a:pt x="46" y="46"/>
                    <a:pt x="46" y="46"/>
                    <a:pt x="46" y="46"/>
                  </a:cubicBezTo>
                  <a:cubicBezTo>
                    <a:pt x="46" y="46"/>
                    <a:pt x="46" y="46"/>
                    <a:pt x="46" y="46"/>
                  </a:cubicBezTo>
                  <a:cubicBezTo>
                    <a:pt x="46" y="46"/>
                    <a:pt x="47" y="46"/>
                    <a:pt x="47" y="46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47" y="46"/>
                    <a:pt x="48" y="46"/>
                    <a:pt x="48" y="46"/>
                  </a:cubicBezTo>
                  <a:cubicBezTo>
                    <a:pt x="48" y="46"/>
                    <a:pt x="48" y="46"/>
                    <a:pt x="49" y="45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49" y="45"/>
                    <a:pt x="49" y="45"/>
                    <a:pt x="50" y="45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0" y="44"/>
                    <a:pt x="50" y="44"/>
                    <a:pt x="51" y="44"/>
                  </a:cubicBezTo>
                  <a:cubicBezTo>
                    <a:pt x="51" y="44"/>
                    <a:pt x="51" y="44"/>
                    <a:pt x="51" y="44"/>
                  </a:cubicBezTo>
                  <a:cubicBezTo>
                    <a:pt x="51" y="44"/>
                    <a:pt x="51" y="44"/>
                    <a:pt x="51" y="44"/>
                  </a:cubicBezTo>
                  <a:cubicBezTo>
                    <a:pt x="51" y="44"/>
                    <a:pt x="51" y="44"/>
                    <a:pt x="51" y="44"/>
                  </a:cubicBezTo>
                  <a:cubicBezTo>
                    <a:pt x="51" y="44"/>
                    <a:pt x="51" y="44"/>
                    <a:pt x="51" y="44"/>
                  </a:cubicBezTo>
                  <a:cubicBezTo>
                    <a:pt x="52" y="44"/>
                    <a:pt x="52" y="43"/>
                    <a:pt x="52" y="43"/>
                  </a:cubicBezTo>
                  <a:cubicBezTo>
                    <a:pt x="52" y="43"/>
                    <a:pt x="52" y="43"/>
                    <a:pt x="52" y="43"/>
                  </a:cubicBezTo>
                  <a:cubicBezTo>
                    <a:pt x="52" y="43"/>
                    <a:pt x="52" y="43"/>
                    <a:pt x="52" y="43"/>
                  </a:cubicBezTo>
                  <a:cubicBezTo>
                    <a:pt x="52" y="43"/>
                    <a:pt x="52" y="43"/>
                    <a:pt x="52" y="43"/>
                  </a:cubicBezTo>
                  <a:cubicBezTo>
                    <a:pt x="52" y="42"/>
                    <a:pt x="52" y="42"/>
                    <a:pt x="52" y="42"/>
                  </a:cubicBezTo>
                  <a:cubicBezTo>
                    <a:pt x="52" y="42"/>
                    <a:pt x="51" y="42"/>
                    <a:pt x="51" y="42"/>
                  </a:cubicBezTo>
                  <a:cubicBezTo>
                    <a:pt x="51" y="42"/>
                    <a:pt x="51" y="42"/>
                    <a:pt x="52" y="42"/>
                  </a:cubicBezTo>
                  <a:cubicBezTo>
                    <a:pt x="52" y="42"/>
                    <a:pt x="52" y="42"/>
                    <a:pt x="52" y="42"/>
                  </a:cubicBezTo>
                  <a:cubicBezTo>
                    <a:pt x="52" y="42"/>
                    <a:pt x="52" y="42"/>
                    <a:pt x="52" y="42"/>
                  </a:cubicBezTo>
                  <a:cubicBezTo>
                    <a:pt x="52" y="42"/>
                    <a:pt x="52" y="42"/>
                    <a:pt x="52" y="42"/>
                  </a:cubicBezTo>
                  <a:cubicBezTo>
                    <a:pt x="52" y="42"/>
                    <a:pt x="52" y="42"/>
                    <a:pt x="52" y="42"/>
                  </a:cubicBezTo>
                  <a:cubicBezTo>
                    <a:pt x="52" y="42"/>
                    <a:pt x="52" y="42"/>
                    <a:pt x="52" y="42"/>
                  </a:cubicBezTo>
                  <a:cubicBezTo>
                    <a:pt x="52" y="42"/>
                    <a:pt x="52" y="42"/>
                    <a:pt x="52" y="42"/>
                  </a:cubicBezTo>
                  <a:cubicBezTo>
                    <a:pt x="52" y="42"/>
                    <a:pt x="52" y="42"/>
                    <a:pt x="52" y="42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2" y="41"/>
                    <a:pt x="53" y="41"/>
                    <a:pt x="53" y="41"/>
                  </a:cubicBezTo>
                  <a:cubicBezTo>
                    <a:pt x="53" y="41"/>
                    <a:pt x="53" y="40"/>
                    <a:pt x="53" y="40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3" y="39"/>
                    <a:pt x="53" y="39"/>
                    <a:pt x="53" y="39"/>
                  </a:cubicBezTo>
                  <a:cubicBezTo>
                    <a:pt x="53" y="39"/>
                    <a:pt x="53" y="39"/>
                    <a:pt x="53" y="39"/>
                  </a:cubicBezTo>
                  <a:cubicBezTo>
                    <a:pt x="53" y="39"/>
                    <a:pt x="53" y="39"/>
                    <a:pt x="53" y="39"/>
                  </a:cubicBezTo>
                  <a:cubicBezTo>
                    <a:pt x="53" y="39"/>
                    <a:pt x="53" y="39"/>
                    <a:pt x="53" y="39"/>
                  </a:cubicBezTo>
                  <a:cubicBezTo>
                    <a:pt x="53" y="39"/>
                    <a:pt x="54" y="39"/>
                    <a:pt x="54" y="39"/>
                  </a:cubicBezTo>
                  <a:cubicBezTo>
                    <a:pt x="54" y="39"/>
                    <a:pt x="54" y="38"/>
                    <a:pt x="54" y="38"/>
                  </a:cubicBezTo>
                  <a:cubicBezTo>
                    <a:pt x="54" y="38"/>
                    <a:pt x="54" y="38"/>
                    <a:pt x="54" y="38"/>
                  </a:cubicBezTo>
                  <a:cubicBezTo>
                    <a:pt x="54" y="38"/>
                    <a:pt x="54" y="38"/>
                    <a:pt x="54" y="38"/>
                  </a:cubicBezTo>
                  <a:cubicBezTo>
                    <a:pt x="54" y="38"/>
                    <a:pt x="54" y="38"/>
                    <a:pt x="54" y="38"/>
                  </a:cubicBezTo>
                  <a:cubicBezTo>
                    <a:pt x="54" y="37"/>
                    <a:pt x="54" y="37"/>
                    <a:pt x="55" y="37"/>
                  </a:cubicBezTo>
                  <a:cubicBezTo>
                    <a:pt x="55" y="37"/>
                    <a:pt x="55" y="37"/>
                    <a:pt x="55" y="37"/>
                  </a:cubicBezTo>
                  <a:cubicBezTo>
                    <a:pt x="55" y="37"/>
                    <a:pt x="55" y="37"/>
                    <a:pt x="55" y="37"/>
                  </a:cubicBezTo>
                  <a:cubicBezTo>
                    <a:pt x="55" y="36"/>
                    <a:pt x="55" y="36"/>
                    <a:pt x="55" y="36"/>
                  </a:cubicBezTo>
                  <a:cubicBezTo>
                    <a:pt x="55" y="36"/>
                    <a:pt x="55" y="36"/>
                    <a:pt x="55" y="36"/>
                  </a:cubicBezTo>
                  <a:cubicBezTo>
                    <a:pt x="55" y="36"/>
                    <a:pt x="55" y="35"/>
                    <a:pt x="55" y="35"/>
                  </a:cubicBezTo>
                  <a:cubicBezTo>
                    <a:pt x="55" y="35"/>
                    <a:pt x="55" y="35"/>
                    <a:pt x="55" y="35"/>
                  </a:cubicBezTo>
                  <a:cubicBezTo>
                    <a:pt x="55" y="35"/>
                    <a:pt x="55" y="34"/>
                    <a:pt x="55" y="34"/>
                  </a:cubicBezTo>
                  <a:cubicBezTo>
                    <a:pt x="55" y="34"/>
                    <a:pt x="55" y="34"/>
                    <a:pt x="55" y="34"/>
                  </a:cubicBezTo>
                  <a:cubicBezTo>
                    <a:pt x="55" y="34"/>
                    <a:pt x="55" y="34"/>
                    <a:pt x="55" y="34"/>
                  </a:cubicBezTo>
                  <a:cubicBezTo>
                    <a:pt x="55" y="34"/>
                    <a:pt x="55" y="34"/>
                    <a:pt x="55" y="34"/>
                  </a:cubicBezTo>
                  <a:cubicBezTo>
                    <a:pt x="55" y="34"/>
                    <a:pt x="55" y="34"/>
                    <a:pt x="55" y="34"/>
                  </a:cubicBezTo>
                  <a:cubicBezTo>
                    <a:pt x="55" y="34"/>
                    <a:pt x="55" y="34"/>
                    <a:pt x="55" y="34"/>
                  </a:cubicBezTo>
                  <a:cubicBezTo>
                    <a:pt x="56" y="34"/>
                    <a:pt x="56" y="34"/>
                    <a:pt x="56" y="34"/>
                  </a:cubicBezTo>
                  <a:cubicBezTo>
                    <a:pt x="56" y="34"/>
                    <a:pt x="56" y="34"/>
                    <a:pt x="56" y="34"/>
                  </a:cubicBezTo>
                  <a:cubicBezTo>
                    <a:pt x="56" y="34"/>
                    <a:pt x="56" y="33"/>
                    <a:pt x="56" y="33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56" y="31"/>
                    <a:pt x="56" y="31"/>
                    <a:pt x="56" y="31"/>
                  </a:cubicBezTo>
                  <a:cubicBezTo>
                    <a:pt x="56" y="31"/>
                    <a:pt x="56" y="31"/>
                    <a:pt x="56" y="31"/>
                  </a:cubicBezTo>
                  <a:cubicBezTo>
                    <a:pt x="56" y="30"/>
                    <a:pt x="56" y="30"/>
                    <a:pt x="56" y="30"/>
                  </a:cubicBezTo>
                  <a:cubicBezTo>
                    <a:pt x="56" y="30"/>
                    <a:pt x="56" y="30"/>
                    <a:pt x="56" y="30"/>
                  </a:cubicBezTo>
                  <a:cubicBezTo>
                    <a:pt x="56" y="30"/>
                    <a:pt x="56" y="30"/>
                    <a:pt x="56" y="30"/>
                  </a:cubicBezTo>
                  <a:cubicBezTo>
                    <a:pt x="56" y="30"/>
                    <a:pt x="56" y="30"/>
                    <a:pt x="56" y="30"/>
                  </a:cubicBezTo>
                  <a:cubicBezTo>
                    <a:pt x="56" y="30"/>
                    <a:pt x="56" y="30"/>
                    <a:pt x="56" y="30"/>
                  </a:cubicBezTo>
                  <a:cubicBezTo>
                    <a:pt x="56" y="30"/>
                    <a:pt x="56" y="30"/>
                    <a:pt x="56" y="30"/>
                  </a:cubicBezTo>
                  <a:cubicBezTo>
                    <a:pt x="56" y="30"/>
                    <a:pt x="56" y="30"/>
                    <a:pt x="56" y="30"/>
                  </a:cubicBezTo>
                  <a:cubicBezTo>
                    <a:pt x="56" y="30"/>
                    <a:pt x="56" y="30"/>
                    <a:pt x="56" y="30"/>
                  </a:cubicBezTo>
                  <a:cubicBezTo>
                    <a:pt x="56" y="30"/>
                    <a:pt x="56" y="30"/>
                    <a:pt x="56" y="30"/>
                  </a:cubicBezTo>
                  <a:cubicBezTo>
                    <a:pt x="56" y="30"/>
                    <a:pt x="56" y="30"/>
                    <a:pt x="56" y="30"/>
                  </a:cubicBezTo>
                  <a:cubicBezTo>
                    <a:pt x="56" y="29"/>
                    <a:pt x="56" y="29"/>
                    <a:pt x="56" y="29"/>
                  </a:cubicBezTo>
                  <a:cubicBezTo>
                    <a:pt x="56" y="29"/>
                    <a:pt x="56" y="29"/>
                    <a:pt x="56" y="29"/>
                  </a:cubicBezTo>
                  <a:cubicBezTo>
                    <a:pt x="56" y="29"/>
                    <a:pt x="56" y="29"/>
                    <a:pt x="56" y="29"/>
                  </a:cubicBezTo>
                  <a:cubicBezTo>
                    <a:pt x="56" y="29"/>
                    <a:pt x="56" y="29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7"/>
                    <a:pt x="56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6" y="26"/>
                    <a:pt x="56" y="26"/>
                    <a:pt x="56" y="26"/>
                  </a:cubicBezTo>
                  <a:cubicBezTo>
                    <a:pt x="56" y="26"/>
                    <a:pt x="56" y="26"/>
                    <a:pt x="56" y="26"/>
                  </a:cubicBezTo>
                  <a:cubicBezTo>
                    <a:pt x="57" y="26"/>
                    <a:pt x="57" y="26"/>
                    <a:pt x="57" y="26"/>
                  </a:cubicBezTo>
                  <a:cubicBezTo>
                    <a:pt x="57" y="25"/>
                    <a:pt x="57" y="25"/>
                    <a:pt x="57" y="25"/>
                  </a:cubicBezTo>
                  <a:cubicBezTo>
                    <a:pt x="57" y="25"/>
                    <a:pt x="57" y="25"/>
                    <a:pt x="57" y="25"/>
                  </a:cubicBezTo>
                  <a:cubicBezTo>
                    <a:pt x="57" y="25"/>
                    <a:pt x="57" y="24"/>
                    <a:pt x="56" y="24"/>
                  </a:cubicBezTo>
                  <a:cubicBezTo>
                    <a:pt x="56" y="24"/>
                    <a:pt x="56" y="24"/>
                    <a:pt x="56" y="24"/>
                  </a:cubicBezTo>
                  <a:cubicBezTo>
                    <a:pt x="56" y="24"/>
                    <a:pt x="56" y="24"/>
                    <a:pt x="56" y="24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56" y="23"/>
                    <a:pt x="55" y="22"/>
                    <a:pt x="55" y="22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5" y="21"/>
                    <a:pt x="55" y="21"/>
                    <a:pt x="55" y="21"/>
                  </a:cubicBezTo>
                  <a:cubicBezTo>
                    <a:pt x="55" y="21"/>
                    <a:pt x="55" y="21"/>
                    <a:pt x="55" y="21"/>
                  </a:cubicBezTo>
                  <a:cubicBezTo>
                    <a:pt x="55" y="21"/>
                    <a:pt x="55" y="21"/>
                    <a:pt x="55" y="21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54" y="20"/>
                    <a:pt x="54" y="20"/>
                    <a:pt x="54" y="20"/>
                  </a:cubicBezTo>
                  <a:cubicBezTo>
                    <a:pt x="54" y="20"/>
                    <a:pt x="54" y="20"/>
                    <a:pt x="54" y="20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4" y="19"/>
                    <a:pt x="54" y="19"/>
                    <a:pt x="53" y="19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3" y="18"/>
                    <a:pt x="53" y="18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2" y="16"/>
                    <a:pt x="51" y="16"/>
                    <a:pt x="51" y="15"/>
                  </a:cubicBezTo>
                  <a:cubicBezTo>
                    <a:pt x="51" y="15"/>
                    <a:pt x="51" y="15"/>
                    <a:pt x="51" y="15"/>
                  </a:cubicBezTo>
                  <a:cubicBezTo>
                    <a:pt x="51" y="15"/>
                    <a:pt x="51" y="15"/>
                    <a:pt x="51" y="15"/>
                  </a:cubicBezTo>
                  <a:cubicBezTo>
                    <a:pt x="52" y="15"/>
                    <a:pt x="52" y="15"/>
                    <a:pt x="52" y="16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2" y="17"/>
                    <a:pt x="53" y="17"/>
                    <a:pt x="53" y="17"/>
                  </a:cubicBezTo>
                  <a:cubicBezTo>
                    <a:pt x="53" y="17"/>
                    <a:pt x="53" y="17"/>
                    <a:pt x="53" y="17"/>
                  </a:cubicBezTo>
                  <a:cubicBezTo>
                    <a:pt x="53" y="17"/>
                    <a:pt x="53" y="17"/>
                    <a:pt x="53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3" y="18"/>
                    <a:pt x="53" y="19"/>
                    <a:pt x="54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4" y="19"/>
                    <a:pt x="54" y="19"/>
                    <a:pt x="54" y="20"/>
                  </a:cubicBezTo>
                  <a:cubicBezTo>
                    <a:pt x="54" y="20"/>
                    <a:pt x="54" y="20"/>
                    <a:pt x="54" y="20"/>
                  </a:cubicBezTo>
                  <a:cubicBezTo>
                    <a:pt x="54" y="20"/>
                    <a:pt x="54" y="20"/>
                    <a:pt x="54" y="20"/>
                  </a:cubicBezTo>
                  <a:cubicBezTo>
                    <a:pt x="54" y="20"/>
                    <a:pt x="54" y="20"/>
                    <a:pt x="54" y="20"/>
                  </a:cubicBezTo>
                  <a:cubicBezTo>
                    <a:pt x="54" y="20"/>
                    <a:pt x="54" y="20"/>
                    <a:pt x="54" y="20"/>
                  </a:cubicBezTo>
                  <a:cubicBezTo>
                    <a:pt x="54" y="20"/>
                    <a:pt x="54" y="20"/>
                    <a:pt x="55" y="20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55" y="21"/>
                    <a:pt x="55" y="21"/>
                    <a:pt x="55" y="21"/>
                  </a:cubicBezTo>
                  <a:cubicBezTo>
                    <a:pt x="55" y="21"/>
                    <a:pt x="55" y="21"/>
                    <a:pt x="55" y="21"/>
                  </a:cubicBezTo>
                  <a:cubicBezTo>
                    <a:pt x="55" y="21"/>
                    <a:pt x="55" y="21"/>
                    <a:pt x="55" y="21"/>
                  </a:cubicBezTo>
                  <a:cubicBezTo>
                    <a:pt x="55" y="21"/>
                    <a:pt x="55" y="21"/>
                    <a:pt x="55" y="22"/>
                  </a:cubicBezTo>
                  <a:cubicBezTo>
                    <a:pt x="55" y="22"/>
                    <a:pt x="55" y="22"/>
                    <a:pt x="56" y="22"/>
                  </a:cubicBezTo>
                  <a:cubicBezTo>
                    <a:pt x="56" y="22"/>
                    <a:pt x="56" y="22"/>
                    <a:pt x="56" y="22"/>
                  </a:cubicBezTo>
                  <a:cubicBezTo>
                    <a:pt x="56" y="22"/>
                    <a:pt x="56" y="22"/>
                    <a:pt x="56" y="22"/>
                  </a:cubicBezTo>
                  <a:cubicBezTo>
                    <a:pt x="56" y="21"/>
                    <a:pt x="55" y="20"/>
                    <a:pt x="55" y="20"/>
                  </a:cubicBezTo>
                  <a:cubicBezTo>
                    <a:pt x="55" y="19"/>
                    <a:pt x="55" y="19"/>
                    <a:pt x="55" y="19"/>
                  </a:cubicBezTo>
                  <a:close/>
                  <a:moveTo>
                    <a:pt x="39" y="3"/>
                  </a:moveTo>
                  <a:cubicBezTo>
                    <a:pt x="39" y="3"/>
                    <a:pt x="39" y="3"/>
                    <a:pt x="38" y="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8" y="3"/>
                    <a:pt x="39" y="3"/>
                    <a:pt x="39" y="3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4"/>
                    <a:pt x="40" y="4"/>
                    <a:pt x="40" y="3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39" y="3"/>
                    <a:pt x="39" y="3"/>
                    <a:pt x="39" y="3"/>
                  </a:cubicBezTo>
                  <a:close/>
                  <a:moveTo>
                    <a:pt x="37" y="3"/>
                  </a:moveTo>
                  <a:cubicBezTo>
                    <a:pt x="37" y="3"/>
                    <a:pt x="37" y="3"/>
                    <a:pt x="37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4"/>
                    <a:pt x="36" y="4"/>
                    <a:pt x="37" y="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5"/>
                    <a:pt x="38" y="5"/>
                    <a:pt x="38" y="5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8" y="5"/>
                    <a:pt x="38" y="4"/>
                    <a:pt x="38" y="4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8" y="4"/>
                    <a:pt x="38" y="4"/>
                    <a:pt x="38" y="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8" y="3"/>
                    <a:pt x="38" y="2"/>
                    <a:pt x="38" y="2"/>
                  </a:cubicBezTo>
                  <a:cubicBezTo>
                    <a:pt x="38" y="2"/>
                    <a:pt x="38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2"/>
                    <a:pt x="36" y="2"/>
                    <a:pt x="36" y="3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7" y="3"/>
                    <a:pt x="37" y="3"/>
                    <a:pt x="37" y="3"/>
                  </a:cubicBezTo>
                  <a:close/>
                  <a:moveTo>
                    <a:pt x="55" y="38"/>
                  </a:moveTo>
                  <a:cubicBezTo>
                    <a:pt x="56" y="38"/>
                    <a:pt x="56" y="38"/>
                    <a:pt x="56" y="37"/>
                  </a:cubicBezTo>
                  <a:cubicBezTo>
                    <a:pt x="56" y="37"/>
                    <a:pt x="56" y="37"/>
                    <a:pt x="56" y="37"/>
                  </a:cubicBezTo>
                  <a:cubicBezTo>
                    <a:pt x="56" y="37"/>
                    <a:pt x="56" y="37"/>
                    <a:pt x="56" y="37"/>
                  </a:cubicBezTo>
                  <a:cubicBezTo>
                    <a:pt x="56" y="37"/>
                    <a:pt x="56" y="37"/>
                    <a:pt x="56" y="37"/>
                  </a:cubicBezTo>
                  <a:cubicBezTo>
                    <a:pt x="56" y="37"/>
                    <a:pt x="56" y="37"/>
                    <a:pt x="56" y="37"/>
                  </a:cubicBezTo>
                  <a:cubicBezTo>
                    <a:pt x="56" y="37"/>
                    <a:pt x="56" y="37"/>
                    <a:pt x="56" y="37"/>
                  </a:cubicBezTo>
                  <a:cubicBezTo>
                    <a:pt x="55" y="37"/>
                    <a:pt x="55" y="37"/>
                    <a:pt x="55" y="37"/>
                  </a:cubicBezTo>
                  <a:cubicBezTo>
                    <a:pt x="55" y="37"/>
                    <a:pt x="55" y="37"/>
                    <a:pt x="55" y="37"/>
                  </a:cubicBezTo>
                  <a:cubicBezTo>
                    <a:pt x="55" y="37"/>
                    <a:pt x="55" y="37"/>
                    <a:pt x="55" y="37"/>
                  </a:cubicBezTo>
                  <a:cubicBezTo>
                    <a:pt x="55" y="37"/>
                    <a:pt x="55" y="37"/>
                    <a:pt x="55" y="37"/>
                  </a:cubicBezTo>
                  <a:cubicBezTo>
                    <a:pt x="55" y="38"/>
                    <a:pt x="55" y="38"/>
                    <a:pt x="55" y="38"/>
                  </a:cubicBezTo>
                  <a:cubicBezTo>
                    <a:pt x="55" y="38"/>
                    <a:pt x="55" y="38"/>
                    <a:pt x="55" y="38"/>
                  </a:cubicBezTo>
                  <a:cubicBezTo>
                    <a:pt x="55" y="38"/>
                    <a:pt x="54" y="38"/>
                    <a:pt x="54" y="38"/>
                  </a:cubicBezTo>
                  <a:cubicBezTo>
                    <a:pt x="54" y="38"/>
                    <a:pt x="54" y="38"/>
                    <a:pt x="54" y="38"/>
                  </a:cubicBezTo>
                  <a:cubicBezTo>
                    <a:pt x="54" y="38"/>
                    <a:pt x="54" y="38"/>
                    <a:pt x="54" y="38"/>
                  </a:cubicBezTo>
                  <a:cubicBezTo>
                    <a:pt x="54" y="38"/>
                    <a:pt x="54" y="39"/>
                    <a:pt x="54" y="39"/>
                  </a:cubicBezTo>
                  <a:cubicBezTo>
                    <a:pt x="54" y="39"/>
                    <a:pt x="54" y="39"/>
                    <a:pt x="54" y="39"/>
                  </a:cubicBezTo>
                  <a:cubicBezTo>
                    <a:pt x="54" y="39"/>
                    <a:pt x="54" y="39"/>
                    <a:pt x="54" y="39"/>
                  </a:cubicBezTo>
                  <a:cubicBezTo>
                    <a:pt x="54" y="39"/>
                    <a:pt x="54" y="39"/>
                    <a:pt x="54" y="39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4" y="40"/>
                    <a:pt x="54" y="41"/>
                    <a:pt x="54" y="41"/>
                  </a:cubicBezTo>
                  <a:cubicBezTo>
                    <a:pt x="54" y="41"/>
                    <a:pt x="54" y="41"/>
                    <a:pt x="54" y="41"/>
                  </a:cubicBezTo>
                  <a:cubicBezTo>
                    <a:pt x="54" y="41"/>
                    <a:pt x="54" y="41"/>
                    <a:pt x="54" y="41"/>
                  </a:cubicBezTo>
                  <a:cubicBezTo>
                    <a:pt x="54" y="41"/>
                    <a:pt x="54" y="41"/>
                    <a:pt x="54" y="41"/>
                  </a:cubicBezTo>
                  <a:cubicBezTo>
                    <a:pt x="55" y="41"/>
                    <a:pt x="55" y="40"/>
                    <a:pt x="55" y="40"/>
                  </a:cubicBezTo>
                  <a:cubicBezTo>
                    <a:pt x="55" y="40"/>
                    <a:pt x="55" y="40"/>
                    <a:pt x="55" y="40"/>
                  </a:cubicBezTo>
                  <a:cubicBezTo>
                    <a:pt x="55" y="40"/>
                    <a:pt x="55" y="40"/>
                    <a:pt x="55" y="40"/>
                  </a:cubicBezTo>
                  <a:cubicBezTo>
                    <a:pt x="55" y="40"/>
                    <a:pt x="55" y="40"/>
                    <a:pt x="55" y="40"/>
                  </a:cubicBezTo>
                  <a:cubicBezTo>
                    <a:pt x="55" y="40"/>
                    <a:pt x="55" y="39"/>
                    <a:pt x="55" y="39"/>
                  </a:cubicBezTo>
                  <a:cubicBezTo>
                    <a:pt x="55" y="39"/>
                    <a:pt x="55" y="39"/>
                    <a:pt x="55" y="39"/>
                  </a:cubicBezTo>
                  <a:cubicBezTo>
                    <a:pt x="55" y="39"/>
                    <a:pt x="55" y="39"/>
                    <a:pt x="55" y="39"/>
                  </a:cubicBezTo>
                  <a:cubicBezTo>
                    <a:pt x="55" y="39"/>
                    <a:pt x="55" y="39"/>
                    <a:pt x="55" y="39"/>
                  </a:cubicBezTo>
                  <a:cubicBezTo>
                    <a:pt x="55" y="39"/>
                    <a:pt x="55" y="39"/>
                    <a:pt x="55" y="39"/>
                  </a:cubicBezTo>
                  <a:cubicBezTo>
                    <a:pt x="55" y="39"/>
                    <a:pt x="55" y="39"/>
                    <a:pt x="55" y="39"/>
                  </a:cubicBezTo>
                  <a:cubicBezTo>
                    <a:pt x="55" y="39"/>
                    <a:pt x="55" y="39"/>
                    <a:pt x="55" y="39"/>
                  </a:cubicBezTo>
                  <a:cubicBezTo>
                    <a:pt x="55" y="39"/>
                    <a:pt x="55" y="38"/>
                    <a:pt x="55" y="38"/>
                  </a:cubicBezTo>
                  <a:cubicBezTo>
                    <a:pt x="55" y="38"/>
                    <a:pt x="55" y="38"/>
                    <a:pt x="55" y="38"/>
                  </a:cubicBezTo>
                  <a:cubicBezTo>
                    <a:pt x="55" y="38"/>
                    <a:pt x="55" y="38"/>
                    <a:pt x="55" y="38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60761" tIns="30380" rIns="60761" bIns="30380" numCol="1" anchor="t" anchorCtr="0" compatLnSpc="1"/>
            <a:lstStyle/>
            <a:p>
              <a:endParaRPr lang="zh-CN" altLang="en-US" sz="1015"/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3438677" y="1437624"/>
            <a:ext cx="1019715" cy="398602"/>
            <a:chOff x="4584108" y="1916832"/>
            <a:chExt cx="1359620" cy="531469"/>
          </a:xfrm>
          <a:solidFill>
            <a:srgbClr val="CB1B3D"/>
          </a:solidFill>
        </p:grpSpPr>
        <p:grpSp>
          <p:nvGrpSpPr>
            <p:cNvPr id="5" name="组合 4"/>
            <p:cNvGrpSpPr/>
            <p:nvPr/>
          </p:nvGrpSpPr>
          <p:grpSpPr>
            <a:xfrm>
              <a:off x="4584108" y="1974193"/>
              <a:ext cx="1359620" cy="474108"/>
              <a:chOff x="4714476" y="2253528"/>
              <a:chExt cx="1359620" cy="474108"/>
            </a:xfrm>
            <a:grpFill/>
          </p:grpSpPr>
          <p:sp>
            <p:nvSpPr>
              <p:cNvPr id="75" name="等腰三角形 74"/>
              <p:cNvSpPr/>
              <p:nvPr/>
            </p:nvSpPr>
            <p:spPr>
              <a:xfrm rot="10800000">
                <a:off x="5813900" y="2570625"/>
                <a:ext cx="224131" cy="157011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5"/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4714476" y="2253528"/>
                <a:ext cx="1359620" cy="330945"/>
              </a:xfrm>
              <a:prstGeom prst="rect">
                <a:avLst/>
              </a:prstGeom>
              <a:grpFill/>
            </p:spPr>
            <p:txBody>
              <a:bodyPr wrap="square" rtlCol="0" anchor="ctr">
                <a:spAutoFit/>
              </a:bodyPr>
              <a:lstStyle/>
              <a:p>
                <a:pPr algn="just"/>
                <a:endParaRPr lang="zh-CN" altLang="en-US" sz="1015" dirty="0">
                  <a:solidFill>
                    <a:srgbClr val="001B36"/>
                  </a:solidFill>
                </a:endParaRPr>
              </a:p>
            </p:txBody>
          </p:sp>
        </p:grpSp>
        <p:sp>
          <p:nvSpPr>
            <p:cNvPr id="126" name="TextBox 125"/>
            <p:cNvSpPr txBox="1"/>
            <p:nvPr/>
          </p:nvSpPr>
          <p:spPr>
            <a:xfrm>
              <a:off x="4661201" y="1916832"/>
              <a:ext cx="1257939" cy="461665"/>
            </a:xfrm>
            <a:prstGeom prst="rect">
              <a:avLst/>
            </a:prstGeom>
            <a:grpFill/>
          </p:spPr>
          <p:txBody>
            <a:bodyPr wrap="square" lIns="68573" tIns="0" rIns="68573" bIns="0" rtlCol="0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5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华文黑体" pitchFamily="2" charset="-122"/>
                </a:rPr>
                <a:t>添加标题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6080354" y="1437624"/>
            <a:ext cx="1019715" cy="398602"/>
            <a:chOff x="8106345" y="1916832"/>
            <a:chExt cx="1359620" cy="531469"/>
          </a:xfrm>
          <a:solidFill>
            <a:srgbClr val="FF6600"/>
          </a:solidFill>
        </p:grpSpPr>
        <p:grpSp>
          <p:nvGrpSpPr>
            <p:cNvPr id="77" name="组合 76"/>
            <p:cNvGrpSpPr/>
            <p:nvPr/>
          </p:nvGrpSpPr>
          <p:grpSpPr>
            <a:xfrm>
              <a:off x="8106345" y="1974193"/>
              <a:ext cx="1359620" cy="474108"/>
              <a:chOff x="4714476" y="2253528"/>
              <a:chExt cx="1359620" cy="474108"/>
            </a:xfrm>
            <a:grpFill/>
          </p:grpSpPr>
          <p:sp>
            <p:nvSpPr>
              <p:cNvPr id="78" name="等腰三角形 77"/>
              <p:cNvSpPr/>
              <p:nvPr/>
            </p:nvSpPr>
            <p:spPr>
              <a:xfrm rot="10800000">
                <a:off x="5813900" y="2570625"/>
                <a:ext cx="224131" cy="157011"/>
              </a:xfrm>
              <a:prstGeom prst="triangle">
                <a:avLst/>
              </a:prstGeom>
              <a:solidFill>
                <a:srgbClr val="CB1B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5"/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>
                <a:off x="4714476" y="2253528"/>
                <a:ext cx="1359620" cy="330945"/>
              </a:xfrm>
              <a:prstGeom prst="rect">
                <a:avLst/>
              </a:prstGeom>
              <a:solidFill>
                <a:srgbClr val="CB1B3D"/>
              </a:solidFill>
            </p:spPr>
            <p:txBody>
              <a:bodyPr wrap="square" rtlCol="0" anchor="ctr">
                <a:spAutoFit/>
              </a:bodyPr>
              <a:lstStyle/>
              <a:p>
                <a:pPr algn="just"/>
                <a:endParaRPr lang="zh-CN" altLang="en-US" sz="1015" dirty="0">
                  <a:solidFill>
                    <a:srgbClr val="001B36"/>
                  </a:solidFill>
                </a:endParaRPr>
              </a:p>
            </p:txBody>
          </p:sp>
        </p:grpSp>
        <p:sp>
          <p:nvSpPr>
            <p:cNvPr id="80" name="TextBox 79"/>
            <p:cNvSpPr txBox="1"/>
            <p:nvPr/>
          </p:nvSpPr>
          <p:spPr>
            <a:xfrm>
              <a:off x="8183438" y="1916832"/>
              <a:ext cx="1257939" cy="461665"/>
            </a:xfrm>
            <a:prstGeom prst="rect">
              <a:avLst/>
            </a:prstGeom>
            <a:noFill/>
          </p:spPr>
          <p:txBody>
            <a:bodyPr wrap="square" lIns="68573" tIns="0" rIns="68573" bIns="0" rtlCol="0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5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华文黑体" pitchFamily="2" charset="-122"/>
                </a:rPr>
                <a:t>添加标题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2176644" y="3495215"/>
            <a:ext cx="1019715" cy="414729"/>
            <a:chOff x="2901398" y="4660291"/>
            <a:chExt cx="1359620" cy="552973"/>
          </a:xfrm>
        </p:grpSpPr>
        <p:grpSp>
          <p:nvGrpSpPr>
            <p:cNvPr id="81" name="组合 80"/>
            <p:cNvGrpSpPr/>
            <p:nvPr/>
          </p:nvGrpSpPr>
          <p:grpSpPr>
            <a:xfrm rot="10800000" flipH="1">
              <a:off x="2901398" y="4660291"/>
              <a:ext cx="1359620" cy="510003"/>
              <a:chOff x="4714476" y="2253529"/>
              <a:chExt cx="1359620" cy="510003"/>
            </a:xfrm>
            <a:solidFill>
              <a:srgbClr val="008986"/>
            </a:solidFill>
          </p:grpSpPr>
          <p:sp>
            <p:nvSpPr>
              <p:cNvPr id="82" name="等腰三角形 81"/>
              <p:cNvSpPr/>
              <p:nvPr/>
            </p:nvSpPr>
            <p:spPr>
              <a:xfrm rot="10800000">
                <a:off x="5799124" y="2606521"/>
                <a:ext cx="224131" cy="157011"/>
              </a:xfrm>
              <a:prstGeom prst="triangle">
                <a:avLst/>
              </a:prstGeom>
              <a:solidFill>
                <a:srgbClr val="CB1B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5"/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4714476" y="2253529"/>
                <a:ext cx="1359620" cy="330946"/>
              </a:xfrm>
              <a:prstGeom prst="rect">
                <a:avLst/>
              </a:prstGeom>
              <a:solidFill>
                <a:srgbClr val="CB1B3D"/>
              </a:solidFill>
            </p:spPr>
            <p:txBody>
              <a:bodyPr wrap="square" rtlCol="0" anchor="ctr">
                <a:spAutoFit/>
              </a:bodyPr>
              <a:lstStyle/>
              <a:p>
                <a:pPr algn="just"/>
                <a:endParaRPr lang="zh-CN" altLang="en-US" sz="1015" dirty="0">
                  <a:solidFill>
                    <a:srgbClr val="001B36"/>
                  </a:solidFill>
                </a:endParaRPr>
              </a:p>
            </p:txBody>
          </p:sp>
        </p:grpSp>
        <p:sp>
          <p:nvSpPr>
            <p:cNvPr id="84" name="TextBox 83"/>
            <p:cNvSpPr txBox="1"/>
            <p:nvPr/>
          </p:nvSpPr>
          <p:spPr>
            <a:xfrm>
              <a:off x="2952238" y="4751598"/>
              <a:ext cx="1257939" cy="461666"/>
            </a:xfrm>
            <a:prstGeom prst="rect">
              <a:avLst/>
            </a:prstGeom>
            <a:noFill/>
          </p:spPr>
          <p:txBody>
            <a:bodyPr wrap="square" lIns="68573" tIns="0" rIns="68573" bIns="0" rtlCol="0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5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华文黑体" pitchFamily="2" charset="-122"/>
                </a:rPr>
                <a:t>添加标题</a:t>
              </a:r>
            </a:p>
          </p:txBody>
        </p:sp>
      </p:grpSp>
      <p:sp>
        <p:nvSpPr>
          <p:cNvPr id="85" name="TextBox 84"/>
          <p:cNvSpPr txBox="1"/>
          <p:nvPr/>
        </p:nvSpPr>
        <p:spPr>
          <a:xfrm>
            <a:off x="4440800" y="3995785"/>
            <a:ext cx="1443840" cy="429340"/>
          </a:xfrm>
          <a:prstGeom prst="rect">
            <a:avLst/>
          </a:prstGeom>
          <a:noFill/>
        </p:spPr>
        <p:txBody>
          <a:bodyPr wrap="square" lIns="68573" tIns="34286" rIns="68573" bIns="34286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9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4677097" y="3512235"/>
            <a:ext cx="1029029" cy="381200"/>
            <a:chOff x="6235335" y="4682979"/>
            <a:chExt cx="1372039" cy="508267"/>
          </a:xfrm>
          <a:solidFill>
            <a:srgbClr val="0070C0"/>
          </a:solidFill>
        </p:grpSpPr>
        <p:grpSp>
          <p:nvGrpSpPr>
            <p:cNvPr id="86" name="组合 85"/>
            <p:cNvGrpSpPr/>
            <p:nvPr/>
          </p:nvGrpSpPr>
          <p:grpSpPr>
            <a:xfrm rot="10800000" flipH="1">
              <a:off x="6235335" y="4682979"/>
              <a:ext cx="1359620" cy="486807"/>
              <a:chOff x="4714476" y="2253529"/>
              <a:chExt cx="1359620" cy="486807"/>
            </a:xfrm>
            <a:grpFill/>
          </p:grpSpPr>
          <p:sp>
            <p:nvSpPr>
              <p:cNvPr id="87" name="等腰三角形 86"/>
              <p:cNvSpPr/>
              <p:nvPr/>
            </p:nvSpPr>
            <p:spPr>
              <a:xfrm rot="10800000">
                <a:off x="5813900" y="2583325"/>
                <a:ext cx="224131" cy="157011"/>
              </a:xfrm>
              <a:prstGeom prst="triangle">
                <a:avLst/>
              </a:prstGeom>
              <a:solidFill>
                <a:srgbClr val="CB1B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5"/>
              </a:p>
            </p:txBody>
          </p:sp>
          <p:sp>
            <p:nvSpPr>
              <p:cNvPr id="88" name="TextBox 87"/>
              <p:cNvSpPr txBox="1"/>
              <p:nvPr/>
            </p:nvSpPr>
            <p:spPr>
              <a:xfrm>
                <a:off x="4714476" y="2253529"/>
                <a:ext cx="1359620" cy="330946"/>
              </a:xfrm>
              <a:prstGeom prst="rect">
                <a:avLst/>
              </a:prstGeom>
              <a:solidFill>
                <a:srgbClr val="CB1B3D"/>
              </a:solidFill>
            </p:spPr>
            <p:txBody>
              <a:bodyPr wrap="square" rtlCol="0" anchor="ctr">
                <a:spAutoFit/>
              </a:bodyPr>
              <a:lstStyle/>
              <a:p>
                <a:pPr algn="just"/>
                <a:endParaRPr lang="zh-CN" altLang="en-US" sz="1015" dirty="0">
                  <a:solidFill>
                    <a:srgbClr val="001B36"/>
                  </a:solidFill>
                </a:endParaRPr>
              </a:p>
            </p:txBody>
          </p:sp>
        </p:grpSp>
        <p:sp>
          <p:nvSpPr>
            <p:cNvPr id="89" name="TextBox 88"/>
            <p:cNvSpPr txBox="1"/>
            <p:nvPr/>
          </p:nvSpPr>
          <p:spPr>
            <a:xfrm>
              <a:off x="6349435" y="4729580"/>
              <a:ext cx="1257939" cy="461666"/>
            </a:xfrm>
            <a:prstGeom prst="rect">
              <a:avLst/>
            </a:prstGeom>
            <a:noFill/>
          </p:spPr>
          <p:txBody>
            <a:bodyPr wrap="square" lIns="68573" tIns="0" rIns="68573" bIns="0" rtlCol="0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5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华文黑体" pitchFamily="2" charset="-122"/>
                </a:rPr>
                <a:t>添加标题</a:t>
              </a:r>
            </a:p>
          </p:txBody>
        </p:sp>
      </p:grpSp>
      <p:sp>
        <p:nvSpPr>
          <p:cNvPr id="69" name="矩形 68"/>
          <p:cNvSpPr/>
          <p:nvPr/>
        </p:nvSpPr>
        <p:spPr>
          <a:xfrm>
            <a:off x="-33115" y="4948014"/>
            <a:ext cx="3059302" cy="202230"/>
          </a:xfrm>
          <a:prstGeom prst="rect">
            <a:avLst/>
          </a:prstGeom>
          <a:solidFill>
            <a:srgbClr val="CB1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70" name="矩形 69"/>
          <p:cNvSpPr/>
          <p:nvPr/>
        </p:nvSpPr>
        <p:spPr>
          <a:xfrm>
            <a:off x="3027061" y="4948014"/>
            <a:ext cx="3059302" cy="202230"/>
          </a:xfrm>
          <a:prstGeom prst="rect">
            <a:avLst/>
          </a:prstGeom>
          <a:solidFill>
            <a:srgbClr val="CB1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71" name="矩形 70"/>
          <p:cNvSpPr/>
          <p:nvPr/>
        </p:nvSpPr>
        <p:spPr>
          <a:xfrm>
            <a:off x="6084104" y="4948014"/>
            <a:ext cx="3059302" cy="202230"/>
          </a:xfrm>
          <a:prstGeom prst="rect">
            <a:avLst/>
          </a:prstGeom>
          <a:solidFill>
            <a:srgbClr val="CB1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prism isInverted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3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3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3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500"/>
                            </p:stCondLst>
                            <p:childTnLst>
                              <p:par>
                                <p:cTn id="7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3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/>
      <p:bldP spid="125" grpId="0"/>
      <p:bldP spid="128" grpId="0"/>
      <p:bldP spid="8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122"/>
          <a:stretch>
            <a:fillRect/>
          </a:stretch>
        </p:blipFill>
        <p:spPr bwMode="auto">
          <a:xfrm>
            <a:off x="1588" y="0"/>
            <a:ext cx="9144000" cy="371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601"/>
          <a:stretch>
            <a:fillRect/>
          </a:stretch>
        </p:blipFill>
        <p:spPr bwMode="auto">
          <a:xfrm>
            <a:off x="0" y="1860550"/>
            <a:ext cx="9144001" cy="182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01" y="305489"/>
            <a:ext cx="1548495" cy="2031312"/>
          </a:xfrm>
          <a:prstGeom prst="rect">
            <a:avLst/>
          </a:prstGeom>
        </p:spPr>
      </p:pic>
      <p:sp>
        <p:nvSpPr>
          <p:cNvPr id="3" name="圆角矩形 2"/>
          <p:cNvSpPr/>
          <p:nvPr/>
        </p:nvSpPr>
        <p:spPr>
          <a:xfrm>
            <a:off x="1397000" y="3372539"/>
            <a:ext cx="6654800" cy="82481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B40F14"/>
              </a:gs>
              <a:gs pos="58000">
                <a:srgbClr val="EE8D04"/>
              </a:gs>
              <a:gs pos="100000">
                <a:srgbClr val="FAF164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b="1" dirty="0">
                <a:latin typeface="+mj-ea"/>
                <a:ea typeface="+mj-ea"/>
              </a:rPr>
              <a:t>感谢您的观看 </a:t>
            </a:r>
            <a:r>
              <a:rPr lang="en-US" altLang="zh-CN" sz="3600" b="1" dirty="0">
                <a:latin typeface="+mj-ea"/>
                <a:ea typeface="+mj-ea"/>
              </a:rPr>
              <a:t>THANKS</a:t>
            </a:r>
            <a:endParaRPr lang="zh-CN" altLang="en-US" sz="3600" b="1" dirty="0">
              <a:latin typeface="+mj-ea"/>
              <a:ea typeface="+mj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438400" y="4350736"/>
            <a:ext cx="48013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A90A12"/>
                </a:solidFill>
              </a:rPr>
              <a:t>—</a:t>
            </a:r>
            <a:r>
              <a:rPr lang="zh-CN" altLang="en-US" sz="2400" dirty="0">
                <a:solidFill>
                  <a:srgbClr val="A90A12"/>
                </a:solidFill>
              </a:rPr>
              <a:t>单击此处请添加您的消防部分</a:t>
            </a:r>
            <a:r>
              <a:rPr lang="en-US" altLang="zh-CN" sz="2400" dirty="0">
                <a:solidFill>
                  <a:srgbClr val="A90A12"/>
                </a:solidFill>
              </a:rPr>
              <a:t>—</a:t>
            </a:r>
            <a:endParaRPr lang="zh-CN" altLang="en-US" sz="2400" dirty="0">
              <a:solidFill>
                <a:srgbClr val="A90A1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224"/>
          <a:stretch>
            <a:fillRect/>
          </a:stretch>
        </p:blipFill>
        <p:spPr bwMode="auto">
          <a:xfrm>
            <a:off x="1588" y="1"/>
            <a:ext cx="91440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01" y="305489"/>
            <a:ext cx="1548495" cy="2031312"/>
          </a:xfrm>
          <a:prstGeom prst="rect">
            <a:avLst/>
          </a:prstGeom>
        </p:spPr>
      </p:pic>
      <p:sp>
        <p:nvSpPr>
          <p:cNvPr id="3" name="圆角矩形 2"/>
          <p:cNvSpPr/>
          <p:nvPr/>
        </p:nvSpPr>
        <p:spPr>
          <a:xfrm>
            <a:off x="2348708" y="592698"/>
            <a:ext cx="2070891" cy="82481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B40F14"/>
              </a:gs>
              <a:gs pos="58000">
                <a:srgbClr val="EE8D04"/>
              </a:gs>
              <a:gs pos="100000">
                <a:srgbClr val="FAF164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b="1" dirty="0">
                <a:latin typeface="+mj-ea"/>
                <a:ea typeface="+mj-ea"/>
              </a:rPr>
              <a:t>过渡页</a:t>
            </a:r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auto">
          <a:xfrm>
            <a:off x="1852181" y="2786627"/>
            <a:ext cx="6047219" cy="1145438"/>
          </a:xfrm>
          <a:prstGeom prst="roundRect">
            <a:avLst>
              <a:gd name="adj" fmla="val 13125"/>
            </a:avLst>
          </a:prstGeom>
          <a:gradFill rotWithShape="1">
            <a:gsLst>
              <a:gs pos="0">
                <a:srgbClr val="F2F2F2"/>
              </a:gs>
              <a:gs pos="100000">
                <a:srgbClr val="DDDDDD"/>
              </a:gs>
            </a:gsLst>
            <a:lin ang="5400000" scaled="1"/>
          </a:gradFill>
          <a:ln w="3175">
            <a:solidFill>
              <a:srgbClr val="969696">
                <a:alpha val="69019"/>
              </a:srgbClr>
            </a:solidFill>
            <a:rou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endParaRPr lang="zh-CN" altLang="en-US" sz="1100">
              <a:solidFill>
                <a:schemeClr val="tx2"/>
              </a:solidFill>
              <a:ea typeface="微软雅黑" panose="020B0503020204020204" pitchFamily="34" charset="-122"/>
            </a:endParaRPr>
          </a:p>
        </p:txBody>
      </p:sp>
      <p:sp>
        <p:nvSpPr>
          <p:cNvPr id="34" name="矩形 33"/>
          <p:cNvSpPr>
            <a:spLocks noChangeArrowheads="1"/>
          </p:cNvSpPr>
          <p:nvPr/>
        </p:nvSpPr>
        <p:spPr bwMode="auto">
          <a:xfrm>
            <a:off x="2391938" y="2897681"/>
            <a:ext cx="516456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单击此处添加文字标题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2532544" y="2336801"/>
            <a:ext cx="1148884" cy="830997"/>
            <a:chOff x="2532544" y="2336801"/>
            <a:chExt cx="1148884" cy="830997"/>
          </a:xfrm>
        </p:grpSpPr>
        <p:grpSp>
          <p:nvGrpSpPr>
            <p:cNvPr id="8" name="Group 3"/>
            <p:cNvGrpSpPr/>
            <p:nvPr/>
          </p:nvGrpSpPr>
          <p:grpSpPr bwMode="auto">
            <a:xfrm>
              <a:off x="2532544" y="2383573"/>
              <a:ext cx="1148884" cy="692843"/>
              <a:chOff x="550" y="947"/>
              <a:chExt cx="922" cy="839"/>
            </a:xfrm>
          </p:grpSpPr>
          <p:sp>
            <p:nvSpPr>
              <p:cNvPr id="14" name="AutoShape 4"/>
              <p:cNvSpPr>
                <a:spLocks noChangeArrowheads="1"/>
              </p:cNvSpPr>
              <p:nvPr/>
            </p:nvSpPr>
            <p:spPr bwMode="auto">
              <a:xfrm>
                <a:off x="550" y="947"/>
                <a:ext cx="922" cy="839"/>
              </a:xfrm>
              <a:prstGeom prst="roundRect">
                <a:avLst>
                  <a:gd name="adj" fmla="val 13125"/>
                </a:avLst>
              </a:prstGeom>
              <a:gradFill rotWithShape="0">
                <a:gsLst>
                  <a:gs pos="0">
                    <a:srgbClr val="C7000B"/>
                  </a:gs>
                  <a:gs pos="100000">
                    <a:srgbClr val="FF7178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288000" tIns="180000" rIns="288000" bIns="18000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Black" panose="020B0A040201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 Black" panose="020B0A040201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 Black" panose="020B0A040201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 Black" panose="020B0A040201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 Black" panose="020B0A040201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 Black" panose="020B0A040201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 Black" panose="020B0A040201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 Black" panose="020B0A040201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 Black" panose="020B0A040201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endParaRPr lang="zh-CN" altLang="en-US" sz="4000">
                  <a:solidFill>
                    <a:srgbClr val="FFFF00"/>
                  </a:solidFill>
                  <a:latin typeface="Mistral" panose="03090702030407020403" pitchFamily="66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AutoShape 5"/>
              <p:cNvSpPr>
                <a:spLocks noChangeArrowheads="1"/>
              </p:cNvSpPr>
              <p:nvPr/>
            </p:nvSpPr>
            <p:spPr bwMode="auto">
              <a:xfrm rot="10800000">
                <a:off x="571" y="961"/>
                <a:ext cx="880" cy="356"/>
              </a:xfrm>
              <a:prstGeom prst="roundRect">
                <a:avLst>
                  <a:gd name="adj" fmla="val 25574"/>
                </a:avLst>
              </a:prstGeom>
              <a:gradFill rotWithShape="1"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>
                      <a:alpha val="59000"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Black" panose="020B0A040201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 Black" panose="020B0A040201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 Black" panose="020B0A040201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 Black" panose="020B0A040201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 Black" panose="020B0A040201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 Black" panose="020B0A040201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 Black" panose="020B0A040201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 Black" panose="020B0A040201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 Black" panose="020B0A040201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 sz="2400"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2" name="TextBox 8"/>
            <p:cNvSpPr txBox="1">
              <a:spLocks noChangeArrowheads="1"/>
            </p:cNvSpPr>
            <p:nvPr/>
          </p:nvSpPr>
          <p:spPr bwMode="auto">
            <a:xfrm>
              <a:off x="2666710" y="2336801"/>
              <a:ext cx="880552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4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六边形 97"/>
          <p:cNvSpPr/>
          <p:nvPr/>
        </p:nvSpPr>
        <p:spPr>
          <a:xfrm>
            <a:off x="3748815" y="1205227"/>
            <a:ext cx="997876" cy="860288"/>
          </a:xfrm>
          <a:prstGeom prst="hexagon">
            <a:avLst/>
          </a:prstGeom>
          <a:solidFill>
            <a:srgbClr val="CB1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2918" tIns="26459" rIns="52918" bIns="26459" rtlCol="0" anchor="ctr"/>
          <a:lstStyle/>
          <a:p>
            <a:pPr algn="ctr"/>
            <a:r>
              <a:rPr lang="zh-CN" altLang="en-US" sz="1015"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103" name="六边形 102"/>
          <p:cNvSpPr/>
          <p:nvPr/>
        </p:nvSpPr>
        <p:spPr>
          <a:xfrm>
            <a:off x="4593961" y="1679239"/>
            <a:ext cx="997876" cy="860288"/>
          </a:xfrm>
          <a:prstGeom prst="hexagon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2918" tIns="26459" rIns="52918" bIns="26459" rtlCol="0" anchor="ctr"/>
          <a:lstStyle/>
          <a:p>
            <a:pPr algn="ctr"/>
            <a:r>
              <a:rPr lang="zh-CN" altLang="en-US" sz="1015"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104" name="六边形 103"/>
          <p:cNvSpPr/>
          <p:nvPr/>
        </p:nvSpPr>
        <p:spPr>
          <a:xfrm>
            <a:off x="3748815" y="2141017"/>
            <a:ext cx="997876" cy="860288"/>
          </a:xfrm>
          <a:prstGeom prst="hexagon">
            <a:avLst/>
          </a:prstGeom>
          <a:blipFill dpi="0" rotWithShape="1">
            <a:blip r:embed="rId3"/>
            <a:srcRect/>
            <a:tile tx="0" ty="0" sx="100000" sy="100000" flip="none" algn="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2918" tIns="26459" rIns="52918" bIns="26459" rtlCol="0" anchor="ctr"/>
          <a:lstStyle/>
          <a:p>
            <a:pPr algn="ctr"/>
            <a:endParaRPr lang="zh-CN" altLang="en-US" sz="1015"/>
          </a:p>
        </p:txBody>
      </p:sp>
      <p:sp>
        <p:nvSpPr>
          <p:cNvPr id="105" name="六边形 104"/>
          <p:cNvSpPr/>
          <p:nvPr/>
        </p:nvSpPr>
        <p:spPr>
          <a:xfrm>
            <a:off x="5439106" y="2153343"/>
            <a:ext cx="997876" cy="860288"/>
          </a:xfrm>
          <a:prstGeom prst="hexagon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2918" tIns="26459" rIns="52918" bIns="26459" rtlCol="0" anchor="ctr"/>
          <a:lstStyle/>
          <a:p>
            <a:pPr algn="ctr"/>
            <a:endParaRPr lang="zh-CN" altLang="en-US" sz="1015"/>
          </a:p>
        </p:txBody>
      </p:sp>
      <p:sp>
        <p:nvSpPr>
          <p:cNvPr id="106" name="六边形 105"/>
          <p:cNvSpPr/>
          <p:nvPr/>
        </p:nvSpPr>
        <p:spPr>
          <a:xfrm>
            <a:off x="4596677" y="2608903"/>
            <a:ext cx="997876" cy="860288"/>
          </a:xfrm>
          <a:prstGeom prst="hexagon">
            <a:avLst/>
          </a:prstGeom>
          <a:solidFill>
            <a:srgbClr val="7B82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2918" tIns="26459" rIns="52918" bIns="26459" rtlCol="0" anchor="ctr"/>
          <a:lstStyle/>
          <a:p>
            <a:pPr algn="ctr"/>
            <a:r>
              <a:rPr lang="zh-CN" altLang="en-US" sz="1015"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107" name="六边形 106"/>
          <p:cNvSpPr/>
          <p:nvPr/>
        </p:nvSpPr>
        <p:spPr>
          <a:xfrm>
            <a:off x="6284252" y="1681308"/>
            <a:ext cx="997876" cy="860288"/>
          </a:xfrm>
          <a:prstGeom prst="hexagon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2918" tIns="26459" rIns="52918" bIns="26459" rtlCol="0" anchor="ctr"/>
          <a:lstStyle/>
          <a:p>
            <a:pPr algn="ctr"/>
            <a:r>
              <a:rPr lang="zh-CN" altLang="en-US" sz="1015"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108" name="六边形 107"/>
          <p:cNvSpPr/>
          <p:nvPr/>
        </p:nvSpPr>
        <p:spPr>
          <a:xfrm>
            <a:off x="2903670" y="1681308"/>
            <a:ext cx="997876" cy="860288"/>
          </a:xfrm>
          <a:prstGeom prst="hexagon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2918" tIns="26459" rIns="52918" bIns="26459" rtlCol="0" anchor="ctr"/>
          <a:lstStyle/>
          <a:p>
            <a:pPr algn="ctr"/>
            <a:endParaRPr lang="zh-CN" altLang="en-US" sz="1015"/>
          </a:p>
        </p:txBody>
      </p:sp>
      <p:sp>
        <p:nvSpPr>
          <p:cNvPr id="110" name="六边形 109"/>
          <p:cNvSpPr/>
          <p:nvPr/>
        </p:nvSpPr>
        <p:spPr>
          <a:xfrm>
            <a:off x="3748815" y="3076807"/>
            <a:ext cx="997876" cy="860288"/>
          </a:xfrm>
          <a:prstGeom prst="hexagon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2918" tIns="26459" rIns="52918" bIns="26459" rtlCol="0" anchor="ctr"/>
          <a:lstStyle/>
          <a:p>
            <a:pPr algn="ctr"/>
            <a:endParaRPr lang="zh-CN" altLang="en-US" sz="1015"/>
          </a:p>
        </p:txBody>
      </p:sp>
      <p:sp>
        <p:nvSpPr>
          <p:cNvPr id="111" name="六边形 110"/>
          <p:cNvSpPr/>
          <p:nvPr/>
        </p:nvSpPr>
        <p:spPr>
          <a:xfrm>
            <a:off x="5439107" y="3076807"/>
            <a:ext cx="997876" cy="860288"/>
          </a:xfrm>
          <a:prstGeom prst="hexagon">
            <a:avLst/>
          </a:prstGeom>
          <a:solidFill>
            <a:srgbClr val="CB1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2918" tIns="26459" rIns="52918" bIns="26459" rtlCol="0" anchor="ctr"/>
          <a:lstStyle/>
          <a:p>
            <a:pPr algn="ctr"/>
            <a:r>
              <a:rPr lang="zh-CN" altLang="en-US" sz="1015"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112" name="六边形 111"/>
          <p:cNvSpPr/>
          <p:nvPr/>
        </p:nvSpPr>
        <p:spPr>
          <a:xfrm>
            <a:off x="6284252" y="2601711"/>
            <a:ext cx="997876" cy="860288"/>
          </a:xfrm>
          <a:prstGeom prst="hexagon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2918" tIns="26459" rIns="52918" bIns="26459" rtlCol="0" anchor="ctr"/>
          <a:lstStyle/>
          <a:p>
            <a:pPr algn="ctr"/>
            <a:r>
              <a:rPr lang="zh-CN" altLang="en-US" sz="1015"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113" name="六边形 112"/>
          <p:cNvSpPr/>
          <p:nvPr/>
        </p:nvSpPr>
        <p:spPr>
          <a:xfrm>
            <a:off x="2903670" y="2601711"/>
            <a:ext cx="997876" cy="860288"/>
          </a:xfrm>
          <a:prstGeom prst="hexagon">
            <a:avLst/>
          </a:prstGeom>
          <a:solidFill>
            <a:srgbClr val="CB1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2918" tIns="26459" rIns="52918" bIns="26459" rtlCol="0" anchor="ctr"/>
          <a:lstStyle/>
          <a:p>
            <a:pPr algn="ctr"/>
            <a:r>
              <a:rPr lang="zh-CN" altLang="en-US" sz="1015"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114" name="六边形 113"/>
          <p:cNvSpPr/>
          <p:nvPr/>
        </p:nvSpPr>
        <p:spPr>
          <a:xfrm>
            <a:off x="2058522" y="2153343"/>
            <a:ext cx="997876" cy="860288"/>
          </a:xfrm>
          <a:prstGeom prst="hexagon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2918" tIns="26459" rIns="52918" bIns="26459" rtlCol="0" anchor="ctr"/>
          <a:lstStyle/>
          <a:p>
            <a:pPr algn="ctr"/>
            <a:r>
              <a:rPr lang="zh-CN" altLang="en-US" sz="1015"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115" name="TextBox 114"/>
          <p:cNvSpPr txBox="1"/>
          <p:nvPr/>
        </p:nvSpPr>
        <p:spPr>
          <a:xfrm flipH="1">
            <a:off x="1750483" y="3729215"/>
            <a:ext cx="1075468" cy="238101"/>
          </a:xfrm>
          <a:prstGeom prst="rect">
            <a:avLst/>
          </a:prstGeom>
          <a:noFill/>
        </p:spPr>
        <p:txBody>
          <a:bodyPr wrap="square" lIns="52918" tIns="26459" rIns="52918" bIns="26459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itchFamily="34" charset="0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r>
              <a:rPr lang="zh-CN" altLang="en-US" sz="1500" b="0" dirty="0">
                <a:solidFill>
                  <a:srgbClr val="25C0B7"/>
                </a:solidFill>
                <a:latin typeface="Arial Rounded MT Bold" pitchFamily="34" charset="0"/>
                <a:cs typeface="Times New Roman" panose="02020603050405020304" pitchFamily="18" charset="0"/>
              </a:rPr>
              <a:t>添加标题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1750484" y="3946458"/>
            <a:ext cx="2574751" cy="383525"/>
          </a:xfrm>
          <a:prstGeom prst="rect">
            <a:avLst/>
          </a:prstGeom>
          <a:noFill/>
        </p:spPr>
        <p:txBody>
          <a:bodyPr wrap="square" lIns="52918" tIns="26459" rIns="52918" bIns="26459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825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</a:t>
            </a:r>
          </a:p>
        </p:txBody>
      </p:sp>
      <p:sp>
        <p:nvSpPr>
          <p:cNvPr id="50" name="矩形 49"/>
          <p:cNvSpPr/>
          <p:nvPr/>
        </p:nvSpPr>
        <p:spPr>
          <a:xfrm>
            <a:off x="-33115" y="5002020"/>
            <a:ext cx="3059302" cy="202230"/>
          </a:xfrm>
          <a:prstGeom prst="rect">
            <a:avLst/>
          </a:prstGeom>
          <a:solidFill>
            <a:srgbClr val="CB1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51" name="矩形 50"/>
          <p:cNvSpPr/>
          <p:nvPr/>
        </p:nvSpPr>
        <p:spPr>
          <a:xfrm>
            <a:off x="3027061" y="5002020"/>
            <a:ext cx="3059302" cy="202230"/>
          </a:xfrm>
          <a:prstGeom prst="rect">
            <a:avLst/>
          </a:prstGeom>
          <a:solidFill>
            <a:srgbClr val="CB1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52" name="矩形 51"/>
          <p:cNvSpPr/>
          <p:nvPr/>
        </p:nvSpPr>
        <p:spPr>
          <a:xfrm>
            <a:off x="6084104" y="5002020"/>
            <a:ext cx="3059302" cy="202230"/>
          </a:xfrm>
          <a:prstGeom prst="rect">
            <a:avLst/>
          </a:prstGeom>
          <a:solidFill>
            <a:srgbClr val="CB1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prism isInverted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300" tmFilter="0, 0; .2, .5; .8, .5; 1, 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50" autoRev="1" fill="hold"/>
                                        <p:tgtEl>
                                          <p:spTgt spid="1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3" presetClass="entr" presetSubtype="52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6" presetClass="emph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300" tmFilter="0, 0; .2, .5; .8, .5; 1, 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150" autoRev="1" fill="hold"/>
                                        <p:tgtEl>
                                          <p:spTgt spid="10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3" presetClass="entr" presetSubtype="52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300" tmFilter="0, 0; .2, .5; .8, .5; 1, 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150" autoRev="1" fill="hold"/>
                                        <p:tgtEl>
                                          <p:spTgt spid="9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3" presetClass="entr" presetSubtype="52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3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6" presetClass="emph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300" tmFilter="0, 0; .2, .5; .8, .5; 1, 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150" autoRev="1" fill="hold"/>
                                        <p:tgtEl>
                                          <p:spTgt spid="10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3" presetClass="entr" presetSubtype="52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6" presetClass="emph" presetSubtype="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300" tmFilter="0, 0; .2, .5; .8, .5; 1, 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150" autoRev="1" fill="hold"/>
                                        <p:tgtEl>
                                          <p:spTgt spid="10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3" presetClass="entr" presetSubtype="52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3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6" presetClass="emph" presetSubtype="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300" tmFilter="0, 0; .2, .5; .8, .5; 1, 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150" autoRev="1" fill="hold"/>
                                        <p:tgtEl>
                                          <p:spTgt spid="10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3" presetClass="entr" presetSubtype="52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6" presetClass="emph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300" tmFilter="0, 0; .2, .5; .8, .5; 1, 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150" autoRev="1" fill="hold"/>
                                        <p:tgtEl>
                                          <p:spTgt spid="10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23" presetClass="entr" presetSubtype="52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6" presetClass="emph" presetSubtype="0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300" tmFilter="0, 0; .2, .5; .8, .5; 1, 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150" autoRev="1" fill="hold"/>
                                        <p:tgtEl>
                                          <p:spTgt spid="1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23" presetClass="entr" presetSubtype="52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3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6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300" tmFilter="0, 0; .2, .5; .8, .5; 1, 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150" autoRev="1" fill="hold"/>
                                        <p:tgtEl>
                                          <p:spTgt spid="10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23" presetClass="entr" presetSubtype="52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3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3" presetClass="entr" presetSubtype="52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3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6" presetClass="emph" presetSubtype="0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300" tmFilter="0, 0; .2, .5; .8, .5; 1, 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150" autoRev="1" fill="hold"/>
                                        <p:tgtEl>
                                          <p:spTgt spid="1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mph" presetSubtype="0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300" tmFilter="0, 0; .2, .5; .8, .5; 1, 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150" autoRev="1" fill="hold"/>
                                        <p:tgtEl>
                                          <p:spTgt spid="1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4" presetID="23" presetClass="entr" presetSubtype="52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6" presetClass="emph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300" tmFilter="0, 0; .2, .5; .8, .5; 1, 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150" autoRev="1" fill="hold"/>
                                        <p:tgtEl>
                                          <p:spTgt spid="1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animBg="1"/>
      <p:bldP spid="98" grpId="1" animBg="1"/>
      <p:bldP spid="103" grpId="0" animBg="1"/>
      <p:bldP spid="103" grpId="1" animBg="1"/>
      <p:bldP spid="104" grpId="0" animBg="1"/>
      <p:bldP spid="104" grpId="1" animBg="1"/>
      <p:bldP spid="105" grpId="0" animBg="1"/>
      <p:bldP spid="105" grpId="1" animBg="1"/>
      <p:bldP spid="106" grpId="0" animBg="1"/>
      <p:bldP spid="106" grpId="1" animBg="1"/>
      <p:bldP spid="107" grpId="0" animBg="1"/>
      <p:bldP spid="107" grpId="1" animBg="1"/>
      <p:bldP spid="108" grpId="0" animBg="1"/>
      <p:bldP spid="108" grpId="1" animBg="1"/>
      <p:bldP spid="110" grpId="0" animBg="1"/>
      <p:bldP spid="110" grpId="1" animBg="1"/>
      <p:bldP spid="111" grpId="0" animBg="1"/>
      <p:bldP spid="111" grpId="1" animBg="1"/>
      <p:bldP spid="112" grpId="0" animBg="1"/>
      <p:bldP spid="112" grpId="1" animBg="1"/>
      <p:bldP spid="113" grpId="0" animBg="1"/>
      <p:bldP spid="113" grpId="1" animBg="1"/>
      <p:bldP spid="114" grpId="0" animBg="1"/>
      <p:bldP spid="114" grpId="1" animBg="1"/>
      <p:bldP spid="115" grpId="0"/>
      <p:bldP spid="1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192731" y="1977684"/>
            <a:ext cx="4830312" cy="922147"/>
            <a:chOff x="2922847" y="2636911"/>
            <a:chExt cx="6440416" cy="1229529"/>
          </a:xfrm>
        </p:grpSpPr>
        <p:sp>
          <p:nvSpPr>
            <p:cNvPr id="69" name="直接连接符 5"/>
            <p:cNvSpPr>
              <a:spLocks noChangeShapeType="1"/>
            </p:cNvSpPr>
            <p:nvPr/>
          </p:nvSpPr>
          <p:spPr bwMode="auto">
            <a:xfrm>
              <a:off x="2922847" y="3186087"/>
              <a:ext cx="1839656" cy="680353"/>
            </a:xfrm>
            <a:prstGeom prst="line">
              <a:avLst/>
            </a:prstGeom>
            <a:noFill/>
            <a:ln w="9525" cap="flat" cmpd="sng">
              <a:solidFill>
                <a:schemeClr val="tx1">
                  <a:lumMod val="50000"/>
                  <a:lumOff val="50000"/>
                </a:schemeClr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015"/>
            </a:p>
          </p:txBody>
        </p:sp>
        <p:sp>
          <p:nvSpPr>
            <p:cNvPr id="70" name="直接连接符 158"/>
            <p:cNvSpPr>
              <a:spLocks noChangeShapeType="1"/>
            </p:cNvSpPr>
            <p:nvPr/>
          </p:nvSpPr>
          <p:spPr bwMode="auto">
            <a:xfrm flipV="1">
              <a:off x="4762503" y="2636911"/>
              <a:ext cx="2628847" cy="1229527"/>
            </a:xfrm>
            <a:prstGeom prst="line">
              <a:avLst/>
            </a:prstGeom>
            <a:noFill/>
            <a:ln w="9525" cap="flat" cmpd="sng">
              <a:solidFill>
                <a:schemeClr val="tx1">
                  <a:lumMod val="50000"/>
                  <a:lumOff val="50000"/>
                </a:schemeClr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015"/>
            </a:p>
          </p:txBody>
        </p:sp>
        <p:sp>
          <p:nvSpPr>
            <p:cNvPr id="71" name="直接连接符 159"/>
            <p:cNvSpPr>
              <a:spLocks noChangeShapeType="1"/>
            </p:cNvSpPr>
            <p:nvPr/>
          </p:nvSpPr>
          <p:spPr bwMode="auto">
            <a:xfrm>
              <a:off x="7391350" y="2636912"/>
              <a:ext cx="1971913" cy="961472"/>
            </a:xfrm>
            <a:prstGeom prst="line">
              <a:avLst/>
            </a:prstGeom>
            <a:noFill/>
            <a:ln w="9525" cap="flat" cmpd="sng">
              <a:solidFill>
                <a:schemeClr val="tx1">
                  <a:lumMod val="50000"/>
                  <a:lumOff val="50000"/>
                </a:schemeClr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015"/>
            </a:p>
          </p:txBody>
        </p:sp>
      </p:grpSp>
      <p:sp>
        <p:nvSpPr>
          <p:cNvPr id="123" name="TextBox 122"/>
          <p:cNvSpPr txBox="1"/>
          <p:nvPr/>
        </p:nvSpPr>
        <p:spPr>
          <a:xfrm>
            <a:off x="1191746" y="3327998"/>
            <a:ext cx="1330707" cy="429340"/>
          </a:xfrm>
          <a:prstGeom prst="rect">
            <a:avLst/>
          </a:prstGeom>
          <a:noFill/>
        </p:spPr>
        <p:txBody>
          <a:bodyPr wrap="square" lIns="68573" tIns="34286" rIns="68573" bIns="34286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9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1191746" y="3025293"/>
            <a:ext cx="1330707" cy="346249"/>
          </a:xfrm>
          <a:prstGeom prst="rect">
            <a:avLst/>
          </a:prstGeom>
          <a:noFill/>
        </p:spPr>
        <p:txBody>
          <a:bodyPr wrap="square" lIns="68573" tIns="0" rIns="68573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500" b="1" dirty="0">
                <a:solidFill>
                  <a:srgbClr val="CB1B3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添加标题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2789802" y="3684545"/>
            <a:ext cx="1330707" cy="429340"/>
          </a:xfrm>
          <a:prstGeom prst="rect">
            <a:avLst/>
          </a:prstGeom>
          <a:noFill/>
        </p:spPr>
        <p:txBody>
          <a:bodyPr wrap="square" lIns="68573" tIns="34286" rIns="68573" bIns="34286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9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2789802" y="3381840"/>
            <a:ext cx="1330707" cy="346249"/>
          </a:xfrm>
          <a:prstGeom prst="rect">
            <a:avLst/>
          </a:prstGeom>
          <a:noFill/>
        </p:spPr>
        <p:txBody>
          <a:bodyPr wrap="square" lIns="68573" tIns="0" rIns="68573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500" b="1" dirty="0">
                <a:solidFill>
                  <a:srgbClr val="CB1B3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添加标题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4807467" y="3240082"/>
            <a:ext cx="1330707" cy="429340"/>
          </a:xfrm>
          <a:prstGeom prst="rect">
            <a:avLst/>
          </a:prstGeom>
          <a:noFill/>
        </p:spPr>
        <p:txBody>
          <a:bodyPr wrap="square" lIns="68573" tIns="34286" rIns="68573" bIns="34286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9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4807467" y="2926492"/>
            <a:ext cx="1330707" cy="346249"/>
          </a:xfrm>
          <a:prstGeom prst="rect">
            <a:avLst/>
          </a:prstGeom>
          <a:noFill/>
        </p:spPr>
        <p:txBody>
          <a:bodyPr wrap="square" lIns="68573" tIns="0" rIns="68573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500" b="1" dirty="0">
                <a:solidFill>
                  <a:srgbClr val="CB1B3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添加标题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6589665" y="3533412"/>
            <a:ext cx="1330707" cy="429340"/>
          </a:xfrm>
          <a:prstGeom prst="rect">
            <a:avLst/>
          </a:prstGeom>
          <a:noFill/>
        </p:spPr>
        <p:txBody>
          <a:bodyPr wrap="square" lIns="68573" tIns="34286" rIns="68573" bIns="34286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9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6589665" y="3219822"/>
            <a:ext cx="1330707" cy="346249"/>
          </a:xfrm>
          <a:prstGeom prst="rect">
            <a:avLst/>
          </a:prstGeom>
          <a:noFill/>
        </p:spPr>
        <p:txBody>
          <a:bodyPr wrap="square" lIns="68573" tIns="0" rIns="68573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500" b="1" dirty="0">
                <a:solidFill>
                  <a:srgbClr val="CB1B3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添加标题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1577178" y="2091909"/>
            <a:ext cx="647700" cy="682228"/>
            <a:chOff x="2102110" y="2789212"/>
            <a:chExt cx="863600" cy="909637"/>
          </a:xfrm>
        </p:grpSpPr>
        <p:sp>
          <p:nvSpPr>
            <p:cNvPr id="78" name="矩形 2"/>
            <p:cNvSpPr>
              <a:spLocks noChangeArrowheads="1"/>
            </p:cNvSpPr>
            <p:nvPr/>
          </p:nvSpPr>
          <p:spPr bwMode="auto">
            <a:xfrm>
              <a:off x="2102110" y="2789212"/>
              <a:ext cx="863600" cy="909637"/>
            </a:xfrm>
            <a:prstGeom prst="rect">
              <a:avLst/>
            </a:prstGeom>
            <a:solidFill>
              <a:srgbClr val="CB1B3D"/>
            </a:solidFill>
            <a:ln>
              <a:noFill/>
            </a:ln>
            <a:effectLst>
              <a:reflection blurRad="6350" stA="52000" endA="300" endPos="35000" dir="5400000" sy="-100000" algn="bl" rotWithShape="0"/>
            </a:effectLst>
          </p:spPr>
          <p:txBody>
            <a:bodyPr anchor="ctr"/>
            <a:lstStyle/>
            <a:p>
              <a:pPr algn="ctr"/>
              <a:endParaRPr lang="zh-CN" altLang="zh-CN" sz="1015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07" name="文本框 19"/>
            <p:cNvSpPr>
              <a:spLocks noChangeArrowheads="1"/>
            </p:cNvSpPr>
            <p:nvPr/>
          </p:nvSpPr>
          <p:spPr bwMode="auto">
            <a:xfrm>
              <a:off x="2129161" y="2837035"/>
              <a:ext cx="809497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01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" name="矩形 1"/>
            <p:cNvSpPr/>
            <p:nvPr/>
          </p:nvSpPr>
          <p:spPr>
            <a:xfrm>
              <a:off x="2102110" y="3421809"/>
              <a:ext cx="863600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3103061" y="2197827"/>
            <a:ext cx="892578" cy="933450"/>
            <a:chOff x="4190466" y="3106258"/>
            <a:chExt cx="1190104" cy="1244600"/>
          </a:xfrm>
        </p:grpSpPr>
        <p:sp>
          <p:nvSpPr>
            <p:cNvPr id="82" name="矩形 150"/>
            <p:cNvSpPr>
              <a:spLocks noChangeArrowheads="1"/>
            </p:cNvSpPr>
            <p:nvPr/>
          </p:nvSpPr>
          <p:spPr bwMode="auto">
            <a:xfrm>
              <a:off x="4199470" y="3106258"/>
              <a:ext cx="1181100" cy="1244600"/>
            </a:xfrm>
            <a:prstGeom prst="rect">
              <a:avLst/>
            </a:prstGeom>
            <a:solidFill>
              <a:srgbClr val="CB1B3D"/>
            </a:solidFill>
            <a:ln>
              <a:noFill/>
            </a:ln>
            <a:effectLst>
              <a:reflection blurRad="6350" stA="52000" endA="300" endPos="35000" dir="5400000" sy="-100000" algn="bl" rotWithShape="0"/>
            </a:effectLst>
          </p:spPr>
          <p:txBody>
            <a:bodyPr anchor="ctr"/>
            <a:lstStyle/>
            <a:p>
              <a:pPr algn="ctr"/>
              <a:endParaRPr lang="zh-CN" altLang="zh-CN" sz="1015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08" name="文本框 19"/>
            <p:cNvSpPr>
              <a:spLocks noChangeArrowheads="1"/>
            </p:cNvSpPr>
            <p:nvPr/>
          </p:nvSpPr>
          <p:spPr bwMode="auto">
            <a:xfrm>
              <a:off x="4216183" y="3272566"/>
              <a:ext cx="1126449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sz="3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02</a:t>
              </a:r>
              <a:endParaRPr lang="zh-CN" altLang="en-US" sz="3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31" name="矩形 130"/>
            <p:cNvSpPr/>
            <p:nvPr/>
          </p:nvSpPr>
          <p:spPr>
            <a:xfrm>
              <a:off x="4190466" y="4058588"/>
              <a:ext cx="1190104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4941362" y="1523385"/>
            <a:ext cx="1074084" cy="1089422"/>
            <a:chOff x="6480176" y="2152171"/>
            <a:chExt cx="1432112" cy="1452562"/>
          </a:xfrm>
        </p:grpSpPr>
        <p:sp>
          <p:nvSpPr>
            <p:cNvPr id="83" name="矩形 156"/>
            <p:cNvSpPr>
              <a:spLocks noChangeArrowheads="1"/>
            </p:cNvSpPr>
            <p:nvPr/>
          </p:nvSpPr>
          <p:spPr bwMode="auto">
            <a:xfrm>
              <a:off x="6534338" y="2152171"/>
              <a:ext cx="1377950" cy="1452562"/>
            </a:xfrm>
            <a:prstGeom prst="rect">
              <a:avLst/>
            </a:prstGeom>
            <a:solidFill>
              <a:srgbClr val="CB1B3D"/>
            </a:solidFill>
            <a:ln>
              <a:noFill/>
            </a:ln>
            <a:effectLst>
              <a:reflection blurRad="6350" stA="52000" endA="300" endPos="35000" dir="5400000" sy="-100000" algn="bl" rotWithShape="0"/>
            </a:effectLst>
          </p:spPr>
          <p:txBody>
            <a:bodyPr anchor="ctr"/>
            <a:lstStyle/>
            <a:p>
              <a:pPr algn="ctr"/>
              <a:endParaRPr lang="zh-CN" altLang="zh-CN" sz="1015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09" name="文本框 19"/>
            <p:cNvSpPr>
              <a:spLocks noChangeArrowheads="1"/>
            </p:cNvSpPr>
            <p:nvPr/>
          </p:nvSpPr>
          <p:spPr bwMode="auto">
            <a:xfrm>
              <a:off x="6808157" y="2466046"/>
              <a:ext cx="776111" cy="677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2700" b="1" spc="-113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03</a:t>
              </a:r>
              <a:endParaRPr lang="zh-CN" altLang="en-US" sz="1015" b="1" spc="-113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32" name="矩形 131"/>
            <p:cNvSpPr/>
            <p:nvPr/>
          </p:nvSpPr>
          <p:spPr>
            <a:xfrm>
              <a:off x="6480176" y="3318189"/>
              <a:ext cx="1432112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6807780" y="2067767"/>
            <a:ext cx="885825" cy="933450"/>
            <a:chOff x="9036558" y="2991386"/>
            <a:chExt cx="1181100" cy="1244600"/>
          </a:xfrm>
        </p:grpSpPr>
        <p:sp>
          <p:nvSpPr>
            <p:cNvPr id="100" name="矩形 157"/>
            <p:cNvSpPr>
              <a:spLocks noChangeArrowheads="1"/>
            </p:cNvSpPr>
            <p:nvPr/>
          </p:nvSpPr>
          <p:spPr bwMode="auto">
            <a:xfrm>
              <a:off x="9036558" y="2991386"/>
              <a:ext cx="1181100" cy="1244600"/>
            </a:xfrm>
            <a:prstGeom prst="rect">
              <a:avLst/>
            </a:prstGeom>
            <a:solidFill>
              <a:srgbClr val="CB1B3D"/>
            </a:solidFill>
            <a:ln>
              <a:noFill/>
            </a:ln>
            <a:effectLst>
              <a:reflection blurRad="6350" stA="52000" endA="300" endPos="35000" dir="5400000" sy="-100000" algn="bl" rotWithShape="0"/>
            </a:effectLst>
          </p:spPr>
          <p:txBody>
            <a:bodyPr anchor="ctr"/>
            <a:lstStyle/>
            <a:p>
              <a:pPr algn="ctr"/>
              <a:endParaRPr lang="zh-CN" altLang="zh-CN" sz="1015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10" name="文本框 19"/>
            <p:cNvSpPr>
              <a:spLocks noChangeArrowheads="1"/>
            </p:cNvSpPr>
            <p:nvPr/>
          </p:nvSpPr>
          <p:spPr bwMode="auto">
            <a:xfrm>
              <a:off x="9204649" y="3220109"/>
              <a:ext cx="814753" cy="677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27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04</a:t>
              </a:r>
              <a:endParaRPr lang="zh-CN" altLang="en-US" sz="101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33" name="矩形 132"/>
            <p:cNvSpPr/>
            <p:nvPr/>
          </p:nvSpPr>
          <p:spPr>
            <a:xfrm>
              <a:off x="9036558" y="3897848"/>
              <a:ext cx="1181100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</p:grpSp>
      <p:sp>
        <p:nvSpPr>
          <p:cNvPr id="59" name="矩形 58"/>
          <p:cNvSpPr/>
          <p:nvPr/>
        </p:nvSpPr>
        <p:spPr>
          <a:xfrm>
            <a:off x="-33115" y="4938282"/>
            <a:ext cx="3059302" cy="202230"/>
          </a:xfrm>
          <a:prstGeom prst="rect">
            <a:avLst/>
          </a:prstGeom>
          <a:solidFill>
            <a:srgbClr val="CB1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60" name="矩形 59"/>
          <p:cNvSpPr/>
          <p:nvPr/>
        </p:nvSpPr>
        <p:spPr>
          <a:xfrm>
            <a:off x="3027061" y="4938282"/>
            <a:ext cx="3059302" cy="202230"/>
          </a:xfrm>
          <a:prstGeom prst="rect">
            <a:avLst/>
          </a:prstGeom>
          <a:solidFill>
            <a:srgbClr val="CB1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61" name="矩形 60"/>
          <p:cNvSpPr/>
          <p:nvPr/>
        </p:nvSpPr>
        <p:spPr>
          <a:xfrm>
            <a:off x="6084104" y="4938282"/>
            <a:ext cx="3059302" cy="202230"/>
          </a:xfrm>
          <a:prstGeom prst="rect">
            <a:avLst/>
          </a:prstGeom>
          <a:solidFill>
            <a:srgbClr val="CB1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prism isInverted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/>
      <p:bldP spid="124" grpId="0"/>
      <p:bldP spid="125" grpId="0"/>
      <p:bldP spid="126" grpId="0"/>
      <p:bldP spid="127" grpId="0"/>
      <p:bldP spid="128" grpId="0"/>
      <p:bldP spid="129" grpId="0"/>
      <p:bldP spid="1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组合 71"/>
          <p:cNvGrpSpPr/>
          <p:nvPr/>
        </p:nvGrpSpPr>
        <p:grpSpPr>
          <a:xfrm>
            <a:off x="2815505" y="2037770"/>
            <a:ext cx="1165976" cy="1164870"/>
            <a:chOff x="5305425" y="2638425"/>
            <a:chExt cx="1579563" cy="1577975"/>
          </a:xfrm>
          <a:solidFill>
            <a:srgbClr val="ED4545"/>
          </a:solidFill>
        </p:grpSpPr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5305425" y="2638425"/>
              <a:ext cx="1579563" cy="1577975"/>
            </a:xfrm>
            <a:custGeom>
              <a:avLst/>
              <a:gdLst>
                <a:gd name="T0" fmla="*/ 421 w 421"/>
                <a:gd name="T1" fmla="*/ 229 h 421"/>
                <a:gd name="T2" fmla="*/ 398 w 421"/>
                <a:gd name="T3" fmla="*/ 188 h 421"/>
                <a:gd name="T4" fmla="*/ 367 w 421"/>
                <a:gd name="T5" fmla="*/ 146 h 421"/>
                <a:gd name="T6" fmla="*/ 402 w 421"/>
                <a:gd name="T7" fmla="*/ 122 h 421"/>
                <a:gd name="T8" fmla="*/ 361 w 421"/>
                <a:gd name="T9" fmla="*/ 97 h 421"/>
                <a:gd name="T10" fmla="*/ 314 w 421"/>
                <a:gd name="T11" fmla="*/ 77 h 421"/>
                <a:gd name="T12" fmla="*/ 332 w 421"/>
                <a:gd name="T13" fmla="*/ 38 h 421"/>
                <a:gd name="T14" fmla="*/ 285 w 421"/>
                <a:gd name="T15" fmla="*/ 37 h 421"/>
                <a:gd name="T16" fmla="*/ 233 w 421"/>
                <a:gd name="T17" fmla="*/ 43 h 421"/>
                <a:gd name="T18" fmla="*/ 229 w 421"/>
                <a:gd name="T19" fmla="*/ 0 h 421"/>
                <a:gd name="T20" fmla="*/ 188 w 421"/>
                <a:gd name="T21" fmla="*/ 23 h 421"/>
                <a:gd name="T22" fmla="*/ 146 w 421"/>
                <a:gd name="T23" fmla="*/ 54 h 421"/>
                <a:gd name="T24" fmla="*/ 122 w 421"/>
                <a:gd name="T25" fmla="*/ 19 h 421"/>
                <a:gd name="T26" fmla="*/ 98 w 421"/>
                <a:gd name="T27" fmla="*/ 60 h 421"/>
                <a:gd name="T28" fmla="*/ 77 w 421"/>
                <a:gd name="T29" fmla="*/ 107 h 421"/>
                <a:gd name="T30" fmla="*/ 38 w 421"/>
                <a:gd name="T31" fmla="*/ 89 h 421"/>
                <a:gd name="T32" fmla="*/ 37 w 421"/>
                <a:gd name="T33" fmla="*/ 136 h 421"/>
                <a:gd name="T34" fmla="*/ 43 w 421"/>
                <a:gd name="T35" fmla="*/ 188 h 421"/>
                <a:gd name="T36" fmla="*/ 0 w 421"/>
                <a:gd name="T37" fmla="*/ 192 h 421"/>
                <a:gd name="T38" fmla="*/ 24 w 421"/>
                <a:gd name="T39" fmla="*/ 233 h 421"/>
                <a:gd name="T40" fmla="*/ 54 w 421"/>
                <a:gd name="T41" fmla="*/ 274 h 421"/>
                <a:gd name="T42" fmla="*/ 19 w 421"/>
                <a:gd name="T43" fmla="*/ 299 h 421"/>
                <a:gd name="T44" fmla="*/ 60 w 421"/>
                <a:gd name="T45" fmla="*/ 323 h 421"/>
                <a:gd name="T46" fmla="*/ 107 w 421"/>
                <a:gd name="T47" fmla="*/ 344 h 421"/>
                <a:gd name="T48" fmla="*/ 89 w 421"/>
                <a:gd name="T49" fmla="*/ 383 h 421"/>
                <a:gd name="T50" fmla="*/ 137 w 421"/>
                <a:gd name="T51" fmla="*/ 384 h 421"/>
                <a:gd name="T52" fmla="*/ 188 w 421"/>
                <a:gd name="T53" fmla="*/ 378 h 421"/>
                <a:gd name="T54" fmla="*/ 192 w 421"/>
                <a:gd name="T55" fmla="*/ 421 h 421"/>
                <a:gd name="T56" fmla="*/ 233 w 421"/>
                <a:gd name="T57" fmla="*/ 397 h 421"/>
                <a:gd name="T58" fmla="*/ 275 w 421"/>
                <a:gd name="T59" fmla="*/ 367 h 421"/>
                <a:gd name="T60" fmla="*/ 299 w 421"/>
                <a:gd name="T61" fmla="*/ 402 h 421"/>
                <a:gd name="T62" fmla="*/ 324 w 421"/>
                <a:gd name="T63" fmla="*/ 361 h 421"/>
                <a:gd name="T64" fmla="*/ 344 w 421"/>
                <a:gd name="T65" fmla="*/ 314 h 421"/>
                <a:gd name="T66" fmla="*/ 383 w 421"/>
                <a:gd name="T67" fmla="*/ 332 h 421"/>
                <a:gd name="T68" fmla="*/ 384 w 421"/>
                <a:gd name="T69" fmla="*/ 284 h 421"/>
                <a:gd name="T70" fmla="*/ 378 w 421"/>
                <a:gd name="T71" fmla="*/ 233 h 421"/>
                <a:gd name="T72" fmla="*/ 211 w 421"/>
                <a:gd name="T73" fmla="*/ 236 h 421"/>
                <a:gd name="T74" fmla="*/ 211 w 421"/>
                <a:gd name="T75" fmla="*/ 185 h 421"/>
                <a:gd name="T76" fmla="*/ 211 w 421"/>
                <a:gd name="T77" fmla="*/ 236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1" h="421">
                  <a:moveTo>
                    <a:pt x="398" y="233"/>
                  </a:moveTo>
                  <a:cubicBezTo>
                    <a:pt x="421" y="229"/>
                    <a:pt x="421" y="229"/>
                    <a:pt x="421" y="229"/>
                  </a:cubicBezTo>
                  <a:cubicBezTo>
                    <a:pt x="421" y="192"/>
                    <a:pt x="421" y="192"/>
                    <a:pt x="421" y="192"/>
                  </a:cubicBezTo>
                  <a:cubicBezTo>
                    <a:pt x="398" y="188"/>
                    <a:pt x="398" y="188"/>
                    <a:pt x="398" y="188"/>
                  </a:cubicBezTo>
                  <a:cubicBezTo>
                    <a:pt x="378" y="188"/>
                    <a:pt x="378" y="188"/>
                    <a:pt x="378" y="188"/>
                  </a:cubicBezTo>
                  <a:cubicBezTo>
                    <a:pt x="376" y="173"/>
                    <a:pt x="372" y="159"/>
                    <a:pt x="367" y="146"/>
                  </a:cubicBezTo>
                  <a:cubicBezTo>
                    <a:pt x="384" y="136"/>
                    <a:pt x="384" y="136"/>
                    <a:pt x="384" y="136"/>
                  </a:cubicBezTo>
                  <a:cubicBezTo>
                    <a:pt x="402" y="122"/>
                    <a:pt x="402" y="122"/>
                    <a:pt x="402" y="122"/>
                  </a:cubicBezTo>
                  <a:cubicBezTo>
                    <a:pt x="383" y="89"/>
                    <a:pt x="383" y="89"/>
                    <a:pt x="383" y="89"/>
                  </a:cubicBezTo>
                  <a:cubicBezTo>
                    <a:pt x="361" y="97"/>
                    <a:pt x="361" y="97"/>
                    <a:pt x="361" y="97"/>
                  </a:cubicBezTo>
                  <a:cubicBezTo>
                    <a:pt x="344" y="107"/>
                    <a:pt x="344" y="107"/>
                    <a:pt x="344" y="107"/>
                  </a:cubicBezTo>
                  <a:cubicBezTo>
                    <a:pt x="336" y="96"/>
                    <a:pt x="325" y="85"/>
                    <a:pt x="314" y="77"/>
                  </a:cubicBezTo>
                  <a:cubicBezTo>
                    <a:pt x="324" y="60"/>
                    <a:pt x="324" y="60"/>
                    <a:pt x="324" y="60"/>
                  </a:cubicBezTo>
                  <a:cubicBezTo>
                    <a:pt x="332" y="38"/>
                    <a:pt x="332" y="38"/>
                    <a:pt x="332" y="38"/>
                  </a:cubicBezTo>
                  <a:cubicBezTo>
                    <a:pt x="299" y="19"/>
                    <a:pt x="299" y="19"/>
                    <a:pt x="299" y="19"/>
                  </a:cubicBezTo>
                  <a:cubicBezTo>
                    <a:pt x="285" y="37"/>
                    <a:pt x="285" y="37"/>
                    <a:pt x="285" y="37"/>
                  </a:cubicBezTo>
                  <a:cubicBezTo>
                    <a:pt x="275" y="54"/>
                    <a:pt x="275" y="54"/>
                    <a:pt x="275" y="54"/>
                  </a:cubicBezTo>
                  <a:cubicBezTo>
                    <a:pt x="262" y="49"/>
                    <a:pt x="248" y="45"/>
                    <a:pt x="233" y="43"/>
                  </a:cubicBezTo>
                  <a:cubicBezTo>
                    <a:pt x="233" y="23"/>
                    <a:pt x="233" y="23"/>
                    <a:pt x="233" y="23"/>
                  </a:cubicBezTo>
                  <a:cubicBezTo>
                    <a:pt x="229" y="0"/>
                    <a:pt x="229" y="0"/>
                    <a:pt x="229" y="0"/>
                  </a:cubicBezTo>
                  <a:cubicBezTo>
                    <a:pt x="192" y="0"/>
                    <a:pt x="192" y="0"/>
                    <a:pt x="192" y="0"/>
                  </a:cubicBezTo>
                  <a:cubicBezTo>
                    <a:pt x="188" y="23"/>
                    <a:pt x="188" y="23"/>
                    <a:pt x="188" y="23"/>
                  </a:cubicBezTo>
                  <a:cubicBezTo>
                    <a:pt x="188" y="43"/>
                    <a:pt x="188" y="43"/>
                    <a:pt x="188" y="43"/>
                  </a:cubicBezTo>
                  <a:cubicBezTo>
                    <a:pt x="173" y="45"/>
                    <a:pt x="160" y="49"/>
                    <a:pt x="146" y="54"/>
                  </a:cubicBezTo>
                  <a:cubicBezTo>
                    <a:pt x="137" y="37"/>
                    <a:pt x="137" y="37"/>
                    <a:pt x="137" y="37"/>
                  </a:cubicBezTo>
                  <a:cubicBezTo>
                    <a:pt x="122" y="19"/>
                    <a:pt x="122" y="19"/>
                    <a:pt x="122" y="19"/>
                  </a:cubicBezTo>
                  <a:cubicBezTo>
                    <a:pt x="89" y="38"/>
                    <a:pt x="89" y="38"/>
                    <a:pt x="89" y="38"/>
                  </a:cubicBezTo>
                  <a:cubicBezTo>
                    <a:pt x="98" y="60"/>
                    <a:pt x="98" y="60"/>
                    <a:pt x="98" y="60"/>
                  </a:cubicBezTo>
                  <a:cubicBezTo>
                    <a:pt x="107" y="77"/>
                    <a:pt x="107" y="77"/>
                    <a:pt x="107" y="77"/>
                  </a:cubicBezTo>
                  <a:cubicBezTo>
                    <a:pt x="96" y="85"/>
                    <a:pt x="86" y="96"/>
                    <a:pt x="77" y="10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38" y="89"/>
                    <a:pt x="38" y="89"/>
                    <a:pt x="38" y="89"/>
                  </a:cubicBezTo>
                  <a:cubicBezTo>
                    <a:pt x="19" y="122"/>
                    <a:pt x="19" y="122"/>
                    <a:pt x="19" y="122"/>
                  </a:cubicBezTo>
                  <a:cubicBezTo>
                    <a:pt x="37" y="136"/>
                    <a:pt x="37" y="136"/>
                    <a:pt x="37" y="136"/>
                  </a:cubicBezTo>
                  <a:cubicBezTo>
                    <a:pt x="54" y="146"/>
                    <a:pt x="54" y="146"/>
                    <a:pt x="54" y="146"/>
                  </a:cubicBezTo>
                  <a:cubicBezTo>
                    <a:pt x="49" y="159"/>
                    <a:pt x="45" y="173"/>
                    <a:pt x="43" y="188"/>
                  </a:cubicBezTo>
                  <a:cubicBezTo>
                    <a:pt x="24" y="188"/>
                    <a:pt x="24" y="188"/>
                    <a:pt x="24" y="188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" y="233"/>
                    <a:pt x="24" y="233"/>
                    <a:pt x="24" y="233"/>
                  </a:cubicBezTo>
                  <a:cubicBezTo>
                    <a:pt x="43" y="233"/>
                    <a:pt x="43" y="233"/>
                    <a:pt x="43" y="233"/>
                  </a:cubicBezTo>
                  <a:cubicBezTo>
                    <a:pt x="45" y="247"/>
                    <a:pt x="49" y="261"/>
                    <a:pt x="54" y="274"/>
                  </a:cubicBezTo>
                  <a:cubicBezTo>
                    <a:pt x="37" y="284"/>
                    <a:pt x="37" y="284"/>
                    <a:pt x="37" y="284"/>
                  </a:cubicBezTo>
                  <a:cubicBezTo>
                    <a:pt x="19" y="299"/>
                    <a:pt x="19" y="299"/>
                    <a:pt x="19" y="299"/>
                  </a:cubicBezTo>
                  <a:cubicBezTo>
                    <a:pt x="38" y="332"/>
                    <a:pt x="38" y="332"/>
                    <a:pt x="38" y="332"/>
                  </a:cubicBezTo>
                  <a:cubicBezTo>
                    <a:pt x="60" y="323"/>
                    <a:pt x="60" y="323"/>
                    <a:pt x="60" y="323"/>
                  </a:cubicBezTo>
                  <a:cubicBezTo>
                    <a:pt x="77" y="314"/>
                    <a:pt x="77" y="314"/>
                    <a:pt x="77" y="314"/>
                  </a:cubicBezTo>
                  <a:cubicBezTo>
                    <a:pt x="86" y="325"/>
                    <a:pt x="96" y="335"/>
                    <a:pt x="107" y="344"/>
                  </a:cubicBezTo>
                  <a:cubicBezTo>
                    <a:pt x="98" y="361"/>
                    <a:pt x="98" y="361"/>
                    <a:pt x="98" y="361"/>
                  </a:cubicBezTo>
                  <a:cubicBezTo>
                    <a:pt x="89" y="383"/>
                    <a:pt x="89" y="383"/>
                    <a:pt x="89" y="383"/>
                  </a:cubicBezTo>
                  <a:cubicBezTo>
                    <a:pt x="122" y="402"/>
                    <a:pt x="122" y="402"/>
                    <a:pt x="122" y="402"/>
                  </a:cubicBezTo>
                  <a:cubicBezTo>
                    <a:pt x="137" y="384"/>
                    <a:pt x="137" y="384"/>
                    <a:pt x="137" y="384"/>
                  </a:cubicBezTo>
                  <a:cubicBezTo>
                    <a:pt x="146" y="367"/>
                    <a:pt x="146" y="367"/>
                    <a:pt x="146" y="367"/>
                  </a:cubicBezTo>
                  <a:cubicBezTo>
                    <a:pt x="160" y="372"/>
                    <a:pt x="173" y="376"/>
                    <a:pt x="188" y="378"/>
                  </a:cubicBezTo>
                  <a:cubicBezTo>
                    <a:pt x="188" y="397"/>
                    <a:pt x="188" y="397"/>
                    <a:pt x="188" y="397"/>
                  </a:cubicBezTo>
                  <a:cubicBezTo>
                    <a:pt x="192" y="421"/>
                    <a:pt x="192" y="421"/>
                    <a:pt x="192" y="421"/>
                  </a:cubicBezTo>
                  <a:cubicBezTo>
                    <a:pt x="229" y="421"/>
                    <a:pt x="229" y="421"/>
                    <a:pt x="229" y="421"/>
                  </a:cubicBezTo>
                  <a:cubicBezTo>
                    <a:pt x="233" y="397"/>
                    <a:pt x="233" y="397"/>
                    <a:pt x="233" y="397"/>
                  </a:cubicBezTo>
                  <a:cubicBezTo>
                    <a:pt x="233" y="378"/>
                    <a:pt x="233" y="378"/>
                    <a:pt x="233" y="378"/>
                  </a:cubicBezTo>
                  <a:cubicBezTo>
                    <a:pt x="248" y="376"/>
                    <a:pt x="262" y="372"/>
                    <a:pt x="275" y="367"/>
                  </a:cubicBezTo>
                  <a:cubicBezTo>
                    <a:pt x="285" y="384"/>
                    <a:pt x="285" y="384"/>
                    <a:pt x="285" y="384"/>
                  </a:cubicBezTo>
                  <a:cubicBezTo>
                    <a:pt x="299" y="402"/>
                    <a:pt x="299" y="402"/>
                    <a:pt x="299" y="402"/>
                  </a:cubicBezTo>
                  <a:cubicBezTo>
                    <a:pt x="332" y="383"/>
                    <a:pt x="332" y="383"/>
                    <a:pt x="332" y="383"/>
                  </a:cubicBezTo>
                  <a:cubicBezTo>
                    <a:pt x="324" y="361"/>
                    <a:pt x="324" y="361"/>
                    <a:pt x="324" y="361"/>
                  </a:cubicBezTo>
                  <a:cubicBezTo>
                    <a:pt x="314" y="344"/>
                    <a:pt x="314" y="344"/>
                    <a:pt x="314" y="344"/>
                  </a:cubicBezTo>
                  <a:cubicBezTo>
                    <a:pt x="325" y="335"/>
                    <a:pt x="336" y="325"/>
                    <a:pt x="344" y="314"/>
                  </a:cubicBezTo>
                  <a:cubicBezTo>
                    <a:pt x="361" y="323"/>
                    <a:pt x="361" y="323"/>
                    <a:pt x="361" y="323"/>
                  </a:cubicBezTo>
                  <a:cubicBezTo>
                    <a:pt x="383" y="332"/>
                    <a:pt x="383" y="332"/>
                    <a:pt x="383" y="332"/>
                  </a:cubicBezTo>
                  <a:cubicBezTo>
                    <a:pt x="402" y="299"/>
                    <a:pt x="402" y="299"/>
                    <a:pt x="402" y="299"/>
                  </a:cubicBezTo>
                  <a:cubicBezTo>
                    <a:pt x="384" y="284"/>
                    <a:pt x="384" y="284"/>
                    <a:pt x="384" y="284"/>
                  </a:cubicBezTo>
                  <a:cubicBezTo>
                    <a:pt x="367" y="274"/>
                    <a:pt x="367" y="274"/>
                    <a:pt x="367" y="274"/>
                  </a:cubicBezTo>
                  <a:cubicBezTo>
                    <a:pt x="372" y="261"/>
                    <a:pt x="376" y="247"/>
                    <a:pt x="378" y="233"/>
                  </a:cubicBezTo>
                  <a:lnTo>
                    <a:pt x="398" y="233"/>
                  </a:lnTo>
                  <a:close/>
                  <a:moveTo>
                    <a:pt x="211" y="236"/>
                  </a:moveTo>
                  <a:cubicBezTo>
                    <a:pt x="197" y="236"/>
                    <a:pt x="185" y="224"/>
                    <a:pt x="185" y="210"/>
                  </a:cubicBezTo>
                  <a:cubicBezTo>
                    <a:pt x="185" y="196"/>
                    <a:pt x="197" y="185"/>
                    <a:pt x="211" y="185"/>
                  </a:cubicBezTo>
                  <a:cubicBezTo>
                    <a:pt x="225" y="185"/>
                    <a:pt x="236" y="196"/>
                    <a:pt x="236" y="210"/>
                  </a:cubicBezTo>
                  <a:cubicBezTo>
                    <a:pt x="236" y="224"/>
                    <a:pt x="225" y="236"/>
                    <a:pt x="211" y="236"/>
                  </a:cubicBezTo>
                  <a:close/>
                </a:path>
              </a:pathLst>
            </a:custGeom>
            <a:solidFill>
              <a:srgbClr val="CB1B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5602288" y="2933700"/>
              <a:ext cx="985838" cy="985838"/>
            </a:xfrm>
            <a:custGeom>
              <a:avLst/>
              <a:gdLst>
                <a:gd name="T0" fmla="*/ 132 w 263"/>
                <a:gd name="T1" fmla="*/ 0 h 263"/>
                <a:gd name="T2" fmla="*/ 0 w 263"/>
                <a:gd name="T3" fmla="*/ 131 h 263"/>
                <a:gd name="T4" fmla="*/ 132 w 263"/>
                <a:gd name="T5" fmla="*/ 263 h 263"/>
                <a:gd name="T6" fmla="*/ 263 w 263"/>
                <a:gd name="T7" fmla="*/ 131 h 263"/>
                <a:gd name="T8" fmla="*/ 132 w 263"/>
                <a:gd name="T9" fmla="*/ 0 h 263"/>
                <a:gd name="T10" fmla="*/ 132 w 263"/>
                <a:gd name="T11" fmla="*/ 190 h 263"/>
                <a:gd name="T12" fmla="*/ 73 w 263"/>
                <a:gd name="T13" fmla="*/ 131 h 263"/>
                <a:gd name="T14" fmla="*/ 132 w 263"/>
                <a:gd name="T15" fmla="*/ 73 h 263"/>
                <a:gd name="T16" fmla="*/ 190 w 263"/>
                <a:gd name="T17" fmla="*/ 131 h 263"/>
                <a:gd name="T18" fmla="*/ 132 w 263"/>
                <a:gd name="T19" fmla="*/ 19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3" h="263">
                  <a:moveTo>
                    <a:pt x="132" y="0"/>
                  </a:moveTo>
                  <a:cubicBezTo>
                    <a:pt x="59" y="0"/>
                    <a:pt x="0" y="59"/>
                    <a:pt x="0" y="131"/>
                  </a:cubicBezTo>
                  <a:cubicBezTo>
                    <a:pt x="0" y="204"/>
                    <a:pt x="59" y="263"/>
                    <a:pt x="132" y="263"/>
                  </a:cubicBezTo>
                  <a:cubicBezTo>
                    <a:pt x="204" y="263"/>
                    <a:pt x="263" y="204"/>
                    <a:pt x="263" y="131"/>
                  </a:cubicBezTo>
                  <a:cubicBezTo>
                    <a:pt x="263" y="59"/>
                    <a:pt x="204" y="0"/>
                    <a:pt x="132" y="0"/>
                  </a:cubicBezTo>
                  <a:close/>
                  <a:moveTo>
                    <a:pt x="132" y="190"/>
                  </a:moveTo>
                  <a:cubicBezTo>
                    <a:pt x="99" y="190"/>
                    <a:pt x="73" y="164"/>
                    <a:pt x="73" y="131"/>
                  </a:cubicBezTo>
                  <a:cubicBezTo>
                    <a:pt x="73" y="99"/>
                    <a:pt x="99" y="73"/>
                    <a:pt x="132" y="73"/>
                  </a:cubicBezTo>
                  <a:cubicBezTo>
                    <a:pt x="164" y="73"/>
                    <a:pt x="190" y="99"/>
                    <a:pt x="190" y="131"/>
                  </a:cubicBezTo>
                  <a:cubicBezTo>
                    <a:pt x="190" y="164"/>
                    <a:pt x="164" y="190"/>
                    <a:pt x="132" y="190"/>
                  </a:cubicBezTo>
                  <a:close/>
                </a:path>
              </a:pathLst>
            </a:custGeom>
            <a:solidFill>
              <a:srgbClr val="E9EE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</p:grpSp>
      <p:grpSp>
        <p:nvGrpSpPr>
          <p:cNvPr id="75" name="组合 74"/>
          <p:cNvGrpSpPr/>
          <p:nvPr/>
        </p:nvGrpSpPr>
        <p:grpSpPr>
          <a:xfrm>
            <a:off x="3522817" y="2744079"/>
            <a:ext cx="1463621" cy="1461361"/>
            <a:chOff x="5102225" y="2441575"/>
            <a:chExt cx="1982788" cy="1979613"/>
          </a:xfrm>
          <a:solidFill>
            <a:srgbClr val="ED4545"/>
          </a:solidFill>
        </p:grpSpPr>
        <p:sp>
          <p:nvSpPr>
            <p:cNvPr id="76" name="Freeform 12"/>
            <p:cNvSpPr>
              <a:spLocks noEditPoints="1"/>
            </p:cNvSpPr>
            <p:nvPr/>
          </p:nvSpPr>
          <p:spPr bwMode="auto">
            <a:xfrm>
              <a:off x="5102225" y="2441575"/>
              <a:ext cx="1982788" cy="1979613"/>
            </a:xfrm>
            <a:custGeom>
              <a:avLst/>
              <a:gdLst>
                <a:gd name="T0" fmla="*/ 529 w 529"/>
                <a:gd name="T1" fmla="*/ 283 h 528"/>
                <a:gd name="T2" fmla="*/ 506 w 529"/>
                <a:gd name="T3" fmla="*/ 241 h 528"/>
                <a:gd name="T4" fmla="*/ 479 w 529"/>
                <a:gd name="T5" fmla="*/ 200 h 528"/>
                <a:gd name="T6" fmla="*/ 516 w 529"/>
                <a:gd name="T7" fmla="*/ 180 h 528"/>
                <a:gd name="T8" fmla="*/ 479 w 529"/>
                <a:gd name="T9" fmla="*/ 151 h 528"/>
                <a:gd name="T10" fmla="*/ 438 w 529"/>
                <a:gd name="T11" fmla="*/ 123 h 528"/>
                <a:gd name="T12" fmla="*/ 465 w 529"/>
                <a:gd name="T13" fmla="*/ 90 h 528"/>
                <a:gd name="T14" fmla="*/ 420 w 529"/>
                <a:gd name="T15" fmla="*/ 77 h 528"/>
                <a:gd name="T16" fmla="*/ 371 w 529"/>
                <a:gd name="T17" fmla="*/ 67 h 528"/>
                <a:gd name="T18" fmla="*/ 383 w 529"/>
                <a:gd name="T19" fmla="*/ 27 h 528"/>
                <a:gd name="T20" fmla="*/ 336 w 529"/>
                <a:gd name="T21" fmla="*/ 32 h 528"/>
                <a:gd name="T22" fmla="*/ 288 w 529"/>
                <a:gd name="T23" fmla="*/ 42 h 528"/>
                <a:gd name="T24" fmla="*/ 284 w 529"/>
                <a:gd name="T25" fmla="*/ 0 h 528"/>
                <a:gd name="T26" fmla="*/ 242 w 529"/>
                <a:gd name="T27" fmla="*/ 23 h 528"/>
                <a:gd name="T28" fmla="*/ 201 w 529"/>
                <a:gd name="T29" fmla="*/ 50 h 528"/>
                <a:gd name="T30" fmla="*/ 181 w 529"/>
                <a:gd name="T31" fmla="*/ 13 h 528"/>
                <a:gd name="T32" fmla="*/ 152 w 529"/>
                <a:gd name="T33" fmla="*/ 50 h 528"/>
                <a:gd name="T34" fmla="*/ 124 w 529"/>
                <a:gd name="T35" fmla="*/ 91 h 528"/>
                <a:gd name="T36" fmla="*/ 91 w 529"/>
                <a:gd name="T37" fmla="*/ 64 h 528"/>
                <a:gd name="T38" fmla="*/ 78 w 529"/>
                <a:gd name="T39" fmla="*/ 109 h 528"/>
                <a:gd name="T40" fmla="*/ 68 w 529"/>
                <a:gd name="T41" fmla="*/ 158 h 528"/>
                <a:gd name="T42" fmla="*/ 28 w 529"/>
                <a:gd name="T43" fmla="*/ 145 h 528"/>
                <a:gd name="T44" fmla="*/ 33 w 529"/>
                <a:gd name="T45" fmla="*/ 193 h 528"/>
                <a:gd name="T46" fmla="*/ 42 w 529"/>
                <a:gd name="T47" fmla="*/ 241 h 528"/>
                <a:gd name="T48" fmla="*/ 0 w 529"/>
                <a:gd name="T49" fmla="*/ 245 h 528"/>
                <a:gd name="T50" fmla="*/ 24 w 529"/>
                <a:gd name="T51" fmla="*/ 287 h 528"/>
                <a:gd name="T52" fmla="*/ 51 w 529"/>
                <a:gd name="T53" fmla="*/ 328 h 528"/>
                <a:gd name="T54" fmla="*/ 13 w 529"/>
                <a:gd name="T55" fmla="*/ 348 h 528"/>
                <a:gd name="T56" fmla="*/ 51 w 529"/>
                <a:gd name="T57" fmla="*/ 377 h 528"/>
                <a:gd name="T58" fmla="*/ 92 w 529"/>
                <a:gd name="T59" fmla="*/ 405 h 528"/>
                <a:gd name="T60" fmla="*/ 65 w 529"/>
                <a:gd name="T61" fmla="*/ 438 h 528"/>
                <a:gd name="T62" fmla="*/ 110 w 529"/>
                <a:gd name="T63" fmla="*/ 451 h 528"/>
                <a:gd name="T64" fmla="*/ 159 w 529"/>
                <a:gd name="T65" fmla="*/ 461 h 528"/>
                <a:gd name="T66" fmla="*/ 146 w 529"/>
                <a:gd name="T67" fmla="*/ 501 h 528"/>
                <a:gd name="T68" fmla="*/ 193 w 529"/>
                <a:gd name="T69" fmla="*/ 496 h 528"/>
                <a:gd name="T70" fmla="*/ 242 w 529"/>
                <a:gd name="T71" fmla="*/ 486 h 528"/>
                <a:gd name="T72" fmla="*/ 246 w 529"/>
                <a:gd name="T73" fmla="*/ 528 h 528"/>
                <a:gd name="T74" fmla="*/ 288 w 529"/>
                <a:gd name="T75" fmla="*/ 505 h 528"/>
                <a:gd name="T76" fmla="*/ 329 w 529"/>
                <a:gd name="T77" fmla="*/ 478 h 528"/>
                <a:gd name="T78" fmla="*/ 349 w 529"/>
                <a:gd name="T79" fmla="*/ 516 h 528"/>
                <a:gd name="T80" fmla="*/ 378 w 529"/>
                <a:gd name="T81" fmla="*/ 478 h 528"/>
                <a:gd name="T82" fmla="*/ 406 w 529"/>
                <a:gd name="T83" fmla="*/ 437 h 528"/>
                <a:gd name="T84" fmla="*/ 439 w 529"/>
                <a:gd name="T85" fmla="*/ 464 h 528"/>
                <a:gd name="T86" fmla="*/ 452 w 529"/>
                <a:gd name="T87" fmla="*/ 419 h 528"/>
                <a:gd name="T88" fmla="*/ 462 w 529"/>
                <a:gd name="T89" fmla="*/ 370 h 528"/>
                <a:gd name="T90" fmla="*/ 502 w 529"/>
                <a:gd name="T91" fmla="*/ 383 h 528"/>
                <a:gd name="T92" fmla="*/ 496 w 529"/>
                <a:gd name="T93" fmla="*/ 335 h 528"/>
                <a:gd name="T94" fmla="*/ 487 w 529"/>
                <a:gd name="T95" fmla="*/ 287 h 528"/>
                <a:gd name="T96" fmla="*/ 265 w 529"/>
                <a:gd name="T97" fmla="*/ 290 h 528"/>
                <a:gd name="T98" fmla="*/ 265 w 529"/>
                <a:gd name="T99" fmla="*/ 238 h 528"/>
                <a:gd name="T100" fmla="*/ 265 w 529"/>
                <a:gd name="T101" fmla="*/ 290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29" h="528">
                  <a:moveTo>
                    <a:pt x="506" y="287"/>
                  </a:moveTo>
                  <a:cubicBezTo>
                    <a:pt x="529" y="283"/>
                    <a:pt x="529" y="283"/>
                    <a:pt x="529" y="283"/>
                  </a:cubicBezTo>
                  <a:cubicBezTo>
                    <a:pt x="529" y="245"/>
                    <a:pt x="529" y="245"/>
                    <a:pt x="529" y="245"/>
                  </a:cubicBezTo>
                  <a:cubicBezTo>
                    <a:pt x="506" y="241"/>
                    <a:pt x="506" y="241"/>
                    <a:pt x="506" y="241"/>
                  </a:cubicBezTo>
                  <a:cubicBezTo>
                    <a:pt x="487" y="241"/>
                    <a:pt x="487" y="241"/>
                    <a:pt x="487" y="241"/>
                  </a:cubicBezTo>
                  <a:cubicBezTo>
                    <a:pt x="486" y="227"/>
                    <a:pt x="483" y="213"/>
                    <a:pt x="479" y="200"/>
                  </a:cubicBezTo>
                  <a:cubicBezTo>
                    <a:pt x="496" y="193"/>
                    <a:pt x="496" y="193"/>
                    <a:pt x="496" y="193"/>
                  </a:cubicBezTo>
                  <a:cubicBezTo>
                    <a:pt x="516" y="180"/>
                    <a:pt x="516" y="180"/>
                    <a:pt x="516" y="180"/>
                  </a:cubicBezTo>
                  <a:cubicBezTo>
                    <a:pt x="502" y="145"/>
                    <a:pt x="502" y="145"/>
                    <a:pt x="502" y="145"/>
                  </a:cubicBezTo>
                  <a:cubicBezTo>
                    <a:pt x="479" y="151"/>
                    <a:pt x="479" y="151"/>
                    <a:pt x="479" y="151"/>
                  </a:cubicBezTo>
                  <a:cubicBezTo>
                    <a:pt x="462" y="158"/>
                    <a:pt x="462" y="158"/>
                    <a:pt x="462" y="158"/>
                  </a:cubicBezTo>
                  <a:cubicBezTo>
                    <a:pt x="455" y="145"/>
                    <a:pt x="447" y="134"/>
                    <a:pt x="438" y="123"/>
                  </a:cubicBezTo>
                  <a:cubicBezTo>
                    <a:pt x="452" y="109"/>
                    <a:pt x="452" y="109"/>
                    <a:pt x="452" y="109"/>
                  </a:cubicBezTo>
                  <a:cubicBezTo>
                    <a:pt x="465" y="90"/>
                    <a:pt x="465" y="90"/>
                    <a:pt x="465" y="90"/>
                  </a:cubicBezTo>
                  <a:cubicBezTo>
                    <a:pt x="439" y="64"/>
                    <a:pt x="439" y="64"/>
                    <a:pt x="439" y="64"/>
                  </a:cubicBezTo>
                  <a:cubicBezTo>
                    <a:pt x="420" y="77"/>
                    <a:pt x="420" y="77"/>
                    <a:pt x="420" y="77"/>
                  </a:cubicBezTo>
                  <a:cubicBezTo>
                    <a:pt x="406" y="91"/>
                    <a:pt x="406" y="91"/>
                    <a:pt x="406" y="91"/>
                  </a:cubicBezTo>
                  <a:cubicBezTo>
                    <a:pt x="395" y="82"/>
                    <a:pt x="383" y="74"/>
                    <a:pt x="371" y="67"/>
                  </a:cubicBezTo>
                  <a:cubicBezTo>
                    <a:pt x="378" y="50"/>
                    <a:pt x="378" y="50"/>
                    <a:pt x="378" y="50"/>
                  </a:cubicBezTo>
                  <a:cubicBezTo>
                    <a:pt x="383" y="27"/>
                    <a:pt x="383" y="27"/>
                    <a:pt x="383" y="27"/>
                  </a:cubicBezTo>
                  <a:cubicBezTo>
                    <a:pt x="349" y="13"/>
                    <a:pt x="349" y="13"/>
                    <a:pt x="349" y="13"/>
                  </a:cubicBezTo>
                  <a:cubicBezTo>
                    <a:pt x="336" y="32"/>
                    <a:pt x="336" y="32"/>
                    <a:pt x="336" y="32"/>
                  </a:cubicBezTo>
                  <a:cubicBezTo>
                    <a:pt x="329" y="50"/>
                    <a:pt x="329" y="50"/>
                    <a:pt x="329" y="50"/>
                  </a:cubicBezTo>
                  <a:cubicBezTo>
                    <a:pt x="316" y="46"/>
                    <a:pt x="302" y="43"/>
                    <a:pt x="288" y="42"/>
                  </a:cubicBezTo>
                  <a:cubicBezTo>
                    <a:pt x="288" y="23"/>
                    <a:pt x="288" y="23"/>
                    <a:pt x="288" y="23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46" y="0"/>
                    <a:pt x="246" y="0"/>
                    <a:pt x="246" y="0"/>
                  </a:cubicBezTo>
                  <a:cubicBezTo>
                    <a:pt x="242" y="23"/>
                    <a:pt x="242" y="23"/>
                    <a:pt x="242" y="23"/>
                  </a:cubicBezTo>
                  <a:cubicBezTo>
                    <a:pt x="242" y="42"/>
                    <a:pt x="242" y="42"/>
                    <a:pt x="242" y="42"/>
                  </a:cubicBezTo>
                  <a:cubicBezTo>
                    <a:pt x="228" y="43"/>
                    <a:pt x="214" y="46"/>
                    <a:pt x="201" y="50"/>
                  </a:cubicBezTo>
                  <a:cubicBezTo>
                    <a:pt x="193" y="32"/>
                    <a:pt x="193" y="32"/>
                    <a:pt x="193" y="32"/>
                  </a:cubicBezTo>
                  <a:cubicBezTo>
                    <a:pt x="181" y="13"/>
                    <a:pt x="181" y="13"/>
                    <a:pt x="181" y="13"/>
                  </a:cubicBezTo>
                  <a:cubicBezTo>
                    <a:pt x="146" y="27"/>
                    <a:pt x="146" y="27"/>
                    <a:pt x="146" y="27"/>
                  </a:cubicBezTo>
                  <a:cubicBezTo>
                    <a:pt x="152" y="50"/>
                    <a:pt x="152" y="50"/>
                    <a:pt x="152" y="50"/>
                  </a:cubicBezTo>
                  <a:cubicBezTo>
                    <a:pt x="159" y="67"/>
                    <a:pt x="159" y="67"/>
                    <a:pt x="159" y="67"/>
                  </a:cubicBezTo>
                  <a:cubicBezTo>
                    <a:pt x="146" y="74"/>
                    <a:pt x="135" y="82"/>
                    <a:pt x="124" y="91"/>
                  </a:cubicBezTo>
                  <a:cubicBezTo>
                    <a:pt x="110" y="77"/>
                    <a:pt x="110" y="77"/>
                    <a:pt x="110" y="77"/>
                  </a:cubicBezTo>
                  <a:cubicBezTo>
                    <a:pt x="91" y="64"/>
                    <a:pt x="91" y="64"/>
                    <a:pt x="91" y="64"/>
                  </a:cubicBezTo>
                  <a:cubicBezTo>
                    <a:pt x="65" y="90"/>
                    <a:pt x="65" y="90"/>
                    <a:pt x="65" y="90"/>
                  </a:cubicBezTo>
                  <a:cubicBezTo>
                    <a:pt x="78" y="109"/>
                    <a:pt x="78" y="109"/>
                    <a:pt x="78" y="109"/>
                  </a:cubicBezTo>
                  <a:cubicBezTo>
                    <a:pt x="92" y="123"/>
                    <a:pt x="92" y="123"/>
                    <a:pt x="92" y="123"/>
                  </a:cubicBezTo>
                  <a:cubicBezTo>
                    <a:pt x="83" y="134"/>
                    <a:pt x="75" y="145"/>
                    <a:pt x="68" y="158"/>
                  </a:cubicBezTo>
                  <a:cubicBezTo>
                    <a:pt x="51" y="151"/>
                    <a:pt x="51" y="151"/>
                    <a:pt x="51" y="151"/>
                  </a:cubicBezTo>
                  <a:cubicBezTo>
                    <a:pt x="28" y="145"/>
                    <a:pt x="28" y="145"/>
                    <a:pt x="28" y="145"/>
                  </a:cubicBezTo>
                  <a:cubicBezTo>
                    <a:pt x="13" y="180"/>
                    <a:pt x="13" y="180"/>
                    <a:pt x="13" y="180"/>
                  </a:cubicBezTo>
                  <a:cubicBezTo>
                    <a:pt x="33" y="193"/>
                    <a:pt x="33" y="193"/>
                    <a:pt x="33" y="193"/>
                  </a:cubicBezTo>
                  <a:cubicBezTo>
                    <a:pt x="51" y="200"/>
                    <a:pt x="51" y="200"/>
                    <a:pt x="51" y="200"/>
                  </a:cubicBezTo>
                  <a:cubicBezTo>
                    <a:pt x="47" y="213"/>
                    <a:pt x="44" y="227"/>
                    <a:pt x="42" y="241"/>
                  </a:cubicBezTo>
                  <a:cubicBezTo>
                    <a:pt x="24" y="241"/>
                    <a:pt x="24" y="241"/>
                    <a:pt x="24" y="241"/>
                  </a:cubicBezTo>
                  <a:cubicBezTo>
                    <a:pt x="0" y="245"/>
                    <a:pt x="0" y="245"/>
                    <a:pt x="0" y="245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24" y="287"/>
                    <a:pt x="24" y="287"/>
                    <a:pt x="24" y="287"/>
                  </a:cubicBezTo>
                  <a:cubicBezTo>
                    <a:pt x="42" y="287"/>
                    <a:pt x="42" y="287"/>
                    <a:pt x="42" y="287"/>
                  </a:cubicBezTo>
                  <a:cubicBezTo>
                    <a:pt x="44" y="301"/>
                    <a:pt x="47" y="315"/>
                    <a:pt x="51" y="328"/>
                  </a:cubicBezTo>
                  <a:cubicBezTo>
                    <a:pt x="33" y="335"/>
                    <a:pt x="33" y="335"/>
                    <a:pt x="33" y="335"/>
                  </a:cubicBezTo>
                  <a:cubicBezTo>
                    <a:pt x="13" y="348"/>
                    <a:pt x="13" y="348"/>
                    <a:pt x="13" y="348"/>
                  </a:cubicBezTo>
                  <a:cubicBezTo>
                    <a:pt x="28" y="383"/>
                    <a:pt x="28" y="383"/>
                    <a:pt x="28" y="383"/>
                  </a:cubicBezTo>
                  <a:cubicBezTo>
                    <a:pt x="51" y="377"/>
                    <a:pt x="51" y="377"/>
                    <a:pt x="51" y="377"/>
                  </a:cubicBezTo>
                  <a:cubicBezTo>
                    <a:pt x="68" y="370"/>
                    <a:pt x="68" y="370"/>
                    <a:pt x="68" y="370"/>
                  </a:cubicBezTo>
                  <a:cubicBezTo>
                    <a:pt x="75" y="383"/>
                    <a:pt x="83" y="394"/>
                    <a:pt x="92" y="405"/>
                  </a:cubicBezTo>
                  <a:cubicBezTo>
                    <a:pt x="78" y="419"/>
                    <a:pt x="78" y="419"/>
                    <a:pt x="78" y="419"/>
                  </a:cubicBezTo>
                  <a:cubicBezTo>
                    <a:pt x="65" y="438"/>
                    <a:pt x="65" y="438"/>
                    <a:pt x="65" y="438"/>
                  </a:cubicBezTo>
                  <a:cubicBezTo>
                    <a:pt x="91" y="464"/>
                    <a:pt x="91" y="464"/>
                    <a:pt x="91" y="464"/>
                  </a:cubicBezTo>
                  <a:cubicBezTo>
                    <a:pt x="110" y="451"/>
                    <a:pt x="110" y="451"/>
                    <a:pt x="110" y="451"/>
                  </a:cubicBezTo>
                  <a:cubicBezTo>
                    <a:pt x="124" y="437"/>
                    <a:pt x="124" y="437"/>
                    <a:pt x="124" y="437"/>
                  </a:cubicBezTo>
                  <a:cubicBezTo>
                    <a:pt x="135" y="446"/>
                    <a:pt x="146" y="454"/>
                    <a:pt x="159" y="461"/>
                  </a:cubicBezTo>
                  <a:cubicBezTo>
                    <a:pt x="152" y="478"/>
                    <a:pt x="152" y="478"/>
                    <a:pt x="152" y="478"/>
                  </a:cubicBezTo>
                  <a:cubicBezTo>
                    <a:pt x="146" y="501"/>
                    <a:pt x="146" y="501"/>
                    <a:pt x="146" y="501"/>
                  </a:cubicBezTo>
                  <a:cubicBezTo>
                    <a:pt x="181" y="516"/>
                    <a:pt x="181" y="516"/>
                    <a:pt x="181" y="516"/>
                  </a:cubicBezTo>
                  <a:cubicBezTo>
                    <a:pt x="193" y="496"/>
                    <a:pt x="193" y="496"/>
                    <a:pt x="193" y="496"/>
                  </a:cubicBezTo>
                  <a:cubicBezTo>
                    <a:pt x="201" y="478"/>
                    <a:pt x="201" y="478"/>
                    <a:pt x="201" y="478"/>
                  </a:cubicBezTo>
                  <a:cubicBezTo>
                    <a:pt x="214" y="482"/>
                    <a:pt x="228" y="485"/>
                    <a:pt x="242" y="486"/>
                  </a:cubicBezTo>
                  <a:cubicBezTo>
                    <a:pt x="242" y="505"/>
                    <a:pt x="242" y="505"/>
                    <a:pt x="242" y="505"/>
                  </a:cubicBezTo>
                  <a:cubicBezTo>
                    <a:pt x="246" y="528"/>
                    <a:pt x="246" y="528"/>
                    <a:pt x="246" y="528"/>
                  </a:cubicBezTo>
                  <a:cubicBezTo>
                    <a:pt x="284" y="528"/>
                    <a:pt x="284" y="528"/>
                    <a:pt x="284" y="528"/>
                  </a:cubicBezTo>
                  <a:cubicBezTo>
                    <a:pt x="288" y="505"/>
                    <a:pt x="288" y="505"/>
                    <a:pt x="288" y="505"/>
                  </a:cubicBezTo>
                  <a:cubicBezTo>
                    <a:pt x="288" y="486"/>
                    <a:pt x="288" y="486"/>
                    <a:pt x="288" y="486"/>
                  </a:cubicBezTo>
                  <a:cubicBezTo>
                    <a:pt x="302" y="485"/>
                    <a:pt x="316" y="482"/>
                    <a:pt x="329" y="478"/>
                  </a:cubicBezTo>
                  <a:cubicBezTo>
                    <a:pt x="336" y="496"/>
                    <a:pt x="336" y="496"/>
                    <a:pt x="336" y="496"/>
                  </a:cubicBezTo>
                  <a:cubicBezTo>
                    <a:pt x="349" y="516"/>
                    <a:pt x="349" y="516"/>
                    <a:pt x="349" y="516"/>
                  </a:cubicBezTo>
                  <a:cubicBezTo>
                    <a:pt x="383" y="501"/>
                    <a:pt x="383" y="501"/>
                    <a:pt x="383" y="501"/>
                  </a:cubicBezTo>
                  <a:cubicBezTo>
                    <a:pt x="378" y="478"/>
                    <a:pt x="378" y="478"/>
                    <a:pt x="378" y="478"/>
                  </a:cubicBezTo>
                  <a:cubicBezTo>
                    <a:pt x="371" y="461"/>
                    <a:pt x="371" y="461"/>
                    <a:pt x="371" y="461"/>
                  </a:cubicBezTo>
                  <a:cubicBezTo>
                    <a:pt x="383" y="454"/>
                    <a:pt x="395" y="446"/>
                    <a:pt x="406" y="437"/>
                  </a:cubicBezTo>
                  <a:cubicBezTo>
                    <a:pt x="420" y="451"/>
                    <a:pt x="420" y="451"/>
                    <a:pt x="420" y="451"/>
                  </a:cubicBezTo>
                  <a:cubicBezTo>
                    <a:pt x="439" y="464"/>
                    <a:pt x="439" y="464"/>
                    <a:pt x="439" y="464"/>
                  </a:cubicBezTo>
                  <a:cubicBezTo>
                    <a:pt x="465" y="438"/>
                    <a:pt x="465" y="438"/>
                    <a:pt x="465" y="438"/>
                  </a:cubicBezTo>
                  <a:cubicBezTo>
                    <a:pt x="452" y="419"/>
                    <a:pt x="452" y="419"/>
                    <a:pt x="452" y="419"/>
                  </a:cubicBezTo>
                  <a:cubicBezTo>
                    <a:pt x="438" y="405"/>
                    <a:pt x="438" y="405"/>
                    <a:pt x="438" y="405"/>
                  </a:cubicBezTo>
                  <a:cubicBezTo>
                    <a:pt x="447" y="394"/>
                    <a:pt x="455" y="383"/>
                    <a:pt x="462" y="370"/>
                  </a:cubicBezTo>
                  <a:cubicBezTo>
                    <a:pt x="479" y="377"/>
                    <a:pt x="479" y="377"/>
                    <a:pt x="479" y="377"/>
                  </a:cubicBezTo>
                  <a:cubicBezTo>
                    <a:pt x="502" y="383"/>
                    <a:pt x="502" y="383"/>
                    <a:pt x="502" y="383"/>
                  </a:cubicBezTo>
                  <a:cubicBezTo>
                    <a:pt x="516" y="348"/>
                    <a:pt x="516" y="348"/>
                    <a:pt x="516" y="348"/>
                  </a:cubicBezTo>
                  <a:cubicBezTo>
                    <a:pt x="496" y="335"/>
                    <a:pt x="496" y="335"/>
                    <a:pt x="496" y="335"/>
                  </a:cubicBezTo>
                  <a:cubicBezTo>
                    <a:pt x="479" y="328"/>
                    <a:pt x="479" y="328"/>
                    <a:pt x="479" y="328"/>
                  </a:cubicBezTo>
                  <a:cubicBezTo>
                    <a:pt x="483" y="315"/>
                    <a:pt x="486" y="301"/>
                    <a:pt x="487" y="287"/>
                  </a:cubicBezTo>
                  <a:lnTo>
                    <a:pt x="506" y="287"/>
                  </a:lnTo>
                  <a:close/>
                  <a:moveTo>
                    <a:pt x="265" y="290"/>
                  </a:moveTo>
                  <a:cubicBezTo>
                    <a:pt x="251" y="290"/>
                    <a:pt x="239" y="278"/>
                    <a:pt x="239" y="264"/>
                  </a:cubicBezTo>
                  <a:cubicBezTo>
                    <a:pt x="239" y="250"/>
                    <a:pt x="251" y="238"/>
                    <a:pt x="265" y="238"/>
                  </a:cubicBezTo>
                  <a:cubicBezTo>
                    <a:pt x="279" y="238"/>
                    <a:pt x="291" y="250"/>
                    <a:pt x="291" y="264"/>
                  </a:cubicBezTo>
                  <a:cubicBezTo>
                    <a:pt x="291" y="278"/>
                    <a:pt x="279" y="290"/>
                    <a:pt x="265" y="290"/>
                  </a:cubicBezTo>
                  <a:close/>
                </a:path>
              </a:pathLst>
            </a:custGeom>
            <a:solidFill>
              <a:srgbClr val="CB1B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77" name="Freeform 13"/>
            <p:cNvSpPr>
              <a:spLocks noEditPoints="1"/>
            </p:cNvSpPr>
            <p:nvPr/>
          </p:nvSpPr>
          <p:spPr bwMode="auto">
            <a:xfrm>
              <a:off x="5405438" y="2741613"/>
              <a:ext cx="1376363" cy="1381125"/>
            </a:xfrm>
            <a:custGeom>
              <a:avLst/>
              <a:gdLst>
                <a:gd name="T0" fmla="*/ 184 w 367"/>
                <a:gd name="T1" fmla="*/ 0 h 368"/>
                <a:gd name="T2" fmla="*/ 0 w 367"/>
                <a:gd name="T3" fmla="*/ 184 h 368"/>
                <a:gd name="T4" fmla="*/ 184 w 367"/>
                <a:gd name="T5" fmla="*/ 368 h 368"/>
                <a:gd name="T6" fmla="*/ 367 w 367"/>
                <a:gd name="T7" fmla="*/ 184 h 368"/>
                <a:gd name="T8" fmla="*/ 184 w 367"/>
                <a:gd name="T9" fmla="*/ 0 h 368"/>
                <a:gd name="T10" fmla="*/ 184 w 367"/>
                <a:gd name="T11" fmla="*/ 250 h 368"/>
                <a:gd name="T12" fmla="*/ 118 w 367"/>
                <a:gd name="T13" fmla="*/ 184 h 368"/>
                <a:gd name="T14" fmla="*/ 184 w 367"/>
                <a:gd name="T15" fmla="*/ 118 h 368"/>
                <a:gd name="T16" fmla="*/ 250 w 367"/>
                <a:gd name="T17" fmla="*/ 184 h 368"/>
                <a:gd name="T18" fmla="*/ 184 w 367"/>
                <a:gd name="T19" fmla="*/ 25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7" h="368">
                  <a:moveTo>
                    <a:pt x="184" y="0"/>
                  </a:moveTo>
                  <a:cubicBezTo>
                    <a:pt x="83" y="0"/>
                    <a:pt x="0" y="83"/>
                    <a:pt x="0" y="184"/>
                  </a:cubicBezTo>
                  <a:cubicBezTo>
                    <a:pt x="0" y="285"/>
                    <a:pt x="83" y="368"/>
                    <a:pt x="184" y="368"/>
                  </a:cubicBezTo>
                  <a:cubicBezTo>
                    <a:pt x="285" y="368"/>
                    <a:pt x="367" y="285"/>
                    <a:pt x="367" y="184"/>
                  </a:cubicBezTo>
                  <a:cubicBezTo>
                    <a:pt x="367" y="83"/>
                    <a:pt x="285" y="0"/>
                    <a:pt x="184" y="0"/>
                  </a:cubicBezTo>
                  <a:close/>
                  <a:moveTo>
                    <a:pt x="184" y="250"/>
                  </a:moveTo>
                  <a:cubicBezTo>
                    <a:pt x="148" y="250"/>
                    <a:pt x="118" y="220"/>
                    <a:pt x="118" y="184"/>
                  </a:cubicBezTo>
                  <a:cubicBezTo>
                    <a:pt x="118" y="148"/>
                    <a:pt x="148" y="118"/>
                    <a:pt x="184" y="118"/>
                  </a:cubicBezTo>
                  <a:cubicBezTo>
                    <a:pt x="220" y="118"/>
                    <a:pt x="250" y="148"/>
                    <a:pt x="250" y="184"/>
                  </a:cubicBezTo>
                  <a:cubicBezTo>
                    <a:pt x="250" y="220"/>
                    <a:pt x="220" y="250"/>
                    <a:pt x="184" y="250"/>
                  </a:cubicBezTo>
                  <a:close/>
                </a:path>
              </a:pathLst>
            </a:custGeom>
            <a:solidFill>
              <a:srgbClr val="E9EE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</p:grpSp>
      <p:grpSp>
        <p:nvGrpSpPr>
          <p:cNvPr id="78" name="组合 77"/>
          <p:cNvGrpSpPr/>
          <p:nvPr/>
        </p:nvGrpSpPr>
        <p:grpSpPr>
          <a:xfrm>
            <a:off x="4771996" y="2469267"/>
            <a:ext cx="959732" cy="973850"/>
            <a:chOff x="5803900" y="2852738"/>
            <a:chExt cx="1300163" cy="1319212"/>
          </a:xfrm>
          <a:solidFill>
            <a:srgbClr val="ED4545"/>
          </a:solidFill>
        </p:grpSpPr>
        <p:sp>
          <p:nvSpPr>
            <p:cNvPr id="79" name="Freeform 18"/>
            <p:cNvSpPr>
              <a:spLocks noEditPoints="1"/>
            </p:cNvSpPr>
            <p:nvPr/>
          </p:nvSpPr>
          <p:spPr bwMode="auto">
            <a:xfrm>
              <a:off x="5803900" y="2852738"/>
              <a:ext cx="1300163" cy="1319212"/>
            </a:xfrm>
            <a:custGeom>
              <a:avLst/>
              <a:gdLst>
                <a:gd name="T0" fmla="*/ 309 w 347"/>
                <a:gd name="T1" fmla="*/ 176 h 352"/>
                <a:gd name="T2" fmla="*/ 326 w 347"/>
                <a:gd name="T3" fmla="*/ 150 h 352"/>
                <a:gd name="T4" fmla="*/ 335 w 347"/>
                <a:gd name="T5" fmla="*/ 103 h 352"/>
                <a:gd name="T6" fmla="*/ 294 w 347"/>
                <a:gd name="T7" fmla="*/ 113 h 352"/>
                <a:gd name="T8" fmla="*/ 282 w 347"/>
                <a:gd name="T9" fmla="*/ 65 h 352"/>
                <a:gd name="T10" fmla="*/ 262 w 347"/>
                <a:gd name="T11" fmla="*/ 22 h 352"/>
                <a:gd name="T12" fmla="*/ 234 w 347"/>
                <a:gd name="T13" fmla="*/ 54 h 352"/>
                <a:gd name="T14" fmla="*/ 196 w 347"/>
                <a:gd name="T15" fmla="*/ 23 h 352"/>
                <a:gd name="T16" fmla="*/ 155 w 347"/>
                <a:gd name="T17" fmla="*/ 0 h 352"/>
                <a:gd name="T18" fmla="*/ 151 w 347"/>
                <a:gd name="T19" fmla="*/ 42 h 352"/>
                <a:gd name="T20" fmla="*/ 102 w 347"/>
                <a:gd name="T21" fmla="*/ 39 h 352"/>
                <a:gd name="T22" fmla="*/ 55 w 347"/>
                <a:gd name="T23" fmla="*/ 44 h 352"/>
                <a:gd name="T24" fmla="*/ 77 w 347"/>
                <a:gd name="T25" fmla="*/ 81 h 352"/>
                <a:gd name="T26" fmla="*/ 35 w 347"/>
                <a:gd name="T27" fmla="*/ 107 h 352"/>
                <a:gd name="T28" fmla="*/ 0 w 347"/>
                <a:gd name="T29" fmla="*/ 139 h 352"/>
                <a:gd name="T30" fmla="*/ 39 w 347"/>
                <a:gd name="T31" fmla="*/ 156 h 352"/>
                <a:gd name="T32" fmla="*/ 39 w 347"/>
                <a:gd name="T33" fmla="*/ 195 h 352"/>
                <a:gd name="T34" fmla="*/ 0 w 347"/>
                <a:gd name="T35" fmla="*/ 212 h 352"/>
                <a:gd name="T36" fmla="*/ 35 w 347"/>
                <a:gd name="T37" fmla="*/ 244 h 352"/>
                <a:gd name="T38" fmla="*/ 77 w 347"/>
                <a:gd name="T39" fmla="*/ 271 h 352"/>
                <a:gd name="T40" fmla="*/ 55 w 347"/>
                <a:gd name="T41" fmla="*/ 307 h 352"/>
                <a:gd name="T42" fmla="*/ 102 w 347"/>
                <a:gd name="T43" fmla="*/ 313 h 352"/>
                <a:gd name="T44" fmla="*/ 151 w 347"/>
                <a:gd name="T45" fmla="*/ 309 h 352"/>
                <a:gd name="T46" fmla="*/ 155 w 347"/>
                <a:gd name="T47" fmla="*/ 352 h 352"/>
                <a:gd name="T48" fmla="*/ 196 w 347"/>
                <a:gd name="T49" fmla="*/ 329 h 352"/>
                <a:gd name="T50" fmla="*/ 234 w 347"/>
                <a:gd name="T51" fmla="*/ 297 h 352"/>
                <a:gd name="T52" fmla="*/ 262 w 347"/>
                <a:gd name="T53" fmla="*/ 329 h 352"/>
                <a:gd name="T54" fmla="*/ 282 w 347"/>
                <a:gd name="T55" fmla="*/ 286 h 352"/>
                <a:gd name="T56" fmla="*/ 294 w 347"/>
                <a:gd name="T57" fmla="*/ 239 h 352"/>
                <a:gd name="T58" fmla="*/ 335 w 347"/>
                <a:gd name="T59" fmla="*/ 248 h 352"/>
                <a:gd name="T60" fmla="*/ 326 w 347"/>
                <a:gd name="T61" fmla="*/ 201 h 352"/>
                <a:gd name="T62" fmla="*/ 174 w 347"/>
                <a:gd name="T63" fmla="*/ 201 h 352"/>
                <a:gd name="T64" fmla="*/ 174 w 347"/>
                <a:gd name="T65" fmla="*/ 150 h 352"/>
                <a:gd name="T66" fmla="*/ 174 w 347"/>
                <a:gd name="T67" fmla="*/ 201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47" h="352">
                  <a:moveTo>
                    <a:pt x="308" y="195"/>
                  </a:moveTo>
                  <a:cubicBezTo>
                    <a:pt x="309" y="189"/>
                    <a:pt x="309" y="182"/>
                    <a:pt x="309" y="176"/>
                  </a:cubicBezTo>
                  <a:cubicBezTo>
                    <a:pt x="309" y="169"/>
                    <a:pt x="309" y="162"/>
                    <a:pt x="308" y="156"/>
                  </a:cubicBezTo>
                  <a:cubicBezTo>
                    <a:pt x="326" y="150"/>
                    <a:pt x="326" y="150"/>
                    <a:pt x="326" y="150"/>
                  </a:cubicBezTo>
                  <a:cubicBezTo>
                    <a:pt x="347" y="139"/>
                    <a:pt x="347" y="139"/>
                    <a:pt x="347" y="139"/>
                  </a:cubicBezTo>
                  <a:cubicBezTo>
                    <a:pt x="335" y="103"/>
                    <a:pt x="335" y="103"/>
                    <a:pt x="335" y="103"/>
                  </a:cubicBezTo>
                  <a:cubicBezTo>
                    <a:pt x="312" y="107"/>
                    <a:pt x="312" y="107"/>
                    <a:pt x="312" y="107"/>
                  </a:cubicBezTo>
                  <a:cubicBezTo>
                    <a:pt x="294" y="113"/>
                    <a:pt x="294" y="113"/>
                    <a:pt x="294" y="113"/>
                  </a:cubicBezTo>
                  <a:cubicBezTo>
                    <a:pt x="288" y="101"/>
                    <a:pt x="280" y="90"/>
                    <a:pt x="271" y="81"/>
                  </a:cubicBezTo>
                  <a:cubicBezTo>
                    <a:pt x="282" y="65"/>
                    <a:pt x="282" y="65"/>
                    <a:pt x="282" y="65"/>
                  </a:cubicBezTo>
                  <a:cubicBezTo>
                    <a:pt x="292" y="44"/>
                    <a:pt x="292" y="44"/>
                    <a:pt x="292" y="44"/>
                  </a:cubicBezTo>
                  <a:cubicBezTo>
                    <a:pt x="262" y="22"/>
                    <a:pt x="262" y="22"/>
                    <a:pt x="262" y="22"/>
                  </a:cubicBezTo>
                  <a:cubicBezTo>
                    <a:pt x="245" y="39"/>
                    <a:pt x="245" y="39"/>
                    <a:pt x="245" y="39"/>
                  </a:cubicBezTo>
                  <a:cubicBezTo>
                    <a:pt x="234" y="54"/>
                    <a:pt x="234" y="54"/>
                    <a:pt x="234" y="54"/>
                  </a:cubicBezTo>
                  <a:cubicBezTo>
                    <a:pt x="222" y="48"/>
                    <a:pt x="210" y="44"/>
                    <a:pt x="196" y="42"/>
                  </a:cubicBezTo>
                  <a:cubicBezTo>
                    <a:pt x="196" y="23"/>
                    <a:pt x="196" y="23"/>
                    <a:pt x="196" y="23"/>
                  </a:cubicBezTo>
                  <a:cubicBezTo>
                    <a:pt x="192" y="0"/>
                    <a:pt x="192" y="0"/>
                    <a:pt x="192" y="0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51" y="23"/>
                    <a:pt x="151" y="23"/>
                    <a:pt x="151" y="23"/>
                  </a:cubicBezTo>
                  <a:cubicBezTo>
                    <a:pt x="151" y="42"/>
                    <a:pt x="151" y="42"/>
                    <a:pt x="151" y="42"/>
                  </a:cubicBezTo>
                  <a:cubicBezTo>
                    <a:pt x="138" y="44"/>
                    <a:pt x="125" y="48"/>
                    <a:pt x="113" y="54"/>
                  </a:cubicBezTo>
                  <a:cubicBezTo>
                    <a:pt x="102" y="39"/>
                    <a:pt x="102" y="39"/>
                    <a:pt x="102" y="39"/>
                  </a:cubicBezTo>
                  <a:cubicBezTo>
                    <a:pt x="85" y="22"/>
                    <a:pt x="85" y="22"/>
                    <a:pt x="85" y="22"/>
                  </a:cubicBezTo>
                  <a:cubicBezTo>
                    <a:pt x="55" y="44"/>
                    <a:pt x="55" y="44"/>
                    <a:pt x="55" y="44"/>
                  </a:cubicBezTo>
                  <a:cubicBezTo>
                    <a:pt x="65" y="65"/>
                    <a:pt x="65" y="65"/>
                    <a:pt x="65" y="65"/>
                  </a:cubicBezTo>
                  <a:cubicBezTo>
                    <a:pt x="77" y="81"/>
                    <a:pt x="77" y="81"/>
                    <a:pt x="77" y="81"/>
                  </a:cubicBezTo>
                  <a:cubicBezTo>
                    <a:pt x="67" y="90"/>
                    <a:pt x="60" y="101"/>
                    <a:pt x="53" y="113"/>
                  </a:cubicBezTo>
                  <a:cubicBezTo>
                    <a:pt x="35" y="107"/>
                    <a:pt x="35" y="107"/>
                    <a:pt x="35" y="107"/>
                  </a:cubicBezTo>
                  <a:cubicBezTo>
                    <a:pt x="12" y="103"/>
                    <a:pt x="12" y="103"/>
                    <a:pt x="12" y="103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21" y="150"/>
                    <a:pt x="21" y="150"/>
                    <a:pt x="21" y="150"/>
                  </a:cubicBezTo>
                  <a:cubicBezTo>
                    <a:pt x="39" y="156"/>
                    <a:pt x="39" y="156"/>
                    <a:pt x="39" y="156"/>
                  </a:cubicBezTo>
                  <a:cubicBezTo>
                    <a:pt x="38" y="162"/>
                    <a:pt x="38" y="169"/>
                    <a:pt x="38" y="176"/>
                  </a:cubicBezTo>
                  <a:cubicBezTo>
                    <a:pt x="38" y="182"/>
                    <a:pt x="38" y="189"/>
                    <a:pt x="39" y="195"/>
                  </a:cubicBezTo>
                  <a:cubicBezTo>
                    <a:pt x="21" y="201"/>
                    <a:pt x="21" y="201"/>
                    <a:pt x="21" y="201"/>
                  </a:cubicBezTo>
                  <a:cubicBezTo>
                    <a:pt x="0" y="212"/>
                    <a:pt x="0" y="212"/>
                    <a:pt x="0" y="212"/>
                  </a:cubicBezTo>
                  <a:cubicBezTo>
                    <a:pt x="12" y="248"/>
                    <a:pt x="12" y="248"/>
                    <a:pt x="12" y="248"/>
                  </a:cubicBezTo>
                  <a:cubicBezTo>
                    <a:pt x="35" y="244"/>
                    <a:pt x="35" y="244"/>
                    <a:pt x="35" y="244"/>
                  </a:cubicBezTo>
                  <a:cubicBezTo>
                    <a:pt x="53" y="239"/>
                    <a:pt x="53" y="239"/>
                    <a:pt x="53" y="239"/>
                  </a:cubicBezTo>
                  <a:cubicBezTo>
                    <a:pt x="60" y="250"/>
                    <a:pt x="67" y="261"/>
                    <a:pt x="77" y="271"/>
                  </a:cubicBezTo>
                  <a:cubicBezTo>
                    <a:pt x="65" y="286"/>
                    <a:pt x="65" y="286"/>
                    <a:pt x="65" y="286"/>
                  </a:cubicBezTo>
                  <a:cubicBezTo>
                    <a:pt x="55" y="307"/>
                    <a:pt x="55" y="307"/>
                    <a:pt x="55" y="307"/>
                  </a:cubicBezTo>
                  <a:cubicBezTo>
                    <a:pt x="85" y="329"/>
                    <a:pt x="85" y="329"/>
                    <a:pt x="85" y="329"/>
                  </a:cubicBezTo>
                  <a:cubicBezTo>
                    <a:pt x="102" y="313"/>
                    <a:pt x="102" y="313"/>
                    <a:pt x="102" y="313"/>
                  </a:cubicBezTo>
                  <a:cubicBezTo>
                    <a:pt x="113" y="297"/>
                    <a:pt x="113" y="297"/>
                    <a:pt x="113" y="297"/>
                  </a:cubicBezTo>
                  <a:cubicBezTo>
                    <a:pt x="125" y="303"/>
                    <a:pt x="138" y="307"/>
                    <a:pt x="151" y="309"/>
                  </a:cubicBezTo>
                  <a:cubicBezTo>
                    <a:pt x="151" y="329"/>
                    <a:pt x="151" y="329"/>
                    <a:pt x="151" y="329"/>
                  </a:cubicBezTo>
                  <a:cubicBezTo>
                    <a:pt x="155" y="352"/>
                    <a:pt x="155" y="352"/>
                    <a:pt x="155" y="352"/>
                  </a:cubicBezTo>
                  <a:cubicBezTo>
                    <a:pt x="192" y="352"/>
                    <a:pt x="192" y="352"/>
                    <a:pt x="192" y="352"/>
                  </a:cubicBezTo>
                  <a:cubicBezTo>
                    <a:pt x="196" y="329"/>
                    <a:pt x="196" y="329"/>
                    <a:pt x="196" y="329"/>
                  </a:cubicBezTo>
                  <a:cubicBezTo>
                    <a:pt x="196" y="309"/>
                    <a:pt x="196" y="309"/>
                    <a:pt x="196" y="309"/>
                  </a:cubicBezTo>
                  <a:cubicBezTo>
                    <a:pt x="210" y="307"/>
                    <a:pt x="222" y="303"/>
                    <a:pt x="234" y="297"/>
                  </a:cubicBezTo>
                  <a:cubicBezTo>
                    <a:pt x="245" y="313"/>
                    <a:pt x="245" y="313"/>
                    <a:pt x="245" y="313"/>
                  </a:cubicBezTo>
                  <a:cubicBezTo>
                    <a:pt x="262" y="329"/>
                    <a:pt x="262" y="329"/>
                    <a:pt x="262" y="329"/>
                  </a:cubicBezTo>
                  <a:cubicBezTo>
                    <a:pt x="292" y="307"/>
                    <a:pt x="292" y="307"/>
                    <a:pt x="292" y="307"/>
                  </a:cubicBezTo>
                  <a:cubicBezTo>
                    <a:pt x="282" y="286"/>
                    <a:pt x="282" y="286"/>
                    <a:pt x="282" y="286"/>
                  </a:cubicBezTo>
                  <a:cubicBezTo>
                    <a:pt x="271" y="271"/>
                    <a:pt x="271" y="271"/>
                    <a:pt x="271" y="271"/>
                  </a:cubicBezTo>
                  <a:cubicBezTo>
                    <a:pt x="280" y="261"/>
                    <a:pt x="288" y="250"/>
                    <a:pt x="294" y="239"/>
                  </a:cubicBezTo>
                  <a:cubicBezTo>
                    <a:pt x="312" y="244"/>
                    <a:pt x="312" y="244"/>
                    <a:pt x="312" y="244"/>
                  </a:cubicBezTo>
                  <a:cubicBezTo>
                    <a:pt x="335" y="248"/>
                    <a:pt x="335" y="248"/>
                    <a:pt x="335" y="248"/>
                  </a:cubicBezTo>
                  <a:cubicBezTo>
                    <a:pt x="347" y="212"/>
                    <a:pt x="347" y="212"/>
                    <a:pt x="347" y="212"/>
                  </a:cubicBezTo>
                  <a:cubicBezTo>
                    <a:pt x="326" y="201"/>
                    <a:pt x="326" y="201"/>
                    <a:pt x="326" y="201"/>
                  </a:cubicBezTo>
                  <a:lnTo>
                    <a:pt x="308" y="195"/>
                  </a:lnTo>
                  <a:close/>
                  <a:moveTo>
                    <a:pt x="174" y="201"/>
                  </a:moveTo>
                  <a:cubicBezTo>
                    <a:pt x="159" y="201"/>
                    <a:pt x="148" y="190"/>
                    <a:pt x="148" y="176"/>
                  </a:cubicBezTo>
                  <a:cubicBezTo>
                    <a:pt x="148" y="162"/>
                    <a:pt x="159" y="150"/>
                    <a:pt x="174" y="150"/>
                  </a:cubicBezTo>
                  <a:cubicBezTo>
                    <a:pt x="188" y="150"/>
                    <a:pt x="199" y="162"/>
                    <a:pt x="199" y="176"/>
                  </a:cubicBezTo>
                  <a:cubicBezTo>
                    <a:pt x="199" y="190"/>
                    <a:pt x="188" y="201"/>
                    <a:pt x="174" y="201"/>
                  </a:cubicBezTo>
                  <a:close/>
                </a:path>
              </a:pathLst>
            </a:custGeom>
            <a:solidFill>
              <a:srgbClr val="CB1B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80" name="Freeform 19"/>
            <p:cNvSpPr>
              <a:spLocks noEditPoints="1"/>
            </p:cNvSpPr>
            <p:nvPr/>
          </p:nvSpPr>
          <p:spPr bwMode="auto">
            <a:xfrm>
              <a:off x="6080125" y="3136900"/>
              <a:ext cx="747713" cy="746125"/>
            </a:xfrm>
            <a:custGeom>
              <a:avLst/>
              <a:gdLst>
                <a:gd name="T0" fmla="*/ 100 w 199"/>
                <a:gd name="T1" fmla="*/ 0 h 199"/>
                <a:gd name="T2" fmla="*/ 0 w 199"/>
                <a:gd name="T3" fmla="*/ 100 h 199"/>
                <a:gd name="T4" fmla="*/ 100 w 199"/>
                <a:gd name="T5" fmla="*/ 199 h 199"/>
                <a:gd name="T6" fmla="*/ 199 w 199"/>
                <a:gd name="T7" fmla="*/ 100 h 199"/>
                <a:gd name="T8" fmla="*/ 100 w 199"/>
                <a:gd name="T9" fmla="*/ 0 h 199"/>
                <a:gd name="T10" fmla="*/ 100 w 199"/>
                <a:gd name="T11" fmla="*/ 150 h 199"/>
                <a:gd name="T12" fmla="*/ 49 w 199"/>
                <a:gd name="T13" fmla="*/ 100 h 199"/>
                <a:gd name="T14" fmla="*/ 100 w 199"/>
                <a:gd name="T15" fmla="*/ 49 h 199"/>
                <a:gd name="T16" fmla="*/ 150 w 199"/>
                <a:gd name="T17" fmla="*/ 100 h 199"/>
                <a:gd name="T18" fmla="*/ 100 w 199"/>
                <a:gd name="T19" fmla="*/ 15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9" h="199">
                  <a:moveTo>
                    <a:pt x="100" y="0"/>
                  </a:moveTo>
                  <a:cubicBezTo>
                    <a:pt x="45" y="0"/>
                    <a:pt x="0" y="45"/>
                    <a:pt x="0" y="100"/>
                  </a:cubicBezTo>
                  <a:cubicBezTo>
                    <a:pt x="0" y="155"/>
                    <a:pt x="45" y="199"/>
                    <a:pt x="100" y="199"/>
                  </a:cubicBezTo>
                  <a:cubicBezTo>
                    <a:pt x="155" y="199"/>
                    <a:pt x="199" y="155"/>
                    <a:pt x="199" y="100"/>
                  </a:cubicBezTo>
                  <a:cubicBezTo>
                    <a:pt x="199" y="45"/>
                    <a:pt x="155" y="0"/>
                    <a:pt x="100" y="0"/>
                  </a:cubicBezTo>
                  <a:close/>
                  <a:moveTo>
                    <a:pt x="100" y="150"/>
                  </a:moveTo>
                  <a:cubicBezTo>
                    <a:pt x="72" y="150"/>
                    <a:pt x="49" y="128"/>
                    <a:pt x="49" y="100"/>
                  </a:cubicBezTo>
                  <a:cubicBezTo>
                    <a:pt x="49" y="72"/>
                    <a:pt x="72" y="49"/>
                    <a:pt x="100" y="49"/>
                  </a:cubicBezTo>
                  <a:cubicBezTo>
                    <a:pt x="127" y="49"/>
                    <a:pt x="150" y="72"/>
                    <a:pt x="150" y="100"/>
                  </a:cubicBezTo>
                  <a:cubicBezTo>
                    <a:pt x="150" y="128"/>
                    <a:pt x="127" y="150"/>
                    <a:pt x="100" y="150"/>
                  </a:cubicBezTo>
                  <a:close/>
                </a:path>
              </a:pathLst>
            </a:custGeom>
            <a:solidFill>
              <a:srgbClr val="E9EE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</p:grpSp>
      <p:grpSp>
        <p:nvGrpSpPr>
          <p:cNvPr id="81" name="组合 80"/>
          <p:cNvGrpSpPr/>
          <p:nvPr/>
        </p:nvGrpSpPr>
        <p:grpSpPr>
          <a:xfrm>
            <a:off x="5598152" y="2647396"/>
            <a:ext cx="1165976" cy="1164870"/>
            <a:chOff x="5305425" y="2638425"/>
            <a:chExt cx="1579563" cy="1577975"/>
          </a:xfrm>
          <a:solidFill>
            <a:srgbClr val="ED4545"/>
          </a:solidFill>
        </p:grpSpPr>
        <p:sp>
          <p:nvSpPr>
            <p:cNvPr id="82" name="Freeform 6"/>
            <p:cNvSpPr>
              <a:spLocks noEditPoints="1"/>
            </p:cNvSpPr>
            <p:nvPr/>
          </p:nvSpPr>
          <p:spPr bwMode="auto">
            <a:xfrm>
              <a:off x="5305425" y="2638425"/>
              <a:ext cx="1579563" cy="1577975"/>
            </a:xfrm>
            <a:custGeom>
              <a:avLst/>
              <a:gdLst>
                <a:gd name="T0" fmla="*/ 421 w 421"/>
                <a:gd name="T1" fmla="*/ 229 h 421"/>
                <a:gd name="T2" fmla="*/ 398 w 421"/>
                <a:gd name="T3" fmla="*/ 188 h 421"/>
                <a:gd name="T4" fmla="*/ 367 w 421"/>
                <a:gd name="T5" fmla="*/ 146 h 421"/>
                <a:gd name="T6" fmla="*/ 402 w 421"/>
                <a:gd name="T7" fmla="*/ 122 h 421"/>
                <a:gd name="T8" fmla="*/ 361 w 421"/>
                <a:gd name="T9" fmla="*/ 97 h 421"/>
                <a:gd name="T10" fmla="*/ 314 w 421"/>
                <a:gd name="T11" fmla="*/ 77 h 421"/>
                <a:gd name="T12" fmla="*/ 332 w 421"/>
                <a:gd name="T13" fmla="*/ 38 h 421"/>
                <a:gd name="T14" fmla="*/ 285 w 421"/>
                <a:gd name="T15" fmla="*/ 37 h 421"/>
                <a:gd name="T16" fmla="*/ 233 w 421"/>
                <a:gd name="T17" fmla="*/ 43 h 421"/>
                <a:gd name="T18" fmla="*/ 229 w 421"/>
                <a:gd name="T19" fmla="*/ 0 h 421"/>
                <a:gd name="T20" fmla="*/ 188 w 421"/>
                <a:gd name="T21" fmla="*/ 23 h 421"/>
                <a:gd name="T22" fmla="*/ 146 w 421"/>
                <a:gd name="T23" fmla="*/ 54 h 421"/>
                <a:gd name="T24" fmla="*/ 122 w 421"/>
                <a:gd name="T25" fmla="*/ 19 h 421"/>
                <a:gd name="T26" fmla="*/ 98 w 421"/>
                <a:gd name="T27" fmla="*/ 60 h 421"/>
                <a:gd name="T28" fmla="*/ 77 w 421"/>
                <a:gd name="T29" fmla="*/ 107 h 421"/>
                <a:gd name="T30" fmla="*/ 38 w 421"/>
                <a:gd name="T31" fmla="*/ 89 h 421"/>
                <a:gd name="T32" fmla="*/ 37 w 421"/>
                <a:gd name="T33" fmla="*/ 136 h 421"/>
                <a:gd name="T34" fmla="*/ 43 w 421"/>
                <a:gd name="T35" fmla="*/ 188 h 421"/>
                <a:gd name="T36" fmla="*/ 0 w 421"/>
                <a:gd name="T37" fmla="*/ 192 h 421"/>
                <a:gd name="T38" fmla="*/ 24 w 421"/>
                <a:gd name="T39" fmla="*/ 233 h 421"/>
                <a:gd name="T40" fmla="*/ 54 w 421"/>
                <a:gd name="T41" fmla="*/ 274 h 421"/>
                <a:gd name="T42" fmla="*/ 19 w 421"/>
                <a:gd name="T43" fmla="*/ 299 h 421"/>
                <a:gd name="T44" fmla="*/ 60 w 421"/>
                <a:gd name="T45" fmla="*/ 323 h 421"/>
                <a:gd name="T46" fmla="*/ 107 w 421"/>
                <a:gd name="T47" fmla="*/ 344 h 421"/>
                <a:gd name="T48" fmla="*/ 89 w 421"/>
                <a:gd name="T49" fmla="*/ 383 h 421"/>
                <a:gd name="T50" fmla="*/ 137 w 421"/>
                <a:gd name="T51" fmla="*/ 384 h 421"/>
                <a:gd name="T52" fmla="*/ 188 w 421"/>
                <a:gd name="T53" fmla="*/ 378 h 421"/>
                <a:gd name="T54" fmla="*/ 192 w 421"/>
                <a:gd name="T55" fmla="*/ 421 h 421"/>
                <a:gd name="T56" fmla="*/ 233 w 421"/>
                <a:gd name="T57" fmla="*/ 397 h 421"/>
                <a:gd name="T58" fmla="*/ 275 w 421"/>
                <a:gd name="T59" fmla="*/ 367 h 421"/>
                <a:gd name="T60" fmla="*/ 299 w 421"/>
                <a:gd name="T61" fmla="*/ 402 h 421"/>
                <a:gd name="T62" fmla="*/ 324 w 421"/>
                <a:gd name="T63" fmla="*/ 361 h 421"/>
                <a:gd name="T64" fmla="*/ 344 w 421"/>
                <a:gd name="T65" fmla="*/ 314 h 421"/>
                <a:gd name="T66" fmla="*/ 383 w 421"/>
                <a:gd name="T67" fmla="*/ 332 h 421"/>
                <a:gd name="T68" fmla="*/ 384 w 421"/>
                <a:gd name="T69" fmla="*/ 284 h 421"/>
                <a:gd name="T70" fmla="*/ 378 w 421"/>
                <a:gd name="T71" fmla="*/ 233 h 421"/>
                <a:gd name="T72" fmla="*/ 211 w 421"/>
                <a:gd name="T73" fmla="*/ 236 h 421"/>
                <a:gd name="T74" fmla="*/ 211 w 421"/>
                <a:gd name="T75" fmla="*/ 185 h 421"/>
                <a:gd name="T76" fmla="*/ 211 w 421"/>
                <a:gd name="T77" fmla="*/ 236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1" h="421">
                  <a:moveTo>
                    <a:pt x="398" y="233"/>
                  </a:moveTo>
                  <a:cubicBezTo>
                    <a:pt x="421" y="229"/>
                    <a:pt x="421" y="229"/>
                    <a:pt x="421" y="229"/>
                  </a:cubicBezTo>
                  <a:cubicBezTo>
                    <a:pt x="421" y="192"/>
                    <a:pt x="421" y="192"/>
                    <a:pt x="421" y="192"/>
                  </a:cubicBezTo>
                  <a:cubicBezTo>
                    <a:pt x="398" y="188"/>
                    <a:pt x="398" y="188"/>
                    <a:pt x="398" y="188"/>
                  </a:cubicBezTo>
                  <a:cubicBezTo>
                    <a:pt x="378" y="188"/>
                    <a:pt x="378" y="188"/>
                    <a:pt x="378" y="188"/>
                  </a:cubicBezTo>
                  <a:cubicBezTo>
                    <a:pt x="376" y="173"/>
                    <a:pt x="372" y="159"/>
                    <a:pt x="367" y="146"/>
                  </a:cubicBezTo>
                  <a:cubicBezTo>
                    <a:pt x="384" y="136"/>
                    <a:pt x="384" y="136"/>
                    <a:pt x="384" y="136"/>
                  </a:cubicBezTo>
                  <a:cubicBezTo>
                    <a:pt x="402" y="122"/>
                    <a:pt x="402" y="122"/>
                    <a:pt x="402" y="122"/>
                  </a:cubicBezTo>
                  <a:cubicBezTo>
                    <a:pt x="383" y="89"/>
                    <a:pt x="383" y="89"/>
                    <a:pt x="383" y="89"/>
                  </a:cubicBezTo>
                  <a:cubicBezTo>
                    <a:pt x="361" y="97"/>
                    <a:pt x="361" y="97"/>
                    <a:pt x="361" y="97"/>
                  </a:cubicBezTo>
                  <a:cubicBezTo>
                    <a:pt x="344" y="107"/>
                    <a:pt x="344" y="107"/>
                    <a:pt x="344" y="107"/>
                  </a:cubicBezTo>
                  <a:cubicBezTo>
                    <a:pt x="336" y="96"/>
                    <a:pt x="325" y="85"/>
                    <a:pt x="314" y="77"/>
                  </a:cubicBezTo>
                  <a:cubicBezTo>
                    <a:pt x="324" y="60"/>
                    <a:pt x="324" y="60"/>
                    <a:pt x="324" y="60"/>
                  </a:cubicBezTo>
                  <a:cubicBezTo>
                    <a:pt x="332" y="38"/>
                    <a:pt x="332" y="38"/>
                    <a:pt x="332" y="38"/>
                  </a:cubicBezTo>
                  <a:cubicBezTo>
                    <a:pt x="299" y="19"/>
                    <a:pt x="299" y="19"/>
                    <a:pt x="299" y="19"/>
                  </a:cubicBezTo>
                  <a:cubicBezTo>
                    <a:pt x="285" y="37"/>
                    <a:pt x="285" y="37"/>
                    <a:pt x="285" y="37"/>
                  </a:cubicBezTo>
                  <a:cubicBezTo>
                    <a:pt x="275" y="54"/>
                    <a:pt x="275" y="54"/>
                    <a:pt x="275" y="54"/>
                  </a:cubicBezTo>
                  <a:cubicBezTo>
                    <a:pt x="262" y="49"/>
                    <a:pt x="248" y="45"/>
                    <a:pt x="233" y="43"/>
                  </a:cubicBezTo>
                  <a:cubicBezTo>
                    <a:pt x="233" y="23"/>
                    <a:pt x="233" y="23"/>
                    <a:pt x="233" y="23"/>
                  </a:cubicBezTo>
                  <a:cubicBezTo>
                    <a:pt x="229" y="0"/>
                    <a:pt x="229" y="0"/>
                    <a:pt x="229" y="0"/>
                  </a:cubicBezTo>
                  <a:cubicBezTo>
                    <a:pt x="192" y="0"/>
                    <a:pt x="192" y="0"/>
                    <a:pt x="192" y="0"/>
                  </a:cubicBezTo>
                  <a:cubicBezTo>
                    <a:pt x="188" y="23"/>
                    <a:pt x="188" y="23"/>
                    <a:pt x="188" y="23"/>
                  </a:cubicBezTo>
                  <a:cubicBezTo>
                    <a:pt x="188" y="43"/>
                    <a:pt x="188" y="43"/>
                    <a:pt x="188" y="43"/>
                  </a:cubicBezTo>
                  <a:cubicBezTo>
                    <a:pt x="173" y="45"/>
                    <a:pt x="160" y="49"/>
                    <a:pt x="146" y="54"/>
                  </a:cubicBezTo>
                  <a:cubicBezTo>
                    <a:pt x="137" y="37"/>
                    <a:pt x="137" y="37"/>
                    <a:pt x="137" y="37"/>
                  </a:cubicBezTo>
                  <a:cubicBezTo>
                    <a:pt x="122" y="19"/>
                    <a:pt x="122" y="19"/>
                    <a:pt x="122" y="19"/>
                  </a:cubicBezTo>
                  <a:cubicBezTo>
                    <a:pt x="89" y="38"/>
                    <a:pt x="89" y="38"/>
                    <a:pt x="89" y="38"/>
                  </a:cubicBezTo>
                  <a:cubicBezTo>
                    <a:pt x="98" y="60"/>
                    <a:pt x="98" y="60"/>
                    <a:pt x="98" y="60"/>
                  </a:cubicBezTo>
                  <a:cubicBezTo>
                    <a:pt x="107" y="77"/>
                    <a:pt x="107" y="77"/>
                    <a:pt x="107" y="77"/>
                  </a:cubicBezTo>
                  <a:cubicBezTo>
                    <a:pt x="96" y="85"/>
                    <a:pt x="86" y="96"/>
                    <a:pt x="77" y="10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38" y="89"/>
                    <a:pt x="38" y="89"/>
                    <a:pt x="38" y="89"/>
                  </a:cubicBezTo>
                  <a:cubicBezTo>
                    <a:pt x="19" y="122"/>
                    <a:pt x="19" y="122"/>
                    <a:pt x="19" y="122"/>
                  </a:cubicBezTo>
                  <a:cubicBezTo>
                    <a:pt x="37" y="136"/>
                    <a:pt x="37" y="136"/>
                    <a:pt x="37" y="136"/>
                  </a:cubicBezTo>
                  <a:cubicBezTo>
                    <a:pt x="54" y="146"/>
                    <a:pt x="54" y="146"/>
                    <a:pt x="54" y="146"/>
                  </a:cubicBezTo>
                  <a:cubicBezTo>
                    <a:pt x="49" y="159"/>
                    <a:pt x="45" y="173"/>
                    <a:pt x="43" y="188"/>
                  </a:cubicBezTo>
                  <a:cubicBezTo>
                    <a:pt x="24" y="188"/>
                    <a:pt x="24" y="188"/>
                    <a:pt x="24" y="188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" y="233"/>
                    <a:pt x="24" y="233"/>
                    <a:pt x="24" y="233"/>
                  </a:cubicBezTo>
                  <a:cubicBezTo>
                    <a:pt x="43" y="233"/>
                    <a:pt x="43" y="233"/>
                    <a:pt x="43" y="233"/>
                  </a:cubicBezTo>
                  <a:cubicBezTo>
                    <a:pt x="45" y="247"/>
                    <a:pt x="49" y="261"/>
                    <a:pt x="54" y="274"/>
                  </a:cubicBezTo>
                  <a:cubicBezTo>
                    <a:pt x="37" y="284"/>
                    <a:pt x="37" y="284"/>
                    <a:pt x="37" y="284"/>
                  </a:cubicBezTo>
                  <a:cubicBezTo>
                    <a:pt x="19" y="299"/>
                    <a:pt x="19" y="299"/>
                    <a:pt x="19" y="299"/>
                  </a:cubicBezTo>
                  <a:cubicBezTo>
                    <a:pt x="38" y="332"/>
                    <a:pt x="38" y="332"/>
                    <a:pt x="38" y="332"/>
                  </a:cubicBezTo>
                  <a:cubicBezTo>
                    <a:pt x="60" y="323"/>
                    <a:pt x="60" y="323"/>
                    <a:pt x="60" y="323"/>
                  </a:cubicBezTo>
                  <a:cubicBezTo>
                    <a:pt x="77" y="314"/>
                    <a:pt x="77" y="314"/>
                    <a:pt x="77" y="314"/>
                  </a:cubicBezTo>
                  <a:cubicBezTo>
                    <a:pt x="86" y="325"/>
                    <a:pt x="96" y="335"/>
                    <a:pt x="107" y="344"/>
                  </a:cubicBezTo>
                  <a:cubicBezTo>
                    <a:pt x="98" y="361"/>
                    <a:pt x="98" y="361"/>
                    <a:pt x="98" y="361"/>
                  </a:cubicBezTo>
                  <a:cubicBezTo>
                    <a:pt x="89" y="383"/>
                    <a:pt x="89" y="383"/>
                    <a:pt x="89" y="383"/>
                  </a:cubicBezTo>
                  <a:cubicBezTo>
                    <a:pt x="122" y="402"/>
                    <a:pt x="122" y="402"/>
                    <a:pt x="122" y="402"/>
                  </a:cubicBezTo>
                  <a:cubicBezTo>
                    <a:pt x="137" y="384"/>
                    <a:pt x="137" y="384"/>
                    <a:pt x="137" y="384"/>
                  </a:cubicBezTo>
                  <a:cubicBezTo>
                    <a:pt x="146" y="367"/>
                    <a:pt x="146" y="367"/>
                    <a:pt x="146" y="367"/>
                  </a:cubicBezTo>
                  <a:cubicBezTo>
                    <a:pt x="160" y="372"/>
                    <a:pt x="173" y="376"/>
                    <a:pt x="188" y="378"/>
                  </a:cubicBezTo>
                  <a:cubicBezTo>
                    <a:pt x="188" y="397"/>
                    <a:pt x="188" y="397"/>
                    <a:pt x="188" y="397"/>
                  </a:cubicBezTo>
                  <a:cubicBezTo>
                    <a:pt x="192" y="421"/>
                    <a:pt x="192" y="421"/>
                    <a:pt x="192" y="421"/>
                  </a:cubicBezTo>
                  <a:cubicBezTo>
                    <a:pt x="229" y="421"/>
                    <a:pt x="229" y="421"/>
                    <a:pt x="229" y="421"/>
                  </a:cubicBezTo>
                  <a:cubicBezTo>
                    <a:pt x="233" y="397"/>
                    <a:pt x="233" y="397"/>
                    <a:pt x="233" y="397"/>
                  </a:cubicBezTo>
                  <a:cubicBezTo>
                    <a:pt x="233" y="378"/>
                    <a:pt x="233" y="378"/>
                    <a:pt x="233" y="378"/>
                  </a:cubicBezTo>
                  <a:cubicBezTo>
                    <a:pt x="248" y="376"/>
                    <a:pt x="262" y="372"/>
                    <a:pt x="275" y="367"/>
                  </a:cubicBezTo>
                  <a:cubicBezTo>
                    <a:pt x="285" y="384"/>
                    <a:pt x="285" y="384"/>
                    <a:pt x="285" y="384"/>
                  </a:cubicBezTo>
                  <a:cubicBezTo>
                    <a:pt x="299" y="402"/>
                    <a:pt x="299" y="402"/>
                    <a:pt x="299" y="402"/>
                  </a:cubicBezTo>
                  <a:cubicBezTo>
                    <a:pt x="332" y="383"/>
                    <a:pt x="332" y="383"/>
                    <a:pt x="332" y="383"/>
                  </a:cubicBezTo>
                  <a:cubicBezTo>
                    <a:pt x="324" y="361"/>
                    <a:pt x="324" y="361"/>
                    <a:pt x="324" y="361"/>
                  </a:cubicBezTo>
                  <a:cubicBezTo>
                    <a:pt x="314" y="344"/>
                    <a:pt x="314" y="344"/>
                    <a:pt x="314" y="344"/>
                  </a:cubicBezTo>
                  <a:cubicBezTo>
                    <a:pt x="325" y="335"/>
                    <a:pt x="336" y="325"/>
                    <a:pt x="344" y="314"/>
                  </a:cubicBezTo>
                  <a:cubicBezTo>
                    <a:pt x="361" y="323"/>
                    <a:pt x="361" y="323"/>
                    <a:pt x="361" y="323"/>
                  </a:cubicBezTo>
                  <a:cubicBezTo>
                    <a:pt x="383" y="332"/>
                    <a:pt x="383" y="332"/>
                    <a:pt x="383" y="332"/>
                  </a:cubicBezTo>
                  <a:cubicBezTo>
                    <a:pt x="402" y="299"/>
                    <a:pt x="402" y="299"/>
                    <a:pt x="402" y="299"/>
                  </a:cubicBezTo>
                  <a:cubicBezTo>
                    <a:pt x="384" y="284"/>
                    <a:pt x="384" y="284"/>
                    <a:pt x="384" y="284"/>
                  </a:cubicBezTo>
                  <a:cubicBezTo>
                    <a:pt x="367" y="274"/>
                    <a:pt x="367" y="274"/>
                    <a:pt x="367" y="274"/>
                  </a:cubicBezTo>
                  <a:cubicBezTo>
                    <a:pt x="372" y="261"/>
                    <a:pt x="376" y="247"/>
                    <a:pt x="378" y="233"/>
                  </a:cubicBezTo>
                  <a:lnTo>
                    <a:pt x="398" y="233"/>
                  </a:lnTo>
                  <a:close/>
                  <a:moveTo>
                    <a:pt x="211" y="236"/>
                  </a:moveTo>
                  <a:cubicBezTo>
                    <a:pt x="197" y="236"/>
                    <a:pt x="185" y="224"/>
                    <a:pt x="185" y="210"/>
                  </a:cubicBezTo>
                  <a:cubicBezTo>
                    <a:pt x="185" y="196"/>
                    <a:pt x="197" y="185"/>
                    <a:pt x="211" y="185"/>
                  </a:cubicBezTo>
                  <a:cubicBezTo>
                    <a:pt x="225" y="185"/>
                    <a:pt x="236" y="196"/>
                    <a:pt x="236" y="210"/>
                  </a:cubicBezTo>
                  <a:cubicBezTo>
                    <a:pt x="236" y="224"/>
                    <a:pt x="225" y="236"/>
                    <a:pt x="211" y="236"/>
                  </a:cubicBezTo>
                  <a:close/>
                </a:path>
              </a:pathLst>
            </a:custGeom>
            <a:solidFill>
              <a:srgbClr val="CB1B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98" name="Freeform 7"/>
            <p:cNvSpPr>
              <a:spLocks noEditPoints="1"/>
            </p:cNvSpPr>
            <p:nvPr/>
          </p:nvSpPr>
          <p:spPr bwMode="auto">
            <a:xfrm>
              <a:off x="5602288" y="2933700"/>
              <a:ext cx="985838" cy="985838"/>
            </a:xfrm>
            <a:custGeom>
              <a:avLst/>
              <a:gdLst>
                <a:gd name="T0" fmla="*/ 132 w 263"/>
                <a:gd name="T1" fmla="*/ 0 h 263"/>
                <a:gd name="T2" fmla="*/ 0 w 263"/>
                <a:gd name="T3" fmla="*/ 131 h 263"/>
                <a:gd name="T4" fmla="*/ 132 w 263"/>
                <a:gd name="T5" fmla="*/ 263 h 263"/>
                <a:gd name="T6" fmla="*/ 263 w 263"/>
                <a:gd name="T7" fmla="*/ 131 h 263"/>
                <a:gd name="T8" fmla="*/ 132 w 263"/>
                <a:gd name="T9" fmla="*/ 0 h 263"/>
                <a:gd name="T10" fmla="*/ 132 w 263"/>
                <a:gd name="T11" fmla="*/ 190 h 263"/>
                <a:gd name="T12" fmla="*/ 73 w 263"/>
                <a:gd name="T13" fmla="*/ 131 h 263"/>
                <a:gd name="T14" fmla="*/ 132 w 263"/>
                <a:gd name="T15" fmla="*/ 73 h 263"/>
                <a:gd name="T16" fmla="*/ 190 w 263"/>
                <a:gd name="T17" fmla="*/ 131 h 263"/>
                <a:gd name="T18" fmla="*/ 132 w 263"/>
                <a:gd name="T19" fmla="*/ 19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3" h="263">
                  <a:moveTo>
                    <a:pt x="132" y="0"/>
                  </a:moveTo>
                  <a:cubicBezTo>
                    <a:pt x="59" y="0"/>
                    <a:pt x="0" y="59"/>
                    <a:pt x="0" y="131"/>
                  </a:cubicBezTo>
                  <a:cubicBezTo>
                    <a:pt x="0" y="204"/>
                    <a:pt x="59" y="263"/>
                    <a:pt x="132" y="263"/>
                  </a:cubicBezTo>
                  <a:cubicBezTo>
                    <a:pt x="204" y="263"/>
                    <a:pt x="263" y="204"/>
                    <a:pt x="263" y="131"/>
                  </a:cubicBezTo>
                  <a:cubicBezTo>
                    <a:pt x="263" y="59"/>
                    <a:pt x="204" y="0"/>
                    <a:pt x="132" y="0"/>
                  </a:cubicBezTo>
                  <a:close/>
                  <a:moveTo>
                    <a:pt x="132" y="190"/>
                  </a:moveTo>
                  <a:cubicBezTo>
                    <a:pt x="99" y="190"/>
                    <a:pt x="73" y="164"/>
                    <a:pt x="73" y="131"/>
                  </a:cubicBezTo>
                  <a:cubicBezTo>
                    <a:pt x="73" y="99"/>
                    <a:pt x="99" y="73"/>
                    <a:pt x="132" y="73"/>
                  </a:cubicBezTo>
                  <a:cubicBezTo>
                    <a:pt x="164" y="73"/>
                    <a:pt x="190" y="99"/>
                    <a:pt x="190" y="131"/>
                  </a:cubicBezTo>
                  <a:cubicBezTo>
                    <a:pt x="190" y="164"/>
                    <a:pt x="164" y="190"/>
                    <a:pt x="132" y="190"/>
                  </a:cubicBezTo>
                  <a:close/>
                </a:path>
              </a:pathLst>
            </a:custGeom>
            <a:solidFill>
              <a:srgbClr val="E9EE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</p:grpSp>
      <p:sp>
        <p:nvSpPr>
          <p:cNvPr id="111" name="TextBox 110"/>
          <p:cNvSpPr txBox="1"/>
          <p:nvPr/>
        </p:nvSpPr>
        <p:spPr>
          <a:xfrm>
            <a:off x="1191244" y="2100575"/>
            <a:ext cx="1370121" cy="365059"/>
          </a:xfrm>
          <a:prstGeom prst="rect">
            <a:avLst/>
          </a:prstGeom>
          <a:noFill/>
        </p:spPr>
        <p:txBody>
          <a:bodyPr wrap="square" lIns="52918" tIns="26459" rIns="52918" bIns="26459" rtlCol="0" anchor="ctr">
            <a:spAutoFit/>
          </a:bodyPr>
          <a:lstStyle/>
          <a:p>
            <a:pPr lvl="0" algn="r"/>
            <a:endParaRPr lang="en-US" altLang="zh-CN" sz="375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  <a:p>
            <a:pPr lvl="0" algn="r"/>
            <a:r>
              <a:rPr lang="zh-CN" altLang="en-US" sz="825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单击添加文本单击添加文本单击添加文本</a:t>
            </a:r>
          </a:p>
        </p:txBody>
      </p:sp>
      <p:sp>
        <p:nvSpPr>
          <p:cNvPr id="112" name="矩形 111"/>
          <p:cNvSpPr/>
          <p:nvPr/>
        </p:nvSpPr>
        <p:spPr>
          <a:xfrm>
            <a:off x="1733043" y="1825395"/>
            <a:ext cx="925418" cy="209311"/>
          </a:xfrm>
          <a:prstGeom prst="rect">
            <a:avLst/>
          </a:prstGeom>
        </p:spPr>
        <p:txBody>
          <a:bodyPr wrap="square" lIns="52918" tIns="26459" rIns="52918" bIns="26459">
            <a:spAutoFit/>
          </a:bodyPr>
          <a:lstStyle/>
          <a:p>
            <a:pPr algn="ctr"/>
            <a:r>
              <a:rPr lang="zh-CN" altLang="en-US" sz="1015" b="1" dirty="0">
                <a:solidFill>
                  <a:srgbClr val="CB1B3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添加标题</a:t>
            </a:r>
            <a:endParaRPr lang="en-US" altLang="zh-CN" sz="1015" dirty="0">
              <a:solidFill>
                <a:srgbClr val="CB1B3D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1853441" y="3699912"/>
            <a:ext cx="1290282" cy="492016"/>
          </a:xfrm>
          <a:prstGeom prst="rect">
            <a:avLst/>
          </a:prstGeom>
          <a:noFill/>
        </p:spPr>
        <p:txBody>
          <a:bodyPr wrap="square" lIns="52918" tIns="26459" rIns="52918" bIns="26459" rtlCol="0" anchor="ctr">
            <a:spAutoFit/>
          </a:bodyPr>
          <a:lstStyle/>
          <a:p>
            <a:pPr lvl="0" algn="r"/>
            <a:endParaRPr lang="en-US" altLang="zh-CN" sz="375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  <a:p>
            <a:pPr algn="r"/>
            <a:r>
              <a:rPr lang="zh-CN" altLang="en-US" sz="825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单击添加文本单击添加文本单击添加文本单击添加文本</a:t>
            </a:r>
          </a:p>
        </p:txBody>
      </p:sp>
      <p:sp>
        <p:nvSpPr>
          <p:cNvPr id="114" name="矩形 113"/>
          <p:cNvSpPr/>
          <p:nvPr/>
        </p:nvSpPr>
        <p:spPr>
          <a:xfrm>
            <a:off x="2352799" y="3438719"/>
            <a:ext cx="925418" cy="209311"/>
          </a:xfrm>
          <a:prstGeom prst="rect">
            <a:avLst/>
          </a:prstGeom>
        </p:spPr>
        <p:txBody>
          <a:bodyPr wrap="square" lIns="52918" tIns="26459" rIns="52918" bIns="26459">
            <a:spAutoFit/>
          </a:bodyPr>
          <a:lstStyle/>
          <a:p>
            <a:r>
              <a:rPr lang="zh-CN" altLang="en-US" sz="1015" b="1" dirty="0">
                <a:solidFill>
                  <a:srgbClr val="CB1B3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添加标题</a:t>
            </a:r>
            <a:endParaRPr lang="en-US" altLang="zh-CN" sz="1015" dirty="0">
              <a:solidFill>
                <a:srgbClr val="CB1B3D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5731725" y="2041183"/>
            <a:ext cx="1245521" cy="365059"/>
          </a:xfrm>
          <a:prstGeom prst="rect">
            <a:avLst/>
          </a:prstGeom>
          <a:noFill/>
        </p:spPr>
        <p:txBody>
          <a:bodyPr wrap="square" lIns="52918" tIns="26459" rIns="52918" bIns="26459" rtlCol="0" anchor="ctr">
            <a:spAutoFit/>
          </a:bodyPr>
          <a:lstStyle/>
          <a:p>
            <a:pPr lvl="0"/>
            <a:endParaRPr lang="en-US" altLang="zh-CN" sz="375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  <a:p>
            <a:pPr lvl="0"/>
            <a:r>
              <a:rPr lang="zh-CN" altLang="en-US" sz="825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单击添加文本单击添加文本单击添加文本</a:t>
            </a:r>
          </a:p>
        </p:txBody>
      </p:sp>
      <p:sp>
        <p:nvSpPr>
          <p:cNvPr id="116" name="矩形 115"/>
          <p:cNvSpPr/>
          <p:nvPr/>
        </p:nvSpPr>
        <p:spPr>
          <a:xfrm>
            <a:off x="5675573" y="1707654"/>
            <a:ext cx="925418" cy="209311"/>
          </a:xfrm>
          <a:prstGeom prst="rect">
            <a:avLst/>
          </a:prstGeom>
        </p:spPr>
        <p:txBody>
          <a:bodyPr wrap="square" lIns="52918" tIns="26459" rIns="52918" bIns="26459">
            <a:spAutoFit/>
          </a:bodyPr>
          <a:lstStyle/>
          <a:p>
            <a:pPr algn="ctr"/>
            <a:r>
              <a:rPr lang="zh-CN" altLang="en-US" sz="1015" b="1" dirty="0">
                <a:solidFill>
                  <a:srgbClr val="CB1B3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添加标题</a:t>
            </a:r>
            <a:endParaRPr lang="en-US" altLang="zh-CN" sz="1015" dirty="0">
              <a:solidFill>
                <a:srgbClr val="CB1B3D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6899554" y="3483888"/>
            <a:ext cx="1292672" cy="492016"/>
          </a:xfrm>
          <a:prstGeom prst="rect">
            <a:avLst/>
          </a:prstGeom>
          <a:noFill/>
        </p:spPr>
        <p:txBody>
          <a:bodyPr wrap="square" lIns="52918" tIns="26459" rIns="52918" bIns="26459" rtlCol="0" anchor="ctr">
            <a:spAutoFit/>
          </a:bodyPr>
          <a:lstStyle/>
          <a:p>
            <a:pPr lvl="0"/>
            <a:endParaRPr lang="en-US" altLang="zh-CN" sz="375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  <a:p>
            <a:pPr lvl="0"/>
            <a:r>
              <a:rPr lang="zh-CN" altLang="en-US" sz="825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单击添加文本单击添加文本单击添加文本单击添加文本</a:t>
            </a:r>
          </a:p>
        </p:txBody>
      </p:sp>
      <p:sp>
        <p:nvSpPr>
          <p:cNvPr id="118" name="矩形 117"/>
          <p:cNvSpPr/>
          <p:nvPr/>
        </p:nvSpPr>
        <p:spPr>
          <a:xfrm>
            <a:off x="6940408" y="3197268"/>
            <a:ext cx="925418" cy="209311"/>
          </a:xfrm>
          <a:prstGeom prst="rect">
            <a:avLst/>
          </a:prstGeom>
        </p:spPr>
        <p:txBody>
          <a:bodyPr wrap="square" lIns="52918" tIns="26459" rIns="52918" bIns="26459">
            <a:spAutoFit/>
          </a:bodyPr>
          <a:lstStyle/>
          <a:p>
            <a:r>
              <a:rPr lang="zh-CN" altLang="en-US" sz="1015" b="1" dirty="0">
                <a:solidFill>
                  <a:srgbClr val="CB1B3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添加标题</a:t>
            </a:r>
            <a:endParaRPr lang="en-US" altLang="zh-CN" sz="1015" dirty="0">
              <a:solidFill>
                <a:srgbClr val="CB1B3D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</p:txBody>
      </p:sp>
      <p:cxnSp>
        <p:nvCxnSpPr>
          <p:cNvPr id="130" name="肘形连接符 129"/>
          <p:cNvCxnSpPr/>
          <p:nvPr/>
        </p:nvCxnSpPr>
        <p:spPr>
          <a:xfrm rot="10800000" flipV="1">
            <a:off x="1817695" y="2139703"/>
            <a:ext cx="1226957" cy="418907"/>
          </a:xfrm>
          <a:prstGeom prst="bentConnector3">
            <a:avLst>
              <a:gd name="adj1" fmla="val 32626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肘形连接符 130"/>
          <p:cNvCxnSpPr/>
          <p:nvPr/>
        </p:nvCxnSpPr>
        <p:spPr>
          <a:xfrm rot="10800000">
            <a:off x="2413070" y="3711930"/>
            <a:ext cx="1320788" cy="290056"/>
          </a:xfrm>
          <a:prstGeom prst="bentConnector3">
            <a:avLst>
              <a:gd name="adj1" fmla="val 29965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肘形连接符 131"/>
          <p:cNvCxnSpPr/>
          <p:nvPr/>
        </p:nvCxnSpPr>
        <p:spPr>
          <a:xfrm rot="10800000" flipV="1">
            <a:off x="5318011" y="2023429"/>
            <a:ext cx="1659237" cy="400564"/>
          </a:xfrm>
          <a:prstGeom prst="bentConnector3">
            <a:avLst>
              <a:gd name="adj1" fmla="val 77024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肘形连接符 134"/>
          <p:cNvCxnSpPr/>
          <p:nvPr/>
        </p:nvCxnSpPr>
        <p:spPr>
          <a:xfrm rot="10800000" flipH="1">
            <a:off x="6512887" y="3469395"/>
            <a:ext cx="1320788" cy="290056"/>
          </a:xfrm>
          <a:prstGeom prst="bentConnector3">
            <a:avLst>
              <a:gd name="adj1" fmla="val 29965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矩形 63"/>
          <p:cNvSpPr/>
          <p:nvPr/>
        </p:nvSpPr>
        <p:spPr>
          <a:xfrm>
            <a:off x="-33115" y="4948014"/>
            <a:ext cx="3059302" cy="202230"/>
          </a:xfrm>
          <a:prstGeom prst="rect">
            <a:avLst/>
          </a:prstGeom>
          <a:solidFill>
            <a:srgbClr val="CB1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65" name="矩形 64"/>
          <p:cNvSpPr/>
          <p:nvPr/>
        </p:nvSpPr>
        <p:spPr>
          <a:xfrm>
            <a:off x="3027061" y="4948014"/>
            <a:ext cx="3059302" cy="202230"/>
          </a:xfrm>
          <a:prstGeom prst="rect">
            <a:avLst/>
          </a:prstGeom>
          <a:solidFill>
            <a:srgbClr val="CB1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66" name="矩形 65"/>
          <p:cNvSpPr/>
          <p:nvPr/>
        </p:nvSpPr>
        <p:spPr>
          <a:xfrm>
            <a:off x="6084104" y="4948014"/>
            <a:ext cx="3059302" cy="202230"/>
          </a:xfrm>
          <a:prstGeom prst="rect">
            <a:avLst/>
          </a:prstGeom>
          <a:solidFill>
            <a:srgbClr val="CB1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prism isInverted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86400000">
                                      <p:cBhvr>
                                        <p:cTn id="9" dur="8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76680000">
                                      <p:cBhvr>
                                        <p:cTn id="27" dur="7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mph" presetSubtype="0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-108000000">
                                      <p:cBhvr>
                                        <p:cTn id="45" dur="7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8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86400000">
                                      <p:cBhvr>
                                        <p:cTn id="63" dur="6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/>
      <p:bldP spid="112" grpId="0"/>
      <p:bldP spid="113" grpId="0"/>
      <p:bldP spid="114" grpId="0"/>
      <p:bldP spid="115" grpId="0"/>
      <p:bldP spid="116" grpId="0"/>
      <p:bldP spid="117" grpId="0"/>
      <p:bldP spid="1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 bwMode="auto">
          <a:xfrm>
            <a:off x="1894285" y="1659731"/>
            <a:ext cx="2911078" cy="557213"/>
            <a:chOff x="1001713" y="2213279"/>
            <a:chExt cx="3881183" cy="742832"/>
          </a:xfrm>
        </p:grpSpPr>
        <p:sp>
          <p:nvSpPr>
            <p:cNvPr id="8" name="Parallelogram 5"/>
            <p:cNvSpPr/>
            <p:nvPr/>
          </p:nvSpPr>
          <p:spPr bwMode="auto">
            <a:xfrm>
              <a:off x="1001713" y="2224390"/>
              <a:ext cx="1041332" cy="722197"/>
            </a:xfrm>
            <a:prstGeom prst="parallelogram">
              <a:avLst>
                <a:gd name="adj" fmla="val 28140"/>
              </a:avLst>
            </a:prstGeom>
            <a:gradFill>
              <a:gsLst>
                <a:gs pos="0">
                  <a:srgbClr val="C7000B"/>
                </a:gs>
                <a:gs pos="100000">
                  <a:srgbClr val="FF7178"/>
                </a:gs>
              </a:gsLst>
              <a:lin ang="5400000" scaled="1"/>
            </a:gradFill>
            <a:ln w="2540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342900">
                <a:defRPr/>
              </a:pPr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20483" name="TextBox 7"/>
            <p:cNvSpPr txBox="1">
              <a:spLocks noChangeArrowheads="1"/>
            </p:cNvSpPr>
            <p:nvPr/>
          </p:nvSpPr>
          <p:spPr bwMode="auto">
            <a:xfrm>
              <a:off x="1053134" y="2329716"/>
              <a:ext cx="941996" cy="5539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1pPr>
              <a:lvl2pPr defTabSz="457200"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2pPr>
              <a:lvl3pPr defTabSz="457200"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3pPr>
              <a:lvl4pPr defTabSz="457200"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4pPr>
              <a:lvl5pPr defTabSz="457200"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5pPr>
              <a:lvl6pPr defTabSz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6pPr>
              <a:lvl7pPr defTabSz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7pPr>
              <a:lvl8pPr defTabSz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8pPr>
              <a:lvl9pPr defTabSz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2100">
                  <a:latin typeface="Calibri" panose="020F0502020204030204" pitchFamily="34" charset="0"/>
                  <a:ea typeface="MS PGothic" panose="020B0600070205080204" pitchFamily="34" charset="-128"/>
                </a:rPr>
                <a:t>一</a:t>
              </a:r>
              <a:endParaRPr lang="en-US" altLang="zh-CN" sz="2100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0" name="Parallelogram 7"/>
            <p:cNvSpPr/>
            <p:nvPr/>
          </p:nvSpPr>
          <p:spPr bwMode="auto">
            <a:xfrm>
              <a:off x="1984311" y="2213279"/>
              <a:ext cx="2898585" cy="742832"/>
            </a:xfrm>
            <a:prstGeom prst="parallelogram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342900">
                <a:defRPr/>
              </a:pPr>
              <a:endParaRPr lang="en-US" sz="1050" dirty="0">
                <a:solidFill>
                  <a:srgbClr val="171717"/>
                </a:solidFill>
              </a:endParaRPr>
            </a:p>
          </p:txBody>
        </p:sp>
        <p:sp>
          <p:nvSpPr>
            <p:cNvPr id="20485" name="Rektangel 76"/>
            <p:cNvSpPr>
              <a:spLocks noChangeArrowheads="1"/>
            </p:cNvSpPr>
            <p:nvPr/>
          </p:nvSpPr>
          <p:spPr bwMode="auto">
            <a:xfrm>
              <a:off x="2051651" y="2442642"/>
              <a:ext cx="2723896" cy="369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1200" noProof="1">
                  <a:solidFill>
                    <a:srgbClr val="17171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双击添加标题</a:t>
              </a:r>
            </a:p>
          </p:txBody>
        </p:sp>
      </p:grpSp>
      <p:grpSp>
        <p:nvGrpSpPr>
          <p:cNvPr id="3" name="组合 2"/>
          <p:cNvGrpSpPr/>
          <p:nvPr/>
        </p:nvGrpSpPr>
        <p:grpSpPr bwMode="auto">
          <a:xfrm>
            <a:off x="1706167" y="2381250"/>
            <a:ext cx="2955131" cy="557213"/>
            <a:chOff x="750888" y="3175211"/>
            <a:chExt cx="3940504" cy="742832"/>
          </a:xfrm>
        </p:grpSpPr>
        <p:sp>
          <p:nvSpPr>
            <p:cNvPr id="26" name="Parallelogram 32"/>
            <p:cNvSpPr/>
            <p:nvPr/>
          </p:nvSpPr>
          <p:spPr bwMode="auto">
            <a:xfrm>
              <a:off x="1792375" y="3175211"/>
              <a:ext cx="2899017" cy="742832"/>
            </a:xfrm>
            <a:prstGeom prst="parallelogram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342900">
                <a:defRPr/>
              </a:pPr>
              <a:endParaRPr lang="en-US" sz="1050" dirty="0">
                <a:solidFill>
                  <a:srgbClr val="171717"/>
                </a:solidFill>
              </a:endParaRPr>
            </a:p>
          </p:txBody>
        </p:sp>
        <p:sp>
          <p:nvSpPr>
            <p:cNvPr id="20488" name="Rektangel 76"/>
            <p:cNvSpPr>
              <a:spLocks noChangeArrowheads="1"/>
            </p:cNvSpPr>
            <p:nvPr/>
          </p:nvSpPr>
          <p:spPr bwMode="auto">
            <a:xfrm>
              <a:off x="1835787" y="3378657"/>
              <a:ext cx="2809749" cy="369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1200" noProof="1">
                  <a:solidFill>
                    <a:srgbClr val="17171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双击添加标题</a:t>
              </a:r>
            </a:p>
          </p:txBody>
        </p:sp>
        <p:sp>
          <p:nvSpPr>
            <p:cNvPr id="39" name="Parallelogram 45"/>
            <p:cNvSpPr/>
            <p:nvPr/>
          </p:nvSpPr>
          <p:spPr bwMode="auto">
            <a:xfrm>
              <a:off x="750888" y="3197432"/>
              <a:ext cx="1041487" cy="720611"/>
            </a:xfrm>
            <a:prstGeom prst="parallelogram">
              <a:avLst>
                <a:gd name="adj" fmla="val 28140"/>
              </a:avLst>
            </a:prstGeom>
            <a:gradFill>
              <a:gsLst>
                <a:gs pos="0">
                  <a:srgbClr val="C7000B"/>
                </a:gs>
                <a:gs pos="100000">
                  <a:srgbClr val="FF7178"/>
                </a:gs>
              </a:gsLst>
              <a:lin ang="5400000" scaled="1"/>
            </a:gradFill>
            <a:ln w="2540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342900">
                <a:defRPr/>
              </a:pPr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20490" name="TextBox 7"/>
            <p:cNvSpPr txBox="1">
              <a:spLocks noChangeArrowheads="1"/>
            </p:cNvSpPr>
            <p:nvPr/>
          </p:nvSpPr>
          <p:spPr bwMode="auto">
            <a:xfrm>
              <a:off x="789485" y="3327927"/>
              <a:ext cx="941995" cy="5539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1pPr>
              <a:lvl2pPr defTabSz="457200"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2pPr>
              <a:lvl3pPr defTabSz="457200"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3pPr>
              <a:lvl4pPr defTabSz="457200"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4pPr>
              <a:lvl5pPr defTabSz="457200"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5pPr>
              <a:lvl6pPr defTabSz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6pPr>
              <a:lvl7pPr defTabSz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7pPr>
              <a:lvl8pPr defTabSz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8pPr>
              <a:lvl9pPr defTabSz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2100">
                  <a:latin typeface="Calibri" panose="020F0502020204030204" pitchFamily="34" charset="0"/>
                  <a:ea typeface="MS PGothic" panose="020B0600070205080204" pitchFamily="34" charset="-128"/>
                </a:rPr>
                <a:t>三</a:t>
              </a:r>
              <a:endParaRPr lang="en-US" altLang="zh-CN" sz="2100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</p:grpSp>
      <p:grpSp>
        <p:nvGrpSpPr>
          <p:cNvPr id="4" name="组合 3"/>
          <p:cNvGrpSpPr/>
          <p:nvPr/>
        </p:nvGrpSpPr>
        <p:grpSpPr bwMode="auto">
          <a:xfrm>
            <a:off x="1547813" y="3111104"/>
            <a:ext cx="2955131" cy="558403"/>
            <a:chOff x="539750" y="4148788"/>
            <a:chExt cx="3940504" cy="744680"/>
          </a:xfrm>
        </p:grpSpPr>
        <p:sp>
          <p:nvSpPr>
            <p:cNvPr id="30" name="Parallelogram 36"/>
            <p:cNvSpPr/>
            <p:nvPr/>
          </p:nvSpPr>
          <p:spPr bwMode="auto">
            <a:xfrm>
              <a:off x="1581237" y="4148788"/>
              <a:ext cx="2899017" cy="743093"/>
            </a:xfrm>
            <a:prstGeom prst="parallelogram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342900">
                <a:defRPr/>
              </a:pPr>
              <a:endParaRPr lang="en-US" sz="1050" dirty="0">
                <a:solidFill>
                  <a:srgbClr val="171717"/>
                </a:solidFill>
              </a:endParaRPr>
            </a:p>
          </p:txBody>
        </p:sp>
        <p:sp>
          <p:nvSpPr>
            <p:cNvPr id="20493" name="Rektangel 76"/>
            <p:cNvSpPr>
              <a:spLocks noChangeArrowheads="1"/>
            </p:cNvSpPr>
            <p:nvPr/>
          </p:nvSpPr>
          <p:spPr bwMode="auto">
            <a:xfrm>
              <a:off x="1618559" y="4315264"/>
              <a:ext cx="2809749" cy="369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1200" noProof="1">
                  <a:solidFill>
                    <a:srgbClr val="17171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双击添加标题</a:t>
              </a:r>
            </a:p>
          </p:txBody>
        </p:sp>
        <p:sp>
          <p:nvSpPr>
            <p:cNvPr id="42" name="Parallelogram 48"/>
            <p:cNvSpPr/>
            <p:nvPr/>
          </p:nvSpPr>
          <p:spPr bwMode="auto">
            <a:xfrm>
              <a:off x="539750" y="4172605"/>
              <a:ext cx="1041487" cy="720863"/>
            </a:xfrm>
            <a:prstGeom prst="parallelogram">
              <a:avLst>
                <a:gd name="adj" fmla="val 28140"/>
              </a:avLst>
            </a:prstGeom>
            <a:gradFill>
              <a:gsLst>
                <a:gs pos="0">
                  <a:srgbClr val="C7000B"/>
                </a:gs>
                <a:gs pos="100000">
                  <a:srgbClr val="FF7178"/>
                </a:gs>
              </a:gsLst>
              <a:lin ang="5400000" scaled="1"/>
            </a:gradFill>
            <a:ln w="2540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342900">
                <a:defRPr/>
              </a:pPr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20495" name="TextBox 7"/>
            <p:cNvSpPr txBox="1">
              <a:spLocks noChangeArrowheads="1"/>
            </p:cNvSpPr>
            <p:nvPr/>
          </p:nvSpPr>
          <p:spPr bwMode="auto">
            <a:xfrm>
              <a:off x="582986" y="4259743"/>
              <a:ext cx="941995" cy="554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1pPr>
              <a:lvl2pPr defTabSz="457200"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2pPr>
              <a:lvl3pPr defTabSz="457200"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3pPr>
              <a:lvl4pPr defTabSz="457200"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4pPr>
              <a:lvl5pPr defTabSz="457200"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5pPr>
              <a:lvl6pPr defTabSz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6pPr>
              <a:lvl7pPr defTabSz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7pPr>
              <a:lvl8pPr defTabSz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8pPr>
              <a:lvl9pPr defTabSz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2100">
                  <a:latin typeface="Calibri" panose="020F0502020204030204" pitchFamily="34" charset="0"/>
                  <a:ea typeface="MS PGothic" panose="020B0600070205080204" pitchFamily="34" charset="-128"/>
                </a:rPr>
                <a:t>五</a:t>
              </a:r>
              <a:endParaRPr lang="en-US" altLang="zh-CN" sz="2100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</p:grpSp>
      <p:grpSp>
        <p:nvGrpSpPr>
          <p:cNvPr id="7" name="组合 6"/>
          <p:cNvGrpSpPr/>
          <p:nvPr/>
        </p:nvGrpSpPr>
        <p:grpSpPr bwMode="auto">
          <a:xfrm>
            <a:off x="1376363" y="3849291"/>
            <a:ext cx="2969419" cy="558403"/>
            <a:chOff x="311150" y="5132327"/>
            <a:chExt cx="3959554" cy="744945"/>
          </a:xfrm>
        </p:grpSpPr>
        <p:sp>
          <p:nvSpPr>
            <p:cNvPr id="34" name="Parallelogram 40"/>
            <p:cNvSpPr/>
            <p:nvPr/>
          </p:nvSpPr>
          <p:spPr bwMode="auto">
            <a:xfrm>
              <a:off x="1371688" y="5132327"/>
              <a:ext cx="2899016" cy="743357"/>
            </a:xfrm>
            <a:prstGeom prst="parallelogram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342900">
                <a:defRPr/>
              </a:pPr>
              <a:endParaRPr lang="en-US" sz="1050" dirty="0">
                <a:solidFill>
                  <a:srgbClr val="171717"/>
                </a:solidFill>
              </a:endParaRPr>
            </a:p>
          </p:txBody>
        </p:sp>
        <p:sp>
          <p:nvSpPr>
            <p:cNvPr id="20498" name="Rektangel 76"/>
            <p:cNvSpPr>
              <a:spLocks noChangeArrowheads="1"/>
            </p:cNvSpPr>
            <p:nvPr/>
          </p:nvSpPr>
          <p:spPr bwMode="auto">
            <a:xfrm>
              <a:off x="1402534" y="5322737"/>
              <a:ext cx="2809751" cy="3695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1200" noProof="1">
                  <a:solidFill>
                    <a:srgbClr val="17171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双击添加标题</a:t>
              </a:r>
            </a:p>
          </p:txBody>
        </p:sp>
        <p:sp>
          <p:nvSpPr>
            <p:cNvPr id="45" name="Parallelogram 51"/>
            <p:cNvSpPr/>
            <p:nvPr/>
          </p:nvSpPr>
          <p:spPr bwMode="auto">
            <a:xfrm>
              <a:off x="311150" y="5156152"/>
              <a:ext cx="1041487" cy="721120"/>
            </a:xfrm>
            <a:prstGeom prst="parallelogram">
              <a:avLst>
                <a:gd name="adj" fmla="val 28140"/>
              </a:avLst>
            </a:prstGeom>
            <a:gradFill>
              <a:gsLst>
                <a:gs pos="0">
                  <a:srgbClr val="C7000B"/>
                </a:gs>
                <a:gs pos="100000">
                  <a:srgbClr val="FF7178"/>
                </a:gs>
              </a:gsLst>
              <a:lin ang="5400000" scaled="1"/>
            </a:gradFill>
            <a:ln w="2540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342900">
                <a:defRPr/>
              </a:pPr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20500" name="TextBox 7"/>
            <p:cNvSpPr txBox="1">
              <a:spLocks noChangeArrowheads="1"/>
            </p:cNvSpPr>
            <p:nvPr/>
          </p:nvSpPr>
          <p:spPr bwMode="auto">
            <a:xfrm>
              <a:off x="343879" y="5266757"/>
              <a:ext cx="941996" cy="554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1pPr>
              <a:lvl2pPr defTabSz="457200"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2pPr>
              <a:lvl3pPr defTabSz="457200"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3pPr>
              <a:lvl4pPr defTabSz="457200"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4pPr>
              <a:lvl5pPr defTabSz="457200"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5pPr>
              <a:lvl6pPr defTabSz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6pPr>
              <a:lvl7pPr defTabSz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7pPr>
              <a:lvl8pPr defTabSz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8pPr>
              <a:lvl9pPr defTabSz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2100">
                  <a:latin typeface="Calibri" panose="020F0502020204030204" pitchFamily="34" charset="0"/>
                  <a:ea typeface="MS PGothic" panose="020B0600070205080204" pitchFamily="34" charset="-128"/>
                </a:rPr>
                <a:t>七</a:t>
              </a:r>
              <a:endParaRPr lang="en-US" altLang="zh-CN" sz="2100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</p:grpSp>
      <p:grpSp>
        <p:nvGrpSpPr>
          <p:cNvPr id="12" name="组合 11"/>
          <p:cNvGrpSpPr/>
          <p:nvPr/>
        </p:nvGrpSpPr>
        <p:grpSpPr bwMode="auto">
          <a:xfrm>
            <a:off x="4805362" y="1659731"/>
            <a:ext cx="2919413" cy="557213"/>
            <a:chOff x="4882896" y="2213279"/>
            <a:chExt cx="3892804" cy="742832"/>
          </a:xfrm>
        </p:grpSpPr>
        <p:sp>
          <p:nvSpPr>
            <p:cNvPr id="13" name="Parallelogram 10"/>
            <p:cNvSpPr/>
            <p:nvPr/>
          </p:nvSpPr>
          <p:spPr bwMode="auto">
            <a:xfrm>
              <a:off x="7734232" y="2233914"/>
              <a:ext cx="1041468" cy="722197"/>
            </a:xfrm>
            <a:prstGeom prst="parallelogram">
              <a:avLst>
                <a:gd name="adj" fmla="val 28140"/>
              </a:avLst>
            </a:prstGeom>
            <a:gradFill>
              <a:gsLst>
                <a:gs pos="0">
                  <a:srgbClr val="C7000B"/>
                </a:gs>
                <a:gs pos="100000">
                  <a:srgbClr val="FF7178"/>
                </a:gs>
              </a:gsLst>
              <a:lin ang="5400000" scaled="1"/>
            </a:gradFill>
            <a:ln w="2540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342900">
                <a:defRPr/>
              </a:pPr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24" name="Parallelogram 30"/>
            <p:cNvSpPr/>
            <p:nvPr/>
          </p:nvSpPr>
          <p:spPr bwMode="auto">
            <a:xfrm>
              <a:off x="4882896" y="2213279"/>
              <a:ext cx="2898964" cy="742832"/>
            </a:xfrm>
            <a:prstGeom prst="parallelogram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342900">
                <a:defRPr/>
              </a:pPr>
              <a:endParaRPr lang="en-US" sz="1050" dirty="0">
                <a:solidFill>
                  <a:srgbClr val="171717"/>
                </a:solidFill>
              </a:endParaRPr>
            </a:p>
          </p:txBody>
        </p:sp>
        <p:sp>
          <p:nvSpPr>
            <p:cNvPr id="20504" name="Rektangel 76"/>
            <p:cNvSpPr>
              <a:spLocks noChangeArrowheads="1"/>
            </p:cNvSpPr>
            <p:nvPr/>
          </p:nvSpPr>
          <p:spPr bwMode="auto">
            <a:xfrm>
              <a:off x="4968751" y="2370645"/>
              <a:ext cx="2808541" cy="369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1200" noProof="1">
                  <a:solidFill>
                    <a:srgbClr val="17171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双击添加标题</a:t>
              </a:r>
            </a:p>
          </p:txBody>
        </p:sp>
        <p:sp>
          <p:nvSpPr>
            <p:cNvPr id="20505" name="TextBox 7"/>
            <p:cNvSpPr txBox="1">
              <a:spLocks noChangeArrowheads="1"/>
            </p:cNvSpPr>
            <p:nvPr/>
          </p:nvSpPr>
          <p:spPr bwMode="auto">
            <a:xfrm>
              <a:off x="7768926" y="2329716"/>
              <a:ext cx="941995" cy="5539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1pPr>
              <a:lvl2pPr defTabSz="457200"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2pPr>
              <a:lvl3pPr defTabSz="457200"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3pPr>
              <a:lvl4pPr defTabSz="457200"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4pPr>
              <a:lvl5pPr defTabSz="457200"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5pPr>
              <a:lvl6pPr defTabSz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6pPr>
              <a:lvl7pPr defTabSz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7pPr>
              <a:lvl8pPr defTabSz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8pPr>
              <a:lvl9pPr defTabSz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2100">
                  <a:latin typeface="Calibri" panose="020F0502020204030204" pitchFamily="34" charset="0"/>
                  <a:ea typeface="MS PGothic" panose="020B0600070205080204" pitchFamily="34" charset="-128"/>
                </a:rPr>
                <a:t>二</a:t>
              </a:r>
              <a:endParaRPr lang="en-US" altLang="zh-CN" sz="2100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</p:grpSp>
      <p:grpSp>
        <p:nvGrpSpPr>
          <p:cNvPr id="14" name="组合 13"/>
          <p:cNvGrpSpPr/>
          <p:nvPr/>
        </p:nvGrpSpPr>
        <p:grpSpPr bwMode="auto">
          <a:xfrm>
            <a:off x="4661298" y="2381250"/>
            <a:ext cx="2920603" cy="557213"/>
            <a:chOff x="4690872" y="3175211"/>
            <a:chExt cx="3894328" cy="742832"/>
          </a:xfrm>
        </p:grpSpPr>
        <p:sp>
          <p:nvSpPr>
            <p:cNvPr id="16" name="Parallelogram 15"/>
            <p:cNvSpPr/>
            <p:nvPr/>
          </p:nvSpPr>
          <p:spPr bwMode="auto">
            <a:xfrm>
              <a:off x="7543749" y="3197432"/>
              <a:ext cx="1041451" cy="720611"/>
            </a:xfrm>
            <a:prstGeom prst="parallelogram">
              <a:avLst>
                <a:gd name="adj" fmla="val 28140"/>
              </a:avLst>
            </a:prstGeom>
            <a:gradFill>
              <a:gsLst>
                <a:gs pos="0">
                  <a:srgbClr val="C7000B"/>
                </a:gs>
                <a:gs pos="100000">
                  <a:srgbClr val="FF7178"/>
                </a:gs>
              </a:gsLst>
              <a:lin ang="5400000" scaled="1"/>
            </a:gradFill>
            <a:ln w="2540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342900">
                <a:defRPr/>
              </a:pPr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28" name="Parallelogram 34"/>
            <p:cNvSpPr/>
            <p:nvPr/>
          </p:nvSpPr>
          <p:spPr bwMode="auto">
            <a:xfrm>
              <a:off x="4690872" y="3175211"/>
              <a:ext cx="2898917" cy="742832"/>
            </a:xfrm>
            <a:prstGeom prst="parallelogram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342900">
                <a:defRPr/>
              </a:pPr>
              <a:endParaRPr lang="en-US" sz="1050" dirty="0">
                <a:solidFill>
                  <a:srgbClr val="171717"/>
                </a:solidFill>
              </a:endParaRPr>
            </a:p>
          </p:txBody>
        </p:sp>
        <p:sp>
          <p:nvSpPr>
            <p:cNvPr id="20509" name="Rektangel 76"/>
            <p:cNvSpPr>
              <a:spLocks noChangeArrowheads="1"/>
            </p:cNvSpPr>
            <p:nvPr/>
          </p:nvSpPr>
          <p:spPr bwMode="auto">
            <a:xfrm>
              <a:off x="4776663" y="3378657"/>
              <a:ext cx="2808542" cy="369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1200" noProof="1">
                  <a:solidFill>
                    <a:srgbClr val="17171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双击添加标题</a:t>
              </a:r>
            </a:p>
          </p:txBody>
        </p:sp>
        <p:sp>
          <p:nvSpPr>
            <p:cNvPr id="20510" name="TextBox 7"/>
            <p:cNvSpPr txBox="1">
              <a:spLocks noChangeArrowheads="1"/>
            </p:cNvSpPr>
            <p:nvPr/>
          </p:nvSpPr>
          <p:spPr bwMode="auto">
            <a:xfrm>
              <a:off x="7586811" y="3327927"/>
              <a:ext cx="941995" cy="5539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1pPr>
              <a:lvl2pPr defTabSz="457200"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2pPr>
              <a:lvl3pPr defTabSz="457200"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3pPr>
              <a:lvl4pPr defTabSz="457200"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4pPr>
              <a:lvl5pPr defTabSz="457200"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5pPr>
              <a:lvl6pPr defTabSz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6pPr>
              <a:lvl7pPr defTabSz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7pPr>
              <a:lvl8pPr defTabSz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8pPr>
              <a:lvl9pPr defTabSz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2100">
                  <a:latin typeface="Calibri" panose="020F0502020204030204" pitchFamily="34" charset="0"/>
                  <a:ea typeface="MS PGothic" panose="020B0600070205080204" pitchFamily="34" charset="-128"/>
                </a:rPr>
                <a:t>四</a:t>
              </a:r>
              <a:endParaRPr lang="en-US" altLang="zh-CN" sz="2100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</p:grpSp>
      <p:grpSp>
        <p:nvGrpSpPr>
          <p:cNvPr id="15" name="组合 14"/>
          <p:cNvGrpSpPr/>
          <p:nvPr/>
        </p:nvGrpSpPr>
        <p:grpSpPr bwMode="auto">
          <a:xfrm>
            <a:off x="4502944" y="3111104"/>
            <a:ext cx="2921794" cy="558403"/>
            <a:chOff x="4480560" y="4148788"/>
            <a:chExt cx="3895090" cy="744680"/>
          </a:xfrm>
        </p:grpSpPr>
        <p:sp>
          <p:nvSpPr>
            <p:cNvPr id="19" name="Parallelogram 20"/>
            <p:cNvSpPr/>
            <p:nvPr/>
          </p:nvSpPr>
          <p:spPr bwMode="auto">
            <a:xfrm>
              <a:off x="7334420" y="4172605"/>
              <a:ext cx="1041230" cy="720863"/>
            </a:xfrm>
            <a:prstGeom prst="parallelogram">
              <a:avLst>
                <a:gd name="adj" fmla="val 28140"/>
              </a:avLst>
            </a:prstGeom>
            <a:gradFill>
              <a:gsLst>
                <a:gs pos="0">
                  <a:srgbClr val="C7000B"/>
                </a:gs>
                <a:gs pos="100000">
                  <a:srgbClr val="FF7178"/>
                </a:gs>
              </a:gsLst>
              <a:lin ang="5400000" scaled="1"/>
            </a:gradFill>
            <a:ln w="2540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342900">
                <a:defRPr/>
              </a:pPr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32" name="Parallelogram 38"/>
            <p:cNvSpPr/>
            <p:nvPr/>
          </p:nvSpPr>
          <p:spPr bwMode="auto">
            <a:xfrm>
              <a:off x="4480560" y="4148788"/>
              <a:ext cx="2899890" cy="743093"/>
            </a:xfrm>
            <a:prstGeom prst="parallelogram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342900">
                <a:defRPr/>
              </a:pPr>
              <a:endParaRPr lang="en-US" sz="1050" dirty="0">
                <a:solidFill>
                  <a:srgbClr val="171717"/>
                </a:solidFill>
              </a:endParaRPr>
            </a:p>
          </p:txBody>
        </p:sp>
        <p:sp>
          <p:nvSpPr>
            <p:cNvPr id="20514" name="Rektangel 76"/>
            <p:cNvSpPr>
              <a:spLocks noChangeArrowheads="1"/>
            </p:cNvSpPr>
            <p:nvPr/>
          </p:nvSpPr>
          <p:spPr bwMode="auto">
            <a:xfrm>
              <a:off x="4643928" y="4315264"/>
              <a:ext cx="2808542" cy="369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1200" noProof="1">
                  <a:solidFill>
                    <a:srgbClr val="17171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双击添加标题</a:t>
              </a:r>
            </a:p>
          </p:txBody>
        </p:sp>
        <p:sp>
          <p:nvSpPr>
            <p:cNvPr id="20515" name="TextBox 7"/>
            <p:cNvSpPr txBox="1">
              <a:spLocks noChangeArrowheads="1"/>
            </p:cNvSpPr>
            <p:nvPr/>
          </p:nvSpPr>
          <p:spPr bwMode="auto">
            <a:xfrm>
              <a:off x="7383388" y="4259743"/>
              <a:ext cx="941994" cy="554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1pPr>
              <a:lvl2pPr defTabSz="457200"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2pPr>
              <a:lvl3pPr defTabSz="457200"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3pPr>
              <a:lvl4pPr defTabSz="457200"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4pPr>
              <a:lvl5pPr defTabSz="457200"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5pPr>
              <a:lvl6pPr defTabSz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6pPr>
              <a:lvl7pPr defTabSz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7pPr>
              <a:lvl8pPr defTabSz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8pPr>
              <a:lvl9pPr defTabSz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2100">
                  <a:latin typeface="Calibri" panose="020F0502020204030204" pitchFamily="34" charset="0"/>
                  <a:ea typeface="MS PGothic" panose="020B0600070205080204" pitchFamily="34" charset="-128"/>
                </a:rPr>
                <a:t>六</a:t>
              </a:r>
              <a:endParaRPr lang="en-US" altLang="zh-CN" sz="2100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</p:grpSp>
      <p:grpSp>
        <p:nvGrpSpPr>
          <p:cNvPr id="17" name="组合 16"/>
          <p:cNvGrpSpPr/>
          <p:nvPr/>
        </p:nvGrpSpPr>
        <p:grpSpPr bwMode="auto">
          <a:xfrm>
            <a:off x="4345782" y="3849291"/>
            <a:ext cx="2907506" cy="558403"/>
            <a:chOff x="4270248" y="5132327"/>
            <a:chExt cx="3876802" cy="744945"/>
          </a:xfrm>
        </p:grpSpPr>
        <p:sp>
          <p:nvSpPr>
            <p:cNvPr id="22" name="Parallelogram 25"/>
            <p:cNvSpPr/>
            <p:nvPr/>
          </p:nvSpPr>
          <p:spPr bwMode="auto">
            <a:xfrm>
              <a:off x="7105616" y="5156152"/>
              <a:ext cx="1041434" cy="721120"/>
            </a:xfrm>
            <a:prstGeom prst="parallelogram">
              <a:avLst>
                <a:gd name="adj" fmla="val 28140"/>
              </a:avLst>
            </a:prstGeom>
            <a:gradFill>
              <a:gsLst>
                <a:gs pos="0">
                  <a:srgbClr val="C7000B"/>
                </a:gs>
                <a:gs pos="100000">
                  <a:srgbClr val="FF7178"/>
                </a:gs>
              </a:gsLst>
              <a:lin ang="5400000" scaled="1"/>
            </a:gradFill>
            <a:ln w="2540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342900">
                <a:defRPr/>
              </a:pPr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36" name="Parallelogram 42"/>
            <p:cNvSpPr/>
            <p:nvPr/>
          </p:nvSpPr>
          <p:spPr bwMode="auto">
            <a:xfrm>
              <a:off x="4270248" y="5132327"/>
              <a:ext cx="2898870" cy="743357"/>
            </a:xfrm>
            <a:prstGeom prst="parallelogram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342900">
                <a:defRPr/>
              </a:pPr>
              <a:endParaRPr lang="en-US" sz="1050" dirty="0">
                <a:solidFill>
                  <a:srgbClr val="171717"/>
                </a:solidFill>
              </a:endParaRPr>
            </a:p>
          </p:txBody>
        </p:sp>
        <p:sp>
          <p:nvSpPr>
            <p:cNvPr id="20519" name="Rektangel 76"/>
            <p:cNvSpPr>
              <a:spLocks noChangeArrowheads="1"/>
            </p:cNvSpPr>
            <p:nvPr/>
          </p:nvSpPr>
          <p:spPr bwMode="auto">
            <a:xfrm>
              <a:off x="4355976" y="5322737"/>
              <a:ext cx="2808542" cy="3695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1200" noProof="1">
                  <a:solidFill>
                    <a:srgbClr val="17171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双击添加标题</a:t>
              </a:r>
            </a:p>
          </p:txBody>
        </p:sp>
        <p:sp>
          <p:nvSpPr>
            <p:cNvPr id="20520" name="TextBox 7"/>
            <p:cNvSpPr txBox="1">
              <a:spLocks noChangeArrowheads="1"/>
            </p:cNvSpPr>
            <p:nvPr/>
          </p:nvSpPr>
          <p:spPr bwMode="auto">
            <a:xfrm>
              <a:off x="7173415" y="5257231"/>
              <a:ext cx="941995" cy="554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1pPr>
              <a:lvl2pPr defTabSz="457200"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2pPr>
              <a:lvl3pPr defTabSz="457200"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3pPr>
              <a:lvl4pPr defTabSz="457200"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4pPr>
              <a:lvl5pPr defTabSz="457200"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5pPr>
              <a:lvl6pPr defTabSz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6pPr>
              <a:lvl7pPr defTabSz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7pPr>
              <a:lvl8pPr defTabSz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8pPr>
              <a:lvl9pPr defTabSz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2100">
                  <a:latin typeface="Calibri" panose="020F0502020204030204" pitchFamily="34" charset="0"/>
                  <a:ea typeface="MS PGothic" panose="020B0600070205080204" pitchFamily="34" charset="-128"/>
                </a:rPr>
                <a:t>八</a:t>
              </a:r>
              <a:endParaRPr lang="en-US" altLang="zh-CN" sz="2100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</p:grpSp>
      <p:grpSp>
        <p:nvGrpSpPr>
          <p:cNvPr id="44" name="组合 43"/>
          <p:cNvGrpSpPr/>
          <p:nvPr/>
        </p:nvGrpSpPr>
        <p:grpSpPr bwMode="auto">
          <a:xfrm>
            <a:off x="2520554" y="1000125"/>
            <a:ext cx="4266009" cy="491729"/>
            <a:chOff x="1836315" y="1333202"/>
            <a:chExt cx="5688013" cy="655638"/>
          </a:xfrm>
        </p:grpSpPr>
        <p:sp>
          <p:nvSpPr>
            <p:cNvPr id="46" name="AutoShape 33"/>
            <p:cNvSpPr>
              <a:spLocks noChangeArrowheads="1"/>
            </p:cNvSpPr>
            <p:nvPr/>
          </p:nvSpPr>
          <p:spPr bwMode="auto">
            <a:xfrm>
              <a:off x="1836315" y="1333202"/>
              <a:ext cx="5688013" cy="65563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F8B8B"/>
                </a:gs>
                <a:gs pos="50000">
                  <a:schemeClr val="bg1"/>
                </a:gs>
                <a:gs pos="100000">
                  <a:srgbClr val="FFA3A7"/>
                </a:gs>
              </a:gsLst>
              <a:lin ang="5400000" scaled="1"/>
            </a:gradFill>
            <a:ln w="9525">
              <a:noFill/>
              <a:round/>
            </a:ln>
            <a:effectLst>
              <a:outerShdw dist="35921" dir="2700000" algn="ctr" rotWithShape="0">
                <a:srgbClr val="C0000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 sz="1015"/>
            </a:p>
          </p:txBody>
        </p:sp>
        <p:sp>
          <p:nvSpPr>
            <p:cNvPr id="20523" name="AutoShape 34"/>
            <p:cNvSpPr>
              <a:spLocks noChangeArrowheads="1"/>
            </p:cNvSpPr>
            <p:nvPr/>
          </p:nvSpPr>
          <p:spPr bwMode="auto">
            <a:xfrm>
              <a:off x="1888703" y="1390352"/>
              <a:ext cx="5581650" cy="541338"/>
            </a:xfrm>
            <a:prstGeom prst="roundRect">
              <a:avLst>
                <a:gd name="adj" fmla="val 50000"/>
              </a:avLst>
            </a:prstGeom>
            <a:solidFill>
              <a:srgbClr val="C00000"/>
            </a:solidFill>
            <a:ln>
              <a:noFill/>
            </a:ln>
            <a:effectLst>
              <a:prstShdw prst="shdw17" dist="17961" dir="2700000">
                <a:srgbClr val="C00000"/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1015">
                <a:ea typeface="微软雅黑" panose="020B0503020204020204" pitchFamily="34" charset="-122"/>
              </a:endParaRPr>
            </a:p>
          </p:txBody>
        </p:sp>
        <p:sp>
          <p:nvSpPr>
            <p:cNvPr id="55" name="AutoShape 35"/>
            <p:cNvSpPr>
              <a:spLocks noChangeArrowheads="1"/>
            </p:cNvSpPr>
            <p:nvPr/>
          </p:nvSpPr>
          <p:spPr bwMode="auto">
            <a:xfrm>
              <a:off x="1923627" y="1420515"/>
              <a:ext cx="5514976" cy="481012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noFill/>
              <a:round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 sz="1015"/>
            </a:p>
          </p:txBody>
        </p:sp>
        <p:sp>
          <p:nvSpPr>
            <p:cNvPr id="20525" name="AutoShape 36"/>
            <p:cNvSpPr>
              <a:spLocks noChangeArrowheads="1"/>
            </p:cNvSpPr>
            <p:nvPr/>
          </p:nvSpPr>
          <p:spPr bwMode="auto">
            <a:xfrm>
              <a:off x="1922040" y="1545927"/>
              <a:ext cx="5514975" cy="23653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C00000">
                    <a:alpha val="9998"/>
                  </a:srgbClr>
                </a:gs>
                <a:gs pos="100000">
                  <a:srgbClr val="C00000">
                    <a:alpha val="39998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1015">
                <a:ea typeface="微软雅黑" panose="020B0503020204020204" pitchFamily="34" charset="-122"/>
              </a:endParaRPr>
            </a:p>
          </p:txBody>
        </p:sp>
        <p:sp>
          <p:nvSpPr>
            <p:cNvPr id="20526" name="矩形 56"/>
            <p:cNvSpPr>
              <a:spLocks noChangeArrowheads="1"/>
            </p:cNvSpPr>
            <p:nvPr/>
          </p:nvSpPr>
          <p:spPr bwMode="auto">
            <a:xfrm>
              <a:off x="3327882" y="1420515"/>
              <a:ext cx="2710546" cy="553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21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双击添加标题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Oval 7"/>
          <p:cNvSpPr>
            <a:spLocks noChangeArrowheads="1"/>
          </p:cNvSpPr>
          <p:nvPr/>
        </p:nvSpPr>
        <p:spPr bwMode="auto">
          <a:xfrm>
            <a:off x="3198989" y="1404846"/>
            <a:ext cx="2940651" cy="2949102"/>
          </a:xfrm>
          <a:prstGeom prst="ellipse">
            <a:avLst/>
          </a:prstGeom>
          <a:noFill/>
          <a:ln w="12700" cap="flat">
            <a:solidFill>
              <a:schemeClr val="bg1">
                <a:lumMod val="50000"/>
                <a:alpha val="76000"/>
              </a:schemeClr>
            </a:solidFill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73" tIns="34286" rIns="68573" bIns="34286" numCol="1" anchor="t" anchorCtr="0" compatLnSpc="1"/>
          <a:lstStyle/>
          <a:p>
            <a:endParaRPr lang="zh-CN" altLang="en-US" sz="1015"/>
          </a:p>
        </p:txBody>
      </p:sp>
      <p:sp>
        <p:nvSpPr>
          <p:cNvPr id="151" name="Freeform 34"/>
          <p:cNvSpPr/>
          <p:nvPr/>
        </p:nvSpPr>
        <p:spPr bwMode="auto">
          <a:xfrm>
            <a:off x="3554696" y="1788304"/>
            <a:ext cx="1021736" cy="1029479"/>
          </a:xfrm>
          <a:custGeom>
            <a:avLst/>
            <a:gdLst>
              <a:gd name="T0" fmla="*/ 33 w 66"/>
              <a:gd name="T1" fmla="*/ 0 h 66"/>
              <a:gd name="T2" fmla="*/ 66 w 66"/>
              <a:gd name="T3" fmla="*/ 33 h 66"/>
              <a:gd name="T4" fmla="*/ 64 w 66"/>
              <a:gd name="T5" fmla="*/ 46 h 66"/>
              <a:gd name="T6" fmla="*/ 50 w 66"/>
              <a:gd name="T7" fmla="*/ 36 h 66"/>
              <a:gd name="T8" fmla="*/ 50 w 66"/>
              <a:gd name="T9" fmla="*/ 33 h 66"/>
              <a:gd name="T10" fmla="*/ 33 w 66"/>
              <a:gd name="T11" fmla="*/ 16 h 66"/>
              <a:gd name="T12" fmla="*/ 16 w 66"/>
              <a:gd name="T13" fmla="*/ 33 h 66"/>
              <a:gd name="T14" fmla="*/ 33 w 66"/>
              <a:gd name="T15" fmla="*/ 50 h 66"/>
              <a:gd name="T16" fmla="*/ 34 w 66"/>
              <a:gd name="T17" fmla="*/ 50 h 66"/>
              <a:gd name="T18" fmla="*/ 34 w 66"/>
              <a:gd name="T19" fmla="*/ 51 h 66"/>
              <a:gd name="T20" fmla="*/ 42 w 66"/>
              <a:gd name="T21" fmla="*/ 65 h 66"/>
              <a:gd name="T22" fmla="*/ 33 w 66"/>
              <a:gd name="T23" fmla="*/ 66 h 66"/>
              <a:gd name="T24" fmla="*/ 0 w 66"/>
              <a:gd name="T25" fmla="*/ 33 h 66"/>
              <a:gd name="T26" fmla="*/ 33 w 66"/>
              <a:gd name="T27" fmla="*/ 0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6" h="66">
                <a:moveTo>
                  <a:pt x="33" y="0"/>
                </a:moveTo>
                <a:cubicBezTo>
                  <a:pt x="51" y="0"/>
                  <a:pt x="66" y="15"/>
                  <a:pt x="66" y="33"/>
                </a:cubicBezTo>
                <a:cubicBezTo>
                  <a:pt x="66" y="38"/>
                  <a:pt x="66" y="42"/>
                  <a:pt x="64" y="46"/>
                </a:cubicBezTo>
                <a:cubicBezTo>
                  <a:pt x="62" y="40"/>
                  <a:pt x="56" y="36"/>
                  <a:pt x="50" y="36"/>
                </a:cubicBezTo>
                <a:cubicBezTo>
                  <a:pt x="50" y="35"/>
                  <a:pt x="50" y="34"/>
                  <a:pt x="50" y="33"/>
                </a:cubicBezTo>
                <a:cubicBezTo>
                  <a:pt x="50" y="24"/>
                  <a:pt x="42" y="16"/>
                  <a:pt x="33" y="16"/>
                </a:cubicBezTo>
                <a:cubicBezTo>
                  <a:pt x="24" y="16"/>
                  <a:pt x="16" y="24"/>
                  <a:pt x="16" y="33"/>
                </a:cubicBezTo>
                <a:cubicBezTo>
                  <a:pt x="16" y="42"/>
                  <a:pt x="24" y="50"/>
                  <a:pt x="33" y="50"/>
                </a:cubicBezTo>
                <a:cubicBezTo>
                  <a:pt x="34" y="50"/>
                  <a:pt x="34" y="50"/>
                  <a:pt x="34" y="50"/>
                </a:cubicBezTo>
                <a:cubicBezTo>
                  <a:pt x="34" y="50"/>
                  <a:pt x="34" y="51"/>
                  <a:pt x="34" y="51"/>
                </a:cubicBezTo>
                <a:cubicBezTo>
                  <a:pt x="34" y="57"/>
                  <a:pt x="37" y="63"/>
                  <a:pt x="42" y="65"/>
                </a:cubicBezTo>
                <a:cubicBezTo>
                  <a:pt x="39" y="66"/>
                  <a:pt x="36" y="66"/>
                  <a:pt x="33" y="66"/>
                </a:cubicBezTo>
                <a:cubicBezTo>
                  <a:pt x="15" y="66"/>
                  <a:pt x="0" y="51"/>
                  <a:pt x="0" y="33"/>
                </a:cubicBezTo>
                <a:cubicBezTo>
                  <a:pt x="0" y="15"/>
                  <a:pt x="15" y="0"/>
                  <a:pt x="33" y="0"/>
                </a:cubicBezTo>
                <a:close/>
              </a:path>
            </a:pathLst>
          </a:custGeom>
          <a:solidFill>
            <a:srgbClr val="CB1B3D"/>
          </a:solidFill>
          <a:ln w="4" cap="flat">
            <a:noFill/>
            <a:prstDash val="solid"/>
            <a:miter lim="800000"/>
          </a:ln>
        </p:spPr>
        <p:txBody>
          <a:bodyPr vert="horz" wrap="square" lIns="68573" tIns="34286" rIns="68573" bIns="34286" numCol="1" anchor="t" anchorCtr="0" compatLnSpc="1"/>
          <a:lstStyle/>
          <a:p>
            <a:endParaRPr lang="zh-CN" altLang="en-US" sz="1015" b="1"/>
          </a:p>
        </p:txBody>
      </p:sp>
      <p:sp>
        <p:nvSpPr>
          <p:cNvPr id="152" name="Freeform 35"/>
          <p:cNvSpPr/>
          <p:nvPr/>
        </p:nvSpPr>
        <p:spPr bwMode="auto">
          <a:xfrm>
            <a:off x="3554696" y="2941626"/>
            <a:ext cx="1021736" cy="1037217"/>
          </a:xfrm>
          <a:custGeom>
            <a:avLst/>
            <a:gdLst>
              <a:gd name="T0" fmla="*/ 33 w 66"/>
              <a:gd name="T1" fmla="*/ 67 h 67"/>
              <a:gd name="T2" fmla="*/ 66 w 66"/>
              <a:gd name="T3" fmla="*/ 33 h 67"/>
              <a:gd name="T4" fmla="*/ 64 w 66"/>
              <a:gd name="T5" fmla="*/ 20 h 67"/>
              <a:gd name="T6" fmla="*/ 50 w 66"/>
              <a:gd name="T7" fmla="*/ 30 h 67"/>
              <a:gd name="T8" fmla="*/ 50 w 66"/>
              <a:gd name="T9" fmla="*/ 33 h 67"/>
              <a:gd name="T10" fmla="*/ 33 w 66"/>
              <a:gd name="T11" fmla="*/ 50 h 67"/>
              <a:gd name="T12" fmla="*/ 16 w 66"/>
              <a:gd name="T13" fmla="*/ 33 h 67"/>
              <a:gd name="T14" fmla="*/ 33 w 66"/>
              <a:gd name="T15" fmla="*/ 17 h 67"/>
              <a:gd name="T16" fmla="*/ 34 w 66"/>
              <a:gd name="T17" fmla="*/ 17 h 67"/>
              <a:gd name="T18" fmla="*/ 34 w 66"/>
              <a:gd name="T19" fmla="*/ 15 h 67"/>
              <a:gd name="T20" fmla="*/ 42 w 66"/>
              <a:gd name="T21" fmla="*/ 1 h 67"/>
              <a:gd name="T22" fmla="*/ 33 w 66"/>
              <a:gd name="T23" fmla="*/ 0 h 67"/>
              <a:gd name="T24" fmla="*/ 0 w 66"/>
              <a:gd name="T25" fmla="*/ 33 h 67"/>
              <a:gd name="T26" fmla="*/ 33 w 66"/>
              <a:gd name="T27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6" h="67">
                <a:moveTo>
                  <a:pt x="33" y="67"/>
                </a:moveTo>
                <a:cubicBezTo>
                  <a:pt x="51" y="67"/>
                  <a:pt x="66" y="52"/>
                  <a:pt x="66" y="33"/>
                </a:cubicBezTo>
                <a:cubicBezTo>
                  <a:pt x="66" y="29"/>
                  <a:pt x="66" y="24"/>
                  <a:pt x="64" y="20"/>
                </a:cubicBezTo>
                <a:cubicBezTo>
                  <a:pt x="62" y="26"/>
                  <a:pt x="56" y="30"/>
                  <a:pt x="50" y="30"/>
                </a:cubicBezTo>
                <a:cubicBezTo>
                  <a:pt x="50" y="31"/>
                  <a:pt x="50" y="32"/>
                  <a:pt x="50" y="33"/>
                </a:cubicBezTo>
                <a:cubicBezTo>
                  <a:pt x="50" y="43"/>
                  <a:pt x="42" y="50"/>
                  <a:pt x="33" y="50"/>
                </a:cubicBezTo>
                <a:cubicBezTo>
                  <a:pt x="24" y="50"/>
                  <a:pt x="16" y="43"/>
                  <a:pt x="16" y="33"/>
                </a:cubicBezTo>
                <a:cubicBezTo>
                  <a:pt x="16" y="24"/>
                  <a:pt x="24" y="17"/>
                  <a:pt x="33" y="17"/>
                </a:cubicBezTo>
                <a:cubicBezTo>
                  <a:pt x="34" y="17"/>
                  <a:pt x="34" y="17"/>
                  <a:pt x="34" y="17"/>
                </a:cubicBezTo>
                <a:cubicBezTo>
                  <a:pt x="34" y="16"/>
                  <a:pt x="34" y="16"/>
                  <a:pt x="34" y="15"/>
                </a:cubicBezTo>
                <a:cubicBezTo>
                  <a:pt x="34" y="9"/>
                  <a:pt x="37" y="4"/>
                  <a:pt x="42" y="1"/>
                </a:cubicBezTo>
                <a:cubicBezTo>
                  <a:pt x="39" y="0"/>
                  <a:pt x="36" y="0"/>
                  <a:pt x="33" y="0"/>
                </a:cubicBezTo>
                <a:cubicBezTo>
                  <a:pt x="15" y="0"/>
                  <a:pt x="0" y="15"/>
                  <a:pt x="0" y="33"/>
                </a:cubicBezTo>
                <a:cubicBezTo>
                  <a:pt x="0" y="52"/>
                  <a:pt x="15" y="67"/>
                  <a:pt x="33" y="67"/>
                </a:cubicBezTo>
                <a:close/>
              </a:path>
            </a:pathLst>
          </a:custGeom>
          <a:solidFill>
            <a:srgbClr val="CB1B3D"/>
          </a:solidFill>
          <a:ln w="4" cap="flat">
            <a:noFill/>
            <a:prstDash val="solid"/>
            <a:miter lim="800000"/>
          </a:ln>
        </p:spPr>
        <p:txBody>
          <a:bodyPr vert="horz" wrap="square" lIns="68573" tIns="34286" rIns="68573" bIns="34286" numCol="1" anchor="t" anchorCtr="0" compatLnSpc="1"/>
          <a:lstStyle/>
          <a:p>
            <a:endParaRPr lang="zh-CN" altLang="en-US" sz="1015" b="1"/>
          </a:p>
        </p:txBody>
      </p:sp>
      <p:sp>
        <p:nvSpPr>
          <p:cNvPr id="153" name="Freeform 37"/>
          <p:cNvSpPr/>
          <p:nvPr/>
        </p:nvSpPr>
        <p:spPr bwMode="auto">
          <a:xfrm>
            <a:off x="4746718" y="1788304"/>
            <a:ext cx="1037217" cy="1029479"/>
          </a:xfrm>
          <a:custGeom>
            <a:avLst/>
            <a:gdLst>
              <a:gd name="T0" fmla="*/ 34 w 67"/>
              <a:gd name="T1" fmla="*/ 0 h 66"/>
              <a:gd name="T2" fmla="*/ 0 w 67"/>
              <a:gd name="T3" fmla="*/ 33 h 66"/>
              <a:gd name="T4" fmla="*/ 3 w 67"/>
              <a:gd name="T5" fmla="*/ 46 h 66"/>
              <a:gd name="T6" fmla="*/ 17 w 67"/>
              <a:gd name="T7" fmla="*/ 36 h 66"/>
              <a:gd name="T8" fmla="*/ 17 w 67"/>
              <a:gd name="T9" fmla="*/ 33 h 66"/>
              <a:gd name="T10" fmla="*/ 34 w 67"/>
              <a:gd name="T11" fmla="*/ 16 h 66"/>
              <a:gd name="T12" fmla="*/ 51 w 67"/>
              <a:gd name="T13" fmla="*/ 33 h 66"/>
              <a:gd name="T14" fmla="*/ 34 w 67"/>
              <a:gd name="T15" fmla="*/ 50 h 66"/>
              <a:gd name="T16" fmla="*/ 33 w 67"/>
              <a:gd name="T17" fmla="*/ 50 h 66"/>
              <a:gd name="T18" fmla="*/ 33 w 67"/>
              <a:gd name="T19" fmla="*/ 51 h 66"/>
              <a:gd name="T20" fmla="*/ 24 w 67"/>
              <a:gd name="T21" fmla="*/ 65 h 66"/>
              <a:gd name="T22" fmla="*/ 34 w 67"/>
              <a:gd name="T23" fmla="*/ 66 h 66"/>
              <a:gd name="T24" fmla="*/ 67 w 67"/>
              <a:gd name="T25" fmla="*/ 33 h 66"/>
              <a:gd name="T26" fmla="*/ 34 w 67"/>
              <a:gd name="T27" fmla="*/ 0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7" h="66">
                <a:moveTo>
                  <a:pt x="34" y="0"/>
                </a:moveTo>
                <a:cubicBezTo>
                  <a:pt x="15" y="0"/>
                  <a:pt x="0" y="15"/>
                  <a:pt x="0" y="33"/>
                </a:cubicBezTo>
                <a:cubicBezTo>
                  <a:pt x="0" y="38"/>
                  <a:pt x="1" y="42"/>
                  <a:pt x="3" y="46"/>
                </a:cubicBezTo>
                <a:cubicBezTo>
                  <a:pt x="5" y="40"/>
                  <a:pt x="11" y="36"/>
                  <a:pt x="17" y="36"/>
                </a:cubicBezTo>
                <a:cubicBezTo>
                  <a:pt x="17" y="35"/>
                  <a:pt x="17" y="34"/>
                  <a:pt x="17" y="33"/>
                </a:cubicBezTo>
                <a:cubicBezTo>
                  <a:pt x="17" y="24"/>
                  <a:pt x="24" y="16"/>
                  <a:pt x="34" y="16"/>
                </a:cubicBezTo>
                <a:cubicBezTo>
                  <a:pt x="43" y="16"/>
                  <a:pt x="51" y="24"/>
                  <a:pt x="51" y="33"/>
                </a:cubicBezTo>
                <a:cubicBezTo>
                  <a:pt x="51" y="42"/>
                  <a:pt x="43" y="50"/>
                  <a:pt x="34" y="50"/>
                </a:cubicBezTo>
                <a:cubicBezTo>
                  <a:pt x="33" y="50"/>
                  <a:pt x="33" y="50"/>
                  <a:pt x="33" y="50"/>
                </a:cubicBezTo>
                <a:cubicBezTo>
                  <a:pt x="33" y="50"/>
                  <a:pt x="33" y="51"/>
                  <a:pt x="33" y="51"/>
                </a:cubicBezTo>
                <a:cubicBezTo>
                  <a:pt x="33" y="57"/>
                  <a:pt x="29" y="63"/>
                  <a:pt x="24" y="65"/>
                </a:cubicBezTo>
                <a:cubicBezTo>
                  <a:pt x="27" y="66"/>
                  <a:pt x="30" y="66"/>
                  <a:pt x="34" y="66"/>
                </a:cubicBezTo>
                <a:cubicBezTo>
                  <a:pt x="52" y="66"/>
                  <a:pt x="67" y="51"/>
                  <a:pt x="67" y="33"/>
                </a:cubicBezTo>
                <a:cubicBezTo>
                  <a:pt x="67" y="15"/>
                  <a:pt x="52" y="0"/>
                  <a:pt x="34" y="0"/>
                </a:cubicBezTo>
                <a:close/>
              </a:path>
            </a:pathLst>
          </a:custGeom>
          <a:solidFill>
            <a:srgbClr val="CB1B3D"/>
          </a:solidFill>
          <a:ln w="4" cap="flat">
            <a:noFill/>
            <a:prstDash val="solid"/>
            <a:miter lim="800000"/>
          </a:ln>
        </p:spPr>
        <p:txBody>
          <a:bodyPr vert="horz" wrap="square" lIns="68573" tIns="34286" rIns="68573" bIns="34286" numCol="1" anchor="t" anchorCtr="0" compatLnSpc="1"/>
          <a:lstStyle/>
          <a:p>
            <a:endParaRPr lang="zh-CN" altLang="en-US" sz="1015" b="1"/>
          </a:p>
        </p:txBody>
      </p:sp>
      <p:sp>
        <p:nvSpPr>
          <p:cNvPr id="154" name="Freeform 39"/>
          <p:cNvSpPr/>
          <p:nvPr/>
        </p:nvSpPr>
        <p:spPr bwMode="auto">
          <a:xfrm>
            <a:off x="4746718" y="2941626"/>
            <a:ext cx="1037217" cy="1037217"/>
          </a:xfrm>
          <a:custGeom>
            <a:avLst/>
            <a:gdLst>
              <a:gd name="T0" fmla="*/ 34 w 67"/>
              <a:gd name="T1" fmla="*/ 67 h 67"/>
              <a:gd name="T2" fmla="*/ 0 w 67"/>
              <a:gd name="T3" fmla="*/ 33 h 67"/>
              <a:gd name="T4" fmla="*/ 3 w 67"/>
              <a:gd name="T5" fmla="*/ 20 h 67"/>
              <a:gd name="T6" fmla="*/ 17 w 67"/>
              <a:gd name="T7" fmla="*/ 30 h 67"/>
              <a:gd name="T8" fmla="*/ 17 w 67"/>
              <a:gd name="T9" fmla="*/ 33 h 67"/>
              <a:gd name="T10" fmla="*/ 34 w 67"/>
              <a:gd name="T11" fmla="*/ 50 h 67"/>
              <a:gd name="T12" fmla="*/ 51 w 67"/>
              <a:gd name="T13" fmla="*/ 33 h 67"/>
              <a:gd name="T14" fmla="*/ 34 w 67"/>
              <a:gd name="T15" fmla="*/ 17 h 67"/>
              <a:gd name="T16" fmla="*/ 33 w 67"/>
              <a:gd name="T17" fmla="*/ 17 h 67"/>
              <a:gd name="T18" fmla="*/ 33 w 67"/>
              <a:gd name="T19" fmla="*/ 15 h 67"/>
              <a:gd name="T20" fmla="*/ 24 w 67"/>
              <a:gd name="T21" fmla="*/ 1 h 67"/>
              <a:gd name="T22" fmla="*/ 34 w 67"/>
              <a:gd name="T23" fmla="*/ 0 h 67"/>
              <a:gd name="T24" fmla="*/ 67 w 67"/>
              <a:gd name="T25" fmla="*/ 33 h 67"/>
              <a:gd name="T26" fmla="*/ 34 w 67"/>
              <a:gd name="T27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7" h="67">
                <a:moveTo>
                  <a:pt x="34" y="67"/>
                </a:moveTo>
                <a:cubicBezTo>
                  <a:pt x="15" y="67"/>
                  <a:pt x="0" y="52"/>
                  <a:pt x="0" y="33"/>
                </a:cubicBezTo>
                <a:cubicBezTo>
                  <a:pt x="0" y="29"/>
                  <a:pt x="1" y="24"/>
                  <a:pt x="3" y="20"/>
                </a:cubicBezTo>
                <a:cubicBezTo>
                  <a:pt x="5" y="26"/>
                  <a:pt x="11" y="30"/>
                  <a:pt x="17" y="30"/>
                </a:cubicBezTo>
                <a:cubicBezTo>
                  <a:pt x="17" y="31"/>
                  <a:pt x="17" y="32"/>
                  <a:pt x="17" y="33"/>
                </a:cubicBezTo>
                <a:cubicBezTo>
                  <a:pt x="17" y="43"/>
                  <a:pt x="24" y="50"/>
                  <a:pt x="34" y="50"/>
                </a:cubicBezTo>
                <a:cubicBezTo>
                  <a:pt x="43" y="50"/>
                  <a:pt x="51" y="43"/>
                  <a:pt x="51" y="33"/>
                </a:cubicBezTo>
                <a:cubicBezTo>
                  <a:pt x="51" y="24"/>
                  <a:pt x="43" y="17"/>
                  <a:pt x="34" y="17"/>
                </a:cubicBezTo>
                <a:cubicBezTo>
                  <a:pt x="33" y="17"/>
                  <a:pt x="33" y="17"/>
                  <a:pt x="33" y="17"/>
                </a:cubicBezTo>
                <a:cubicBezTo>
                  <a:pt x="33" y="16"/>
                  <a:pt x="33" y="16"/>
                  <a:pt x="33" y="15"/>
                </a:cubicBezTo>
                <a:cubicBezTo>
                  <a:pt x="33" y="9"/>
                  <a:pt x="29" y="4"/>
                  <a:pt x="24" y="1"/>
                </a:cubicBezTo>
                <a:cubicBezTo>
                  <a:pt x="27" y="0"/>
                  <a:pt x="30" y="0"/>
                  <a:pt x="34" y="0"/>
                </a:cubicBezTo>
                <a:cubicBezTo>
                  <a:pt x="52" y="0"/>
                  <a:pt x="67" y="15"/>
                  <a:pt x="67" y="33"/>
                </a:cubicBezTo>
                <a:cubicBezTo>
                  <a:pt x="67" y="52"/>
                  <a:pt x="52" y="67"/>
                  <a:pt x="34" y="67"/>
                </a:cubicBezTo>
                <a:close/>
              </a:path>
            </a:pathLst>
          </a:custGeom>
          <a:solidFill>
            <a:srgbClr val="CB1B3D"/>
          </a:solidFill>
          <a:ln w="4" cap="flat">
            <a:noFill/>
            <a:prstDash val="solid"/>
            <a:miter lim="800000"/>
          </a:ln>
        </p:spPr>
        <p:txBody>
          <a:bodyPr vert="horz" wrap="square" lIns="68573" tIns="34286" rIns="68573" bIns="34286" numCol="1" anchor="t" anchorCtr="0" compatLnSpc="1"/>
          <a:lstStyle/>
          <a:p>
            <a:endParaRPr lang="zh-CN" altLang="en-US" sz="1015" b="1"/>
          </a:p>
        </p:txBody>
      </p:sp>
      <p:grpSp>
        <p:nvGrpSpPr>
          <p:cNvPr id="155" name="组合 154"/>
          <p:cNvGrpSpPr/>
          <p:nvPr/>
        </p:nvGrpSpPr>
        <p:grpSpPr>
          <a:xfrm>
            <a:off x="4112004" y="2384319"/>
            <a:ext cx="468278" cy="402727"/>
            <a:chOff x="5481877" y="3723806"/>
            <a:chExt cx="624371" cy="536968"/>
          </a:xfrm>
        </p:grpSpPr>
        <p:sp>
          <p:nvSpPr>
            <p:cNvPr id="156" name="Oval 32"/>
            <p:cNvSpPr>
              <a:spLocks noChangeArrowheads="1"/>
            </p:cNvSpPr>
            <p:nvPr/>
          </p:nvSpPr>
          <p:spPr bwMode="auto">
            <a:xfrm>
              <a:off x="5481877" y="3723806"/>
              <a:ext cx="536669" cy="53666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 b="1" dirty="0"/>
            </a:p>
          </p:txBody>
        </p:sp>
        <p:sp>
          <p:nvSpPr>
            <p:cNvPr id="157" name="Oval 33"/>
            <p:cNvSpPr>
              <a:spLocks noChangeArrowheads="1"/>
            </p:cNvSpPr>
            <p:nvPr/>
          </p:nvSpPr>
          <p:spPr bwMode="auto">
            <a:xfrm>
              <a:off x="5481877" y="3723806"/>
              <a:ext cx="536669" cy="536669"/>
            </a:xfrm>
            <a:prstGeom prst="ellipse">
              <a:avLst/>
            </a:prstGeom>
            <a:noFill/>
            <a:ln w="4" cap="flat">
              <a:noFill/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 b="1"/>
            </a:p>
          </p:txBody>
        </p:sp>
        <p:sp>
          <p:nvSpPr>
            <p:cNvPr id="158" name="TextBox 157"/>
            <p:cNvSpPr txBox="1"/>
            <p:nvPr/>
          </p:nvSpPr>
          <p:spPr>
            <a:xfrm>
              <a:off x="5523450" y="3768333"/>
              <a:ext cx="582798" cy="492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800" spc="-113" dirty="0">
                  <a:solidFill>
                    <a:schemeClr val="bg1"/>
                  </a:solidFill>
                  <a:latin typeface="方正大黑_GBK" pitchFamily="65" charset="-122"/>
                  <a:ea typeface="方正大黑_GBK" pitchFamily="65" charset="-122"/>
                </a:rPr>
                <a:t>01</a:t>
              </a:r>
              <a:endParaRPr lang="zh-CN" altLang="en-US" sz="1800" spc="-113" dirty="0">
                <a:solidFill>
                  <a:schemeClr val="bg1"/>
                </a:solidFill>
                <a:latin typeface="方正大黑_GBK" pitchFamily="65" charset="-122"/>
                <a:ea typeface="方正大黑_GBK" pitchFamily="65" charset="-122"/>
              </a:endParaRPr>
            </a:p>
          </p:txBody>
        </p:sp>
      </p:grpSp>
      <p:grpSp>
        <p:nvGrpSpPr>
          <p:cNvPr id="159" name="组合 158"/>
          <p:cNvGrpSpPr/>
          <p:nvPr/>
        </p:nvGrpSpPr>
        <p:grpSpPr>
          <a:xfrm>
            <a:off x="4808642" y="2384323"/>
            <a:ext cx="456685" cy="406983"/>
            <a:chOff x="6410728" y="3723806"/>
            <a:chExt cx="608913" cy="542642"/>
          </a:xfrm>
        </p:grpSpPr>
        <p:sp>
          <p:nvSpPr>
            <p:cNvPr id="160" name="Oval 38"/>
            <p:cNvSpPr>
              <a:spLocks noChangeArrowheads="1"/>
            </p:cNvSpPr>
            <p:nvPr/>
          </p:nvSpPr>
          <p:spPr bwMode="auto">
            <a:xfrm>
              <a:off x="6410728" y="3723806"/>
              <a:ext cx="536669" cy="53666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4" cap="flat">
              <a:noFill/>
              <a:prstDash val="solid"/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 b="1"/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6436843" y="3774007"/>
              <a:ext cx="582798" cy="492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800" spc="-113" dirty="0">
                  <a:solidFill>
                    <a:schemeClr val="bg1"/>
                  </a:solidFill>
                  <a:latin typeface="方正大黑_GBK" pitchFamily="65" charset="-122"/>
                  <a:ea typeface="方正大黑_GBK" pitchFamily="65" charset="-122"/>
                </a:rPr>
                <a:t>02</a:t>
              </a:r>
              <a:endParaRPr lang="zh-CN" altLang="en-US" sz="1800" spc="-113" dirty="0">
                <a:solidFill>
                  <a:schemeClr val="bg1"/>
                </a:solidFill>
                <a:latin typeface="方正大黑_GBK" pitchFamily="65" charset="-122"/>
                <a:ea typeface="方正大黑_GBK" pitchFamily="65" charset="-122"/>
              </a:endParaRPr>
            </a:p>
          </p:txBody>
        </p:sp>
      </p:grpSp>
      <p:grpSp>
        <p:nvGrpSpPr>
          <p:cNvPr id="162" name="组合 161"/>
          <p:cNvGrpSpPr/>
          <p:nvPr/>
        </p:nvGrpSpPr>
        <p:grpSpPr>
          <a:xfrm>
            <a:off x="4808642" y="2972590"/>
            <a:ext cx="456685" cy="402502"/>
            <a:chOff x="6410728" y="4508169"/>
            <a:chExt cx="608913" cy="536669"/>
          </a:xfrm>
        </p:grpSpPr>
        <p:sp>
          <p:nvSpPr>
            <p:cNvPr id="163" name="Oval 40"/>
            <p:cNvSpPr>
              <a:spLocks noChangeArrowheads="1"/>
            </p:cNvSpPr>
            <p:nvPr/>
          </p:nvSpPr>
          <p:spPr bwMode="auto">
            <a:xfrm>
              <a:off x="6410728" y="4508169"/>
              <a:ext cx="536669" cy="53666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4" cap="flat">
              <a:noFill/>
              <a:prstDash val="solid"/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 b="1"/>
            </a:p>
          </p:txBody>
        </p:sp>
        <p:sp>
          <p:nvSpPr>
            <p:cNvPr id="164" name="TextBox 163"/>
            <p:cNvSpPr txBox="1"/>
            <p:nvPr/>
          </p:nvSpPr>
          <p:spPr>
            <a:xfrm>
              <a:off x="6436843" y="4545670"/>
              <a:ext cx="582798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800" spc="-113" dirty="0">
                  <a:solidFill>
                    <a:schemeClr val="bg1"/>
                  </a:solidFill>
                  <a:latin typeface="方正大黑_GBK" pitchFamily="65" charset="-122"/>
                  <a:ea typeface="方正大黑_GBK" pitchFamily="65" charset="-122"/>
                </a:rPr>
                <a:t>03</a:t>
              </a:r>
              <a:endParaRPr lang="zh-CN" altLang="en-US" sz="1800" spc="-113" dirty="0">
                <a:solidFill>
                  <a:schemeClr val="bg1"/>
                </a:solidFill>
                <a:latin typeface="方正大黑_GBK" pitchFamily="65" charset="-122"/>
                <a:ea typeface="方正大黑_GBK" pitchFamily="65" charset="-122"/>
              </a:endParaRPr>
            </a:p>
          </p:txBody>
        </p:sp>
      </p:grpSp>
      <p:grpSp>
        <p:nvGrpSpPr>
          <p:cNvPr id="165" name="组合 164"/>
          <p:cNvGrpSpPr/>
          <p:nvPr/>
        </p:nvGrpSpPr>
        <p:grpSpPr>
          <a:xfrm>
            <a:off x="4112003" y="2972590"/>
            <a:ext cx="464429" cy="402502"/>
            <a:chOff x="5481877" y="4508169"/>
            <a:chExt cx="619238" cy="536669"/>
          </a:xfrm>
        </p:grpSpPr>
        <p:sp>
          <p:nvSpPr>
            <p:cNvPr id="166" name="Oval 36"/>
            <p:cNvSpPr>
              <a:spLocks noChangeArrowheads="1"/>
            </p:cNvSpPr>
            <p:nvPr/>
          </p:nvSpPr>
          <p:spPr bwMode="auto">
            <a:xfrm>
              <a:off x="5481877" y="4508169"/>
              <a:ext cx="536669" cy="53666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4" cap="flat">
              <a:noFill/>
              <a:prstDash val="solid"/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 b="1"/>
            </a:p>
          </p:txBody>
        </p:sp>
        <p:sp>
          <p:nvSpPr>
            <p:cNvPr id="167" name="TextBox 166"/>
            <p:cNvSpPr txBox="1"/>
            <p:nvPr/>
          </p:nvSpPr>
          <p:spPr>
            <a:xfrm>
              <a:off x="5518317" y="4545670"/>
              <a:ext cx="582798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800" spc="-113" dirty="0">
                  <a:solidFill>
                    <a:schemeClr val="bg1"/>
                  </a:solidFill>
                  <a:latin typeface="方正大黑_GBK" pitchFamily="65" charset="-122"/>
                  <a:ea typeface="方正大黑_GBK" pitchFamily="65" charset="-122"/>
                </a:rPr>
                <a:t>04</a:t>
              </a:r>
              <a:endParaRPr lang="zh-CN" altLang="en-US" sz="1800" spc="-113" dirty="0">
                <a:solidFill>
                  <a:schemeClr val="bg1"/>
                </a:solidFill>
                <a:latin typeface="方正大黑_GBK" pitchFamily="65" charset="-122"/>
                <a:ea typeface="方正大黑_GBK" pitchFamily="65" charset="-122"/>
              </a:endParaRPr>
            </a:p>
          </p:txBody>
        </p:sp>
      </p:grpSp>
      <p:sp>
        <p:nvSpPr>
          <p:cNvPr id="168" name="TextBox 167"/>
          <p:cNvSpPr txBox="1"/>
          <p:nvPr/>
        </p:nvSpPr>
        <p:spPr>
          <a:xfrm>
            <a:off x="6693401" y="2074651"/>
            <a:ext cx="1674186" cy="429340"/>
          </a:xfrm>
          <a:prstGeom prst="rect">
            <a:avLst/>
          </a:prstGeom>
          <a:noFill/>
        </p:spPr>
        <p:txBody>
          <a:bodyPr wrap="square" lIns="68573" tIns="34286" rIns="68573" bIns="34286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9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</a:t>
            </a:r>
          </a:p>
        </p:txBody>
      </p:sp>
      <p:sp>
        <p:nvSpPr>
          <p:cNvPr id="169" name="TextBox 168"/>
          <p:cNvSpPr txBox="1"/>
          <p:nvPr/>
        </p:nvSpPr>
        <p:spPr>
          <a:xfrm>
            <a:off x="6670014" y="1738110"/>
            <a:ext cx="926323" cy="346249"/>
          </a:xfrm>
          <a:prstGeom prst="rect">
            <a:avLst/>
          </a:prstGeom>
          <a:noFill/>
        </p:spPr>
        <p:txBody>
          <a:bodyPr wrap="square" lIns="68573" tIns="0" rIns="68573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500" dirty="0">
                <a:solidFill>
                  <a:srgbClr val="CB1B3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添加标题</a:t>
            </a:r>
          </a:p>
        </p:txBody>
      </p:sp>
      <p:grpSp>
        <p:nvGrpSpPr>
          <p:cNvPr id="170" name="组合 169"/>
          <p:cNvGrpSpPr/>
          <p:nvPr/>
        </p:nvGrpSpPr>
        <p:grpSpPr>
          <a:xfrm flipH="1">
            <a:off x="5965173" y="1906426"/>
            <a:ext cx="672809" cy="349229"/>
            <a:chOff x="10968080" y="2834540"/>
            <a:chExt cx="1020324" cy="465639"/>
          </a:xfrm>
        </p:grpSpPr>
        <p:grpSp>
          <p:nvGrpSpPr>
            <p:cNvPr id="171" name="组合 170"/>
            <p:cNvGrpSpPr/>
            <p:nvPr/>
          </p:nvGrpSpPr>
          <p:grpSpPr>
            <a:xfrm flipH="1" flipV="1">
              <a:off x="10968082" y="3062876"/>
              <a:ext cx="1020322" cy="129707"/>
              <a:chOff x="3407502" y="4686698"/>
              <a:chExt cx="1055154" cy="60148"/>
            </a:xfrm>
          </p:grpSpPr>
          <p:cxnSp>
            <p:nvCxnSpPr>
              <p:cNvPr id="175" name="直接连接符 174"/>
              <p:cNvCxnSpPr/>
              <p:nvPr/>
            </p:nvCxnSpPr>
            <p:spPr>
              <a:xfrm>
                <a:off x="3407502" y="4686698"/>
                <a:ext cx="140752" cy="60148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直接连接符 175"/>
              <p:cNvCxnSpPr/>
              <p:nvPr/>
            </p:nvCxnSpPr>
            <p:spPr>
              <a:xfrm>
                <a:off x="3548256" y="4746846"/>
                <a:ext cx="914400" cy="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2" name="组合 171"/>
            <p:cNvGrpSpPr/>
            <p:nvPr/>
          </p:nvGrpSpPr>
          <p:grpSpPr>
            <a:xfrm>
              <a:off x="10968080" y="2834540"/>
              <a:ext cx="45720" cy="465639"/>
              <a:chOff x="3034140" y="2463978"/>
              <a:chExt cx="45720" cy="465639"/>
            </a:xfrm>
          </p:grpSpPr>
          <p:cxnSp>
            <p:nvCxnSpPr>
              <p:cNvPr id="173" name="直接连接符 172"/>
              <p:cNvCxnSpPr/>
              <p:nvPr/>
            </p:nvCxnSpPr>
            <p:spPr>
              <a:xfrm>
                <a:off x="3058867" y="2463978"/>
                <a:ext cx="0" cy="465639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4" name="椭圆 173"/>
              <p:cNvSpPr/>
              <p:nvPr/>
            </p:nvSpPr>
            <p:spPr>
              <a:xfrm>
                <a:off x="3034140" y="2666319"/>
                <a:ext cx="45720" cy="45720"/>
              </a:xfrm>
              <a:prstGeom prst="ellipse">
                <a:avLst/>
              </a:prstGeom>
              <a:solidFill>
                <a:schemeClr val="accent6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5"/>
              </a:p>
            </p:txBody>
          </p:sp>
        </p:grpSp>
      </p:grpSp>
      <p:grpSp>
        <p:nvGrpSpPr>
          <p:cNvPr id="177" name="组合 176"/>
          <p:cNvGrpSpPr/>
          <p:nvPr/>
        </p:nvGrpSpPr>
        <p:grpSpPr>
          <a:xfrm flipH="1" flipV="1">
            <a:off x="5924920" y="3629612"/>
            <a:ext cx="672809" cy="349230"/>
            <a:chOff x="10968080" y="2834540"/>
            <a:chExt cx="1020324" cy="465639"/>
          </a:xfrm>
        </p:grpSpPr>
        <p:grpSp>
          <p:nvGrpSpPr>
            <p:cNvPr id="178" name="组合 177"/>
            <p:cNvGrpSpPr/>
            <p:nvPr/>
          </p:nvGrpSpPr>
          <p:grpSpPr>
            <a:xfrm flipH="1" flipV="1">
              <a:off x="10968082" y="3062876"/>
              <a:ext cx="1020322" cy="129707"/>
              <a:chOff x="3407502" y="4686698"/>
              <a:chExt cx="1055154" cy="60148"/>
            </a:xfrm>
          </p:grpSpPr>
          <p:cxnSp>
            <p:nvCxnSpPr>
              <p:cNvPr id="182" name="直接连接符 181"/>
              <p:cNvCxnSpPr/>
              <p:nvPr/>
            </p:nvCxnSpPr>
            <p:spPr>
              <a:xfrm>
                <a:off x="3407502" y="4686698"/>
                <a:ext cx="140752" cy="60148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直接连接符 182"/>
              <p:cNvCxnSpPr/>
              <p:nvPr/>
            </p:nvCxnSpPr>
            <p:spPr>
              <a:xfrm>
                <a:off x="3548256" y="4746846"/>
                <a:ext cx="914400" cy="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9" name="组合 178"/>
            <p:cNvGrpSpPr/>
            <p:nvPr/>
          </p:nvGrpSpPr>
          <p:grpSpPr>
            <a:xfrm>
              <a:off x="10968080" y="2834540"/>
              <a:ext cx="45720" cy="465639"/>
              <a:chOff x="3034140" y="2463978"/>
              <a:chExt cx="45720" cy="465639"/>
            </a:xfrm>
          </p:grpSpPr>
          <p:cxnSp>
            <p:nvCxnSpPr>
              <p:cNvPr id="180" name="直接连接符 179"/>
              <p:cNvCxnSpPr/>
              <p:nvPr/>
            </p:nvCxnSpPr>
            <p:spPr>
              <a:xfrm>
                <a:off x="3058867" y="2463978"/>
                <a:ext cx="0" cy="465639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1" name="椭圆 180"/>
              <p:cNvSpPr/>
              <p:nvPr/>
            </p:nvSpPr>
            <p:spPr>
              <a:xfrm>
                <a:off x="3034140" y="2666319"/>
                <a:ext cx="45720" cy="45720"/>
              </a:xfrm>
              <a:prstGeom prst="ellips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5"/>
              </a:p>
            </p:txBody>
          </p:sp>
        </p:grpSp>
      </p:grpSp>
      <p:sp>
        <p:nvSpPr>
          <p:cNvPr id="184" name="TextBox 183"/>
          <p:cNvSpPr txBox="1"/>
          <p:nvPr/>
        </p:nvSpPr>
        <p:spPr>
          <a:xfrm>
            <a:off x="6703054" y="3790024"/>
            <a:ext cx="1674186" cy="429340"/>
          </a:xfrm>
          <a:prstGeom prst="rect">
            <a:avLst/>
          </a:prstGeom>
          <a:noFill/>
        </p:spPr>
        <p:txBody>
          <a:bodyPr wrap="square" lIns="68573" tIns="34286" rIns="68573" bIns="34286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9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</a:t>
            </a:r>
          </a:p>
        </p:txBody>
      </p:sp>
      <p:sp>
        <p:nvSpPr>
          <p:cNvPr id="185" name="TextBox 184"/>
          <p:cNvSpPr txBox="1"/>
          <p:nvPr/>
        </p:nvSpPr>
        <p:spPr>
          <a:xfrm>
            <a:off x="6649050" y="3453483"/>
            <a:ext cx="926323" cy="346249"/>
          </a:xfrm>
          <a:prstGeom prst="rect">
            <a:avLst/>
          </a:prstGeom>
          <a:noFill/>
        </p:spPr>
        <p:txBody>
          <a:bodyPr wrap="square" lIns="68573" tIns="0" rIns="68573" bIns="0" rtlCol="0" anchor="t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500" dirty="0">
                <a:solidFill>
                  <a:srgbClr val="CB1B3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添加标题</a:t>
            </a:r>
          </a:p>
        </p:txBody>
      </p:sp>
      <p:grpSp>
        <p:nvGrpSpPr>
          <p:cNvPr id="186" name="组合 185"/>
          <p:cNvGrpSpPr/>
          <p:nvPr/>
        </p:nvGrpSpPr>
        <p:grpSpPr>
          <a:xfrm>
            <a:off x="2662587" y="1854762"/>
            <a:ext cx="765244" cy="2124085"/>
            <a:chOff x="3549319" y="3017729"/>
            <a:chExt cx="1020324" cy="2832113"/>
          </a:xfrm>
        </p:grpSpPr>
        <p:grpSp>
          <p:nvGrpSpPr>
            <p:cNvPr id="187" name="组合 186"/>
            <p:cNvGrpSpPr/>
            <p:nvPr/>
          </p:nvGrpSpPr>
          <p:grpSpPr>
            <a:xfrm flipH="1" flipV="1">
              <a:off x="3549321" y="3246065"/>
              <a:ext cx="1020322" cy="129707"/>
              <a:chOff x="3407502" y="4686698"/>
              <a:chExt cx="1055154" cy="60148"/>
            </a:xfrm>
          </p:grpSpPr>
          <p:cxnSp>
            <p:nvCxnSpPr>
              <p:cNvPr id="198" name="直接连接符 197"/>
              <p:cNvCxnSpPr/>
              <p:nvPr/>
            </p:nvCxnSpPr>
            <p:spPr>
              <a:xfrm>
                <a:off x="3407502" y="4686698"/>
                <a:ext cx="140752" cy="60148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直接连接符 198"/>
              <p:cNvCxnSpPr/>
              <p:nvPr/>
            </p:nvCxnSpPr>
            <p:spPr>
              <a:xfrm>
                <a:off x="3548256" y="4746846"/>
                <a:ext cx="914400" cy="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8" name="组合 187"/>
            <p:cNvGrpSpPr/>
            <p:nvPr/>
          </p:nvGrpSpPr>
          <p:grpSpPr>
            <a:xfrm>
              <a:off x="3549319" y="3017729"/>
              <a:ext cx="45720" cy="465639"/>
              <a:chOff x="3034140" y="2463978"/>
              <a:chExt cx="45720" cy="465639"/>
            </a:xfrm>
          </p:grpSpPr>
          <p:cxnSp>
            <p:nvCxnSpPr>
              <p:cNvPr id="196" name="直接连接符 195"/>
              <p:cNvCxnSpPr/>
              <p:nvPr/>
            </p:nvCxnSpPr>
            <p:spPr>
              <a:xfrm>
                <a:off x="3058867" y="2463978"/>
                <a:ext cx="0" cy="465639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7" name="椭圆 196"/>
              <p:cNvSpPr/>
              <p:nvPr/>
            </p:nvSpPr>
            <p:spPr>
              <a:xfrm>
                <a:off x="3034140" y="2666319"/>
                <a:ext cx="45720" cy="45720"/>
              </a:xfrm>
              <a:prstGeom prst="ellipse">
                <a:avLst/>
              </a:prstGeom>
              <a:solidFill>
                <a:srgbClr val="00A4A0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5"/>
              </a:p>
            </p:txBody>
          </p:sp>
        </p:grpSp>
        <p:grpSp>
          <p:nvGrpSpPr>
            <p:cNvPr id="189" name="组合 188"/>
            <p:cNvGrpSpPr/>
            <p:nvPr/>
          </p:nvGrpSpPr>
          <p:grpSpPr>
            <a:xfrm flipV="1">
              <a:off x="3572178" y="5384202"/>
              <a:ext cx="994721" cy="465640"/>
              <a:chOff x="10968080" y="2834540"/>
              <a:chExt cx="1020324" cy="465639"/>
            </a:xfrm>
          </p:grpSpPr>
          <p:grpSp>
            <p:nvGrpSpPr>
              <p:cNvPr id="190" name="组合 189"/>
              <p:cNvGrpSpPr/>
              <p:nvPr/>
            </p:nvGrpSpPr>
            <p:grpSpPr>
              <a:xfrm flipH="1" flipV="1">
                <a:off x="10968082" y="3062876"/>
                <a:ext cx="1020322" cy="129707"/>
                <a:chOff x="3407502" y="4686698"/>
                <a:chExt cx="1055154" cy="60148"/>
              </a:xfrm>
            </p:grpSpPr>
            <p:cxnSp>
              <p:nvCxnSpPr>
                <p:cNvPr id="194" name="直接连接符 193"/>
                <p:cNvCxnSpPr/>
                <p:nvPr/>
              </p:nvCxnSpPr>
              <p:spPr>
                <a:xfrm>
                  <a:off x="3407502" y="4686698"/>
                  <a:ext cx="140752" cy="60148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5" name="直接连接符 194"/>
                <p:cNvCxnSpPr/>
                <p:nvPr/>
              </p:nvCxnSpPr>
              <p:spPr>
                <a:xfrm>
                  <a:off x="3548256" y="4746846"/>
                  <a:ext cx="914400" cy="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1" name="组合 190"/>
              <p:cNvGrpSpPr/>
              <p:nvPr/>
            </p:nvGrpSpPr>
            <p:grpSpPr>
              <a:xfrm>
                <a:off x="10968080" y="2834540"/>
                <a:ext cx="45720" cy="465639"/>
                <a:chOff x="3034140" y="2463978"/>
                <a:chExt cx="45720" cy="465639"/>
              </a:xfrm>
            </p:grpSpPr>
            <p:cxnSp>
              <p:nvCxnSpPr>
                <p:cNvPr id="192" name="直接连接符 191"/>
                <p:cNvCxnSpPr/>
                <p:nvPr/>
              </p:nvCxnSpPr>
              <p:spPr>
                <a:xfrm>
                  <a:off x="3058867" y="2463978"/>
                  <a:ext cx="0" cy="465639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3" name="椭圆 192"/>
                <p:cNvSpPr/>
                <p:nvPr/>
              </p:nvSpPr>
              <p:spPr>
                <a:xfrm>
                  <a:off x="3034140" y="2666319"/>
                  <a:ext cx="45720" cy="45720"/>
                </a:xfrm>
                <a:prstGeom prst="ellipse">
                  <a:avLst/>
                </a:prstGeom>
                <a:solidFill>
                  <a:srgbClr val="00CC66"/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15"/>
                </a:p>
              </p:txBody>
            </p:sp>
          </p:grpSp>
        </p:grpSp>
      </p:grpSp>
      <p:grpSp>
        <p:nvGrpSpPr>
          <p:cNvPr id="200" name="组合 199"/>
          <p:cNvGrpSpPr/>
          <p:nvPr/>
        </p:nvGrpSpPr>
        <p:grpSpPr>
          <a:xfrm>
            <a:off x="940550" y="1653648"/>
            <a:ext cx="1674186" cy="2589241"/>
            <a:chOff x="1253273" y="2749583"/>
            <a:chExt cx="2232248" cy="3452321"/>
          </a:xfrm>
        </p:grpSpPr>
        <p:sp>
          <p:nvSpPr>
            <p:cNvPr id="201" name="TextBox 200"/>
            <p:cNvSpPr txBox="1"/>
            <p:nvPr/>
          </p:nvSpPr>
          <p:spPr>
            <a:xfrm>
              <a:off x="1253273" y="3197136"/>
              <a:ext cx="2232248" cy="6032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zh-CN" altLang="en-US" sz="9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</a:t>
              </a:r>
            </a:p>
          </p:txBody>
        </p:sp>
        <p:sp>
          <p:nvSpPr>
            <p:cNvPr id="202" name="TextBox 201"/>
            <p:cNvSpPr txBox="1"/>
            <p:nvPr/>
          </p:nvSpPr>
          <p:spPr>
            <a:xfrm>
              <a:off x="2250424" y="2749583"/>
              <a:ext cx="1235097" cy="923329"/>
            </a:xfrm>
            <a:prstGeom prst="rect">
              <a:avLst/>
            </a:prstGeom>
            <a:noFill/>
          </p:spPr>
          <p:txBody>
            <a:bodyPr wrap="square" tIns="0" bIns="0" rtlCol="0" anchor="t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zh-CN" altLang="en-US" sz="1500" dirty="0">
                  <a:solidFill>
                    <a:srgbClr val="CB1B3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华文黑体" pitchFamily="2" charset="-122"/>
                </a:rPr>
                <a:t>添加标题</a:t>
              </a:r>
            </a:p>
          </p:txBody>
        </p:sp>
        <p:sp>
          <p:nvSpPr>
            <p:cNvPr id="203" name="TextBox 202"/>
            <p:cNvSpPr txBox="1"/>
            <p:nvPr/>
          </p:nvSpPr>
          <p:spPr>
            <a:xfrm>
              <a:off x="1253273" y="5598661"/>
              <a:ext cx="2232248" cy="6032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zh-CN" altLang="en-US" sz="9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</a:t>
              </a:r>
            </a:p>
          </p:txBody>
        </p:sp>
        <p:sp>
          <p:nvSpPr>
            <p:cNvPr id="204" name="TextBox 203"/>
            <p:cNvSpPr txBox="1"/>
            <p:nvPr/>
          </p:nvSpPr>
          <p:spPr>
            <a:xfrm>
              <a:off x="2250424" y="5151108"/>
              <a:ext cx="1235097" cy="923329"/>
            </a:xfrm>
            <a:prstGeom prst="rect">
              <a:avLst/>
            </a:prstGeom>
            <a:noFill/>
          </p:spPr>
          <p:txBody>
            <a:bodyPr wrap="square" tIns="0" bIns="0" rtlCol="0" anchor="t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zh-CN" altLang="en-US" sz="1500" dirty="0">
                  <a:solidFill>
                    <a:srgbClr val="CB1B3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华文黑体" pitchFamily="2" charset="-122"/>
                </a:rPr>
                <a:t>添加标题</a:t>
              </a:r>
            </a:p>
          </p:txBody>
        </p:sp>
      </p:grpSp>
      <p:sp>
        <p:nvSpPr>
          <p:cNvPr id="205" name="矩形 204"/>
          <p:cNvSpPr/>
          <p:nvPr/>
        </p:nvSpPr>
        <p:spPr>
          <a:xfrm>
            <a:off x="4553211" y="2768215"/>
            <a:ext cx="232213" cy="185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3" tIns="34286" rIns="68573" bIns="34286" rtlCol="0" anchor="ctr"/>
          <a:lstStyle/>
          <a:p>
            <a:pPr algn="ctr"/>
            <a:endParaRPr lang="zh-CN" altLang="en-US" sz="1015"/>
          </a:p>
        </p:txBody>
      </p:sp>
      <p:sp>
        <p:nvSpPr>
          <p:cNvPr id="75" name="矩形 74"/>
          <p:cNvSpPr/>
          <p:nvPr/>
        </p:nvSpPr>
        <p:spPr>
          <a:xfrm>
            <a:off x="-33115" y="4946963"/>
            <a:ext cx="3059302" cy="202230"/>
          </a:xfrm>
          <a:prstGeom prst="rect">
            <a:avLst/>
          </a:prstGeom>
          <a:solidFill>
            <a:srgbClr val="CB1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76" name="矩形 75"/>
          <p:cNvSpPr/>
          <p:nvPr/>
        </p:nvSpPr>
        <p:spPr>
          <a:xfrm>
            <a:off x="3027061" y="4946963"/>
            <a:ext cx="3059302" cy="202230"/>
          </a:xfrm>
          <a:prstGeom prst="rect">
            <a:avLst/>
          </a:prstGeom>
          <a:solidFill>
            <a:srgbClr val="CB1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77" name="矩形 76"/>
          <p:cNvSpPr/>
          <p:nvPr/>
        </p:nvSpPr>
        <p:spPr>
          <a:xfrm>
            <a:off x="6084104" y="4946963"/>
            <a:ext cx="3059302" cy="202230"/>
          </a:xfrm>
          <a:prstGeom prst="rect">
            <a:avLst/>
          </a:prstGeom>
          <a:solidFill>
            <a:srgbClr val="CB1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prism isInverted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3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000"/>
                            </p:stCondLst>
                            <p:childTnLst>
                              <p:par>
                                <p:cTn id="7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" grpId="0" animBg="1"/>
      <p:bldP spid="151" grpId="0" animBg="1"/>
      <p:bldP spid="152" grpId="0" animBg="1"/>
      <p:bldP spid="153" grpId="0" animBg="1"/>
      <p:bldP spid="154" grpId="0" animBg="1"/>
      <p:bldP spid="168" grpId="0"/>
      <p:bldP spid="169" grpId="0"/>
      <p:bldP spid="184" grpId="0"/>
      <p:bldP spid="185" grpId="0"/>
      <p:bldP spid="20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224"/>
          <a:stretch>
            <a:fillRect/>
          </a:stretch>
        </p:blipFill>
        <p:spPr bwMode="auto">
          <a:xfrm>
            <a:off x="1588" y="1"/>
            <a:ext cx="91440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01" y="305489"/>
            <a:ext cx="1548495" cy="2031312"/>
          </a:xfrm>
          <a:prstGeom prst="rect">
            <a:avLst/>
          </a:prstGeom>
        </p:spPr>
      </p:pic>
      <p:sp>
        <p:nvSpPr>
          <p:cNvPr id="3" name="圆角矩形 2"/>
          <p:cNvSpPr/>
          <p:nvPr/>
        </p:nvSpPr>
        <p:spPr>
          <a:xfrm>
            <a:off x="2348708" y="592698"/>
            <a:ext cx="2070891" cy="82481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B40F14"/>
              </a:gs>
              <a:gs pos="58000">
                <a:srgbClr val="EE8D04"/>
              </a:gs>
              <a:gs pos="100000">
                <a:srgbClr val="FAF164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b="1" dirty="0">
                <a:latin typeface="+mj-ea"/>
                <a:ea typeface="+mj-ea"/>
              </a:rPr>
              <a:t>过渡页</a:t>
            </a:r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auto">
          <a:xfrm>
            <a:off x="1852181" y="2786627"/>
            <a:ext cx="6047219" cy="1145438"/>
          </a:xfrm>
          <a:prstGeom prst="roundRect">
            <a:avLst>
              <a:gd name="adj" fmla="val 13125"/>
            </a:avLst>
          </a:prstGeom>
          <a:gradFill rotWithShape="1">
            <a:gsLst>
              <a:gs pos="0">
                <a:srgbClr val="F2F2F2"/>
              </a:gs>
              <a:gs pos="100000">
                <a:srgbClr val="DDDDDD"/>
              </a:gs>
            </a:gsLst>
            <a:lin ang="5400000" scaled="1"/>
          </a:gradFill>
          <a:ln w="3175">
            <a:solidFill>
              <a:srgbClr val="969696">
                <a:alpha val="69019"/>
              </a:srgbClr>
            </a:solidFill>
            <a:rou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endParaRPr lang="zh-CN" altLang="en-US" sz="1100">
              <a:solidFill>
                <a:schemeClr val="tx2"/>
              </a:solidFill>
              <a:ea typeface="微软雅黑" panose="020B0503020204020204" pitchFamily="34" charset="-122"/>
            </a:endParaRPr>
          </a:p>
        </p:txBody>
      </p:sp>
      <p:sp>
        <p:nvSpPr>
          <p:cNvPr id="34" name="矩形 33"/>
          <p:cNvSpPr>
            <a:spLocks noChangeArrowheads="1"/>
          </p:cNvSpPr>
          <p:nvPr/>
        </p:nvSpPr>
        <p:spPr bwMode="auto">
          <a:xfrm>
            <a:off x="2391938" y="2897681"/>
            <a:ext cx="516456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单击此处添加文字标题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2532544" y="2336801"/>
            <a:ext cx="1148884" cy="830997"/>
            <a:chOff x="2532544" y="2336801"/>
            <a:chExt cx="1148884" cy="830997"/>
          </a:xfrm>
        </p:grpSpPr>
        <p:grpSp>
          <p:nvGrpSpPr>
            <p:cNvPr id="8" name="Group 3"/>
            <p:cNvGrpSpPr/>
            <p:nvPr/>
          </p:nvGrpSpPr>
          <p:grpSpPr bwMode="auto">
            <a:xfrm>
              <a:off x="2532544" y="2383573"/>
              <a:ext cx="1148884" cy="692843"/>
              <a:chOff x="550" y="947"/>
              <a:chExt cx="922" cy="839"/>
            </a:xfrm>
          </p:grpSpPr>
          <p:sp>
            <p:nvSpPr>
              <p:cNvPr id="14" name="AutoShape 4"/>
              <p:cNvSpPr>
                <a:spLocks noChangeArrowheads="1"/>
              </p:cNvSpPr>
              <p:nvPr/>
            </p:nvSpPr>
            <p:spPr bwMode="auto">
              <a:xfrm>
                <a:off x="550" y="947"/>
                <a:ext cx="922" cy="839"/>
              </a:xfrm>
              <a:prstGeom prst="roundRect">
                <a:avLst>
                  <a:gd name="adj" fmla="val 13125"/>
                </a:avLst>
              </a:prstGeom>
              <a:gradFill rotWithShape="0">
                <a:gsLst>
                  <a:gs pos="0">
                    <a:srgbClr val="C7000B"/>
                  </a:gs>
                  <a:gs pos="100000">
                    <a:srgbClr val="FF7178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288000" tIns="180000" rIns="288000" bIns="18000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Black" panose="020B0A040201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 Black" panose="020B0A040201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 Black" panose="020B0A040201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 Black" panose="020B0A040201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 Black" panose="020B0A040201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 Black" panose="020B0A040201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 Black" panose="020B0A040201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 Black" panose="020B0A040201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 Black" panose="020B0A040201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endParaRPr lang="zh-CN" altLang="en-US" sz="4000">
                  <a:solidFill>
                    <a:srgbClr val="FFFF00"/>
                  </a:solidFill>
                  <a:latin typeface="Mistral" panose="03090702030407020403" pitchFamily="66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AutoShape 5"/>
              <p:cNvSpPr>
                <a:spLocks noChangeArrowheads="1"/>
              </p:cNvSpPr>
              <p:nvPr/>
            </p:nvSpPr>
            <p:spPr bwMode="auto">
              <a:xfrm rot="10800000">
                <a:off x="571" y="961"/>
                <a:ext cx="880" cy="356"/>
              </a:xfrm>
              <a:prstGeom prst="roundRect">
                <a:avLst>
                  <a:gd name="adj" fmla="val 25574"/>
                </a:avLst>
              </a:prstGeom>
              <a:gradFill rotWithShape="1"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>
                      <a:alpha val="59000"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Black" panose="020B0A040201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 Black" panose="020B0A040201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 Black" panose="020B0A040201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 Black" panose="020B0A040201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 Black" panose="020B0A040201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 Black" panose="020B0A040201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 Black" panose="020B0A040201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 Black" panose="020B0A040201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 Black" panose="020B0A040201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 sz="2400"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2" name="TextBox 8"/>
            <p:cNvSpPr txBox="1">
              <a:spLocks noChangeArrowheads="1"/>
            </p:cNvSpPr>
            <p:nvPr/>
          </p:nvSpPr>
          <p:spPr bwMode="auto">
            <a:xfrm>
              <a:off x="2666710" y="2336801"/>
              <a:ext cx="880552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 Black" panose="020B0A040201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4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二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34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2">
      <a:majorFont>
        <a:latin typeface="等线 Light"/>
        <a:ea typeface="微软雅黑"/>
        <a:cs typeface=""/>
      </a:majorFont>
      <a:minorFont>
        <a:latin typeface="等线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1199</Words>
  <Application>Microsoft Office PowerPoint</Application>
  <PresentationFormat>全屏显示(16:9)</PresentationFormat>
  <Paragraphs>293</Paragraphs>
  <Slides>25</Slides>
  <Notes>18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40" baseType="lpstr">
      <vt:lpstr>Bebas</vt:lpstr>
      <vt:lpstr>等线</vt:lpstr>
      <vt:lpstr>等线 Light</vt:lpstr>
      <vt:lpstr>方正超粗黑简体</vt:lpstr>
      <vt:lpstr>方正大黑_GBK</vt:lpstr>
      <vt:lpstr>方正黑体_GBK</vt:lpstr>
      <vt:lpstr>宋体</vt:lpstr>
      <vt:lpstr>微软雅黑</vt:lpstr>
      <vt:lpstr>Arial</vt:lpstr>
      <vt:lpstr>Arial Black</vt:lpstr>
      <vt:lpstr>Arial Rounded MT Bold</vt:lpstr>
      <vt:lpstr>Calibri</vt:lpstr>
      <vt:lpstr>Mistral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3</cp:revision>
  <dcterms:created xsi:type="dcterms:W3CDTF">2016-12-25T02:27:00Z</dcterms:created>
  <dcterms:modified xsi:type="dcterms:W3CDTF">2021-01-05T07:28:33Z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