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256" r:id="rId2"/>
    <p:sldId id="265" r:id="rId3"/>
    <p:sldId id="260" r:id="rId4"/>
    <p:sldId id="269" r:id="rId5"/>
    <p:sldId id="270" r:id="rId6"/>
    <p:sldId id="268" r:id="rId7"/>
    <p:sldId id="276" r:id="rId8"/>
    <p:sldId id="293" r:id="rId9"/>
    <p:sldId id="272" r:id="rId10"/>
    <p:sldId id="282" r:id="rId11"/>
    <p:sldId id="274" r:id="rId12"/>
    <p:sldId id="273" r:id="rId13"/>
    <p:sldId id="294" r:id="rId14"/>
    <p:sldId id="275" r:id="rId15"/>
    <p:sldId id="278" r:id="rId16"/>
    <p:sldId id="279" r:id="rId17"/>
    <p:sldId id="280" r:id="rId18"/>
    <p:sldId id="295" r:id="rId19"/>
    <p:sldId id="281" r:id="rId20"/>
    <p:sldId id="287" r:id="rId21"/>
    <p:sldId id="283" r:id="rId22"/>
    <p:sldId id="267" r:id="rId23"/>
    <p:sldId id="288" r:id="rId24"/>
    <p:sldId id="296" r:id="rId25"/>
    <p:sldId id="292" r:id="rId26"/>
    <p:sldId id="291" r:id="rId27"/>
    <p:sldId id="284" r:id="rId28"/>
    <p:sldId id="289" r:id="rId29"/>
    <p:sldId id="290" r:id="rId30"/>
    <p:sldId id="297"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47BB9-30B2-49A5-8B2B-09171350CB9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D6700-3D1B-4A34-921A-3F62C410B9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4D6700-3D1B-4A34-921A-3F62C410B9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1473C5-77AE-4FE6-9B73-9179D9C7983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1473C5-77AE-4FE6-9B73-9179D9C7983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4D6700-3D1B-4A34-921A-3F62C410B984}"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1473C5-77AE-4FE6-9B73-9179D9C7983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bwMode="auto">
          <a:xfrm>
            <a:off x="0" y="0"/>
            <a:ext cx="12196763" cy="1052736"/>
          </a:xfrm>
          <a:prstGeom prst="rect">
            <a:avLst/>
          </a:prstGeom>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t="-72000" b="-49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userDrawn="1"/>
        </p:nvSpPr>
        <p:spPr bwMode="auto">
          <a:xfrm>
            <a:off x="0" y="1052736"/>
            <a:ext cx="12196763" cy="72008"/>
          </a:xfrm>
          <a:prstGeom prst="rect">
            <a:avLst/>
          </a:prstGeom>
          <a:gradFill flip="none" rotWithShape="1">
            <a:gsLst>
              <a:gs pos="0">
                <a:schemeClr val="bg1">
                  <a:lumMod val="40000"/>
                  <a:lumOff val="60000"/>
                </a:schemeClr>
              </a:gs>
              <a:gs pos="100000">
                <a:schemeClr val="accent4">
                  <a:lumMod val="100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TextBox 9"/>
          <p:cNvSpPr txBox="1">
            <a:spLocks noChangeArrowheads="1"/>
          </p:cNvSpPr>
          <p:nvPr userDrawn="1"/>
        </p:nvSpPr>
        <p:spPr bwMode="auto">
          <a:xfrm>
            <a:off x="1871134" y="360047"/>
            <a:ext cx="229895" cy="3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3806" tIns="56903" rIns="113806" bIns="569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55">
              <a:solidFill>
                <a:srgbClr val="FFFF00"/>
              </a:solidFill>
              <a:latin typeface="方正超粗黑_GBK" pitchFamily="65" charset="-122"/>
              <a:ea typeface="方正超粗黑_GBK" pitchFamily="65" charset="-122"/>
            </a:endParaRPr>
          </a:p>
        </p:txBody>
      </p:sp>
      <p:pic>
        <p:nvPicPr>
          <p:cNvPr id="16" name="图片 1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9923" y="129753"/>
            <a:ext cx="1119008" cy="791905"/>
          </a:xfrm>
          <a:prstGeom prst="rect">
            <a:avLst/>
          </a:prstGeom>
        </p:spPr>
      </p:pic>
      <p:cxnSp>
        <p:nvCxnSpPr>
          <p:cNvPr id="32" name="直接连接符 31"/>
          <p:cNvCxnSpPr/>
          <p:nvPr userDrawn="1"/>
        </p:nvCxnSpPr>
        <p:spPr>
          <a:xfrm>
            <a:off x="1241099" y="837312"/>
            <a:ext cx="102622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userDrawn="1"/>
        </p:nvSpPr>
        <p:spPr>
          <a:xfrm>
            <a:off x="1338931" y="360047"/>
            <a:ext cx="4188273" cy="532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FFFF00"/>
                </a:solidFill>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3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矩形 1"/>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 name="直接连接符 5"/>
          <p:cNvCxnSpPr/>
          <p:nvPr userDrawn="1"/>
        </p:nvCxnSpPr>
        <p:spPr>
          <a:xfrm>
            <a:off x="186299" y="700656"/>
            <a:ext cx="10056654" cy="0"/>
          </a:xfrm>
          <a:prstGeom prst="line">
            <a:avLst/>
          </a:prstGeom>
          <a:ln>
            <a:solidFill>
              <a:srgbClr val="1C1C1C"/>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nvSpPr>
        <p:spPr>
          <a:xfrm>
            <a:off x="10242953" y="259071"/>
            <a:ext cx="1547090" cy="666657"/>
          </a:xfrm>
          <a:prstGeom prst="rect">
            <a:avLst/>
          </a:prstGeom>
          <a:noFill/>
        </p:spPr>
        <p:txBody>
          <a:bodyPr wrap="none" rtlCol="0">
            <a:spAutoFit/>
          </a:bodyPr>
          <a:lstStyle/>
          <a:p>
            <a:r>
              <a:rPr lang="en-US" altLang="zh-CN" sz="3730" dirty="0">
                <a:solidFill>
                  <a:schemeClr val="accent1"/>
                </a:solidFill>
                <a:latin typeface="微软雅黑" panose="020B0503020204020204" pitchFamily="34" charset="-122"/>
                <a:ea typeface="微软雅黑" panose="020B0503020204020204" pitchFamily="34" charset="-122"/>
              </a:rPr>
              <a:t>LOGO</a:t>
            </a:r>
            <a:endParaRPr lang="zh-CN" altLang="en-US" sz="373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3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29F536-94C5-4DEC-B300-C68B97CDED0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CA46D3-32EA-4EA5-82E1-8C9D56E24F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9F536-94C5-4DEC-B300-C68B97CDED0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A46D3-32EA-4EA5-82E1-8C9D56E24F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文本框 6"/>
          <p:cNvSpPr txBox="1"/>
          <p:nvPr>
            <p:custDataLst>
              <p:tags r:id="rId1"/>
            </p:custDataLst>
          </p:nvPr>
        </p:nvSpPr>
        <p:spPr>
          <a:xfrm>
            <a:off x="2566587" y="2918950"/>
            <a:ext cx="7764946" cy="707886"/>
          </a:xfrm>
          <a:prstGeom prst="rect">
            <a:avLst/>
          </a:prstGeom>
          <a:noFill/>
        </p:spPr>
        <p:txBody>
          <a:bodyPr wrap="square" rtlCol="0">
            <a:spAutoFit/>
          </a:bodyPr>
          <a:lstStyle/>
          <a:p>
            <a:r>
              <a:rPr lang="zh-CN" altLang="en-US" sz="4000" b="1" dirty="0">
                <a:solidFill>
                  <a:schemeClr val="accent1"/>
                </a:solidFill>
                <a:latin typeface="+mn-ea"/>
                <a:cs typeface="+mn-ea"/>
                <a:sym typeface="+mn-lt"/>
              </a:rPr>
              <a:t>党委党政廉政反腐动态</a:t>
            </a:r>
            <a:r>
              <a:rPr lang="en-US" altLang="zh-CN" sz="4000" b="1" dirty="0">
                <a:solidFill>
                  <a:schemeClr val="accent1"/>
                </a:solidFill>
                <a:latin typeface="+mn-ea"/>
                <a:cs typeface="+mn-ea"/>
                <a:sym typeface="+mn-lt"/>
              </a:rPr>
              <a:t>PPT</a:t>
            </a:r>
            <a:r>
              <a:rPr lang="zh-CN" altLang="en-US" sz="4000" b="1" dirty="0">
                <a:solidFill>
                  <a:schemeClr val="accent1"/>
                </a:solidFill>
                <a:latin typeface="+mn-ea"/>
                <a:cs typeface="+mn-ea"/>
                <a:sym typeface="+mn-lt"/>
              </a:rPr>
              <a:t>模版</a:t>
            </a:r>
            <a:endParaRPr lang="en-US" altLang="zh-CN" sz="4000" b="1" dirty="0">
              <a:solidFill>
                <a:schemeClr val="accent1"/>
              </a:solidFill>
              <a:latin typeface="+mn-ea"/>
              <a:cs typeface="+mn-ea"/>
              <a:sym typeface="+mn-lt"/>
            </a:endParaRPr>
          </a:p>
        </p:txBody>
      </p:sp>
      <p:sp>
        <p:nvSpPr>
          <p:cNvPr id="2" name="文本框 1"/>
          <p:cNvSpPr txBox="1"/>
          <p:nvPr/>
        </p:nvSpPr>
        <p:spPr>
          <a:xfrm>
            <a:off x="3182587" y="1056902"/>
            <a:ext cx="6083717" cy="1862048"/>
          </a:xfrm>
          <a:prstGeom prst="rect">
            <a:avLst/>
          </a:prstGeom>
          <a:noFill/>
        </p:spPr>
        <p:txBody>
          <a:bodyPr wrap="none" rtlCol="0">
            <a:spAutoFit/>
          </a:bodyPr>
          <a:lstStyle/>
          <a:p>
            <a:r>
              <a:rPr lang="zh-CN" altLang="en-US" sz="11500" dirty="0">
                <a:latin typeface="李旭科书法" panose="02000603000000000000" pitchFamily="2" charset="-122"/>
                <a:ea typeface="李旭科书法" panose="02000603000000000000" pitchFamily="2" charset="-122"/>
              </a:rPr>
              <a:t>反腐倡廉</a:t>
            </a:r>
          </a:p>
        </p:txBody>
      </p:sp>
      <p:sp>
        <p:nvSpPr>
          <p:cNvPr id="7" name="PA_文本框 6"/>
          <p:cNvSpPr txBox="1"/>
          <p:nvPr>
            <p:custDataLst>
              <p:tags r:id="rId2"/>
            </p:custDataLst>
          </p:nvPr>
        </p:nvSpPr>
        <p:spPr>
          <a:xfrm>
            <a:off x="4319214" y="3755085"/>
            <a:ext cx="3810462" cy="368300"/>
          </a:xfrm>
          <a:prstGeom prst="rect">
            <a:avLst/>
          </a:prstGeom>
          <a:noFill/>
        </p:spPr>
        <p:txBody>
          <a:bodyPr wrap="square" rtlCol="0">
            <a:spAutoFit/>
          </a:bodyPr>
          <a:lstStyle/>
          <a:p>
            <a:pPr algn="ctr"/>
            <a:r>
              <a:rPr lang="zh-CN" altLang="en-US">
                <a:solidFill>
                  <a:schemeClr val="tx1">
                    <a:lumMod val="65000"/>
                    <a:lumOff val="35000"/>
                  </a:schemeClr>
                </a:solidFill>
                <a:latin typeface="+mn-ea"/>
                <a:cs typeface="+mn-ea"/>
                <a:sym typeface="+mn-lt"/>
              </a:rPr>
              <a:t>汇报人：</a:t>
            </a:r>
            <a:r>
              <a:rPr lang="en-US" altLang="zh-CN">
                <a:solidFill>
                  <a:schemeClr val="tx1">
                    <a:lumMod val="65000"/>
                    <a:lumOff val="35000"/>
                  </a:schemeClr>
                </a:solidFill>
                <a:latin typeface="+mn-ea"/>
                <a:cs typeface="+mn-ea"/>
                <a:sym typeface="+mn-lt"/>
              </a:rPr>
              <a:t>xiazaii   </a:t>
            </a:r>
            <a:r>
              <a:rPr lang="zh-CN" altLang="en-US">
                <a:solidFill>
                  <a:schemeClr val="tx1">
                    <a:lumMod val="65000"/>
                    <a:lumOff val="35000"/>
                  </a:schemeClr>
                </a:solidFill>
                <a:latin typeface="+mn-ea"/>
                <a:cs typeface="+mn-ea"/>
                <a:sym typeface="+mn-lt"/>
              </a:rPr>
              <a:t>时间：</a:t>
            </a:r>
            <a:r>
              <a:rPr lang="en-US" altLang="zh-CN">
                <a:solidFill>
                  <a:schemeClr val="tx1">
                    <a:lumMod val="65000"/>
                    <a:lumOff val="35000"/>
                  </a:schemeClr>
                </a:solidFill>
                <a:latin typeface="+mn-ea"/>
                <a:cs typeface="+mn-ea"/>
                <a:sym typeface="+mn-lt"/>
              </a:rPr>
              <a:t>XX</a:t>
            </a:r>
            <a:r>
              <a:rPr lang="zh-CN" altLang="en-US">
                <a:solidFill>
                  <a:schemeClr val="tx1">
                    <a:lumMod val="65000"/>
                    <a:lumOff val="35000"/>
                  </a:schemeClr>
                </a:solidFill>
                <a:latin typeface="+mn-ea"/>
                <a:cs typeface="+mn-ea"/>
                <a:sym typeface="+mn-lt"/>
              </a:rPr>
              <a:t>年</a:t>
            </a:r>
            <a:r>
              <a:rPr lang="en-US" altLang="zh-CN">
                <a:solidFill>
                  <a:schemeClr val="tx1">
                    <a:lumMod val="65000"/>
                    <a:lumOff val="35000"/>
                  </a:schemeClr>
                </a:solidFill>
                <a:latin typeface="+mn-ea"/>
                <a:cs typeface="+mn-ea"/>
                <a:sym typeface="+mn-lt"/>
              </a:rPr>
              <a:t>XX</a:t>
            </a:r>
            <a:r>
              <a:rPr lang="zh-CN" altLang="en-US">
                <a:solidFill>
                  <a:schemeClr val="tx1">
                    <a:lumMod val="65000"/>
                    <a:lumOff val="35000"/>
                  </a:schemeClr>
                </a:solidFill>
                <a:latin typeface="+mn-ea"/>
                <a:cs typeface="+mn-ea"/>
                <a:sym typeface="+mn-lt"/>
              </a:rPr>
              <a:t>月</a:t>
            </a:r>
            <a:endParaRPr lang="en-US" altLang="zh-CN" dirty="0">
              <a:solidFill>
                <a:schemeClr val="tx1">
                  <a:lumMod val="65000"/>
                  <a:lumOff val="35000"/>
                </a:schemeClr>
              </a:solidFill>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12"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22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6095032" y="4830590"/>
            <a:ext cx="4219575" cy="801687"/>
          </a:xfrm>
          <a:custGeom>
            <a:avLst/>
            <a:gdLst>
              <a:gd name="T0" fmla="*/ 791286651 w 21600"/>
              <a:gd name="T1" fmla="*/ 14877399 h 21600"/>
              <a:gd name="T2" fmla="*/ 412148597 w 21600"/>
              <a:gd name="T3" fmla="*/ 29754797 h 21600"/>
              <a:gd name="T4" fmla="*/ 33009970 w 21600"/>
              <a:gd name="T5" fmla="*/ 14877399 h 21600"/>
              <a:gd name="T6" fmla="*/ 41214859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solidFill>
            <a:schemeClr val="accent1"/>
          </a:solidFill>
          <a:ln w="12700" algn="ctr">
            <a:noFill/>
            <a:miter lim="800000"/>
          </a:ln>
        </p:spPr>
        <p:txBody>
          <a:bodyPr wrap="none" anchor="ctr"/>
          <a:lstStyle/>
          <a:p>
            <a:endParaRPr lang="zh-CN" altLang="en-US" sz="2400">
              <a:ea typeface="华文细黑" panose="02010600040101010101" pitchFamily="2" charset="-122"/>
            </a:endParaRPr>
          </a:p>
        </p:txBody>
      </p:sp>
      <p:sp>
        <p:nvSpPr>
          <p:cNvPr id="6" name="AutoShape 7"/>
          <p:cNvSpPr>
            <a:spLocks noChangeArrowheads="1"/>
          </p:cNvSpPr>
          <p:nvPr/>
        </p:nvSpPr>
        <p:spPr bwMode="auto">
          <a:xfrm rot="10800000">
            <a:off x="6095032" y="4208291"/>
            <a:ext cx="4219575" cy="619125"/>
          </a:xfrm>
          <a:custGeom>
            <a:avLst/>
            <a:gdLst>
              <a:gd name="T0" fmla="*/ 712978400 w 21600"/>
              <a:gd name="T1" fmla="*/ 8873065 h 21600"/>
              <a:gd name="T2" fmla="*/ 412148597 w 21600"/>
              <a:gd name="T3" fmla="*/ 17746101 h 21600"/>
              <a:gd name="T4" fmla="*/ 111318258 w 21600"/>
              <a:gd name="T5" fmla="*/ 8873065 h 21600"/>
              <a:gd name="T6" fmla="*/ 412148597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7" name="AutoShape 8"/>
          <p:cNvSpPr>
            <a:spLocks noChangeArrowheads="1"/>
          </p:cNvSpPr>
          <p:nvPr/>
        </p:nvSpPr>
        <p:spPr bwMode="auto">
          <a:xfrm>
            <a:off x="6504607" y="3813001"/>
            <a:ext cx="3400425" cy="646113"/>
          </a:xfrm>
          <a:custGeom>
            <a:avLst/>
            <a:gdLst>
              <a:gd name="T0" fmla="*/ 3251971 w 21600"/>
              <a:gd name="T1" fmla="*/ 323056 h 21600"/>
              <a:gd name="T2" fmla="*/ 1700213 w 21600"/>
              <a:gd name="T3" fmla="*/ 646112 h 21600"/>
              <a:gd name="T4" fmla="*/ 148454 w 21600"/>
              <a:gd name="T5" fmla="*/ 323056 h 21600"/>
              <a:gd name="T6" fmla="*/ 1700213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close/>
              </a:path>
            </a:pathLst>
          </a:custGeom>
          <a:solidFill>
            <a:schemeClr val="accent1"/>
          </a:solidFill>
          <a:ln>
            <a:noFill/>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solidFill>
                <a:srgbClr val="000000"/>
              </a:solidFill>
              <a:ea typeface="华文细黑" panose="02010600040101010101" pitchFamily="2" charset="-122"/>
            </a:endParaRPr>
          </a:p>
        </p:txBody>
      </p:sp>
      <p:sp>
        <p:nvSpPr>
          <p:cNvPr id="8" name="AutoShape 10"/>
          <p:cNvSpPr>
            <a:spLocks noChangeArrowheads="1"/>
          </p:cNvSpPr>
          <p:nvPr/>
        </p:nvSpPr>
        <p:spPr bwMode="auto">
          <a:xfrm rot="10800000">
            <a:off x="6504607" y="3319290"/>
            <a:ext cx="3400425" cy="498475"/>
          </a:xfrm>
          <a:custGeom>
            <a:avLst/>
            <a:gdLst>
              <a:gd name="T0" fmla="*/ 463026102 w 21600"/>
              <a:gd name="T1" fmla="*/ 5751801 h 21600"/>
              <a:gd name="T2" fmla="*/ 267659556 w 21600"/>
              <a:gd name="T3" fmla="*/ 11503579 h 21600"/>
              <a:gd name="T4" fmla="*/ 72292872 w 21600"/>
              <a:gd name="T5" fmla="*/ 5751801 h 21600"/>
              <a:gd name="T6" fmla="*/ 267659556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9" name="AutoShape 12"/>
          <p:cNvSpPr>
            <a:spLocks noChangeArrowheads="1"/>
          </p:cNvSpPr>
          <p:nvPr/>
        </p:nvSpPr>
        <p:spPr bwMode="auto">
          <a:xfrm>
            <a:off x="6826871" y="3004171"/>
            <a:ext cx="2755900" cy="522288"/>
          </a:xfrm>
          <a:custGeom>
            <a:avLst/>
            <a:gdLst>
              <a:gd name="T0" fmla="*/ 2607515 w 21600"/>
              <a:gd name="T1" fmla="*/ 261143 h 21600"/>
              <a:gd name="T2" fmla="*/ 1377950 w 21600"/>
              <a:gd name="T3" fmla="*/ 522287 h 21600"/>
              <a:gd name="T4" fmla="*/ 148385 w 21600"/>
              <a:gd name="T5" fmla="*/ 261143 h 21600"/>
              <a:gd name="T6" fmla="*/ 13779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0" name="AutoShape 14"/>
          <p:cNvSpPr>
            <a:spLocks noChangeArrowheads="1"/>
          </p:cNvSpPr>
          <p:nvPr/>
        </p:nvSpPr>
        <p:spPr bwMode="auto">
          <a:xfrm rot="10800000">
            <a:off x="6826871" y="2600152"/>
            <a:ext cx="2755900" cy="403225"/>
          </a:xfrm>
          <a:custGeom>
            <a:avLst/>
            <a:gdLst>
              <a:gd name="T0" fmla="*/ 304134762 w 21600"/>
              <a:gd name="T1" fmla="*/ 3763676 h 21600"/>
              <a:gd name="T2" fmla="*/ 175809834 w 21600"/>
              <a:gd name="T3" fmla="*/ 7527333 h 21600"/>
              <a:gd name="T4" fmla="*/ 47484921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11" name="AutoShape 20"/>
          <p:cNvSpPr>
            <a:spLocks noChangeArrowheads="1"/>
          </p:cNvSpPr>
          <p:nvPr/>
        </p:nvSpPr>
        <p:spPr bwMode="auto">
          <a:xfrm>
            <a:off x="7155482" y="2333450"/>
            <a:ext cx="2098675" cy="395289"/>
          </a:xfrm>
          <a:custGeom>
            <a:avLst/>
            <a:gdLst>
              <a:gd name="T0" fmla="*/ 1985677 w 21600"/>
              <a:gd name="T1" fmla="*/ 197644 h 21600"/>
              <a:gd name="T2" fmla="*/ 1049338 w 21600"/>
              <a:gd name="T3" fmla="*/ 395287 h 21600"/>
              <a:gd name="T4" fmla="*/ 112998 w 21600"/>
              <a:gd name="T5" fmla="*/ 197644 h 21600"/>
              <a:gd name="T6" fmla="*/ 1049338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2" name="AutoShape 22"/>
          <p:cNvSpPr>
            <a:spLocks noChangeArrowheads="1"/>
          </p:cNvSpPr>
          <p:nvPr/>
        </p:nvSpPr>
        <p:spPr bwMode="auto">
          <a:xfrm rot="10800000">
            <a:off x="7155482" y="2030240"/>
            <a:ext cx="2098675" cy="306387"/>
          </a:xfrm>
          <a:custGeom>
            <a:avLst/>
            <a:gdLst>
              <a:gd name="T0" fmla="*/ 176371952 w 21600"/>
              <a:gd name="T1" fmla="*/ 2173000 h 21600"/>
              <a:gd name="T2" fmla="*/ 101954615 w 21600"/>
              <a:gd name="T3" fmla="*/ 4346001 h 21600"/>
              <a:gd name="T4" fmla="*/ 27537144 w 21600"/>
              <a:gd name="T5" fmla="*/ 2173000 h 21600"/>
              <a:gd name="T6" fmla="*/ 101954615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3" name="AutoShape 23"/>
          <p:cNvSpPr>
            <a:spLocks noChangeArrowheads="1"/>
          </p:cNvSpPr>
          <p:nvPr/>
        </p:nvSpPr>
        <p:spPr bwMode="auto">
          <a:xfrm>
            <a:off x="7398370" y="1757190"/>
            <a:ext cx="1612900" cy="395287"/>
          </a:xfrm>
          <a:custGeom>
            <a:avLst/>
            <a:gdLst>
              <a:gd name="T0" fmla="*/ 1526057 w 21600"/>
              <a:gd name="T1" fmla="*/ 197644 h 21600"/>
              <a:gd name="T2" fmla="*/ 806450 w 21600"/>
              <a:gd name="T3" fmla="*/ 395288 h 21600"/>
              <a:gd name="T4" fmla="*/ 86843 w 21600"/>
              <a:gd name="T5" fmla="*/ 197644 h 21600"/>
              <a:gd name="T6" fmla="*/ 8064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4" name="AutoShape 25"/>
          <p:cNvSpPr>
            <a:spLocks noChangeArrowheads="1"/>
          </p:cNvSpPr>
          <p:nvPr/>
        </p:nvSpPr>
        <p:spPr bwMode="auto">
          <a:xfrm rot="10800000">
            <a:off x="7398370" y="1453976"/>
            <a:ext cx="1612900" cy="306388"/>
          </a:xfrm>
          <a:custGeom>
            <a:avLst/>
            <a:gdLst>
              <a:gd name="T0" fmla="*/ 90328005 w 21600"/>
              <a:gd name="T1" fmla="*/ 2172993 h 21600"/>
              <a:gd name="T2" fmla="*/ 60218664 w 21600"/>
              <a:gd name="T3" fmla="*/ 4345972 h 21600"/>
              <a:gd name="T4" fmla="*/ 30109332 w 21600"/>
              <a:gd name="T5" fmla="*/ 2172993 h 21600"/>
              <a:gd name="T6" fmla="*/ 60218664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5" name="Line 26"/>
          <p:cNvSpPr>
            <a:spLocks noChangeShapeType="1"/>
          </p:cNvSpPr>
          <p:nvPr/>
        </p:nvSpPr>
        <p:spPr bwMode="auto">
          <a:xfrm flipH="1">
            <a:off x="1393113" y="1936577"/>
            <a:ext cx="5962394"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6" name="Line 28"/>
          <p:cNvSpPr>
            <a:spLocks noChangeShapeType="1"/>
          </p:cNvSpPr>
          <p:nvPr/>
        </p:nvSpPr>
        <p:spPr bwMode="auto">
          <a:xfrm flipH="1">
            <a:off x="1448159" y="2549351"/>
            <a:ext cx="5620012"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7" name="Line 30"/>
          <p:cNvSpPr>
            <a:spLocks noChangeShapeType="1"/>
          </p:cNvSpPr>
          <p:nvPr/>
        </p:nvSpPr>
        <p:spPr bwMode="auto">
          <a:xfrm flipH="1">
            <a:off x="1510505" y="3241258"/>
            <a:ext cx="5232228" cy="0"/>
          </a:xfrm>
          <a:prstGeom prst="line">
            <a:avLst/>
          </a:prstGeom>
          <a:noFill/>
          <a:ln w="19050">
            <a:solidFill>
              <a:schemeClr val="bg1">
                <a:lumMod val="75000"/>
              </a:schemeClr>
            </a:solidFill>
            <a:prstDash val="sysDot"/>
            <a:round/>
          </a:ln>
        </p:spPr>
        <p:txBody>
          <a:bodyPr/>
          <a:lstStyle/>
          <a:p>
            <a:endParaRPr lang="zh-CN" altLang="en-US" sz="2135">
              <a:latin typeface="微软雅黑" panose="020B0503020204020204" pitchFamily="34" charset="-122"/>
              <a:ea typeface="微软雅黑" panose="020B0503020204020204" pitchFamily="34" charset="-122"/>
            </a:endParaRPr>
          </a:p>
        </p:txBody>
      </p:sp>
      <p:sp>
        <p:nvSpPr>
          <p:cNvPr id="19" name="Line 32"/>
          <p:cNvSpPr>
            <a:spLocks noChangeShapeType="1"/>
          </p:cNvSpPr>
          <p:nvPr/>
        </p:nvSpPr>
        <p:spPr bwMode="auto">
          <a:xfrm flipH="1">
            <a:off x="1565549" y="4177884"/>
            <a:ext cx="4889845"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flipH="1">
            <a:off x="1606909" y="5365333"/>
            <a:ext cx="4632584"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382484" y="1422680"/>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382484" y="2013228"/>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423842" y="2762530"/>
            <a:ext cx="5332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485578" y="3726142"/>
            <a:ext cx="4948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582898" y="4904068"/>
            <a:ext cx="4343166"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496935" y="5013365"/>
            <a:ext cx="1415772" cy="461537"/>
          </a:xfrm>
          <a:prstGeom prst="rect">
            <a:avLst/>
          </a:prstGeom>
          <a:noFill/>
        </p:spPr>
        <p:txBody>
          <a:bodyPr wrap="none" rtlCol="0" anchor="ctr">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添加标题</a:t>
            </a:r>
          </a:p>
        </p:txBody>
      </p:sp>
      <p:sp>
        <p:nvSpPr>
          <p:cNvPr id="27" name="TextBox 26"/>
          <p:cNvSpPr txBox="1"/>
          <p:nvPr/>
        </p:nvSpPr>
        <p:spPr>
          <a:xfrm>
            <a:off x="7599525" y="3936066"/>
            <a:ext cx="1210588" cy="399981"/>
          </a:xfrm>
          <a:prstGeom prst="rect">
            <a:avLst/>
          </a:prstGeom>
          <a:noFill/>
        </p:spPr>
        <p:txBody>
          <a:bodyPr wrap="non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sp>
        <p:nvSpPr>
          <p:cNvPr id="28" name="TextBox 27"/>
          <p:cNvSpPr txBox="1"/>
          <p:nvPr/>
        </p:nvSpPr>
        <p:spPr>
          <a:xfrm>
            <a:off x="7496935" y="3044387"/>
            <a:ext cx="1415772" cy="461537"/>
          </a:xfrm>
          <a:prstGeom prst="rect">
            <a:avLst/>
          </a:prstGeom>
          <a:noFill/>
        </p:spPr>
        <p:txBody>
          <a:bodyPr wrap="none" rtlCol="0" anchor="ctr">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添加标题</a:t>
            </a:r>
          </a:p>
        </p:txBody>
      </p:sp>
      <p:sp>
        <p:nvSpPr>
          <p:cNvPr id="29" name="TextBox 28"/>
          <p:cNvSpPr txBox="1"/>
          <p:nvPr/>
        </p:nvSpPr>
        <p:spPr>
          <a:xfrm>
            <a:off x="7702119" y="2363786"/>
            <a:ext cx="1005403" cy="338426"/>
          </a:xfrm>
          <a:prstGeom prst="rect">
            <a:avLst/>
          </a:prstGeom>
          <a:noFill/>
        </p:spPr>
        <p:txBody>
          <a:bodyPr wrap="none" rtlCol="0" anchor="ctr">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添加标题</a:t>
            </a:r>
          </a:p>
        </p:txBody>
      </p:sp>
      <p:sp>
        <p:nvSpPr>
          <p:cNvPr id="30" name="TextBox 29"/>
          <p:cNvSpPr txBox="1"/>
          <p:nvPr/>
        </p:nvSpPr>
        <p:spPr>
          <a:xfrm>
            <a:off x="7753414" y="1802847"/>
            <a:ext cx="902811" cy="307777"/>
          </a:xfrm>
          <a:prstGeom prst="rect">
            <a:avLst/>
          </a:prstGeom>
          <a:noFill/>
        </p:spPr>
        <p:txBody>
          <a:bodyPr wrap="none" rtlCol="0" anchor="ct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advTm="14291">
        <p:fade/>
      </p:transition>
    </mc:Choice>
    <mc:Fallback xmlns="">
      <p:transition spd="med" advTm="142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Vertical)">
                                      <p:cBhvr>
                                        <p:cTn id="14" dur="500"/>
                                        <p:tgtEl>
                                          <p:spTgt spid="26"/>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outVertical)">
                                      <p:cBhvr>
                                        <p:cTn id="35" dur="500"/>
                                        <p:tgtEl>
                                          <p:spTgt spid="27"/>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childTnLst>
                          </p:cTn>
                        </p:par>
                        <p:par>
                          <p:cTn id="57" fill="hold">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right)">
                                      <p:cBhvr>
                                        <p:cTn id="60" dur="500"/>
                                        <p:tgtEl>
                                          <p:spTgt spid="17"/>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outVertical)">
                                      <p:cBhvr>
                                        <p:cTn id="77" dur="500"/>
                                        <p:tgtEl>
                                          <p:spTgt spid="29"/>
                                        </p:tgtEl>
                                      </p:cBhvr>
                                    </p:animEffect>
                                  </p:childTnLst>
                                </p:cTn>
                              </p:par>
                            </p:childTnLst>
                          </p:cTn>
                        </p:par>
                        <p:par>
                          <p:cTn id="78" fill="hold">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right)">
                                      <p:cBhvr>
                                        <p:cTn id="81" dur="500"/>
                                        <p:tgtEl>
                                          <p:spTgt spid="16"/>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4"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00"/>
                                        <p:tgtEl>
                                          <p:spTgt spid="13"/>
                                        </p:tgtEl>
                                      </p:cBhvr>
                                    </p:animEffect>
                                  </p:childTnLst>
                                </p:cTn>
                              </p:par>
                            </p:childTnLst>
                          </p:cTn>
                        </p:par>
                        <p:par>
                          <p:cTn id="92" fill="hold">
                            <p:stCondLst>
                              <p:cond delay="10500"/>
                            </p:stCondLst>
                            <p:childTnLst>
                              <p:par>
                                <p:cTn id="93" presetID="22" presetClass="entr" presetSubtype="4"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outVertical)">
                                      <p:cBhvr>
                                        <p:cTn id="98" dur="500"/>
                                        <p:tgtEl>
                                          <p:spTgt spid="30"/>
                                        </p:tgtEl>
                                      </p:cBhvr>
                                    </p:animEffect>
                                  </p:childTnLst>
                                </p:cTn>
                              </p:par>
                            </p:childTnLst>
                          </p:cTn>
                        </p:par>
                        <p:par>
                          <p:cTn id="99" fill="hold">
                            <p:stCondLst>
                              <p:cond delay="11000"/>
                            </p:stCondLst>
                            <p:childTnLst>
                              <p:par>
                                <p:cTn id="100" presetID="22" presetClass="entr" presetSubtype="2"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right)">
                                      <p:cBhvr>
                                        <p:cTn id="102" dur="500"/>
                                        <p:tgtEl>
                                          <p:spTgt spid="15"/>
                                        </p:tgtEl>
                                      </p:cBhvr>
                                    </p:animEffect>
                                  </p:childTnLst>
                                </p:cTn>
                              </p:par>
                            </p:childTnLst>
                          </p:cTn>
                        </p:par>
                        <p:par>
                          <p:cTn id="103" fill="hold">
                            <p:stCondLst>
                              <p:cond delay="11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p:bldP spid="22" grpId="0"/>
      <p:bldP spid="23" grpId="0"/>
      <p:bldP spid="24"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822143" y="1471860"/>
            <a:ext cx="8479346" cy="833127"/>
            <a:chOff x="1259632" y="1400547"/>
            <a:chExt cx="6360368" cy="624930"/>
          </a:xfrm>
        </p:grpSpPr>
        <p:sp>
          <p:nvSpPr>
            <p:cNvPr id="32" name="矩形 31"/>
            <p:cNvSpPr/>
            <p:nvPr/>
          </p:nvSpPr>
          <p:spPr>
            <a:xfrm>
              <a:off x="1259632" y="1449413"/>
              <a:ext cx="676275"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A</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003376" y="1400547"/>
              <a:ext cx="5616624" cy="623043"/>
            </a:xfrm>
            <a:prstGeom prst="rect">
              <a:avLst/>
            </a:prstGeom>
            <a:noFill/>
          </p:spPr>
          <p:txBody>
            <a:bodyPr wrap="square" rtlCol="0">
              <a:spAutoFit/>
            </a:bodyPr>
            <a:lstStyle/>
            <a:p>
              <a:pPr algn="l"/>
              <a:r>
                <a:rPr lang="zh-CN" altLang="en-US" sz="1865" dirty="0">
                  <a:solidFill>
                    <a:srgbClr val="1C1C1C"/>
                  </a:solidFill>
                  <a:latin typeface="微软雅黑" panose="020B0503020204020204" pitchFamily="34" charset="-122"/>
                  <a:ea typeface="微软雅黑" panose="020B0503020204020204" pitchFamily="34" charset="-122"/>
                </a:rPr>
                <a:t>此处添加标题</a:t>
              </a:r>
              <a:endParaRPr lang="en-US" altLang="zh-CN" sz="1865" dirty="0">
                <a:solidFill>
                  <a:srgbClr val="1C1C1C"/>
                </a:solidFill>
                <a:latin typeface="微软雅黑" panose="020B0503020204020204" pitchFamily="34" charset="-122"/>
                <a:ea typeface="微软雅黑" panose="020B0503020204020204" pitchFamily="34" charset="-122"/>
              </a:endParaRPr>
            </a:p>
            <a:p>
              <a:pPr algn="l"/>
              <a:r>
                <a:rPr lang="zh-CN" altLang="en-US" sz="1465" dirty="0">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p>
          </p:txBody>
        </p:sp>
      </p:grpSp>
      <p:grpSp>
        <p:nvGrpSpPr>
          <p:cNvPr id="34" name="组合 33"/>
          <p:cNvGrpSpPr/>
          <p:nvPr/>
        </p:nvGrpSpPr>
        <p:grpSpPr>
          <a:xfrm>
            <a:off x="1867117" y="2615715"/>
            <a:ext cx="8389400" cy="830612"/>
            <a:chOff x="1259632" y="2264643"/>
            <a:chExt cx="6292899" cy="623043"/>
          </a:xfrm>
        </p:grpSpPr>
        <p:sp>
          <p:nvSpPr>
            <p:cNvPr id="35" name="矩形 34"/>
            <p:cNvSpPr/>
            <p:nvPr/>
          </p:nvSpPr>
          <p:spPr>
            <a:xfrm>
              <a:off x="6876256" y="2302743"/>
              <a:ext cx="67627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r>
                <a:rPr lang="en-US" altLang="zh-CN" sz="2400" dirty="0">
                  <a:solidFill>
                    <a:schemeClr val="bg1"/>
                  </a:solidFill>
                  <a:latin typeface="微软雅黑" panose="020B0503020204020204" pitchFamily="34" charset="-122"/>
                  <a:ea typeface="微软雅黑" panose="020B0503020204020204" pitchFamily="34" charset="-122"/>
                </a:rPr>
                <a:t>B</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259632" y="2264643"/>
              <a:ext cx="5616624" cy="623043"/>
            </a:xfrm>
            <a:prstGeom prst="rect">
              <a:avLst/>
            </a:prstGeom>
            <a:noFill/>
          </p:spPr>
          <p:txBody>
            <a:bodyPr wrap="square" rtlCol="0">
              <a:spAutoFit/>
            </a:bodyPr>
            <a:lstStyle/>
            <a:p>
              <a:pPr algn="r"/>
              <a:r>
                <a:rPr lang="zh-CN" altLang="en-US" sz="1865" dirty="0">
                  <a:solidFill>
                    <a:srgbClr val="1C1C1C"/>
                  </a:solidFill>
                  <a:latin typeface="微软雅黑" panose="020B0503020204020204" pitchFamily="34" charset="-122"/>
                  <a:ea typeface="微软雅黑" panose="020B0503020204020204" pitchFamily="34" charset="-122"/>
                </a:rPr>
                <a:t>此处添加标题</a:t>
              </a:r>
              <a:endParaRPr lang="en-US" altLang="zh-CN" sz="1865" dirty="0">
                <a:solidFill>
                  <a:srgbClr val="1C1C1C"/>
                </a:solidFill>
                <a:latin typeface="微软雅黑" panose="020B0503020204020204" pitchFamily="34" charset="-122"/>
                <a:ea typeface="微软雅黑" panose="020B0503020204020204" pitchFamily="34" charset="-122"/>
              </a:endParaRPr>
            </a:p>
            <a:p>
              <a:pPr algn="r"/>
              <a:r>
                <a:rPr lang="zh-CN" altLang="en-US" sz="1465" dirty="0">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p>
          </p:txBody>
        </p:sp>
      </p:grpSp>
      <p:cxnSp>
        <p:nvCxnSpPr>
          <p:cNvPr id="37" name="直接连接符 36"/>
          <p:cNvCxnSpPr/>
          <p:nvPr/>
        </p:nvCxnSpPr>
        <p:spPr>
          <a:xfrm>
            <a:off x="1626980" y="2495130"/>
            <a:ext cx="8869672" cy="0"/>
          </a:xfrm>
          <a:prstGeom prst="line">
            <a:avLst/>
          </a:prstGeom>
          <a:ln>
            <a:solidFill>
              <a:srgbClr val="66CCFF"/>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26980" y="3638983"/>
            <a:ext cx="8869672" cy="0"/>
          </a:xfrm>
          <a:prstGeom prst="line">
            <a:avLst/>
          </a:prstGeom>
          <a:ln>
            <a:solidFill>
              <a:srgbClr val="66CCFF"/>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822143" y="3759569"/>
            <a:ext cx="8479346" cy="830612"/>
            <a:chOff x="1259632" y="3098279"/>
            <a:chExt cx="6360368" cy="623043"/>
          </a:xfrm>
        </p:grpSpPr>
        <p:sp>
          <p:nvSpPr>
            <p:cNvPr id="50" name="矩形 49"/>
            <p:cNvSpPr/>
            <p:nvPr/>
          </p:nvSpPr>
          <p:spPr>
            <a:xfrm>
              <a:off x="1259632" y="3136379"/>
              <a:ext cx="676275"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r>
                <a:rPr lang="en-US" altLang="zh-CN" sz="2400" dirty="0">
                  <a:solidFill>
                    <a:schemeClr val="bg1"/>
                  </a:solidFill>
                  <a:latin typeface="微软雅黑" panose="020B0503020204020204" pitchFamily="34" charset="-122"/>
                  <a:ea typeface="微软雅黑" panose="020B0503020204020204" pitchFamily="34" charset="-122"/>
                </a:rPr>
                <a:t>C</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003376" y="3098279"/>
              <a:ext cx="5616624" cy="623043"/>
            </a:xfrm>
            <a:prstGeom prst="rect">
              <a:avLst/>
            </a:prstGeom>
            <a:noFill/>
          </p:spPr>
          <p:txBody>
            <a:bodyPr wrap="square" rtlCol="0">
              <a:spAutoFit/>
            </a:bodyPr>
            <a:lstStyle/>
            <a:p>
              <a:pPr algn="l"/>
              <a:r>
                <a:rPr lang="zh-CN" altLang="en-US" sz="1865" dirty="0">
                  <a:solidFill>
                    <a:srgbClr val="1C1C1C"/>
                  </a:solidFill>
                  <a:latin typeface="微软雅黑" panose="020B0503020204020204" pitchFamily="34" charset="-122"/>
                  <a:ea typeface="微软雅黑" panose="020B0503020204020204" pitchFamily="34" charset="-122"/>
                </a:rPr>
                <a:t>此处添加标题</a:t>
              </a:r>
              <a:endParaRPr lang="en-US" altLang="zh-CN" sz="1865" dirty="0">
                <a:solidFill>
                  <a:srgbClr val="1C1C1C"/>
                </a:solidFill>
                <a:latin typeface="微软雅黑" panose="020B0503020204020204" pitchFamily="34" charset="-122"/>
                <a:ea typeface="微软雅黑" panose="020B0503020204020204" pitchFamily="34" charset="-122"/>
              </a:endParaRPr>
            </a:p>
            <a:p>
              <a:pPr algn="l"/>
              <a:r>
                <a:rPr lang="zh-CN" altLang="en-US" sz="1465" dirty="0">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p>
          </p:txBody>
        </p:sp>
      </p:grpSp>
      <p:grpSp>
        <p:nvGrpSpPr>
          <p:cNvPr id="52" name="组合 51"/>
          <p:cNvGrpSpPr/>
          <p:nvPr/>
        </p:nvGrpSpPr>
        <p:grpSpPr>
          <a:xfrm>
            <a:off x="1867117" y="4903424"/>
            <a:ext cx="8389400" cy="830612"/>
            <a:chOff x="1259632" y="3962375"/>
            <a:chExt cx="6292899" cy="623043"/>
          </a:xfrm>
        </p:grpSpPr>
        <p:sp>
          <p:nvSpPr>
            <p:cNvPr id="53" name="矩形 52"/>
            <p:cNvSpPr/>
            <p:nvPr/>
          </p:nvSpPr>
          <p:spPr>
            <a:xfrm>
              <a:off x="6876256" y="4000475"/>
              <a:ext cx="67627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r>
                <a:rPr lang="en-US" altLang="zh-CN" sz="2400" dirty="0">
                  <a:solidFill>
                    <a:schemeClr val="bg1"/>
                  </a:solidFill>
                  <a:latin typeface="微软雅黑" panose="020B0503020204020204" pitchFamily="34" charset="-122"/>
                  <a:ea typeface="微软雅黑" panose="020B0503020204020204" pitchFamily="34" charset="-122"/>
                </a:rPr>
                <a:t>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259632" y="3962375"/>
              <a:ext cx="5616624" cy="623043"/>
            </a:xfrm>
            <a:prstGeom prst="rect">
              <a:avLst/>
            </a:prstGeom>
            <a:noFill/>
          </p:spPr>
          <p:txBody>
            <a:bodyPr wrap="square" rtlCol="0">
              <a:spAutoFit/>
            </a:bodyPr>
            <a:lstStyle/>
            <a:p>
              <a:pPr algn="r"/>
              <a:r>
                <a:rPr lang="zh-CN" altLang="en-US" sz="1865" dirty="0">
                  <a:solidFill>
                    <a:srgbClr val="1C1C1C"/>
                  </a:solidFill>
                  <a:latin typeface="微软雅黑" panose="020B0503020204020204" pitchFamily="34" charset="-122"/>
                  <a:ea typeface="微软雅黑" panose="020B0503020204020204" pitchFamily="34" charset="-122"/>
                </a:rPr>
                <a:t>此处添加标题</a:t>
              </a:r>
              <a:endParaRPr lang="en-US" altLang="zh-CN" sz="1600" dirty="0">
                <a:solidFill>
                  <a:srgbClr val="1C1C1C"/>
                </a:solidFill>
                <a:latin typeface="微软雅黑" panose="020B0503020204020204" pitchFamily="34" charset="-122"/>
                <a:ea typeface="微软雅黑" panose="020B0503020204020204" pitchFamily="34" charset="-122"/>
              </a:endParaRPr>
            </a:p>
            <a:p>
              <a:pPr algn="r"/>
              <a:r>
                <a:rPr lang="zh-CN" altLang="en-US" sz="1465" dirty="0">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p>
          </p:txBody>
        </p:sp>
      </p:grpSp>
      <p:cxnSp>
        <p:nvCxnSpPr>
          <p:cNvPr id="55" name="直接连接符 54"/>
          <p:cNvCxnSpPr/>
          <p:nvPr/>
        </p:nvCxnSpPr>
        <p:spPr>
          <a:xfrm>
            <a:off x="1626980" y="4782837"/>
            <a:ext cx="8869672" cy="0"/>
          </a:xfrm>
          <a:prstGeom prst="line">
            <a:avLst/>
          </a:prstGeom>
          <a:ln>
            <a:solidFill>
              <a:srgbClr val="66CCF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Click="0" advTm="4500">
        <p14:pan dir="r"/>
        <p:sndAc>
          <p:stSnd>
            <p:snd r:embed="rId3" name="翻书1.wav"/>
          </p:stSnd>
        </p:sndAc>
      </p:transition>
    </mc:Choice>
    <mc:Fallback xmlns="">
      <p:transition spd="slow" advClick="0" advTm="4500">
        <p:fade/>
        <p:sndAc>
          <p:stSnd>
            <p:snd r:embed="rId4" name="翻书1.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8000">
                                      <p:stCondLst>
                                        <p:cond delay="1000"/>
                                      </p:stCondLst>
                                      <p:childTnLst>
                                        <p:set>
                                          <p:cBhvr>
                                            <p:cTn id="6" dur="1" fill="hold">
                                              <p:stCondLst>
                                                <p:cond delay="0"/>
                                              </p:stCondLst>
                                            </p:cTn>
                                            <p:tgtEl>
                                              <p:spTgt spid="31"/>
                                            </p:tgtEl>
                                            <p:attrNameLst>
                                              <p:attrName>style.visibility</p:attrName>
                                            </p:attrNameLst>
                                          </p:cBhvr>
                                          <p:to>
                                            <p:strVal val="visible"/>
                                          </p:to>
                                        </p:set>
                                        <p:anim calcmode="lin" valueType="num" p14:bounceEnd="48000">
                                          <p:cBhvr additive="base">
                                            <p:cTn id="7" dur="500" fill="hold"/>
                                            <p:tgtEl>
                                              <p:spTgt spid="31"/>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par>
                                    <p:cTn id="12" presetID="2" presetClass="entr" presetSubtype="8" fill="hold" nodeType="withEffect" p14:presetBounceEnd="48000">
                                      <p:stCondLst>
                                        <p:cond delay="2000"/>
                                      </p:stCondLst>
                                      <p:childTnLst>
                                        <p:set>
                                          <p:cBhvr>
                                            <p:cTn id="13" dur="1" fill="hold">
                                              <p:stCondLst>
                                                <p:cond delay="0"/>
                                              </p:stCondLst>
                                            </p:cTn>
                                            <p:tgtEl>
                                              <p:spTgt spid="34"/>
                                            </p:tgtEl>
                                            <p:attrNameLst>
                                              <p:attrName>style.visibility</p:attrName>
                                            </p:attrNameLst>
                                          </p:cBhvr>
                                          <p:to>
                                            <p:strVal val="visible"/>
                                          </p:to>
                                        </p:set>
                                        <p:anim calcmode="lin" valueType="num" p14:bounceEnd="48000">
                                          <p:cBhvr additive="base">
                                            <p:cTn id="14" dur="500" fill="hold"/>
                                            <p:tgtEl>
                                              <p:spTgt spid="34"/>
                                            </p:tgtEl>
                                            <p:attrNameLst>
                                              <p:attrName>ppt_x</p:attrName>
                                            </p:attrNameLst>
                                          </p:cBhvr>
                                          <p:tavLst>
                                            <p:tav tm="0">
                                              <p:val>
                                                <p:strVal val="0-#ppt_w/2"/>
                                              </p:val>
                                            </p:tav>
                                            <p:tav tm="100000">
                                              <p:val>
                                                <p:strVal val="#ppt_x"/>
                                              </p:val>
                                            </p:tav>
                                          </p:tavLst>
                                        </p:anim>
                                        <p:anim calcmode="lin" valueType="num" p14:bounceEnd="48000">
                                          <p:cBhvr additive="base">
                                            <p:cTn id="15" dur="500" fill="hold"/>
                                            <p:tgtEl>
                                              <p:spTgt spid="34"/>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250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par>
                                    <p:cTn id="19" presetID="2" presetClass="entr" presetSubtype="2" fill="hold" nodeType="withEffect" p14:presetBounceEnd="48000">
                                      <p:stCondLst>
                                        <p:cond delay="3000"/>
                                      </p:stCondLst>
                                      <p:childTnLst>
                                        <p:set>
                                          <p:cBhvr>
                                            <p:cTn id="20" dur="1" fill="hold">
                                              <p:stCondLst>
                                                <p:cond delay="0"/>
                                              </p:stCondLst>
                                            </p:cTn>
                                            <p:tgtEl>
                                              <p:spTgt spid="39"/>
                                            </p:tgtEl>
                                            <p:attrNameLst>
                                              <p:attrName>style.visibility</p:attrName>
                                            </p:attrNameLst>
                                          </p:cBhvr>
                                          <p:to>
                                            <p:strVal val="visible"/>
                                          </p:to>
                                        </p:set>
                                        <p:anim calcmode="lin" valueType="num" p14:bounceEnd="48000">
                                          <p:cBhvr additive="base">
                                            <p:cTn id="21" dur="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22" dur="500" fill="hold"/>
                                            <p:tgtEl>
                                              <p:spTgt spid="39"/>
                                            </p:tgtEl>
                                            <p:attrNameLst>
                                              <p:attrName>ppt_y</p:attrName>
                                            </p:attrNameLst>
                                          </p:cBhvr>
                                          <p:tavLst>
                                            <p:tav tm="0">
                                              <p:val>
                                                <p:strVal val="#ppt_y"/>
                                              </p:val>
                                            </p:tav>
                                            <p:tav tm="100000">
                                              <p:val>
                                                <p:strVal val="#ppt_y"/>
                                              </p:val>
                                            </p:tav>
                                          </p:tavLst>
                                        </p:anim>
                                      </p:childTnLst>
                                    </p:cTn>
                                  </p:par>
                                  <p:par>
                                    <p:cTn id="23" presetID="22" presetClass="entr" presetSubtype="8" fill="hold" nodeType="withEffect">
                                      <p:stCondLst>
                                        <p:cond delay="350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 presetClass="entr" presetSubtype="8" fill="hold" nodeType="withEffect" p14:presetBounceEnd="48000">
                                      <p:stCondLst>
                                        <p:cond delay="4000"/>
                                      </p:stCondLst>
                                      <p:childTnLst>
                                        <p:set>
                                          <p:cBhvr>
                                            <p:cTn id="27" dur="1" fill="hold">
                                              <p:stCondLst>
                                                <p:cond delay="0"/>
                                              </p:stCondLst>
                                            </p:cTn>
                                            <p:tgtEl>
                                              <p:spTgt spid="52"/>
                                            </p:tgtEl>
                                            <p:attrNameLst>
                                              <p:attrName>style.visibility</p:attrName>
                                            </p:attrNameLst>
                                          </p:cBhvr>
                                          <p:to>
                                            <p:strVal val="visible"/>
                                          </p:to>
                                        </p:set>
                                        <p:anim calcmode="lin" valueType="num" p14:bounceEnd="48000">
                                          <p:cBhvr additive="base">
                                            <p:cTn id="28" dur="500" fill="hold"/>
                                            <p:tgtEl>
                                              <p:spTgt spid="52"/>
                                            </p:tgtEl>
                                            <p:attrNameLst>
                                              <p:attrName>ppt_x</p:attrName>
                                            </p:attrNameLst>
                                          </p:cBhvr>
                                          <p:tavLst>
                                            <p:tav tm="0">
                                              <p:val>
                                                <p:strVal val="0-#ppt_w/2"/>
                                              </p:val>
                                            </p:tav>
                                            <p:tav tm="100000">
                                              <p:val>
                                                <p:strVal val="#ppt_x"/>
                                              </p:val>
                                            </p:tav>
                                          </p:tavLst>
                                        </p:anim>
                                        <p:anim calcmode="lin" valueType="num" p14:bounceEnd="48000">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par>
                                    <p:cTn id="12" presetID="2" presetClass="entr" presetSubtype="8" fill="hold" nodeType="withEffect">
                                      <p:stCondLst>
                                        <p:cond delay="200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0-#ppt_w/2"/>
                                              </p:val>
                                            </p:tav>
                                            <p:tav tm="100000">
                                              <p:val>
                                                <p:strVal val="#ppt_x"/>
                                              </p:val>
                                            </p:tav>
                                          </p:tavLst>
                                        </p:anim>
                                        <p:anim calcmode="lin" valueType="num">
                                          <p:cBhvr additive="base">
                                            <p:cTn id="15" dur="500" fill="hold"/>
                                            <p:tgtEl>
                                              <p:spTgt spid="34"/>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250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par>
                                    <p:cTn id="19" presetID="2" presetClass="entr" presetSubtype="2" fill="hold" nodeType="withEffect">
                                      <p:stCondLst>
                                        <p:cond delay="30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1+#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par>
                                    <p:cTn id="23" presetID="22" presetClass="entr" presetSubtype="8" fill="hold" nodeType="withEffect">
                                      <p:stCondLst>
                                        <p:cond delay="350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 presetClass="entr" presetSubtype="8" fill="hold" nodeType="withEffect">
                                      <p:stCondLst>
                                        <p:cond delay="40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owchart: Decision 64"/>
          <p:cNvSpPr/>
          <p:nvPr/>
        </p:nvSpPr>
        <p:spPr>
          <a:xfrm flipV="1">
            <a:off x="7238471" y="3189567"/>
            <a:ext cx="1833458" cy="1833458"/>
          </a:xfrm>
          <a:prstGeom prst="flowChartDecision">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7" name="组合 6"/>
          <p:cNvGrpSpPr/>
          <p:nvPr/>
        </p:nvGrpSpPr>
        <p:grpSpPr>
          <a:xfrm>
            <a:off x="7238471" y="2909232"/>
            <a:ext cx="1833458" cy="1833458"/>
            <a:chOff x="5428969" y="2181871"/>
            <a:chExt cx="1375279" cy="1375279"/>
          </a:xfrm>
        </p:grpSpPr>
        <p:sp>
          <p:nvSpPr>
            <p:cNvPr id="53" name="Flowchart: Decision 65"/>
            <p:cNvSpPr/>
            <p:nvPr/>
          </p:nvSpPr>
          <p:spPr>
            <a:xfrm flipV="1">
              <a:off x="5428969" y="2181871"/>
              <a:ext cx="1375279" cy="1375279"/>
            </a:xfrm>
            <a:prstGeom prst="flowChartDecision">
              <a:avLst/>
            </a:prstGeom>
            <a:solidFill>
              <a:schemeClr val="bg1"/>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42" name="Group 52"/>
            <p:cNvGrpSpPr/>
            <p:nvPr/>
          </p:nvGrpSpPr>
          <p:grpSpPr>
            <a:xfrm>
              <a:off x="5933033" y="2685621"/>
              <a:ext cx="367150" cy="367778"/>
              <a:chOff x="9145588" y="4435475"/>
              <a:chExt cx="464344" cy="465138"/>
            </a:xfrm>
            <a:solidFill>
              <a:schemeClr val="accent5"/>
            </a:solidFill>
          </p:grpSpPr>
          <p:sp>
            <p:nvSpPr>
              <p:cNvPr id="4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5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5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59" name="Flowchart: Decision 71"/>
          <p:cNvSpPr/>
          <p:nvPr/>
        </p:nvSpPr>
        <p:spPr>
          <a:xfrm flipV="1">
            <a:off x="3398563" y="3184408"/>
            <a:ext cx="1833458" cy="1833458"/>
          </a:xfrm>
          <a:prstGeom prst="flowChartDecision">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5" name="组合 4"/>
          <p:cNvGrpSpPr/>
          <p:nvPr/>
        </p:nvGrpSpPr>
        <p:grpSpPr>
          <a:xfrm>
            <a:off x="3398563" y="2904071"/>
            <a:ext cx="1833458" cy="1833458"/>
            <a:chOff x="2548649" y="2178000"/>
            <a:chExt cx="1375279" cy="1375279"/>
          </a:xfrm>
        </p:grpSpPr>
        <p:sp>
          <p:nvSpPr>
            <p:cNvPr id="60" name="Flowchart: Decision 72"/>
            <p:cNvSpPr/>
            <p:nvPr/>
          </p:nvSpPr>
          <p:spPr>
            <a:xfrm flipV="1">
              <a:off x="2548649" y="2178000"/>
              <a:ext cx="1375279" cy="1375279"/>
            </a:xfrm>
            <a:prstGeom prst="flowChartDecision">
              <a:avLst/>
            </a:prstGeom>
            <a:solidFill>
              <a:schemeClr val="bg1"/>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56" name="Group 68"/>
            <p:cNvGrpSpPr/>
            <p:nvPr/>
          </p:nvGrpSpPr>
          <p:grpSpPr>
            <a:xfrm>
              <a:off x="3097524" y="2681122"/>
              <a:ext cx="277529" cy="367778"/>
              <a:chOff x="3582988" y="3510757"/>
              <a:chExt cx="319088" cy="465138"/>
            </a:xfrm>
            <a:solidFill>
              <a:schemeClr val="accent2"/>
            </a:solidFill>
          </p:grpSpPr>
          <p:sp>
            <p:nvSpPr>
              <p:cNvPr id="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Flowchart: Decision 78"/>
          <p:cNvSpPr/>
          <p:nvPr/>
        </p:nvSpPr>
        <p:spPr>
          <a:xfrm>
            <a:off x="1494853" y="2553324"/>
            <a:ext cx="1833458" cy="1833458"/>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4" name="组合 3"/>
          <p:cNvGrpSpPr/>
          <p:nvPr/>
        </p:nvGrpSpPr>
        <p:grpSpPr>
          <a:xfrm>
            <a:off x="1494853" y="2833660"/>
            <a:ext cx="1833458" cy="1833458"/>
            <a:chOff x="1120674" y="2125184"/>
            <a:chExt cx="1375279" cy="1375279"/>
          </a:xfrm>
        </p:grpSpPr>
        <p:sp>
          <p:nvSpPr>
            <p:cNvPr id="67" name="Flowchart: Decision 79"/>
            <p:cNvSpPr/>
            <p:nvPr/>
          </p:nvSpPr>
          <p:spPr>
            <a:xfrm>
              <a:off x="1120674" y="2125184"/>
              <a:ext cx="1375279" cy="1375279"/>
            </a:xfrm>
            <a:prstGeom prst="flowChartDecision">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63" name="Group 75"/>
            <p:cNvGrpSpPr/>
            <p:nvPr/>
          </p:nvGrpSpPr>
          <p:grpSpPr>
            <a:xfrm>
              <a:off x="1669549" y="2628305"/>
              <a:ext cx="275519" cy="367778"/>
              <a:chOff x="2639219" y="3510757"/>
              <a:chExt cx="348456" cy="465138"/>
            </a:xfrm>
            <a:solidFill>
              <a:schemeClr val="accent1"/>
            </a:solidFill>
          </p:grpSpPr>
          <p:sp>
            <p:nvSpPr>
              <p:cNvPr id="64"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6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74" name="Flowchart: Decision 86"/>
          <p:cNvSpPr/>
          <p:nvPr/>
        </p:nvSpPr>
        <p:spPr>
          <a:xfrm>
            <a:off x="5324257" y="2550145"/>
            <a:ext cx="1833458" cy="1833458"/>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6" name="组合 5"/>
          <p:cNvGrpSpPr/>
          <p:nvPr/>
        </p:nvGrpSpPr>
        <p:grpSpPr>
          <a:xfrm>
            <a:off x="5324257" y="2830479"/>
            <a:ext cx="1833458" cy="1833458"/>
            <a:chOff x="3993114" y="2122799"/>
            <a:chExt cx="1375279" cy="1375279"/>
          </a:xfrm>
        </p:grpSpPr>
        <p:sp>
          <p:nvSpPr>
            <p:cNvPr id="75" name="Flowchart: Decision 87"/>
            <p:cNvSpPr/>
            <p:nvPr/>
          </p:nvSpPr>
          <p:spPr>
            <a:xfrm>
              <a:off x="3993114" y="2122799"/>
              <a:ext cx="1375279" cy="1375279"/>
            </a:xfrm>
            <a:prstGeom prst="flowChartDecision">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70" name="Group 82"/>
            <p:cNvGrpSpPr/>
            <p:nvPr/>
          </p:nvGrpSpPr>
          <p:grpSpPr>
            <a:xfrm>
              <a:off x="4497178" y="2626549"/>
              <a:ext cx="367150" cy="367150"/>
              <a:chOff x="4439444" y="2582069"/>
              <a:chExt cx="464344" cy="464344"/>
            </a:xfrm>
            <a:solidFill>
              <a:schemeClr val="accent4"/>
            </a:solidFill>
          </p:grpSpPr>
          <p:sp>
            <p:nvSpPr>
              <p:cNvPr id="7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7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7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109" name="Flowchart: Decision 106"/>
          <p:cNvSpPr/>
          <p:nvPr/>
        </p:nvSpPr>
        <p:spPr>
          <a:xfrm>
            <a:off x="9158426" y="2543861"/>
            <a:ext cx="1833458" cy="1833458"/>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8" name="组合 7"/>
          <p:cNvGrpSpPr/>
          <p:nvPr/>
        </p:nvGrpSpPr>
        <p:grpSpPr>
          <a:xfrm>
            <a:off x="9158426" y="2824197"/>
            <a:ext cx="1833458" cy="1833458"/>
            <a:chOff x="6869129" y="2118086"/>
            <a:chExt cx="1375279" cy="1375279"/>
          </a:xfrm>
        </p:grpSpPr>
        <p:sp>
          <p:nvSpPr>
            <p:cNvPr id="110" name="Flowchart: Decision 107"/>
            <p:cNvSpPr/>
            <p:nvPr/>
          </p:nvSpPr>
          <p:spPr>
            <a:xfrm>
              <a:off x="6869129" y="2118086"/>
              <a:ext cx="1375279" cy="1375279"/>
            </a:xfrm>
            <a:prstGeom prst="flowChartDecision">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05" name="Group 102"/>
            <p:cNvGrpSpPr/>
            <p:nvPr/>
          </p:nvGrpSpPr>
          <p:grpSpPr>
            <a:xfrm>
              <a:off x="7402716" y="2605601"/>
              <a:ext cx="303429" cy="333772"/>
              <a:chOff x="4439444" y="1652588"/>
              <a:chExt cx="464344" cy="464344"/>
            </a:xfrm>
            <a:solidFill>
              <a:schemeClr val="accent3"/>
            </a:solidFill>
          </p:grpSpPr>
          <p:sp>
            <p:nvSpPr>
              <p:cNvPr id="10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3" name="TextBox 2"/>
          <p:cNvSpPr txBox="1"/>
          <p:nvPr/>
        </p:nvSpPr>
        <p:spPr>
          <a:xfrm>
            <a:off x="1629782" y="1433175"/>
            <a:ext cx="1617751" cy="379463"/>
          </a:xfrm>
          <a:prstGeom prst="rect">
            <a:avLst/>
          </a:prstGeom>
          <a:noFill/>
        </p:spPr>
        <p:txBody>
          <a:bodyPr wrap="none" rtlCol="0">
            <a:spAutoFit/>
          </a:bodyPr>
          <a:lstStyle/>
          <a:p>
            <a:r>
              <a:rPr lang="zh-CN" altLang="en-US" sz="1865" dirty="0">
                <a:solidFill>
                  <a:srgbClr val="1C1C1C"/>
                </a:solidFill>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1380216" y="1843488"/>
            <a:ext cx="2176568" cy="707694"/>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77" name="TextBox 76"/>
          <p:cNvSpPr txBox="1"/>
          <p:nvPr/>
        </p:nvSpPr>
        <p:spPr>
          <a:xfrm>
            <a:off x="3450376" y="5023026"/>
            <a:ext cx="1617751" cy="379463"/>
          </a:xfrm>
          <a:prstGeom prst="rect">
            <a:avLst/>
          </a:prstGeom>
          <a:noFill/>
        </p:spPr>
        <p:txBody>
          <a:bodyPr wrap="none" rtlCol="0">
            <a:spAutoFit/>
          </a:bodyPr>
          <a:lstStyle/>
          <a:p>
            <a:r>
              <a:rPr lang="zh-CN" altLang="en-US" sz="1865" dirty="0">
                <a:solidFill>
                  <a:srgbClr val="1C1C1C"/>
                </a:solidFill>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3200808" y="5433339"/>
            <a:ext cx="2176568" cy="707694"/>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79" name="TextBox 78"/>
          <p:cNvSpPr txBox="1"/>
          <p:nvPr/>
        </p:nvSpPr>
        <p:spPr>
          <a:xfrm>
            <a:off x="7374719" y="5023026"/>
            <a:ext cx="1617751" cy="379463"/>
          </a:xfrm>
          <a:prstGeom prst="rect">
            <a:avLst/>
          </a:prstGeom>
          <a:noFill/>
        </p:spPr>
        <p:txBody>
          <a:bodyPr wrap="none" rtlCol="0">
            <a:spAutoFit/>
          </a:bodyPr>
          <a:lstStyle/>
          <a:p>
            <a:r>
              <a:rPr lang="zh-CN" altLang="en-US" sz="1865" dirty="0">
                <a:solidFill>
                  <a:srgbClr val="1C1C1C"/>
                </a:solidFill>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7125152" y="5433339"/>
            <a:ext cx="2176568" cy="707694"/>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81" name="TextBox 80"/>
          <p:cNvSpPr txBox="1"/>
          <p:nvPr/>
        </p:nvSpPr>
        <p:spPr>
          <a:xfrm>
            <a:off x="5400259" y="1433175"/>
            <a:ext cx="1617751" cy="379463"/>
          </a:xfrm>
          <a:prstGeom prst="rect">
            <a:avLst/>
          </a:prstGeom>
          <a:noFill/>
        </p:spPr>
        <p:txBody>
          <a:bodyPr wrap="none" rtlCol="0">
            <a:spAutoFit/>
          </a:bodyPr>
          <a:lstStyle/>
          <a:p>
            <a:r>
              <a:rPr lang="zh-CN" altLang="en-US" sz="1865" dirty="0">
                <a:solidFill>
                  <a:srgbClr val="1C1C1C"/>
                </a:solidFill>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5150693" y="1843488"/>
            <a:ext cx="2176568" cy="707694"/>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83" name="TextBox 82"/>
          <p:cNvSpPr txBox="1"/>
          <p:nvPr/>
        </p:nvSpPr>
        <p:spPr>
          <a:xfrm>
            <a:off x="9270289" y="1433175"/>
            <a:ext cx="1617751" cy="379463"/>
          </a:xfrm>
          <a:prstGeom prst="rect">
            <a:avLst/>
          </a:prstGeom>
          <a:noFill/>
        </p:spPr>
        <p:txBody>
          <a:bodyPr wrap="none" rtlCol="0">
            <a:spAutoFit/>
          </a:bodyPr>
          <a:lstStyle/>
          <a:p>
            <a:r>
              <a:rPr lang="zh-CN" altLang="en-US" sz="1865" dirty="0">
                <a:solidFill>
                  <a:srgbClr val="1C1C1C"/>
                </a:solidFill>
                <a:latin typeface="微软雅黑" panose="020B0503020204020204" pitchFamily="34" charset="-122"/>
                <a:ea typeface="微软雅黑" panose="020B0503020204020204" pitchFamily="34" charset="-122"/>
              </a:rPr>
              <a:t>点击添加文本</a:t>
            </a:r>
          </a:p>
        </p:txBody>
      </p:sp>
      <p:sp>
        <p:nvSpPr>
          <p:cNvPr id="54" name="TextBox 53"/>
          <p:cNvSpPr txBox="1"/>
          <p:nvPr/>
        </p:nvSpPr>
        <p:spPr>
          <a:xfrm>
            <a:off x="9023147" y="1843488"/>
            <a:ext cx="2176568" cy="707694"/>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Tree>
  </p:cSld>
  <p:clrMapOvr>
    <a:masterClrMapping/>
  </p:clrMapOvr>
  <mc:AlternateContent xmlns:mc="http://schemas.openxmlformats.org/markup-compatibility/2006" xmlns:p14="http://schemas.microsoft.com/office/powerpoint/2010/main">
    <mc:Choice Requires="p14">
      <p:transition spd="slow" p14:dur="1200" advTm="8615">
        <p14:prism/>
      </p:transition>
    </mc:Choice>
    <mc:Fallback xmlns="">
      <p:transition spd="slow" advTm="86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66"/>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59"/>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74"/>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52"/>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09"/>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9" grpId="0" animBg="1"/>
      <p:bldP spid="59" grpId="1" animBg="1"/>
      <p:bldP spid="66" grpId="0" animBg="1"/>
      <p:bldP spid="66" grpId="1" animBg="1"/>
      <p:bldP spid="74" grpId="0" animBg="1"/>
      <p:bldP spid="74" grpId="1" animBg="1"/>
      <p:bldP spid="109" grpId="0" animBg="1"/>
      <p:bldP spid="109" grpId="1" animBg="1"/>
      <p:bldP spid="3" grpId="0"/>
      <p:bldP spid="76" grpId="0"/>
      <p:bldP spid="77" grpId="0"/>
      <p:bldP spid="78" grpId="0"/>
      <p:bldP spid="79" grpId="0"/>
      <p:bldP spid="80" grpId="0"/>
      <p:bldP spid="81" grpId="0"/>
      <p:bldP spid="82" grpId="0"/>
      <p:bldP spid="8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dirty="0">
                <a:solidFill>
                  <a:srgbClr val="FFFF00"/>
                </a:solidFill>
                <a:latin typeface="微软雅黑" panose="020B0503020204020204" pitchFamily="34" charset="-122"/>
                <a:ea typeface="微软雅黑" panose="020B0503020204020204" pitchFamily="34" charset="-122"/>
              </a:rPr>
              <a:t>第三部分</a:t>
            </a: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67868" y="2508747"/>
            <a:ext cx="3918245" cy="3917368"/>
            <a:chOff x="3428747" y="3010857"/>
            <a:chExt cx="2939081" cy="2938423"/>
          </a:xfrm>
        </p:grpSpPr>
        <p:sp>
          <p:nvSpPr>
            <p:cNvPr id="12" name="Freeform 4"/>
            <p:cNvSpPr/>
            <p:nvPr/>
          </p:nvSpPr>
          <p:spPr bwMode="auto">
            <a:xfrm>
              <a:off x="3428747" y="3010857"/>
              <a:ext cx="2939081" cy="2938423"/>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solidFill>
            <a:ln w="3175" cap="flat" cmpd="sng" algn="ctr">
              <a:noFill/>
              <a:prstDash val="solid"/>
            </a:ln>
            <a:effectLst/>
          </p:spPr>
          <p:txBody>
            <a:bodyPr lIns="0" rIns="0" anchor="ctr"/>
            <a:lstStyle/>
            <a:p>
              <a:pPr defTabSz="1219200">
                <a:lnSpc>
                  <a:spcPct val="120000"/>
                </a:lnSpc>
                <a:spcBef>
                  <a:spcPts val="800"/>
                </a:spcBef>
                <a:spcAft>
                  <a:spcPts val="800"/>
                </a:spcAft>
                <a:defRPr/>
              </a:pPr>
              <a:endParaRPr lang="en-US" sz="3735" kern="0" dirty="0">
                <a:solidFill>
                  <a:srgbClr val="66CCFF"/>
                </a:solidFill>
                <a:latin typeface="Impact" panose="020B0806030902050204" pitchFamily="34" charset="0"/>
                <a:ea typeface="微软雅黑" panose="020B0503020204020204" pitchFamily="34" charset="-122"/>
              </a:endParaRPr>
            </a:p>
          </p:txBody>
        </p:sp>
        <p:sp>
          <p:nvSpPr>
            <p:cNvPr id="13" name="Oval 5"/>
            <p:cNvSpPr>
              <a:spLocks noChangeArrowheads="1"/>
            </p:cNvSpPr>
            <p:nvPr/>
          </p:nvSpPr>
          <p:spPr bwMode="auto">
            <a:xfrm>
              <a:off x="3882750" y="3458788"/>
              <a:ext cx="2037046" cy="2042562"/>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9200">
                <a:defRPr/>
              </a:pPr>
              <a:endParaRPr lang="en-US" sz="2400" kern="0" dirty="0">
                <a:solidFill>
                  <a:srgbClr val="66CCFF"/>
                </a:solidFill>
              </a:endParaRPr>
            </a:p>
          </p:txBody>
        </p:sp>
      </p:grpSp>
      <p:grpSp>
        <p:nvGrpSpPr>
          <p:cNvPr id="17" name="组合 16"/>
          <p:cNvGrpSpPr/>
          <p:nvPr/>
        </p:nvGrpSpPr>
        <p:grpSpPr>
          <a:xfrm>
            <a:off x="7863387" y="1605044"/>
            <a:ext cx="2217950" cy="2217454"/>
            <a:chOff x="5825710" y="2332989"/>
            <a:chExt cx="1663687" cy="1663315"/>
          </a:xfrm>
        </p:grpSpPr>
        <p:sp>
          <p:nvSpPr>
            <p:cNvPr id="18" name="Freeform 6"/>
            <p:cNvSpPr/>
            <p:nvPr/>
          </p:nvSpPr>
          <p:spPr bwMode="auto">
            <a:xfrm>
              <a:off x="5825710" y="2332989"/>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1"/>
            </a:solidFill>
            <a:ln w="3175" cap="flat" cmpd="sng" algn="ctr">
              <a:noFill/>
              <a:prstDash val="solid"/>
            </a:ln>
            <a:effectLst/>
          </p:spPr>
          <p:txBody>
            <a:bodyPr lIns="0" rIns="0" anchor="ctr"/>
            <a:lstStyle/>
            <a:p>
              <a:pPr defTabSz="1219200">
                <a:lnSpc>
                  <a:spcPct val="120000"/>
                </a:lnSpc>
                <a:spcBef>
                  <a:spcPts val="800"/>
                </a:spcBef>
                <a:spcAft>
                  <a:spcPts val="800"/>
                </a:spcAft>
                <a:defRPr/>
              </a:pPr>
              <a:endParaRPr lang="en-US" sz="3735" kern="0" dirty="0">
                <a:solidFill>
                  <a:srgbClr val="66CCFF"/>
                </a:solidFill>
                <a:latin typeface="Impact" panose="020B0806030902050204" pitchFamily="34" charset="0"/>
                <a:ea typeface="微软雅黑" panose="020B0503020204020204" pitchFamily="34" charset="-122"/>
              </a:endParaRPr>
            </a:p>
          </p:txBody>
        </p:sp>
        <p:sp>
          <p:nvSpPr>
            <p:cNvPr id="19" name="Oval 7"/>
            <p:cNvSpPr>
              <a:spLocks noChangeArrowheads="1"/>
            </p:cNvSpPr>
            <p:nvPr/>
          </p:nvSpPr>
          <p:spPr bwMode="auto">
            <a:xfrm>
              <a:off x="6155760" y="2665951"/>
              <a:ext cx="1003588" cy="997392"/>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9200">
                <a:defRPr/>
              </a:pPr>
              <a:endParaRPr lang="en-US" sz="2400" kern="0" dirty="0">
                <a:solidFill>
                  <a:srgbClr val="66CCFF"/>
                </a:solidFill>
              </a:endParaRPr>
            </a:p>
          </p:txBody>
        </p:sp>
      </p:grpSp>
      <p:grpSp>
        <p:nvGrpSpPr>
          <p:cNvPr id="20" name="组合 19"/>
          <p:cNvGrpSpPr/>
          <p:nvPr/>
        </p:nvGrpSpPr>
        <p:grpSpPr>
          <a:xfrm>
            <a:off x="1968099" y="1640873"/>
            <a:ext cx="3093980" cy="3101251"/>
            <a:chOff x="1403648" y="2359865"/>
            <a:chExt cx="2320798" cy="2326252"/>
          </a:xfrm>
        </p:grpSpPr>
        <p:sp>
          <p:nvSpPr>
            <p:cNvPr id="21" name="Freeform 8"/>
            <p:cNvSpPr/>
            <p:nvPr/>
          </p:nvSpPr>
          <p:spPr bwMode="auto">
            <a:xfrm>
              <a:off x="1403648" y="2359865"/>
              <a:ext cx="2320798" cy="2326252"/>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solidFill>
            <a:ln w="3175" cap="flat" cmpd="sng" algn="ctr">
              <a:noFill/>
              <a:prstDash val="solid"/>
            </a:ln>
            <a:effectLst/>
          </p:spPr>
          <p:txBody>
            <a:bodyPr lIns="0" rIns="0" anchor="ctr"/>
            <a:lstStyle/>
            <a:p>
              <a:pPr defTabSz="1219200">
                <a:lnSpc>
                  <a:spcPct val="120000"/>
                </a:lnSpc>
                <a:spcBef>
                  <a:spcPts val="800"/>
                </a:spcBef>
                <a:spcAft>
                  <a:spcPts val="800"/>
                </a:spcAft>
                <a:defRPr/>
              </a:pPr>
              <a:endParaRPr lang="en-US" sz="3735" kern="0" dirty="0">
                <a:solidFill>
                  <a:srgbClr val="66CCFF"/>
                </a:solidFill>
                <a:latin typeface="Impact" panose="020B0806030902050204" pitchFamily="34" charset="0"/>
                <a:ea typeface="微软雅黑" panose="020B0503020204020204" pitchFamily="34" charset="-122"/>
              </a:endParaRPr>
            </a:p>
          </p:txBody>
        </p:sp>
        <p:sp>
          <p:nvSpPr>
            <p:cNvPr id="22" name="Oval 9"/>
            <p:cNvSpPr>
              <a:spLocks noChangeArrowheads="1"/>
            </p:cNvSpPr>
            <p:nvPr/>
          </p:nvSpPr>
          <p:spPr bwMode="auto">
            <a:xfrm>
              <a:off x="1791941" y="2751058"/>
              <a:ext cx="1541225" cy="1540881"/>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9200">
                <a:defRPr/>
              </a:pPr>
              <a:endParaRPr lang="en-US" sz="2400" kern="0" dirty="0">
                <a:solidFill>
                  <a:srgbClr val="66CCFF"/>
                </a:solidFill>
              </a:endParaRPr>
            </a:p>
          </p:txBody>
        </p:sp>
      </p:grpSp>
      <p:sp>
        <p:nvSpPr>
          <p:cNvPr id="23" name="TextBox 53"/>
          <p:cNvSpPr txBox="1">
            <a:spLocks noChangeArrowheads="1"/>
          </p:cNvSpPr>
          <p:nvPr/>
        </p:nvSpPr>
        <p:spPr bwMode="auto">
          <a:xfrm>
            <a:off x="2158894" y="2565021"/>
            <a:ext cx="2576128" cy="123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spAutoFit/>
          </a:bodyPr>
          <a:lstStyle/>
          <a:p>
            <a:pPr defTabSz="1219200">
              <a:defRPr/>
            </a:pPr>
            <a:r>
              <a:rPr lang="zh-CN" altLang="en-US" sz="24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第一项</a:t>
            </a:r>
            <a:endParaRPr lang="en-US" altLang="zh-CN" sz="24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4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单击此处</a:t>
            </a:r>
            <a:endParaRPr lang="en-US" altLang="zh-CN" sz="24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4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添加标题</a:t>
            </a:r>
            <a:endParaRPr lang="zh-CN" altLang="en-US" sz="2400" kern="0" dirty="0">
              <a:solidFill>
                <a:srgbClr val="1C1C1C"/>
              </a:solidFill>
              <a:ea typeface="宋体" panose="02010600030101010101" pitchFamily="2" charset="-122"/>
              <a:cs typeface="宋体" panose="02010600030101010101" pitchFamily="2" charset="-122"/>
            </a:endParaRPr>
          </a:p>
        </p:txBody>
      </p:sp>
      <p:sp>
        <p:nvSpPr>
          <p:cNvPr id="24" name="TextBox 53"/>
          <p:cNvSpPr txBox="1">
            <a:spLocks noChangeArrowheads="1"/>
          </p:cNvSpPr>
          <p:nvPr/>
        </p:nvSpPr>
        <p:spPr bwMode="auto">
          <a:xfrm>
            <a:off x="5287257" y="3620995"/>
            <a:ext cx="2576128" cy="151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spAutoFit/>
          </a:bodyPr>
          <a:lstStyle/>
          <a:p>
            <a:pPr defTabSz="1219200">
              <a:defRPr/>
            </a:pPr>
            <a:r>
              <a:rPr lang="zh-CN" altLang="en-US" sz="32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第二项</a:t>
            </a:r>
            <a:endParaRPr lang="en-US" altLang="zh-CN" sz="32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93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单击此处</a:t>
            </a:r>
            <a:endParaRPr lang="en-US" altLang="zh-CN" sz="293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93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添加标题</a:t>
            </a:r>
            <a:endParaRPr lang="zh-CN" altLang="en-US" sz="2930" kern="0" dirty="0">
              <a:solidFill>
                <a:srgbClr val="1C1C1C"/>
              </a:solidFill>
              <a:ea typeface="宋体" panose="02010600030101010101" pitchFamily="2" charset="-122"/>
              <a:cs typeface="宋体" panose="02010600030101010101" pitchFamily="2" charset="-122"/>
            </a:endParaRPr>
          </a:p>
        </p:txBody>
      </p:sp>
      <p:sp>
        <p:nvSpPr>
          <p:cNvPr id="25" name="TextBox 53"/>
          <p:cNvSpPr txBox="1">
            <a:spLocks noChangeArrowheads="1"/>
          </p:cNvSpPr>
          <p:nvPr/>
        </p:nvSpPr>
        <p:spPr bwMode="auto">
          <a:xfrm>
            <a:off x="7684298" y="2361413"/>
            <a:ext cx="2576128" cy="77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spAutoFit/>
          </a:bodyPr>
          <a:lstStyle/>
          <a:p>
            <a:pPr defTabSz="1219200">
              <a:defRPr/>
            </a:pPr>
            <a:r>
              <a:rPr lang="zh-CN" altLang="en-US" sz="16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第三项</a:t>
            </a:r>
            <a:endParaRPr lang="en-US" altLang="zh-CN" sz="1600"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1335"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单击此处</a:t>
            </a:r>
            <a:endParaRPr lang="en-US" altLang="zh-CN" sz="1335"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1335" kern="0" dirty="0">
                <a:solidFill>
                  <a:srgbClr val="1C1C1C"/>
                </a:solidFill>
                <a:latin typeface="微软雅黑" panose="020B0503020204020204" pitchFamily="34" charset="-122"/>
                <a:ea typeface="微软雅黑" panose="020B0503020204020204" pitchFamily="34" charset="-122"/>
                <a:cs typeface="宋体" panose="02010600030101010101" pitchFamily="2" charset="-122"/>
              </a:rPr>
              <a:t>添加标题</a:t>
            </a:r>
            <a:endParaRPr lang="zh-CN" altLang="en-US" sz="1335" kern="0" dirty="0">
              <a:solidFill>
                <a:srgbClr val="1C1C1C"/>
              </a:solidFill>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4283">
        <p14:pan dir="r"/>
        <p:sndAc>
          <p:stSnd>
            <p:snd r:embed="rId3" name="翻书1.wav"/>
          </p:stSnd>
        </p:sndAc>
      </p:transition>
    </mc:Choice>
    <mc:Fallback xmlns="">
      <p:transition spd="slow" advClick="0" advTm="4283">
        <p:fade/>
        <p:sndAc>
          <p:stSnd>
            <p:snd r:embed="rId4" name="翻书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8" presetClass="emph" presetSubtype="0" fill="hold" nodeType="withEffect">
                                  <p:stCondLst>
                                    <p:cond delay="0"/>
                                  </p:stCondLst>
                                  <p:childTnLst>
                                    <p:animRot by="43200000">
                                      <p:cBhvr>
                                        <p:cTn id="21" dur="11000" fill="hold"/>
                                        <p:tgtEl>
                                          <p:spTgt spid="20"/>
                                        </p:tgtEl>
                                        <p:attrNameLst>
                                          <p:attrName>r</p:attrName>
                                        </p:attrNameLst>
                                      </p:cBhvr>
                                    </p:animRot>
                                  </p:childTnLst>
                                </p:cTn>
                              </p:par>
                              <p:par>
                                <p:cTn id="22" presetID="8" presetClass="emph" presetSubtype="0" fill="hold" nodeType="withEffect">
                                  <p:stCondLst>
                                    <p:cond delay="0"/>
                                  </p:stCondLst>
                                  <p:childTnLst>
                                    <p:animRot by="-43200000">
                                      <p:cBhvr>
                                        <p:cTn id="23" dur="11000" fill="hold"/>
                                        <p:tgtEl>
                                          <p:spTgt spid="11"/>
                                        </p:tgtEl>
                                        <p:attrNameLst>
                                          <p:attrName>r</p:attrName>
                                        </p:attrNameLst>
                                      </p:cBhvr>
                                    </p:animRot>
                                  </p:childTnLst>
                                </p:cTn>
                              </p:par>
                              <p:par>
                                <p:cTn id="24" presetID="8" presetClass="emph" presetSubtype="0" fill="hold" nodeType="withEffect">
                                  <p:stCondLst>
                                    <p:cond delay="0"/>
                                  </p:stCondLst>
                                  <p:childTnLst>
                                    <p:animRot by="43200000">
                                      <p:cBhvr>
                                        <p:cTn id="25" dur="11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1619" y="3815127"/>
            <a:ext cx="12190884" cy="87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3091" tIns="61546" rIns="123091" bIns="61546" rtlCol="0" anchor="ctr"/>
          <a:lstStyle/>
          <a:p>
            <a:pPr algn="ctr"/>
            <a:endParaRPr lang="zh-CN" altLang="en-US" sz="2400">
              <a:solidFill>
                <a:schemeClr val="bg1"/>
              </a:solidFill>
            </a:endParaRPr>
          </a:p>
        </p:txBody>
      </p:sp>
      <p:grpSp>
        <p:nvGrpSpPr>
          <p:cNvPr id="88" name="组合 87"/>
          <p:cNvGrpSpPr/>
          <p:nvPr/>
        </p:nvGrpSpPr>
        <p:grpSpPr>
          <a:xfrm>
            <a:off x="1308539" y="3251068"/>
            <a:ext cx="1159639" cy="1159453"/>
            <a:chOff x="1466675" y="3784103"/>
            <a:chExt cx="1301392" cy="1301862"/>
          </a:xfrm>
        </p:grpSpPr>
        <p:grpSp>
          <p:nvGrpSpPr>
            <p:cNvPr id="89" name="组合 88"/>
            <p:cNvGrpSpPr/>
            <p:nvPr/>
          </p:nvGrpSpPr>
          <p:grpSpPr>
            <a:xfrm>
              <a:off x="1466675" y="3784103"/>
              <a:ext cx="1301392" cy="1301862"/>
              <a:chOff x="4345444" y="2542859"/>
              <a:chExt cx="1810550" cy="1811205"/>
            </a:xfrm>
          </p:grpSpPr>
          <p:grpSp>
            <p:nvGrpSpPr>
              <p:cNvPr id="91" name="组合 9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3" name="同心圆 9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94" name="椭圆 9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2" name="椭圆 91"/>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0" name="TextBox 97"/>
            <p:cNvSpPr txBox="1"/>
            <p:nvPr/>
          </p:nvSpPr>
          <p:spPr>
            <a:xfrm>
              <a:off x="1692270" y="4180597"/>
              <a:ext cx="850203" cy="531250"/>
            </a:xfrm>
            <a:prstGeom prst="rect">
              <a:avLst/>
            </a:prstGeom>
            <a:noFill/>
          </p:spPr>
          <p:txBody>
            <a:bodyPr wrap="square" lIns="184207" tIns="92104" rIns="184207" bIns="92104"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6</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95" name="组合 94"/>
          <p:cNvGrpSpPr/>
          <p:nvPr/>
        </p:nvGrpSpPr>
        <p:grpSpPr>
          <a:xfrm>
            <a:off x="2779125" y="3407005"/>
            <a:ext cx="877668" cy="877526"/>
            <a:chOff x="3117025" y="3959191"/>
            <a:chExt cx="984950" cy="985306"/>
          </a:xfrm>
        </p:grpSpPr>
        <p:grpSp>
          <p:nvGrpSpPr>
            <p:cNvPr id="96" name="组合 95"/>
            <p:cNvGrpSpPr/>
            <p:nvPr/>
          </p:nvGrpSpPr>
          <p:grpSpPr>
            <a:xfrm>
              <a:off x="3117025" y="3959191"/>
              <a:ext cx="984950" cy="985306"/>
              <a:chOff x="4345444" y="2542859"/>
              <a:chExt cx="1810550" cy="1811205"/>
            </a:xfrm>
          </p:grpSpPr>
          <p:grpSp>
            <p:nvGrpSpPr>
              <p:cNvPr id="98" name="组合 9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0" name="同心圆 9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01" name="椭圆 10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9" name="椭圆 9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7" name="TextBox 104"/>
            <p:cNvSpPr txBox="1"/>
            <p:nvPr/>
          </p:nvSpPr>
          <p:spPr>
            <a:xfrm>
              <a:off x="3188495" y="4196695"/>
              <a:ext cx="850204" cy="531249"/>
            </a:xfrm>
            <a:prstGeom prst="rect">
              <a:avLst/>
            </a:prstGeom>
            <a:noFill/>
          </p:spPr>
          <p:txBody>
            <a:bodyPr wrap="square" lIns="184207" tIns="92104" rIns="184207" bIns="92104"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7</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02" name="组合 101"/>
          <p:cNvGrpSpPr/>
          <p:nvPr/>
        </p:nvGrpSpPr>
        <p:grpSpPr>
          <a:xfrm>
            <a:off x="3967740" y="3258056"/>
            <a:ext cx="1175604" cy="1175414"/>
            <a:chOff x="4450933" y="3791953"/>
            <a:chExt cx="1319306" cy="1319782"/>
          </a:xfrm>
        </p:grpSpPr>
        <p:grpSp>
          <p:nvGrpSpPr>
            <p:cNvPr id="103" name="组合 102"/>
            <p:cNvGrpSpPr/>
            <p:nvPr/>
          </p:nvGrpSpPr>
          <p:grpSpPr>
            <a:xfrm>
              <a:off x="4450933" y="3791953"/>
              <a:ext cx="1319306" cy="1319782"/>
              <a:chOff x="4345444" y="2542859"/>
              <a:chExt cx="1810550" cy="1811205"/>
            </a:xfrm>
          </p:grpSpPr>
          <p:grpSp>
            <p:nvGrpSpPr>
              <p:cNvPr id="105" name="组合 10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7" name="同心圆 10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08" name="椭圆 10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06" name="椭圆 105"/>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04" name="TextBox 111"/>
            <p:cNvSpPr txBox="1"/>
            <p:nvPr/>
          </p:nvSpPr>
          <p:spPr>
            <a:xfrm>
              <a:off x="4685484" y="4180594"/>
              <a:ext cx="850203" cy="531249"/>
            </a:xfrm>
            <a:prstGeom prst="rect">
              <a:avLst/>
            </a:prstGeom>
            <a:noFill/>
          </p:spPr>
          <p:txBody>
            <a:bodyPr wrap="square" lIns="184207" tIns="92104" rIns="184207" bIns="92104"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8</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09" name="组合 108"/>
          <p:cNvGrpSpPr/>
          <p:nvPr/>
        </p:nvGrpSpPr>
        <p:grpSpPr>
          <a:xfrm>
            <a:off x="5454291" y="3392033"/>
            <a:ext cx="907612" cy="907468"/>
            <a:chOff x="6119197" y="3942381"/>
            <a:chExt cx="1018558" cy="1018926"/>
          </a:xfrm>
        </p:grpSpPr>
        <p:grpSp>
          <p:nvGrpSpPr>
            <p:cNvPr id="110" name="组合 109"/>
            <p:cNvGrpSpPr/>
            <p:nvPr/>
          </p:nvGrpSpPr>
          <p:grpSpPr>
            <a:xfrm>
              <a:off x="6119197" y="3942381"/>
              <a:ext cx="1018558" cy="1018926"/>
              <a:chOff x="4345444" y="2542859"/>
              <a:chExt cx="1810550" cy="1811205"/>
            </a:xfrm>
          </p:grpSpPr>
          <p:grpSp>
            <p:nvGrpSpPr>
              <p:cNvPr id="112" name="组合 11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4" name="同心圆 11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15" name="椭圆 11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13" name="椭圆 112"/>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11" name="TextBox 118"/>
            <p:cNvSpPr txBox="1"/>
            <p:nvPr/>
          </p:nvSpPr>
          <p:spPr>
            <a:xfrm>
              <a:off x="6209132" y="4196695"/>
              <a:ext cx="850205" cy="531249"/>
            </a:xfrm>
            <a:prstGeom prst="rect">
              <a:avLst/>
            </a:prstGeom>
            <a:noFill/>
          </p:spPr>
          <p:txBody>
            <a:bodyPr wrap="square" lIns="184207" tIns="92104" rIns="184207" bIns="92104"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9</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16" name="组合 115"/>
          <p:cNvGrpSpPr/>
          <p:nvPr/>
        </p:nvGrpSpPr>
        <p:grpSpPr>
          <a:xfrm>
            <a:off x="6672853" y="3392033"/>
            <a:ext cx="944570" cy="907468"/>
            <a:chOff x="7486713" y="3942381"/>
            <a:chExt cx="1060031" cy="1018926"/>
          </a:xfrm>
        </p:grpSpPr>
        <p:grpSp>
          <p:nvGrpSpPr>
            <p:cNvPr id="117" name="组合 116"/>
            <p:cNvGrpSpPr/>
            <p:nvPr/>
          </p:nvGrpSpPr>
          <p:grpSpPr>
            <a:xfrm>
              <a:off x="7486713" y="3942381"/>
              <a:ext cx="1018558" cy="1018926"/>
              <a:chOff x="4345444" y="2542859"/>
              <a:chExt cx="1810550" cy="1811205"/>
            </a:xfrm>
          </p:grpSpPr>
          <p:grpSp>
            <p:nvGrpSpPr>
              <p:cNvPr id="119" name="组合 11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1" name="同心圆 1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22" name="椭圆 12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20" name="椭圆 119"/>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18" name="TextBox 125"/>
            <p:cNvSpPr txBox="1"/>
            <p:nvPr/>
          </p:nvSpPr>
          <p:spPr>
            <a:xfrm>
              <a:off x="7555665" y="4199439"/>
              <a:ext cx="991079" cy="485172"/>
            </a:xfrm>
            <a:prstGeom prst="rect">
              <a:avLst/>
            </a:prstGeom>
            <a:noFill/>
          </p:spPr>
          <p:txBody>
            <a:bodyPr wrap="square" lIns="184207" tIns="92104" rIns="184207" bIns="92104"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月</a:t>
              </a:r>
            </a:p>
          </p:txBody>
        </p:sp>
      </p:grpSp>
      <p:grpSp>
        <p:nvGrpSpPr>
          <p:cNvPr id="123" name="组合 122"/>
          <p:cNvGrpSpPr/>
          <p:nvPr/>
        </p:nvGrpSpPr>
        <p:grpSpPr>
          <a:xfrm>
            <a:off x="7891413" y="3241518"/>
            <a:ext cx="1208687" cy="1208493"/>
            <a:chOff x="8854229" y="3773382"/>
            <a:chExt cx="1356434" cy="1356924"/>
          </a:xfrm>
        </p:grpSpPr>
        <p:grpSp>
          <p:nvGrpSpPr>
            <p:cNvPr id="124" name="组合 123"/>
            <p:cNvGrpSpPr/>
            <p:nvPr/>
          </p:nvGrpSpPr>
          <p:grpSpPr>
            <a:xfrm>
              <a:off x="8854229" y="3773382"/>
              <a:ext cx="1356434" cy="1356924"/>
              <a:chOff x="4345444" y="2542859"/>
              <a:chExt cx="1810550" cy="1811205"/>
            </a:xfrm>
          </p:grpSpPr>
          <p:grpSp>
            <p:nvGrpSpPr>
              <p:cNvPr id="126" name="组合 1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8" name="同心圆 1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29" name="椭圆 1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27" name="椭圆 126"/>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25" name="TextBox 132"/>
            <p:cNvSpPr txBox="1"/>
            <p:nvPr/>
          </p:nvSpPr>
          <p:spPr>
            <a:xfrm>
              <a:off x="9068720" y="4180595"/>
              <a:ext cx="1015119" cy="531249"/>
            </a:xfrm>
            <a:prstGeom prst="rect">
              <a:avLst/>
            </a:prstGeom>
            <a:noFill/>
          </p:spPr>
          <p:txBody>
            <a:bodyPr wrap="square" lIns="184207" tIns="92104" rIns="184207" bIns="92104"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11</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30" name="组合 129"/>
          <p:cNvGrpSpPr/>
          <p:nvPr/>
        </p:nvGrpSpPr>
        <p:grpSpPr>
          <a:xfrm>
            <a:off x="9411049" y="3023959"/>
            <a:ext cx="1643873" cy="1643611"/>
            <a:chOff x="10559621" y="3529102"/>
            <a:chExt cx="1844818" cy="1845484"/>
          </a:xfrm>
        </p:grpSpPr>
        <p:grpSp>
          <p:nvGrpSpPr>
            <p:cNvPr id="131" name="组合 130"/>
            <p:cNvGrpSpPr/>
            <p:nvPr/>
          </p:nvGrpSpPr>
          <p:grpSpPr>
            <a:xfrm>
              <a:off x="10559621" y="3529102"/>
              <a:ext cx="1844818" cy="1845484"/>
              <a:chOff x="4345444" y="2542859"/>
              <a:chExt cx="1810550" cy="1811205"/>
            </a:xfrm>
          </p:grpSpPr>
          <p:grpSp>
            <p:nvGrpSpPr>
              <p:cNvPr id="133" name="组合 1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5" name="同心圆 1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36" name="椭圆 1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34" name="椭圆 133"/>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32" name="TextBox 139"/>
            <p:cNvSpPr txBox="1"/>
            <p:nvPr/>
          </p:nvSpPr>
          <p:spPr>
            <a:xfrm>
              <a:off x="10948735" y="4180595"/>
              <a:ext cx="1097151" cy="531249"/>
            </a:xfrm>
            <a:prstGeom prst="rect">
              <a:avLst/>
            </a:prstGeom>
            <a:noFill/>
          </p:spPr>
          <p:txBody>
            <a:bodyPr wrap="square" lIns="184207" tIns="92104" rIns="184207" bIns="92104"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12</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37" name="组合 136"/>
          <p:cNvGrpSpPr/>
          <p:nvPr/>
        </p:nvGrpSpPr>
        <p:grpSpPr>
          <a:xfrm>
            <a:off x="695639" y="1701267"/>
            <a:ext cx="2588111" cy="1456001"/>
            <a:chOff x="689131" y="1318791"/>
            <a:chExt cx="1631535" cy="1036935"/>
          </a:xfrm>
        </p:grpSpPr>
        <p:sp>
          <p:nvSpPr>
            <p:cNvPr id="138" name="TextBox 145"/>
            <p:cNvSpPr txBox="1"/>
            <p:nvPr/>
          </p:nvSpPr>
          <p:spPr>
            <a:xfrm>
              <a:off x="800766" y="1667530"/>
              <a:ext cx="1363987" cy="429584"/>
            </a:xfrm>
            <a:prstGeom prst="rect">
              <a:avLst/>
            </a:prstGeom>
            <a:noFill/>
          </p:spPr>
          <p:txBody>
            <a:bodyPr wrap="square" lIns="121876" tIns="60937" rIns="121876" bIns="60937" rtlCol="0">
              <a:spAutoFit/>
            </a:bodyPr>
            <a:lstStyle/>
            <a:p>
              <a:pPr algn="ct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139" name="组合 138"/>
            <p:cNvGrpSpPr/>
            <p:nvPr/>
          </p:nvGrpSpPr>
          <p:grpSpPr>
            <a:xfrm>
              <a:off x="689131" y="1318791"/>
              <a:ext cx="1631535" cy="1036935"/>
              <a:chOff x="689131" y="1318791"/>
              <a:chExt cx="1631535" cy="1036935"/>
            </a:xfrm>
          </p:grpSpPr>
          <p:cxnSp>
            <p:nvCxnSpPr>
              <p:cNvPr id="140" name="直接连接符 139"/>
              <p:cNvCxnSpPr/>
              <p:nvPr/>
            </p:nvCxnSpPr>
            <p:spPr>
              <a:xfrm flipV="1">
                <a:off x="1481601" y="2139702"/>
                <a:ext cx="0" cy="216024"/>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41" name="TextBox 148"/>
              <p:cNvSpPr txBox="1"/>
              <p:nvPr/>
            </p:nvSpPr>
            <p:spPr>
              <a:xfrm>
                <a:off x="689131" y="1318791"/>
                <a:ext cx="1631535" cy="350663"/>
              </a:xfrm>
              <a:prstGeom prst="rect">
                <a:avLst/>
              </a:prstGeom>
              <a:noFill/>
            </p:spPr>
            <p:txBody>
              <a:bodyPr wrap="square" lIns="121876" tIns="0" rIns="121876" bIns="0" rtlCol="0" anchor="t">
                <a:spAutoFit/>
              </a:bodyPr>
              <a:lstStyle/>
              <a:p>
                <a:pPr algn="ctr">
                  <a:lnSpc>
                    <a:spcPct val="150000"/>
                  </a:lnSpc>
                </a:pPr>
                <a:r>
                  <a:rPr lang="zh-CN" altLang="en-US" sz="2135" dirty="0">
                    <a:solidFill>
                      <a:srgbClr val="1C1C1C"/>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42" name="组合 141"/>
          <p:cNvGrpSpPr/>
          <p:nvPr/>
        </p:nvGrpSpPr>
        <p:grpSpPr>
          <a:xfrm>
            <a:off x="3408414" y="1822756"/>
            <a:ext cx="2099863" cy="1286882"/>
            <a:chOff x="873900" y="1541325"/>
            <a:chExt cx="1166203" cy="814401"/>
          </a:xfrm>
        </p:grpSpPr>
        <p:sp>
          <p:nvSpPr>
            <p:cNvPr id="143" name="TextBox 150"/>
            <p:cNvSpPr txBox="1"/>
            <p:nvPr/>
          </p:nvSpPr>
          <p:spPr>
            <a:xfrm>
              <a:off x="873900" y="1767302"/>
              <a:ext cx="1166203" cy="381731"/>
            </a:xfrm>
            <a:prstGeom prst="rect">
              <a:avLst/>
            </a:prstGeom>
            <a:noFill/>
          </p:spPr>
          <p:txBody>
            <a:bodyPr wrap="square" lIns="121876" tIns="60937" rIns="121876" bIns="60937" rtlCol="0">
              <a:spAutoFit/>
            </a:bodyPr>
            <a:lstStyle/>
            <a:p>
              <a:pPr algn="ct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144" name="组合 143"/>
            <p:cNvGrpSpPr/>
            <p:nvPr/>
          </p:nvGrpSpPr>
          <p:grpSpPr>
            <a:xfrm>
              <a:off x="947384" y="1541325"/>
              <a:ext cx="1008112" cy="814401"/>
              <a:chOff x="947384" y="1541325"/>
              <a:chExt cx="1008112" cy="814401"/>
            </a:xfrm>
          </p:grpSpPr>
          <p:cxnSp>
            <p:nvCxnSpPr>
              <p:cNvPr id="145" name="直接连接符 144"/>
              <p:cNvCxnSpPr/>
              <p:nvPr/>
            </p:nvCxnSpPr>
            <p:spPr>
              <a:xfrm flipV="1">
                <a:off x="1481601" y="2139702"/>
                <a:ext cx="0" cy="216024"/>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46" name="TextBox 153"/>
              <p:cNvSpPr txBox="1"/>
              <p:nvPr/>
            </p:nvSpPr>
            <p:spPr>
              <a:xfrm>
                <a:off x="947384" y="1541325"/>
                <a:ext cx="1008112" cy="311601"/>
              </a:xfrm>
              <a:prstGeom prst="rect">
                <a:avLst/>
              </a:prstGeom>
              <a:noFill/>
            </p:spPr>
            <p:txBody>
              <a:bodyPr wrap="square" lIns="121876" tIns="0" rIns="121876" bIns="0" rtlCol="0" anchor="t">
                <a:spAutoFit/>
              </a:bodyPr>
              <a:lstStyle/>
              <a:p>
                <a:pPr algn="ctr">
                  <a:lnSpc>
                    <a:spcPct val="150000"/>
                  </a:lnSpc>
                </a:pPr>
                <a:r>
                  <a:rPr lang="zh-CN" altLang="en-US" sz="2135" dirty="0">
                    <a:solidFill>
                      <a:srgbClr val="1C1C1C"/>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47" name="组合 146"/>
          <p:cNvGrpSpPr/>
          <p:nvPr/>
        </p:nvGrpSpPr>
        <p:grpSpPr>
          <a:xfrm>
            <a:off x="6000016" y="1701266"/>
            <a:ext cx="2185174" cy="1401153"/>
            <a:chOff x="873900" y="1541325"/>
            <a:chExt cx="1166203" cy="814401"/>
          </a:xfrm>
        </p:grpSpPr>
        <p:sp>
          <p:nvSpPr>
            <p:cNvPr id="148" name="TextBox 155"/>
            <p:cNvSpPr txBox="1"/>
            <p:nvPr/>
          </p:nvSpPr>
          <p:spPr>
            <a:xfrm>
              <a:off x="873900" y="1767302"/>
              <a:ext cx="1166203" cy="350599"/>
            </a:xfrm>
            <a:prstGeom prst="rect">
              <a:avLst/>
            </a:prstGeom>
            <a:noFill/>
          </p:spPr>
          <p:txBody>
            <a:bodyPr wrap="square" lIns="121876" tIns="60937" rIns="121876" bIns="60937" rtlCol="0">
              <a:spAutoFit/>
            </a:bodyPr>
            <a:lstStyle/>
            <a:p>
              <a:pPr algn="ct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149" name="组合 148"/>
            <p:cNvGrpSpPr/>
            <p:nvPr/>
          </p:nvGrpSpPr>
          <p:grpSpPr>
            <a:xfrm>
              <a:off x="947384" y="1541325"/>
              <a:ext cx="1008112" cy="814401"/>
              <a:chOff x="947384" y="1541325"/>
              <a:chExt cx="1008112" cy="814401"/>
            </a:xfrm>
          </p:grpSpPr>
          <p:cxnSp>
            <p:nvCxnSpPr>
              <p:cNvPr id="150" name="直接连接符 149"/>
              <p:cNvCxnSpPr/>
              <p:nvPr/>
            </p:nvCxnSpPr>
            <p:spPr>
              <a:xfrm flipV="1">
                <a:off x="1481601" y="2139702"/>
                <a:ext cx="0" cy="216024"/>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51" name="TextBox 158"/>
              <p:cNvSpPr txBox="1"/>
              <p:nvPr/>
            </p:nvSpPr>
            <p:spPr>
              <a:xfrm>
                <a:off x="947384" y="1541325"/>
                <a:ext cx="1008112" cy="286189"/>
              </a:xfrm>
              <a:prstGeom prst="rect">
                <a:avLst/>
              </a:prstGeom>
              <a:noFill/>
            </p:spPr>
            <p:txBody>
              <a:bodyPr wrap="square" lIns="121876" tIns="0" rIns="121876" bIns="0" rtlCol="0" anchor="t">
                <a:spAutoFit/>
              </a:bodyPr>
              <a:lstStyle/>
              <a:p>
                <a:pPr algn="ctr">
                  <a:lnSpc>
                    <a:spcPct val="150000"/>
                  </a:lnSpc>
                </a:pPr>
                <a:r>
                  <a:rPr lang="zh-CN" altLang="en-US" sz="2135" dirty="0">
                    <a:solidFill>
                      <a:srgbClr val="1C1C1C"/>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52" name="组合 151"/>
          <p:cNvGrpSpPr/>
          <p:nvPr/>
        </p:nvGrpSpPr>
        <p:grpSpPr>
          <a:xfrm>
            <a:off x="9116236" y="1768572"/>
            <a:ext cx="2066981" cy="1089460"/>
            <a:chOff x="873900" y="1541325"/>
            <a:chExt cx="1166203" cy="652383"/>
          </a:xfrm>
        </p:grpSpPr>
        <p:sp>
          <p:nvSpPr>
            <p:cNvPr id="153" name="TextBox 160"/>
            <p:cNvSpPr txBox="1"/>
            <p:nvPr/>
          </p:nvSpPr>
          <p:spPr>
            <a:xfrm>
              <a:off x="873900" y="1767302"/>
              <a:ext cx="1166203" cy="361202"/>
            </a:xfrm>
            <a:prstGeom prst="rect">
              <a:avLst/>
            </a:prstGeom>
            <a:noFill/>
          </p:spPr>
          <p:txBody>
            <a:bodyPr wrap="square" lIns="121876" tIns="60937" rIns="121876" bIns="60937" rtlCol="0">
              <a:spAutoFit/>
            </a:bodyPr>
            <a:lstStyle/>
            <a:p>
              <a:pPr algn="ct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154" name="组合 153"/>
            <p:cNvGrpSpPr/>
            <p:nvPr/>
          </p:nvGrpSpPr>
          <p:grpSpPr>
            <a:xfrm>
              <a:off x="947384" y="1541325"/>
              <a:ext cx="1008112" cy="652383"/>
              <a:chOff x="947384" y="1541325"/>
              <a:chExt cx="1008112" cy="652383"/>
            </a:xfrm>
          </p:grpSpPr>
          <p:cxnSp>
            <p:nvCxnSpPr>
              <p:cNvPr id="155" name="直接连接符 154"/>
              <p:cNvCxnSpPr/>
              <p:nvPr/>
            </p:nvCxnSpPr>
            <p:spPr>
              <a:xfrm flipV="1">
                <a:off x="1481601" y="2085697"/>
                <a:ext cx="0" cy="108011"/>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56" name="TextBox 163"/>
              <p:cNvSpPr txBox="1"/>
              <p:nvPr/>
            </p:nvSpPr>
            <p:spPr>
              <a:xfrm>
                <a:off x="947384" y="1541325"/>
                <a:ext cx="1008112" cy="294843"/>
              </a:xfrm>
              <a:prstGeom prst="rect">
                <a:avLst/>
              </a:prstGeom>
              <a:noFill/>
            </p:spPr>
            <p:txBody>
              <a:bodyPr wrap="square" lIns="121876" tIns="0" rIns="121876" bIns="0" rtlCol="0" anchor="t">
                <a:spAutoFit/>
              </a:bodyPr>
              <a:lstStyle/>
              <a:p>
                <a:pPr algn="ctr">
                  <a:lnSpc>
                    <a:spcPct val="150000"/>
                  </a:lnSpc>
                </a:pPr>
                <a:r>
                  <a:rPr lang="zh-CN" altLang="en-US" sz="2135" dirty="0">
                    <a:solidFill>
                      <a:srgbClr val="1C1C1C"/>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57" name="组合 156"/>
          <p:cNvGrpSpPr/>
          <p:nvPr/>
        </p:nvGrpSpPr>
        <p:grpSpPr>
          <a:xfrm>
            <a:off x="2080966" y="4562812"/>
            <a:ext cx="2165486" cy="1219820"/>
            <a:chOff x="873900" y="1340833"/>
            <a:chExt cx="1166203" cy="843649"/>
          </a:xfrm>
        </p:grpSpPr>
        <p:sp>
          <p:nvSpPr>
            <p:cNvPr id="158" name="TextBox 165"/>
            <p:cNvSpPr txBox="1"/>
            <p:nvPr/>
          </p:nvSpPr>
          <p:spPr>
            <a:xfrm>
              <a:off x="873900" y="1767301"/>
              <a:ext cx="1166203" cy="417181"/>
            </a:xfrm>
            <a:prstGeom prst="rect">
              <a:avLst/>
            </a:prstGeom>
            <a:noFill/>
          </p:spPr>
          <p:txBody>
            <a:bodyPr wrap="square" lIns="121876" tIns="60937" rIns="121876" bIns="60937" rtlCol="0">
              <a:spAutoFit/>
            </a:bodyPr>
            <a:lstStyle/>
            <a:p>
              <a:pPr algn="ct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159" name="组合 158"/>
            <p:cNvGrpSpPr/>
            <p:nvPr/>
          </p:nvGrpSpPr>
          <p:grpSpPr>
            <a:xfrm>
              <a:off x="947384" y="1340833"/>
              <a:ext cx="1008112" cy="541030"/>
              <a:chOff x="947384" y="1340833"/>
              <a:chExt cx="1008112" cy="541030"/>
            </a:xfrm>
          </p:grpSpPr>
          <p:cxnSp>
            <p:nvCxnSpPr>
              <p:cNvPr id="160" name="直接连接符 159"/>
              <p:cNvCxnSpPr/>
              <p:nvPr/>
            </p:nvCxnSpPr>
            <p:spPr>
              <a:xfrm>
                <a:off x="1481601" y="1340833"/>
                <a:ext cx="0" cy="200492"/>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61" name="TextBox 168"/>
              <p:cNvSpPr txBox="1"/>
              <p:nvPr/>
            </p:nvSpPr>
            <p:spPr>
              <a:xfrm>
                <a:off x="947384" y="1541325"/>
                <a:ext cx="1008112" cy="340538"/>
              </a:xfrm>
              <a:prstGeom prst="rect">
                <a:avLst/>
              </a:prstGeom>
              <a:noFill/>
            </p:spPr>
            <p:txBody>
              <a:bodyPr wrap="square" lIns="121876" tIns="0" rIns="121876" bIns="0" rtlCol="0" anchor="t">
                <a:spAutoFit/>
              </a:bodyPr>
              <a:lstStyle/>
              <a:p>
                <a:pPr algn="ctr">
                  <a:lnSpc>
                    <a:spcPct val="150000"/>
                  </a:lnSpc>
                </a:pPr>
                <a:r>
                  <a:rPr lang="zh-CN" altLang="en-US" sz="2135" dirty="0">
                    <a:solidFill>
                      <a:srgbClr val="1C1C1C"/>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62" name="组合 161"/>
          <p:cNvGrpSpPr/>
          <p:nvPr/>
        </p:nvGrpSpPr>
        <p:grpSpPr>
          <a:xfrm>
            <a:off x="4737711" y="4562812"/>
            <a:ext cx="2165486" cy="1219820"/>
            <a:chOff x="873900" y="1340833"/>
            <a:chExt cx="1166203" cy="843649"/>
          </a:xfrm>
        </p:grpSpPr>
        <p:sp>
          <p:nvSpPr>
            <p:cNvPr id="163" name="TextBox 170"/>
            <p:cNvSpPr txBox="1"/>
            <p:nvPr/>
          </p:nvSpPr>
          <p:spPr>
            <a:xfrm>
              <a:off x="873900" y="1767301"/>
              <a:ext cx="1166203" cy="417181"/>
            </a:xfrm>
            <a:prstGeom prst="rect">
              <a:avLst/>
            </a:prstGeom>
            <a:noFill/>
          </p:spPr>
          <p:txBody>
            <a:bodyPr wrap="square" lIns="121876" tIns="60937" rIns="121876" bIns="60937" rtlCol="0">
              <a:spAutoFit/>
            </a:bodyPr>
            <a:lstStyle/>
            <a:p>
              <a:pPr algn="ct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164" name="组合 163"/>
            <p:cNvGrpSpPr/>
            <p:nvPr/>
          </p:nvGrpSpPr>
          <p:grpSpPr>
            <a:xfrm>
              <a:off x="947384" y="1340833"/>
              <a:ext cx="1008112" cy="541030"/>
              <a:chOff x="947384" y="1340833"/>
              <a:chExt cx="1008112" cy="541030"/>
            </a:xfrm>
          </p:grpSpPr>
          <p:cxnSp>
            <p:nvCxnSpPr>
              <p:cNvPr id="165" name="直接连接符 164"/>
              <p:cNvCxnSpPr/>
              <p:nvPr/>
            </p:nvCxnSpPr>
            <p:spPr>
              <a:xfrm>
                <a:off x="1481601" y="1340833"/>
                <a:ext cx="0" cy="200492"/>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66" name="TextBox 173"/>
              <p:cNvSpPr txBox="1"/>
              <p:nvPr/>
            </p:nvSpPr>
            <p:spPr>
              <a:xfrm>
                <a:off x="947384" y="1541325"/>
                <a:ext cx="1008112" cy="340538"/>
              </a:xfrm>
              <a:prstGeom prst="rect">
                <a:avLst/>
              </a:prstGeom>
              <a:noFill/>
            </p:spPr>
            <p:txBody>
              <a:bodyPr wrap="square" lIns="121876" tIns="0" rIns="121876" bIns="0" rtlCol="0" anchor="t">
                <a:spAutoFit/>
              </a:bodyPr>
              <a:lstStyle/>
              <a:p>
                <a:pPr algn="ctr">
                  <a:lnSpc>
                    <a:spcPct val="150000"/>
                  </a:lnSpc>
                </a:pPr>
                <a:r>
                  <a:rPr lang="zh-CN" altLang="en-US" sz="2135" dirty="0">
                    <a:solidFill>
                      <a:srgbClr val="1C1C1C"/>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67" name="组合 166"/>
          <p:cNvGrpSpPr/>
          <p:nvPr/>
        </p:nvGrpSpPr>
        <p:grpSpPr>
          <a:xfrm>
            <a:off x="7385982" y="4636964"/>
            <a:ext cx="2165486" cy="1219820"/>
            <a:chOff x="873900" y="1340833"/>
            <a:chExt cx="1166203" cy="843649"/>
          </a:xfrm>
        </p:grpSpPr>
        <p:sp>
          <p:nvSpPr>
            <p:cNvPr id="168" name="TextBox 175"/>
            <p:cNvSpPr txBox="1"/>
            <p:nvPr/>
          </p:nvSpPr>
          <p:spPr>
            <a:xfrm>
              <a:off x="873900" y="1767301"/>
              <a:ext cx="1166203" cy="417181"/>
            </a:xfrm>
            <a:prstGeom prst="rect">
              <a:avLst/>
            </a:prstGeom>
            <a:noFill/>
          </p:spPr>
          <p:txBody>
            <a:bodyPr wrap="square" lIns="121876" tIns="60937" rIns="121876" bIns="60937" rtlCol="0">
              <a:spAutoFit/>
            </a:bodyPr>
            <a:lstStyle/>
            <a:p>
              <a:pPr algn="ct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169" name="组合 168"/>
            <p:cNvGrpSpPr/>
            <p:nvPr/>
          </p:nvGrpSpPr>
          <p:grpSpPr>
            <a:xfrm>
              <a:off x="947384" y="1340833"/>
              <a:ext cx="1008112" cy="541030"/>
              <a:chOff x="947384" y="1340833"/>
              <a:chExt cx="1008112" cy="541030"/>
            </a:xfrm>
          </p:grpSpPr>
          <p:cxnSp>
            <p:nvCxnSpPr>
              <p:cNvPr id="170" name="直接连接符 169"/>
              <p:cNvCxnSpPr/>
              <p:nvPr/>
            </p:nvCxnSpPr>
            <p:spPr>
              <a:xfrm>
                <a:off x="1481601" y="1340833"/>
                <a:ext cx="0" cy="200492"/>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71" name="TextBox 178"/>
              <p:cNvSpPr txBox="1"/>
              <p:nvPr/>
            </p:nvSpPr>
            <p:spPr>
              <a:xfrm>
                <a:off x="947384" y="1541325"/>
                <a:ext cx="1008112" cy="340538"/>
              </a:xfrm>
              <a:prstGeom prst="rect">
                <a:avLst/>
              </a:prstGeom>
              <a:noFill/>
            </p:spPr>
            <p:txBody>
              <a:bodyPr wrap="square" lIns="121876" tIns="0" rIns="121876" bIns="0" rtlCol="0" anchor="t">
                <a:spAutoFit/>
              </a:bodyPr>
              <a:lstStyle/>
              <a:p>
                <a:pPr algn="ctr">
                  <a:lnSpc>
                    <a:spcPct val="150000"/>
                  </a:lnSpc>
                </a:pPr>
                <a:r>
                  <a:rPr lang="zh-CN" altLang="en-US" sz="2135" dirty="0">
                    <a:solidFill>
                      <a:srgbClr val="1C1C1C"/>
                    </a:solidFill>
                    <a:latin typeface="微软雅黑" panose="020B0503020204020204" pitchFamily="34" charset="-122"/>
                    <a:ea typeface="微软雅黑" panose="020B0503020204020204" pitchFamily="34" charset="-122"/>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5866">
        <p:random/>
      </p:transition>
    </mc:Choice>
    <mc:Fallback xmlns="">
      <p:transition spd="slow" advTm="5866">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1000"/>
                                            <p:tgtEl>
                                              <p:spTgt spid="87"/>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14:bounceEnd="55000">
                                          <p:cBhvr additive="base">
                                            <p:cTn id="11" dur="1500" fill="hold"/>
                                            <p:tgtEl>
                                              <p:spTgt spid="88"/>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88"/>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95"/>
                                            </p:tgtEl>
                                            <p:attrNameLst>
                                              <p:attrName>style.visibility</p:attrName>
                                            </p:attrNameLst>
                                          </p:cBhvr>
                                          <p:to>
                                            <p:strVal val="visible"/>
                                          </p:to>
                                        </p:set>
                                        <p:anim calcmode="lin" valueType="num" p14:bounceEnd="55000">
                                          <p:cBhvr additive="base">
                                            <p:cTn id="15" dur="1500" fill="hold"/>
                                            <p:tgtEl>
                                              <p:spTgt spid="95"/>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95"/>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02"/>
                                            </p:tgtEl>
                                            <p:attrNameLst>
                                              <p:attrName>style.visibility</p:attrName>
                                            </p:attrNameLst>
                                          </p:cBhvr>
                                          <p:to>
                                            <p:strVal val="visible"/>
                                          </p:to>
                                        </p:set>
                                        <p:anim calcmode="lin" valueType="num" p14:bounceEnd="55000">
                                          <p:cBhvr additive="base">
                                            <p:cTn id="19" dur="1500" fill="hold"/>
                                            <p:tgtEl>
                                              <p:spTgt spid="102"/>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02"/>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109"/>
                                            </p:tgtEl>
                                            <p:attrNameLst>
                                              <p:attrName>style.visibility</p:attrName>
                                            </p:attrNameLst>
                                          </p:cBhvr>
                                          <p:to>
                                            <p:strVal val="visible"/>
                                          </p:to>
                                        </p:set>
                                        <p:anim calcmode="lin" valueType="num" p14:bounceEnd="55000">
                                          <p:cBhvr additive="base">
                                            <p:cTn id="23" dur="1500" fill="hold"/>
                                            <p:tgtEl>
                                              <p:spTgt spid="109"/>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09"/>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116"/>
                                            </p:tgtEl>
                                            <p:attrNameLst>
                                              <p:attrName>style.visibility</p:attrName>
                                            </p:attrNameLst>
                                          </p:cBhvr>
                                          <p:to>
                                            <p:strVal val="visible"/>
                                          </p:to>
                                        </p:set>
                                        <p:anim calcmode="lin" valueType="num" p14:bounceEnd="55000">
                                          <p:cBhvr additive="base">
                                            <p:cTn id="27" dur="1500" fill="hold"/>
                                            <p:tgtEl>
                                              <p:spTgt spid="116"/>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116"/>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123"/>
                                            </p:tgtEl>
                                            <p:attrNameLst>
                                              <p:attrName>style.visibility</p:attrName>
                                            </p:attrNameLst>
                                          </p:cBhvr>
                                          <p:to>
                                            <p:strVal val="visible"/>
                                          </p:to>
                                        </p:set>
                                        <p:anim calcmode="lin" valueType="num" p14:bounceEnd="55000">
                                          <p:cBhvr additive="base">
                                            <p:cTn id="31" dur="1500" fill="hold"/>
                                            <p:tgtEl>
                                              <p:spTgt spid="123"/>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123"/>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130"/>
                                            </p:tgtEl>
                                            <p:attrNameLst>
                                              <p:attrName>style.visibility</p:attrName>
                                            </p:attrNameLst>
                                          </p:cBhvr>
                                          <p:to>
                                            <p:strVal val="visible"/>
                                          </p:to>
                                        </p:set>
                                        <p:anim calcmode="lin" valueType="num" p14:bounceEnd="55000">
                                          <p:cBhvr additive="base">
                                            <p:cTn id="35" dur="1500" fill="hold"/>
                                            <p:tgtEl>
                                              <p:spTgt spid="130"/>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130"/>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52"/>
                                            </p:tgtEl>
                                            <p:attrNameLst>
                                              <p:attrName>style.visibility</p:attrName>
                                            </p:attrNameLst>
                                          </p:cBhvr>
                                          <p:to>
                                            <p:strVal val="visible"/>
                                          </p:to>
                                        </p:set>
                                        <p:animEffect transition="in" filter="fade">
                                          <p:cBhvr>
                                            <p:cTn id="40" dur="500"/>
                                            <p:tgtEl>
                                              <p:spTgt spid="152"/>
                                            </p:tgtEl>
                                          </p:cBhvr>
                                        </p:animEffect>
                                        <p:anim calcmode="lin" valueType="num">
                                          <p:cBhvr>
                                            <p:cTn id="41" dur="500" fill="hold"/>
                                            <p:tgtEl>
                                              <p:spTgt spid="152"/>
                                            </p:tgtEl>
                                            <p:attrNameLst>
                                              <p:attrName>ppt_x</p:attrName>
                                            </p:attrNameLst>
                                          </p:cBhvr>
                                          <p:tavLst>
                                            <p:tav tm="0">
                                              <p:val>
                                                <p:strVal val="#ppt_x"/>
                                              </p:val>
                                            </p:tav>
                                            <p:tav tm="100000">
                                              <p:val>
                                                <p:strVal val="#ppt_x"/>
                                              </p:val>
                                            </p:tav>
                                          </p:tavLst>
                                        </p:anim>
                                        <p:anim calcmode="lin" valueType="num">
                                          <p:cBhvr>
                                            <p:cTn id="42" dur="500" fill="hold"/>
                                            <p:tgtEl>
                                              <p:spTgt spid="15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500"/>
                                            <p:tgtEl>
                                              <p:spTgt spid="147"/>
                                            </p:tgtEl>
                                          </p:cBhvr>
                                        </p:animEffect>
                                        <p:anim calcmode="lin" valueType="num">
                                          <p:cBhvr>
                                            <p:cTn id="46" dur="500" fill="hold"/>
                                            <p:tgtEl>
                                              <p:spTgt spid="147"/>
                                            </p:tgtEl>
                                            <p:attrNameLst>
                                              <p:attrName>ppt_x</p:attrName>
                                            </p:attrNameLst>
                                          </p:cBhvr>
                                          <p:tavLst>
                                            <p:tav tm="0">
                                              <p:val>
                                                <p:strVal val="#ppt_x"/>
                                              </p:val>
                                            </p:tav>
                                            <p:tav tm="100000">
                                              <p:val>
                                                <p:strVal val="#ppt_x"/>
                                              </p:val>
                                            </p:tav>
                                          </p:tavLst>
                                        </p:anim>
                                        <p:anim calcmode="lin" valueType="num">
                                          <p:cBhvr>
                                            <p:cTn id="47" dur="500" fill="hold"/>
                                            <p:tgtEl>
                                              <p:spTgt spid="14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anim calcmode="lin" valueType="num">
                                          <p:cBhvr>
                                            <p:cTn id="51" dur="500" fill="hold"/>
                                            <p:tgtEl>
                                              <p:spTgt spid="142"/>
                                            </p:tgtEl>
                                            <p:attrNameLst>
                                              <p:attrName>ppt_x</p:attrName>
                                            </p:attrNameLst>
                                          </p:cBhvr>
                                          <p:tavLst>
                                            <p:tav tm="0">
                                              <p:val>
                                                <p:strVal val="#ppt_x"/>
                                              </p:val>
                                            </p:tav>
                                            <p:tav tm="100000">
                                              <p:val>
                                                <p:strVal val="#ppt_x"/>
                                              </p:val>
                                            </p:tav>
                                          </p:tavLst>
                                        </p:anim>
                                        <p:anim calcmode="lin" valueType="num">
                                          <p:cBhvr>
                                            <p:cTn id="52" dur="500" fill="hold"/>
                                            <p:tgtEl>
                                              <p:spTgt spid="142"/>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137"/>
                                            </p:tgtEl>
                                            <p:attrNameLst>
                                              <p:attrName>style.visibility</p:attrName>
                                            </p:attrNameLst>
                                          </p:cBhvr>
                                          <p:to>
                                            <p:strVal val="visible"/>
                                          </p:to>
                                        </p:set>
                                        <p:animEffect transition="in" filter="fade">
                                          <p:cBhvr>
                                            <p:cTn id="55" dur="500"/>
                                            <p:tgtEl>
                                              <p:spTgt spid="137"/>
                                            </p:tgtEl>
                                          </p:cBhvr>
                                        </p:animEffect>
                                        <p:anim calcmode="lin" valueType="num">
                                          <p:cBhvr>
                                            <p:cTn id="56" dur="500" fill="hold"/>
                                            <p:tgtEl>
                                              <p:spTgt spid="137"/>
                                            </p:tgtEl>
                                            <p:attrNameLst>
                                              <p:attrName>ppt_x</p:attrName>
                                            </p:attrNameLst>
                                          </p:cBhvr>
                                          <p:tavLst>
                                            <p:tav tm="0">
                                              <p:val>
                                                <p:strVal val="#ppt_x"/>
                                              </p:val>
                                            </p:tav>
                                            <p:tav tm="100000">
                                              <p:val>
                                                <p:strVal val="#ppt_x"/>
                                              </p:val>
                                            </p:tav>
                                          </p:tavLst>
                                        </p:anim>
                                        <p:anim calcmode="lin" valueType="num">
                                          <p:cBhvr>
                                            <p:cTn id="57" dur="500" fill="hold"/>
                                            <p:tgtEl>
                                              <p:spTgt spid="13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fade">
                                          <p:cBhvr>
                                            <p:cTn id="60" dur="500"/>
                                            <p:tgtEl>
                                              <p:spTgt spid="157"/>
                                            </p:tgtEl>
                                          </p:cBhvr>
                                        </p:animEffect>
                                        <p:anim calcmode="lin" valueType="num">
                                          <p:cBhvr>
                                            <p:cTn id="61" dur="500" fill="hold"/>
                                            <p:tgtEl>
                                              <p:spTgt spid="157"/>
                                            </p:tgtEl>
                                            <p:attrNameLst>
                                              <p:attrName>ppt_x</p:attrName>
                                            </p:attrNameLst>
                                          </p:cBhvr>
                                          <p:tavLst>
                                            <p:tav tm="0">
                                              <p:val>
                                                <p:strVal val="#ppt_x"/>
                                              </p:val>
                                            </p:tav>
                                            <p:tav tm="100000">
                                              <p:val>
                                                <p:strVal val="#ppt_x"/>
                                              </p:val>
                                            </p:tav>
                                          </p:tavLst>
                                        </p:anim>
                                        <p:anim calcmode="lin" valueType="num">
                                          <p:cBhvr>
                                            <p:cTn id="62" dur="500" fill="hold"/>
                                            <p:tgtEl>
                                              <p:spTgt spid="15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62"/>
                                            </p:tgtEl>
                                            <p:attrNameLst>
                                              <p:attrName>style.visibility</p:attrName>
                                            </p:attrNameLst>
                                          </p:cBhvr>
                                          <p:to>
                                            <p:strVal val="visible"/>
                                          </p:to>
                                        </p:set>
                                        <p:animEffect transition="in" filter="fade">
                                          <p:cBhvr>
                                            <p:cTn id="65" dur="500"/>
                                            <p:tgtEl>
                                              <p:spTgt spid="162"/>
                                            </p:tgtEl>
                                          </p:cBhvr>
                                        </p:animEffect>
                                        <p:anim calcmode="lin" valueType="num">
                                          <p:cBhvr>
                                            <p:cTn id="66" dur="500" fill="hold"/>
                                            <p:tgtEl>
                                              <p:spTgt spid="162"/>
                                            </p:tgtEl>
                                            <p:attrNameLst>
                                              <p:attrName>ppt_x</p:attrName>
                                            </p:attrNameLst>
                                          </p:cBhvr>
                                          <p:tavLst>
                                            <p:tav tm="0">
                                              <p:val>
                                                <p:strVal val="#ppt_x"/>
                                              </p:val>
                                            </p:tav>
                                            <p:tav tm="100000">
                                              <p:val>
                                                <p:strVal val="#ppt_x"/>
                                              </p:val>
                                            </p:tav>
                                          </p:tavLst>
                                        </p:anim>
                                        <p:anim calcmode="lin" valueType="num">
                                          <p:cBhvr>
                                            <p:cTn id="67" dur="500" fill="hold"/>
                                            <p:tgtEl>
                                              <p:spTgt spid="16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67"/>
                                            </p:tgtEl>
                                            <p:attrNameLst>
                                              <p:attrName>style.visibility</p:attrName>
                                            </p:attrNameLst>
                                          </p:cBhvr>
                                          <p:to>
                                            <p:strVal val="visible"/>
                                          </p:to>
                                        </p:set>
                                        <p:animEffect transition="in" filter="fade">
                                          <p:cBhvr>
                                            <p:cTn id="70" dur="500"/>
                                            <p:tgtEl>
                                              <p:spTgt spid="167"/>
                                            </p:tgtEl>
                                          </p:cBhvr>
                                        </p:animEffect>
                                        <p:anim calcmode="lin" valueType="num">
                                          <p:cBhvr>
                                            <p:cTn id="71" dur="500" fill="hold"/>
                                            <p:tgtEl>
                                              <p:spTgt spid="167"/>
                                            </p:tgtEl>
                                            <p:attrNameLst>
                                              <p:attrName>ppt_x</p:attrName>
                                            </p:attrNameLst>
                                          </p:cBhvr>
                                          <p:tavLst>
                                            <p:tav tm="0">
                                              <p:val>
                                                <p:strVal val="#ppt_x"/>
                                              </p:val>
                                            </p:tav>
                                            <p:tav tm="100000">
                                              <p:val>
                                                <p:strVal val="#ppt_x"/>
                                              </p:val>
                                            </p:tav>
                                          </p:tavLst>
                                        </p:anim>
                                        <p:anim calcmode="lin" valueType="num">
                                          <p:cBhvr>
                                            <p:cTn id="72" dur="5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1000"/>
                                            <p:tgtEl>
                                              <p:spTgt spid="87"/>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500" fill="hold"/>
                                            <p:tgtEl>
                                              <p:spTgt spid="88"/>
                                            </p:tgtEl>
                                            <p:attrNameLst>
                                              <p:attrName>ppt_x</p:attrName>
                                            </p:attrNameLst>
                                          </p:cBhvr>
                                          <p:tavLst>
                                            <p:tav tm="0">
                                              <p:val>
                                                <p:strVal val="1+#ppt_w/2"/>
                                              </p:val>
                                            </p:tav>
                                            <p:tav tm="100000">
                                              <p:val>
                                                <p:strVal val="#ppt_x"/>
                                              </p:val>
                                            </p:tav>
                                          </p:tavLst>
                                        </p:anim>
                                        <p:anim calcmode="lin" valueType="num">
                                          <p:cBhvr additive="base">
                                            <p:cTn id="12" dur="1500" fill="hold"/>
                                            <p:tgtEl>
                                              <p:spTgt spid="88"/>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500" fill="hold"/>
                                            <p:tgtEl>
                                              <p:spTgt spid="95"/>
                                            </p:tgtEl>
                                            <p:attrNameLst>
                                              <p:attrName>ppt_x</p:attrName>
                                            </p:attrNameLst>
                                          </p:cBhvr>
                                          <p:tavLst>
                                            <p:tav tm="0">
                                              <p:val>
                                                <p:strVal val="1+#ppt_w/2"/>
                                              </p:val>
                                            </p:tav>
                                            <p:tav tm="100000">
                                              <p:val>
                                                <p:strVal val="#ppt_x"/>
                                              </p:val>
                                            </p:tav>
                                          </p:tavLst>
                                        </p:anim>
                                        <p:anim calcmode="lin" valueType="num">
                                          <p:cBhvr additive="base">
                                            <p:cTn id="16" dur="1500" fill="hold"/>
                                            <p:tgtEl>
                                              <p:spTgt spid="95"/>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1500" fill="hold"/>
                                            <p:tgtEl>
                                              <p:spTgt spid="102"/>
                                            </p:tgtEl>
                                            <p:attrNameLst>
                                              <p:attrName>ppt_x</p:attrName>
                                            </p:attrNameLst>
                                          </p:cBhvr>
                                          <p:tavLst>
                                            <p:tav tm="0">
                                              <p:val>
                                                <p:strVal val="1+#ppt_w/2"/>
                                              </p:val>
                                            </p:tav>
                                            <p:tav tm="100000">
                                              <p:val>
                                                <p:strVal val="#ppt_x"/>
                                              </p:val>
                                            </p:tav>
                                          </p:tavLst>
                                        </p:anim>
                                        <p:anim calcmode="lin" valueType="num">
                                          <p:cBhvr additive="base">
                                            <p:cTn id="20" dur="1500" fill="hold"/>
                                            <p:tgtEl>
                                              <p:spTgt spid="102"/>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1500" fill="hold"/>
                                            <p:tgtEl>
                                              <p:spTgt spid="109"/>
                                            </p:tgtEl>
                                            <p:attrNameLst>
                                              <p:attrName>ppt_x</p:attrName>
                                            </p:attrNameLst>
                                          </p:cBhvr>
                                          <p:tavLst>
                                            <p:tav tm="0">
                                              <p:val>
                                                <p:strVal val="1+#ppt_w/2"/>
                                              </p:val>
                                            </p:tav>
                                            <p:tav tm="100000">
                                              <p:val>
                                                <p:strVal val="#ppt_x"/>
                                              </p:val>
                                            </p:tav>
                                          </p:tavLst>
                                        </p:anim>
                                        <p:anim calcmode="lin" valueType="num">
                                          <p:cBhvr additive="base">
                                            <p:cTn id="24" dur="1500" fill="hold"/>
                                            <p:tgtEl>
                                              <p:spTgt spid="109"/>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1500" fill="hold"/>
                                            <p:tgtEl>
                                              <p:spTgt spid="116"/>
                                            </p:tgtEl>
                                            <p:attrNameLst>
                                              <p:attrName>ppt_x</p:attrName>
                                            </p:attrNameLst>
                                          </p:cBhvr>
                                          <p:tavLst>
                                            <p:tav tm="0">
                                              <p:val>
                                                <p:strVal val="1+#ppt_w/2"/>
                                              </p:val>
                                            </p:tav>
                                            <p:tav tm="100000">
                                              <p:val>
                                                <p:strVal val="#ppt_x"/>
                                              </p:val>
                                            </p:tav>
                                          </p:tavLst>
                                        </p:anim>
                                        <p:anim calcmode="lin" valueType="num">
                                          <p:cBhvr additive="base">
                                            <p:cTn id="28" dur="1500" fill="hold"/>
                                            <p:tgtEl>
                                              <p:spTgt spid="116"/>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1500" fill="hold"/>
                                            <p:tgtEl>
                                              <p:spTgt spid="123"/>
                                            </p:tgtEl>
                                            <p:attrNameLst>
                                              <p:attrName>ppt_x</p:attrName>
                                            </p:attrNameLst>
                                          </p:cBhvr>
                                          <p:tavLst>
                                            <p:tav tm="0">
                                              <p:val>
                                                <p:strVal val="1+#ppt_w/2"/>
                                              </p:val>
                                            </p:tav>
                                            <p:tav tm="100000">
                                              <p:val>
                                                <p:strVal val="#ppt_x"/>
                                              </p:val>
                                            </p:tav>
                                          </p:tavLst>
                                        </p:anim>
                                        <p:anim calcmode="lin" valueType="num">
                                          <p:cBhvr additive="base">
                                            <p:cTn id="32" dur="1500" fill="hold"/>
                                            <p:tgtEl>
                                              <p:spTgt spid="123"/>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130"/>
                                            </p:tgtEl>
                                            <p:attrNameLst>
                                              <p:attrName>style.visibility</p:attrName>
                                            </p:attrNameLst>
                                          </p:cBhvr>
                                          <p:to>
                                            <p:strVal val="visible"/>
                                          </p:to>
                                        </p:set>
                                        <p:anim calcmode="lin" valueType="num">
                                          <p:cBhvr additive="base">
                                            <p:cTn id="35" dur="1500" fill="hold"/>
                                            <p:tgtEl>
                                              <p:spTgt spid="130"/>
                                            </p:tgtEl>
                                            <p:attrNameLst>
                                              <p:attrName>ppt_x</p:attrName>
                                            </p:attrNameLst>
                                          </p:cBhvr>
                                          <p:tavLst>
                                            <p:tav tm="0">
                                              <p:val>
                                                <p:strVal val="1+#ppt_w/2"/>
                                              </p:val>
                                            </p:tav>
                                            <p:tav tm="100000">
                                              <p:val>
                                                <p:strVal val="#ppt_x"/>
                                              </p:val>
                                            </p:tav>
                                          </p:tavLst>
                                        </p:anim>
                                        <p:anim calcmode="lin" valueType="num">
                                          <p:cBhvr additive="base">
                                            <p:cTn id="36" dur="1500" fill="hold"/>
                                            <p:tgtEl>
                                              <p:spTgt spid="130"/>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52"/>
                                            </p:tgtEl>
                                            <p:attrNameLst>
                                              <p:attrName>style.visibility</p:attrName>
                                            </p:attrNameLst>
                                          </p:cBhvr>
                                          <p:to>
                                            <p:strVal val="visible"/>
                                          </p:to>
                                        </p:set>
                                        <p:animEffect transition="in" filter="fade">
                                          <p:cBhvr>
                                            <p:cTn id="40" dur="500"/>
                                            <p:tgtEl>
                                              <p:spTgt spid="152"/>
                                            </p:tgtEl>
                                          </p:cBhvr>
                                        </p:animEffect>
                                        <p:anim calcmode="lin" valueType="num">
                                          <p:cBhvr>
                                            <p:cTn id="41" dur="500" fill="hold"/>
                                            <p:tgtEl>
                                              <p:spTgt spid="152"/>
                                            </p:tgtEl>
                                            <p:attrNameLst>
                                              <p:attrName>ppt_x</p:attrName>
                                            </p:attrNameLst>
                                          </p:cBhvr>
                                          <p:tavLst>
                                            <p:tav tm="0">
                                              <p:val>
                                                <p:strVal val="#ppt_x"/>
                                              </p:val>
                                            </p:tav>
                                            <p:tav tm="100000">
                                              <p:val>
                                                <p:strVal val="#ppt_x"/>
                                              </p:val>
                                            </p:tav>
                                          </p:tavLst>
                                        </p:anim>
                                        <p:anim calcmode="lin" valueType="num">
                                          <p:cBhvr>
                                            <p:cTn id="42" dur="500" fill="hold"/>
                                            <p:tgtEl>
                                              <p:spTgt spid="15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500"/>
                                            <p:tgtEl>
                                              <p:spTgt spid="147"/>
                                            </p:tgtEl>
                                          </p:cBhvr>
                                        </p:animEffect>
                                        <p:anim calcmode="lin" valueType="num">
                                          <p:cBhvr>
                                            <p:cTn id="46" dur="500" fill="hold"/>
                                            <p:tgtEl>
                                              <p:spTgt spid="147"/>
                                            </p:tgtEl>
                                            <p:attrNameLst>
                                              <p:attrName>ppt_x</p:attrName>
                                            </p:attrNameLst>
                                          </p:cBhvr>
                                          <p:tavLst>
                                            <p:tav tm="0">
                                              <p:val>
                                                <p:strVal val="#ppt_x"/>
                                              </p:val>
                                            </p:tav>
                                            <p:tav tm="100000">
                                              <p:val>
                                                <p:strVal val="#ppt_x"/>
                                              </p:val>
                                            </p:tav>
                                          </p:tavLst>
                                        </p:anim>
                                        <p:anim calcmode="lin" valueType="num">
                                          <p:cBhvr>
                                            <p:cTn id="47" dur="500" fill="hold"/>
                                            <p:tgtEl>
                                              <p:spTgt spid="14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anim calcmode="lin" valueType="num">
                                          <p:cBhvr>
                                            <p:cTn id="51" dur="500" fill="hold"/>
                                            <p:tgtEl>
                                              <p:spTgt spid="142"/>
                                            </p:tgtEl>
                                            <p:attrNameLst>
                                              <p:attrName>ppt_x</p:attrName>
                                            </p:attrNameLst>
                                          </p:cBhvr>
                                          <p:tavLst>
                                            <p:tav tm="0">
                                              <p:val>
                                                <p:strVal val="#ppt_x"/>
                                              </p:val>
                                            </p:tav>
                                            <p:tav tm="100000">
                                              <p:val>
                                                <p:strVal val="#ppt_x"/>
                                              </p:val>
                                            </p:tav>
                                          </p:tavLst>
                                        </p:anim>
                                        <p:anim calcmode="lin" valueType="num">
                                          <p:cBhvr>
                                            <p:cTn id="52" dur="500" fill="hold"/>
                                            <p:tgtEl>
                                              <p:spTgt spid="142"/>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137"/>
                                            </p:tgtEl>
                                            <p:attrNameLst>
                                              <p:attrName>style.visibility</p:attrName>
                                            </p:attrNameLst>
                                          </p:cBhvr>
                                          <p:to>
                                            <p:strVal val="visible"/>
                                          </p:to>
                                        </p:set>
                                        <p:animEffect transition="in" filter="fade">
                                          <p:cBhvr>
                                            <p:cTn id="55" dur="500"/>
                                            <p:tgtEl>
                                              <p:spTgt spid="137"/>
                                            </p:tgtEl>
                                          </p:cBhvr>
                                        </p:animEffect>
                                        <p:anim calcmode="lin" valueType="num">
                                          <p:cBhvr>
                                            <p:cTn id="56" dur="500" fill="hold"/>
                                            <p:tgtEl>
                                              <p:spTgt spid="137"/>
                                            </p:tgtEl>
                                            <p:attrNameLst>
                                              <p:attrName>ppt_x</p:attrName>
                                            </p:attrNameLst>
                                          </p:cBhvr>
                                          <p:tavLst>
                                            <p:tav tm="0">
                                              <p:val>
                                                <p:strVal val="#ppt_x"/>
                                              </p:val>
                                            </p:tav>
                                            <p:tav tm="100000">
                                              <p:val>
                                                <p:strVal val="#ppt_x"/>
                                              </p:val>
                                            </p:tav>
                                          </p:tavLst>
                                        </p:anim>
                                        <p:anim calcmode="lin" valueType="num">
                                          <p:cBhvr>
                                            <p:cTn id="57" dur="500" fill="hold"/>
                                            <p:tgtEl>
                                              <p:spTgt spid="13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fade">
                                          <p:cBhvr>
                                            <p:cTn id="60" dur="500"/>
                                            <p:tgtEl>
                                              <p:spTgt spid="157"/>
                                            </p:tgtEl>
                                          </p:cBhvr>
                                        </p:animEffect>
                                        <p:anim calcmode="lin" valueType="num">
                                          <p:cBhvr>
                                            <p:cTn id="61" dur="500" fill="hold"/>
                                            <p:tgtEl>
                                              <p:spTgt spid="157"/>
                                            </p:tgtEl>
                                            <p:attrNameLst>
                                              <p:attrName>ppt_x</p:attrName>
                                            </p:attrNameLst>
                                          </p:cBhvr>
                                          <p:tavLst>
                                            <p:tav tm="0">
                                              <p:val>
                                                <p:strVal val="#ppt_x"/>
                                              </p:val>
                                            </p:tav>
                                            <p:tav tm="100000">
                                              <p:val>
                                                <p:strVal val="#ppt_x"/>
                                              </p:val>
                                            </p:tav>
                                          </p:tavLst>
                                        </p:anim>
                                        <p:anim calcmode="lin" valueType="num">
                                          <p:cBhvr>
                                            <p:cTn id="62" dur="500" fill="hold"/>
                                            <p:tgtEl>
                                              <p:spTgt spid="15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62"/>
                                            </p:tgtEl>
                                            <p:attrNameLst>
                                              <p:attrName>style.visibility</p:attrName>
                                            </p:attrNameLst>
                                          </p:cBhvr>
                                          <p:to>
                                            <p:strVal val="visible"/>
                                          </p:to>
                                        </p:set>
                                        <p:animEffect transition="in" filter="fade">
                                          <p:cBhvr>
                                            <p:cTn id="65" dur="500"/>
                                            <p:tgtEl>
                                              <p:spTgt spid="162"/>
                                            </p:tgtEl>
                                          </p:cBhvr>
                                        </p:animEffect>
                                        <p:anim calcmode="lin" valueType="num">
                                          <p:cBhvr>
                                            <p:cTn id="66" dur="500" fill="hold"/>
                                            <p:tgtEl>
                                              <p:spTgt spid="162"/>
                                            </p:tgtEl>
                                            <p:attrNameLst>
                                              <p:attrName>ppt_x</p:attrName>
                                            </p:attrNameLst>
                                          </p:cBhvr>
                                          <p:tavLst>
                                            <p:tav tm="0">
                                              <p:val>
                                                <p:strVal val="#ppt_x"/>
                                              </p:val>
                                            </p:tav>
                                            <p:tav tm="100000">
                                              <p:val>
                                                <p:strVal val="#ppt_x"/>
                                              </p:val>
                                            </p:tav>
                                          </p:tavLst>
                                        </p:anim>
                                        <p:anim calcmode="lin" valueType="num">
                                          <p:cBhvr>
                                            <p:cTn id="67" dur="500" fill="hold"/>
                                            <p:tgtEl>
                                              <p:spTgt spid="16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67"/>
                                            </p:tgtEl>
                                            <p:attrNameLst>
                                              <p:attrName>style.visibility</p:attrName>
                                            </p:attrNameLst>
                                          </p:cBhvr>
                                          <p:to>
                                            <p:strVal val="visible"/>
                                          </p:to>
                                        </p:set>
                                        <p:animEffect transition="in" filter="fade">
                                          <p:cBhvr>
                                            <p:cTn id="70" dur="500"/>
                                            <p:tgtEl>
                                              <p:spTgt spid="167"/>
                                            </p:tgtEl>
                                          </p:cBhvr>
                                        </p:animEffect>
                                        <p:anim calcmode="lin" valueType="num">
                                          <p:cBhvr>
                                            <p:cTn id="71" dur="500" fill="hold"/>
                                            <p:tgtEl>
                                              <p:spTgt spid="167"/>
                                            </p:tgtEl>
                                            <p:attrNameLst>
                                              <p:attrName>ppt_x</p:attrName>
                                            </p:attrNameLst>
                                          </p:cBhvr>
                                          <p:tavLst>
                                            <p:tav tm="0">
                                              <p:val>
                                                <p:strVal val="#ppt_x"/>
                                              </p:val>
                                            </p:tav>
                                            <p:tav tm="100000">
                                              <p:val>
                                                <p:strVal val="#ppt_x"/>
                                              </p:val>
                                            </p:tav>
                                          </p:tavLst>
                                        </p:anim>
                                        <p:anim calcmode="lin" valueType="num">
                                          <p:cBhvr>
                                            <p:cTn id="72" dur="5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stCxn id="4" idx="6"/>
            <a:endCxn id="29" idx="2"/>
          </p:cNvCxnSpPr>
          <p:nvPr/>
        </p:nvCxnSpPr>
        <p:spPr>
          <a:xfrm>
            <a:off x="4820091" y="2088816"/>
            <a:ext cx="5358541" cy="1096679"/>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064292" y="1710916"/>
            <a:ext cx="755800" cy="755800"/>
            <a:chOff x="4534974" y="2492893"/>
            <a:chExt cx="756000" cy="756000"/>
          </a:xfrm>
        </p:grpSpPr>
        <p:sp>
          <p:nvSpPr>
            <p:cNvPr id="4" name="椭圆 3"/>
            <p:cNvSpPr/>
            <p:nvPr/>
          </p:nvSpPr>
          <p:spPr>
            <a:xfrm>
              <a:off x="4534974" y="2492893"/>
              <a:ext cx="756000" cy="75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a:off x="4687974" y="2629656"/>
              <a:ext cx="450000" cy="434596"/>
              <a:chOff x="5512720" y="2152017"/>
              <a:chExt cx="583915" cy="496874"/>
            </a:xfrm>
          </p:grpSpPr>
          <p:sp>
            <p:nvSpPr>
              <p:cNvPr id="6"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p>
            </p:txBody>
          </p:sp>
          <p:sp>
            <p:nvSpPr>
              <p:cNvPr id="7"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p>
            </p:txBody>
          </p:sp>
        </p:grpSp>
      </p:grpSp>
      <p:cxnSp>
        <p:nvCxnSpPr>
          <p:cNvPr id="8" name="肘形连接符 7"/>
          <p:cNvCxnSpPr>
            <a:stCxn id="10" idx="6"/>
            <a:endCxn id="31" idx="2"/>
          </p:cNvCxnSpPr>
          <p:nvPr/>
        </p:nvCxnSpPr>
        <p:spPr>
          <a:xfrm>
            <a:off x="4820091" y="4274868"/>
            <a:ext cx="2891161" cy="53159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064292" y="3896968"/>
            <a:ext cx="755800" cy="755800"/>
            <a:chOff x="4534974" y="4368345"/>
            <a:chExt cx="756000" cy="756000"/>
          </a:xfrm>
        </p:grpSpPr>
        <p:sp>
          <p:nvSpPr>
            <p:cNvPr id="10" name="椭圆 9"/>
            <p:cNvSpPr/>
            <p:nvPr/>
          </p:nvSpPr>
          <p:spPr>
            <a:xfrm>
              <a:off x="4534974" y="4368345"/>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888" tIns="60944" rIns="121888" bIns="60944" numCol="1" anchor="t" anchorCtr="0" compatLnSpc="1"/>
            <a:lstStyle/>
            <a:p>
              <a:endParaRPr lang="zh-CN" altLang="en-US" sz="2490">
                <a:cs typeface="Arial" panose="020B0604020202020204" pitchFamily="34" charset="0"/>
              </a:endParaRPr>
            </a:p>
          </p:txBody>
        </p:sp>
      </p:grpSp>
      <p:cxnSp>
        <p:nvCxnSpPr>
          <p:cNvPr id="12" name="肘形连接符 11"/>
          <p:cNvCxnSpPr>
            <a:stCxn id="14" idx="6"/>
            <a:endCxn id="30" idx="2"/>
          </p:cNvCxnSpPr>
          <p:nvPr/>
        </p:nvCxnSpPr>
        <p:spPr>
          <a:xfrm>
            <a:off x="4820091" y="3181842"/>
            <a:ext cx="4124852" cy="9848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064292" y="2803942"/>
            <a:ext cx="755800" cy="755800"/>
            <a:chOff x="4534974" y="3430619"/>
            <a:chExt cx="756000" cy="756000"/>
          </a:xfrm>
        </p:grpSpPr>
        <p:sp>
          <p:nvSpPr>
            <p:cNvPr id="14" name="椭圆 13"/>
            <p:cNvSpPr/>
            <p:nvPr/>
          </p:nvSpPr>
          <p:spPr>
            <a:xfrm>
              <a:off x="4534974" y="3430619"/>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15" name="Group 92"/>
            <p:cNvGrpSpPr/>
            <p:nvPr/>
          </p:nvGrpSpPr>
          <p:grpSpPr>
            <a:xfrm>
              <a:off x="4688410" y="3660828"/>
              <a:ext cx="474528" cy="295582"/>
              <a:chOff x="5172076" y="1938338"/>
              <a:chExt cx="471488" cy="293688"/>
            </a:xfrm>
            <a:solidFill>
              <a:schemeClr val="bg1"/>
            </a:solidFill>
          </p:grpSpPr>
          <p:sp>
            <p:nvSpPr>
              <p:cNvPr id="1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sz="2535"/>
              </a:p>
            </p:txBody>
          </p:sp>
          <p:sp>
            <p:nvSpPr>
              <p:cNvPr id="1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sz="2535"/>
              </a:p>
            </p:txBody>
          </p:sp>
          <p:sp>
            <p:nvSpPr>
              <p:cNvPr id="1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sz="2535"/>
              </a:p>
            </p:txBody>
          </p:sp>
        </p:grpSp>
      </p:grpSp>
      <p:cxnSp>
        <p:nvCxnSpPr>
          <p:cNvPr id="19" name="直接连接符 18"/>
          <p:cNvCxnSpPr>
            <a:endCxn id="21" idx="6"/>
          </p:cNvCxnSpPr>
          <p:nvPr/>
        </p:nvCxnSpPr>
        <p:spPr>
          <a:xfrm flipH="1" flipV="1">
            <a:off x="4820091" y="5367894"/>
            <a:ext cx="127974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064292" y="4989994"/>
            <a:ext cx="755800" cy="755800"/>
            <a:chOff x="4534974" y="5306072"/>
            <a:chExt cx="756000" cy="756000"/>
          </a:xfrm>
        </p:grpSpPr>
        <p:sp>
          <p:nvSpPr>
            <p:cNvPr id="21" name="椭圆 20"/>
            <p:cNvSpPr/>
            <p:nvPr/>
          </p:nvSpPr>
          <p:spPr>
            <a:xfrm>
              <a:off x="4534974" y="5306072"/>
              <a:ext cx="756000"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2" name="Group 9"/>
            <p:cNvGrpSpPr/>
            <p:nvPr/>
          </p:nvGrpSpPr>
          <p:grpSpPr>
            <a:xfrm>
              <a:off x="4659950" y="5504420"/>
              <a:ext cx="516045" cy="382660"/>
              <a:chOff x="4572000" y="3414713"/>
              <a:chExt cx="374651" cy="277813"/>
            </a:xfrm>
            <a:solidFill>
              <a:schemeClr val="bg1"/>
            </a:solidFill>
          </p:grpSpPr>
          <p:sp>
            <p:nvSpPr>
              <p:cNvPr id="2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sp>
            <p:nvSpPr>
              <p:cNvPr id="2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grpSp>
      </p:grpSp>
      <p:sp>
        <p:nvSpPr>
          <p:cNvPr id="25" name="任意多边形 24"/>
          <p:cNvSpPr/>
          <p:nvPr/>
        </p:nvSpPr>
        <p:spPr>
          <a:xfrm>
            <a:off x="9732201" y="2004967"/>
            <a:ext cx="1180786" cy="369789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a:off x="8498511" y="3781515"/>
            <a:ext cx="1180786" cy="192134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任意多边形 26"/>
          <p:cNvSpPr/>
          <p:nvPr/>
        </p:nvSpPr>
        <p:spPr>
          <a:xfrm>
            <a:off x="7264821" y="4541414"/>
            <a:ext cx="1180786" cy="1161447"/>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任意多边形 27"/>
          <p:cNvSpPr/>
          <p:nvPr/>
        </p:nvSpPr>
        <p:spPr>
          <a:xfrm>
            <a:off x="5275681" y="5079944"/>
            <a:ext cx="1936234" cy="622914"/>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10178633" y="3041534"/>
            <a:ext cx="287923" cy="2879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8944944" y="4022692"/>
            <a:ext cx="287923" cy="287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7711254" y="4662497"/>
            <a:ext cx="287923" cy="287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6099840" y="5229365"/>
            <a:ext cx="287923" cy="2879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a:xfrm>
            <a:off x="2707289" y="1632260"/>
            <a:ext cx="1313111" cy="430725"/>
          </a:xfrm>
          <a:prstGeom prst="rect">
            <a:avLst/>
          </a:prstGeom>
        </p:spPr>
        <p:txBody>
          <a:bodyPr wrap="none" lIns="91406" tIns="45703" rIns="91406" bIns="45703">
            <a:spAutoFit/>
          </a:bodyPr>
          <a:lstStyle/>
          <a:p>
            <a:pPr algn="r"/>
            <a:r>
              <a:rPr lang="zh-CN" altLang="en-US" sz="2200" dirty="0">
                <a:solidFill>
                  <a:srgbClr val="333333"/>
                </a:solidFill>
                <a:latin typeface="微软雅黑" panose="020B0503020204020204" pitchFamily="34" charset="-122"/>
                <a:ea typeface="微软雅黑" panose="020B0503020204020204" pitchFamily="34" charset="-122"/>
              </a:rPr>
              <a:t>添加标题</a:t>
            </a:r>
            <a:endParaRPr lang="en-US" altLang="zh-CN" sz="2200" dirty="0">
              <a:solidFill>
                <a:srgbClr val="333333"/>
              </a:solidFill>
              <a:latin typeface="微软雅黑" panose="020B0503020204020204" pitchFamily="34" charset="-122"/>
              <a:ea typeface="微软雅黑" panose="020B0503020204020204" pitchFamily="34" charset="-122"/>
            </a:endParaRPr>
          </a:p>
        </p:txBody>
      </p:sp>
      <p:sp>
        <p:nvSpPr>
          <p:cNvPr id="34" name="矩形 33"/>
          <p:cNvSpPr/>
          <p:nvPr/>
        </p:nvSpPr>
        <p:spPr>
          <a:xfrm>
            <a:off x="1458052" y="2012136"/>
            <a:ext cx="256234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5" name="矩形 34"/>
          <p:cNvSpPr/>
          <p:nvPr/>
        </p:nvSpPr>
        <p:spPr>
          <a:xfrm>
            <a:off x="2707289" y="2733789"/>
            <a:ext cx="1313111" cy="430725"/>
          </a:xfrm>
          <a:prstGeom prst="rect">
            <a:avLst/>
          </a:prstGeom>
        </p:spPr>
        <p:txBody>
          <a:bodyPr wrap="none" lIns="91406" tIns="45703" rIns="91406" bIns="45703">
            <a:spAutoFit/>
          </a:bodyPr>
          <a:lstStyle/>
          <a:p>
            <a:pPr algn="r"/>
            <a:r>
              <a:rPr lang="zh-CN" altLang="en-US" sz="2200" dirty="0">
                <a:solidFill>
                  <a:srgbClr val="333333"/>
                </a:solidFill>
                <a:latin typeface="微软雅黑" panose="020B0503020204020204" pitchFamily="34" charset="-122"/>
                <a:ea typeface="微软雅黑" panose="020B0503020204020204" pitchFamily="34" charset="-122"/>
              </a:rPr>
              <a:t>添加标题</a:t>
            </a:r>
            <a:endParaRPr lang="en-US" altLang="zh-CN" sz="2200" dirty="0">
              <a:solidFill>
                <a:srgbClr val="333333"/>
              </a:solidFill>
              <a:latin typeface="微软雅黑" panose="020B0503020204020204" pitchFamily="34" charset="-122"/>
              <a:ea typeface="微软雅黑" panose="020B0503020204020204" pitchFamily="34" charset="-122"/>
            </a:endParaRPr>
          </a:p>
        </p:txBody>
      </p:sp>
      <p:sp>
        <p:nvSpPr>
          <p:cNvPr id="36" name="矩形 35"/>
          <p:cNvSpPr/>
          <p:nvPr/>
        </p:nvSpPr>
        <p:spPr>
          <a:xfrm>
            <a:off x="1458052" y="3113664"/>
            <a:ext cx="256234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7" name="矩形 36"/>
          <p:cNvSpPr/>
          <p:nvPr/>
        </p:nvSpPr>
        <p:spPr>
          <a:xfrm>
            <a:off x="2707289" y="3835317"/>
            <a:ext cx="1313111" cy="430725"/>
          </a:xfrm>
          <a:prstGeom prst="rect">
            <a:avLst/>
          </a:prstGeom>
        </p:spPr>
        <p:txBody>
          <a:bodyPr wrap="none" lIns="91406" tIns="45703" rIns="91406" bIns="45703">
            <a:spAutoFit/>
          </a:bodyPr>
          <a:lstStyle/>
          <a:p>
            <a:pPr algn="r"/>
            <a:r>
              <a:rPr lang="zh-CN" altLang="en-US" sz="2200" dirty="0">
                <a:solidFill>
                  <a:srgbClr val="333333"/>
                </a:solidFill>
                <a:latin typeface="微软雅黑" panose="020B0503020204020204" pitchFamily="34" charset="-122"/>
                <a:ea typeface="微软雅黑" panose="020B0503020204020204" pitchFamily="34" charset="-122"/>
              </a:rPr>
              <a:t>添加标题</a:t>
            </a:r>
            <a:endParaRPr lang="en-US" altLang="zh-CN" sz="2200" dirty="0">
              <a:solidFill>
                <a:srgbClr val="333333"/>
              </a:solidFill>
              <a:latin typeface="微软雅黑" panose="020B0503020204020204" pitchFamily="34" charset="-122"/>
              <a:ea typeface="微软雅黑" panose="020B0503020204020204" pitchFamily="34" charset="-122"/>
            </a:endParaRPr>
          </a:p>
        </p:txBody>
      </p:sp>
      <p:sp>
        <p:nvSpPr>
          <p:cNvPr id="38" name="矩形 37"/>
          <p:cNvSpPr/>
          <p:nvPr/>
        </p:nvSpPr>
        <p:spPr>
          <a:xfrm>
            <a:off x="1458052" y="4215194"/>
            <a:ext cx="256234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9" name="矩形 38"/>
          <p:cNvSpPr/>
          <p:nvPr/>
        </p:nvSpPr>
        <p:spPr>
          <a:xfrm>
            <a:off x="2707289" y="4936847"/>
            <a:ext cx="1313111" cy="430725"/>
          </a:xfrm>
          <a:prstGeom prst="rect">
            <a:avLst/>
          </a:prstGeom>
        </p:spPr>
        <p:txBody>
          <a:bodyPr wrap="none" lIns="91406" tIns="45703" rIns="91406" bIns="45703">
            <a:spAutoFit/>
          </a:bodyPr>
          <a:lstStyle/>
          <a:p>
            <a:pPr algn="r"/>
            <a:r>
              <a:rPr lang="zh-CN" altLang="en-US" sz="2200" dirty="0">
                <a:solidFill>
                  <a:srgbClr val="333333"/>
                </a:solidFill>
                <a:latin typeface="微软雅黑" panose="020B0503020204020204" pitchFamily="34" charset="-122"/>
                <a:ea typeface="微软雅黑" panose="020B0503020204020204" pitchFamily="34" charset="-122"/>
              </a:rPr>
              <a:t>添加标题</a:t>
            </a:r>
            <a:endParaRPr lang="en-US" altLang="zh-CN" sz="2200" dirty="0">
              <a:solidFill>
                <a:srgbClr val="333333"/>
              </a:solidFill>
              <a:latin typeface="微软雅黑" panose="020B0503020204020204" pitchFamily="34" charset="-122"/>
              <a:ea typeface="微软雅黑" panose="020B0503020204020204" pitchFamily="34" charset="-122"/>
            </a:endParaRPr>
          </a:p>
        </p:txBody>
      </p:sp>
      <p:sp>
        <p:nvSpPr>
          <p:cNvPr id="40" name="矩形 39"/>
          <p:cNvSpPr/>
          <p:nvPr/>
        </p:nvSpPr>
        <p:spPr>
          <a:xfrm>
            <a:off x="1458052" y="5316723"/>
            <a:ext cx="256234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1376">
        <p:random/>
      </p:transition>
    </mc:Choice>
    <mc:Fallback xmlns="">
      <p:transition spd="slow" advTm="1137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4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6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900"/>
                                        <p:tgtEl>
                                          <p:spTgt spid="2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50"/>
                                        <p:tgtEl>
                                          <p:spTgt spid="3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50"/>
                                        <p:tgtEl>
                                          <p:spTgt spid="3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50"/>
                                        <p:tgtEl>
                                          <p:spTgt spid="2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32"/>
                                        </p:tgtEl>
                                      </p:cBhvr>
                                    </p:animEffect>
                                    <p:animScale>
                                      <p:cBhvr>
                                        <p:cTn id="32" dur="250" autoRev="1" fill="hold"/>
                                        <p:tgtEl>
                                          <p:spTgt spid="3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250"/>
                                        <p:tgtEl>
                                          <p:spTgt spid="1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randombar(horizontal)">
                                      <p:cBhvr>
                                        <p:cTn id="44" dur="500"/>
                                        <p:tgtEl>
                                          <p:spTgt spid="3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500"/>
                                        <p:tgtEl>
                                          <p:spTgt spid="4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31"/>
                                        </p:tgtEl>
                                      </p:cBhvr>
                                    </p:animEffect>
                                    <p:animScale>
                                      <p:cBhvr>
                                        <p:cTn id="51" dur="250" autoRev="1" fill="hold"/>
                                        <p:tgtEl>
                                          <p:spTgt spid="3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right)">
                                      <p:cBhvr>
                                        <p:cTn id="55" dur="500"/>
                                        <p:tgtEl>
                                          <p:spTgt spid="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randombar(horizontal)">
                                      <p:cBhvr>
                                        <p:cTn id="63" dur="500"/>
                                        <p:tgtEl>
                                          <p:spTgt spid="3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randombar(horizontal)">
                                      <p:cBhvr>
                                        <p:cTn id="66" dur="500"/>
                                        <p:tgtEl>
                                          <p:spTgt spid="3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600"/>
                                        <p:tgtEl>
                                          <p:spTgt spid="12"/>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randombar(horizontal)">
                                      <p:cBhvr>
                                        <p:cTn id="82" dur="500"/>
                                        <p:tgtEl>
                                          <p:spTgt spid="3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randombar(horizontal)">
                                      <p:cBhvr>
                                        <p:cTn id="85" dur="500"/>
                                        <p:tgtEl>
                                          <p:spTgt spid="3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29"/>
                                        </p:tgtEl>
                                      </p:cBhvr>
                                    </p:animEffect>
                                    <p:animScale>
                                      <p:cBhvr>
                                        <p:cTn id="89" dur="250" autoRev="1" fill="hold"/>
                                        <p:tgtEl>
                                          <p:spTgt spid="2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right)">
                                      <p:cBhvr>
                                        <p:cTn id="93" dur="750"/>
                                        <p:tgtEl>
                                          <p:spTgt spid="2"/>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randombar(horizontal)">
                                      <p:cBhvr>
                                        <p:cTn id="10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p:bldP spid="34" grpId="0"/>
      <p:bldP spid="35" grpId="0"/>
      <p:bldP spid="36"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79914"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3" name="圆柱形 2"/>
          <p:cNvSpPr/>
          <p:nvPr/>
        </p:nvSpPr>
        <p:spPr>
          <a:xfrm>
            <a:off x="2553573" y="2514882"/>
            <a:ext cx="690603" cy="1145937"/>
          </a:xfrm>
          <a:prstGeom prst="can">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4" name="椭圆 3"/>
          <p:cNvSpPr/>
          <p:nvPr/>
        </p:nvSpPr>
        <p:spPr>
          <a:xfrm>
            <a:off x="4526103"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5" name="圆柱形 4"/>
          <p:cNvSpPr/>
          <p:nvPr/>
        </p:nvSpPr>
        <p:spPr>
          <a:xfrm>
            <a:off x="4699763" y="2108608"/>
            <a:ext cx="690603" cy="1552213"/>
          </a:xfrm>
          <a:prstGeom prst="can">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6" name="椭圆 5"/>
          <p:cNvSpPr/>
          <p:nvPr/>
        </p:nvSpPr>
        <p:spPr>
          <a:xfrm>
            <a:off x="6641305"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7" name="圆柱形 6"/>
          <p:cNvSpPr/>
          <p:nvPr/>
        </p:nvSpPr>
        <p:spPr>
          <a:xfrm>
            <a:off x="6814965" y="1702333"/>
            <a:ext cx="690603" cy="1958486"/>
          </a:xfrm>
          <a:prstGeom prst="can">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8" name="椭圆 7"/>
          <p:cNvSpPr/>
          <p:nvPr/>
        </p:nvSpPr>
        <p:spPr>
          <a:xfrm>
            <a:off x="8741012"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9" name="圆柱形 8"/>
          <p:cNvSpPr/>
          <p:nvPr/>
        </p:nvSpPr>
        <p:spPr>
          <a:xfrm>
            <a:off x="8914671" y="1296058"/>
            <a:ext cx="690603" cy="2364761"/>
          </a:xfrm>
          <a:prstGeom prst="can">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panose="020B0604020202020204"/>
              <a:ea typeface="微软雅黑" panose="020B0503020204020204" pitchFamily="34" charset="-122"/>
            </a:endParaRPr>
          </a:p>
        </p:txBody>
      </p:sp>
      <p:sp>
        <p:nvSpPr>
          <p:cNvPr id="10" name="TextBox 5"/>
          <p:cNvSpPr txBox="1"/>
          <p:nvPr/>
        </p:nvSpPr>
        <p:spPr>
          <a:xfrm>
            <a:off x="2644223"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rgbClr val="1C1C1C"/>
                </a:solidFill>
                <a:latin typeface="微软雅黑" panose="020B0503020204020204" pitchFamily="34" charset="-122"/>
                <a:ea typeface="微软雅黑" panose="020B0503020204020204" pitchFamily="34" charset="-122"/>
              </a:rPr>
              <a:t>01</a:t>
            </a:r>
            <a:endParaRPr lang="zh-CN" altLang="en-US" sz="2000" dirty="0">
              <a:solidFill>
                <a:srgbClr val="1C1C1C"/>
              </a:solidFill>
              <a:latin typeface="微软雅黑" panose="020B0503020204020204" pitchFamily="34" charset="-122"/>
              <a:ea typeface="微软雅黑" panose="020B0503020204020204" pitchFamily="34" charset="-122"/>
            </a:endParaRPr>
          </a:p>
        </p:txBody>
      </p:sp>
      <p:sp>
        <p:nvSpPr>
          <p:cNvPr id="11" name="TextBox 25"/>
          <p:cNvSpPr txBox="1"/>
          <p:nvPr/>
        </p:nvSpPr>
        <p:spPr>
          <a:xfrm>
            <a:off x="4781280"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rgbClr val="1C1C1C"/>
                </a:solidFill>
                <a:latin typeface="微软雅黑" panose="020B0503020204020204" pitchFamily="34" charset="-122"/>
                <a:ea typeface="微软雅黑" panose="020B0503020204020204" pitchFamily="34" charset="-122"/>
              </a:rPr>
              <a:t>02</a:t>
            </a:r>
            <a:endParaRPr lang="zh-CN" altLang="en-US" sz="2000" dirty="0">
              <a:solidFill>
                <a:srgbClr val="1C1C1C"/>
              </a:solidFill>
              <a:latin typeface="微软雅黑" panose="020B0503020204020204" pitchFamily="34" charset="-122"/>
              <a:ea typeface="微软雅黑" panose="020B0503020204020204" pitchFamily="34" charset="-122"/>
            </a:endParaRPr>
          </a:p>
        </p:txBody>
      </p:sp>
      <p:sp>
        <p:nvSpPr>
          <p:cNvPr id="12" name="TextBox 26"/>
          <p:cNvSpPr txBox="1"/>
          <p:nvPr/>
        </p:nvSpPr>
        <p:spPr>
          <a:xfrm>
            <a:off x="6896481"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rgbClr val="1C1C1C"/>
                </a:solidFill>
                <a:latin typeface="微软雅黑" panose="020B0503020204020204" pitchFamily="34" charset="-122"/>
                <a:ea typeface="微软雅黑" panose="020B0503020204020204" pitchFamily="34" charset="-122"/>
              </a:rPr>
              <a:t>03</a:t>
            </a:r>
            <a:endParaRPr lang="zh-CN" altLang="en-US" sz="2000" dirty="0">
              <a:solidFill>
                <a:srgbClr val="1C1C1C"/>
              </a:solidFill>
              <a:latin typeface="微软雅黑" panose="020B0503020204020204" pitchFamily="34" charset="-122"/>
              <a:ea typeface="微软雅黑" panose="020B0503020204020204" pitchFamily="34" charset="-122"/>
            </a:endParaRPr>
          </a:p>
        </p:txBody>
      </p:sp>
      <p:sp>
        <p:nvSpPr>
          <p:cNvPr id="13" name="TextBox 27"/>
          <p:cNvSpPr txBox="1"/>
          <p:nvPr/>
        </p:nvSpPr>
        <p:spPr>
          <a:xfrm>
            <a:off x="8996189"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rgbClr val="1C1C1C"/>
                </a:solidFill>
                <a:latin typeface="微软雅黑" panose="020B0503020204020204" pitchFamily="34" charset="-122"/>
                <a:ea typeface="微软雅黑" panose="020B0503020204020204" pitchFamily="34" charset="-122"/>
              </a:rPr>
              <a:t>04</a:t>
            </a:r>
            <a:endParaRPr lang="zh-CN" altLang="en-US" sz="2000" dirty="0">
              <a:solidFill>
                <a:srgbClr val="1C1C1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996061" y="4361328"/>
            <a:ext cx="1799725" cy="1200200"/>
          </a:xfrm>
          <a:prstGeom prst="rect">
            <a:avLst/>
          </a:prstGeom>
          <a:noFill/>
        </p:spPr>
        <p:txBody>
          <a:bodyPr wrap="square" rtlCol="0">
            <a:spAutoFit/>
          </a:bodyPr>
          <a:lstStyle/>
          <a:p>
            <a:pPr algn="ctr"/>
            <a:r>
              <a:rPr lang="zh-CN" altLang="en-US" sz="18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dirty="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4140394" y="4361328"/>
            <a:ext cx="1799725" cy="1200200"/>
          </a:xfrm>
          <a:prstGeom prst="rect">
            <a:avLst/>
          </a:prstGeom>
          <a:noFill/>
        </p:spPr>
        <p:txBody>
          <a:bodyPr wrap="square" rtlCol="0">
            <a:spAutoFit/>
          </a:bodyPr>
          <a:lstStyle/>
          <a:p>
            <a:pPr algn="ctr"/>
            <a:r>
              <a:rPr lang="zh-CN" altLang="en-US" sz="18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dirty="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6253736" y="4361328"/>
            <a:ext cx="1799725" cy="1200200"/>
          </a:xfrm>
          <a:prstGeom prst="rect">
            <a:avLst/>
          </a:prstGeom>
          <a:noFill/>
        </p:spPr>
        <p:txBody>
          <a:bodyPr wrap="square" rtlCol="0">
            <a:spAutoFit/>
          </a:bodyPr>
          <a:lstStyle/>
          <a:p>
            <a:pPr algn="ctr"/>
            <a:r>
              <a:rPr lang="zh-CN" altLang="en-US" sz="18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dirty="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6"/>
          <p:cNvSpPr txBox="1"/>
          <p:nvPr/>
        </p:nvSpPr>
        <p:spPr>
          <a:xfrm>
            <a:off x="8351585" y="4361328"/>
            <a:ext cx="1799725" cy="1200200"/>
          </a:xfrm>
          <a:prstGeom prst="rect">
            <a:avLst/>
          </a:prstGeom>
          <a:noFill/>
        </p:spPr>
        <p:txBody>
          <a:bodyPr wrap="square" rtlCol="0">
            <a:spAutoFit/>
          </a:bodyPr>
          <a:lstStyle/>
          <a:p>
            <a:pPr algn="ctr"/>
            <a:r>
              <a:rPr lang="zh-CN" altLang="en-US" sz="18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dirty="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617">
        <p:random/>
      </p:transition>
    </mc:Choice>
    <mc:Fallback xmlns="">
      <p:transition spd="slow" advTm="561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par>
                                <p:cTn id="14" presetID="6" presetClass="entr" presetSubtype="16" fill="hold" grpId="0"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1000"/>
                                        <p:tgtEl>
                                          <p:spTgt spid="8"/>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75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75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dirty="0">
                <a:solidFill>
                  <a:srgbClr val="FFFF00"/>
                </a:solidFill>
                <a:latin typeface="微软雅黑" panose="020B0503020204020204" pitchFamily="34" charset="-122"/>
                <a:ea typeface="微软雅黑" panose="020B0503020204020204" pitchFamily="34" charset="-122"/>
              </a:rPr>
              <a:t>第四部分</a:t>
            </a: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70081" y="1628800"/>
            <a:ext cx="2950006"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60%</a:t>
            </a:r>
            <a:endParaRPr lang="zh-CN" altLang="en-US" sz="2400">
              <a:latin typeface="微软雅黑" panose="020B0503020204020204" pitchFamily="34" charset="-122"/>
              <a:ea typeface="微软雅黑" panose="020B0503020204020204" pitchFamily="34" charset="-122"/>
            </a:endParaRPr>
          </a:p>
        </p:txBody>
      </p:sp>
      <p:sp>
        <p:nvSpPr>
          <p:cNvPr id="5" name="矩形 4"/>
          <p:cNvSpPr/>
          <p:nvPr/>
        </p:nvSpPr>
        <p:spPr>
          <a:xfrm>
            <a:off x="2570078" y="2320077"/>
            <a:ext cx="53256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80%</a:t>
            </a:r>
            <a:endParaRPr lang="zh-CN" altLang="en-US" sz="2400">
              <a:latin typeface="微软雅黑" panose="020B0503020204020204" pitchFamily="34" charset="-122"/>
              <a:ea typeface="微软雅黑" panose="020B0503020204020204" pitchFamily="34" charset="-122"/>
            </a:endParaRPr>
          </a:p>
        </p:txBody>
      </p:sp>
      <p:sp>
        <p:nvSpPr>
          <p:cNvPr id="6" name="矩形 5"/>
          <p:cNvSpPr/>
          <p:nvPr/>
        </p:nvSpPr>
        <p:spPr>
          <a:xfrm>
            <a:off x="2570080" y="3011355"/>
            <a:ext cx="3741888"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68%</a:t>
            </a:r>
            <a:endParaRPr lang="zh-CN" altLang="en-US" sz="2400">
              <a:latin typeface="微软雅黑" panose="020B0503020204020204" pitchFamily="34" charset="-122"/>
              <a:ea typeface="微软雅黑" panose="020B0503020204020204" pitchFamily="34" charset="-122"/>
            </a:endParaRPr>
          </a:p>
        </p:txBody>
      </p:sp>
      <p:sp>
        <p:nvSpPr>
          <p:cNvPr id="7" name="矩形 6"/>
          <p:cNvSpPr/>
          <p:nvPr/>
        </p:nvSpPr>
        <p:spPr>
          <a:xfrm>
            <a:off x="2570079" y="3702631"/>
            <a:ext cx="2000377"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48%</a:t>
            </a:r>
            <a:endParaRPr lang="zh-CN" altLang="en-US" sz="2400">
              <a:latin typeface="微软雅黑" panose="020B0503020204020204" pitchFamily="34" charset="-122"/>
              <a:ea typeface="微软雅黑" panose="020B0503020204020204" pitchFamily="34" charset="-122"/>
            </a:endParaRPr>
          </a:p>
        </p:txBody>
      </p:sp>
      <p:sp>
        <p:nvSpPr>
          <p:cNvPr id="8" name="矩形 7"/>
          <p:cNvSpPr/>
          <p:nvPr/>
        </p:nvSpPr>
        <p:spPr>
          <a:xfrm>
            <a:off x="2570080" y="4393909"/>
            <a:ext cx="4533770"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76%</a:t>
            </a:r>
            <a:endParaRPr lang="zh-CN" altLang="en-US" sz="2400">
              <a:latin typeface="微软雅黑" panose="020B0503020204020204" pitchFamily="34" charset="-122"/>
              <a:ea typeface="微软雅黑" panose="020B0503020204020204" pitchFamily="34" charset="-122"/>
            </a:endParaRPr>
          </a:p>
        </p:txBody>
      </p:sp>
      <p:sp>
        <p:nvSpPr>
          <p:cNvPr id="9" name="矩形 8"/>
          <p:cNvSpPr/>
          <p:nvPr/>
        </p:nvSpPr>
        <p:spPr>
          <a:xfrm>
            <a:off x="2570079" y="5085185"/>
            <a:ext cx="4000755"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70%</a:t>
            </a:r>
            <a:endParaRPr lang="zh-CN" altLang="en-US" sz="2400">
              <a:latin typeface="微软雅黑" panose="020B0503020204020204" pitchFamily="34" charset="-122"/>
              <a:ea typeface="微软雅黑" panose="020B0503020204020204" pitchFamily="34" charset="-122"/>
            </a:endParaRPr>
          </a:p>
        </p:txBody>
      </p:sp>
      <p:sp>
        <p:nvSpPr>
          <p:cNvPr id="10" name="TextBox 9"/>
          <p:cNvSpPr txBox="1"/>
          <p:nvPr/>
        </p:nvSpPr>
        <p:spPr>
          <a:xfrm>
            <a:off x="8530147" y="2136986"/>
            <a:ext cx="3065529" cy="932563"/>
          </a:xfrm>
          <a:prstGeom prst="rect">
            <a:avLst/>
          </a:prstGeom>
          <a:noFill/>
        </p:spPr>
        <p:txBody>
          <a:bodyPr wrap="square" rtlCol="0">
            <a:spAutoFit/>
          </a:bodyPr>
          <a:lstStyle/>
          <a:p>
            <a:pPr algn="l">
              <a:lnSpc>
                <a:spcPct val="130000"/>
              </a:lnSpc>
            </a:pPr>
            <a:r>
              <a:rPr lang="zh-CN" altLang="en-US" sz="14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rgbClr val="1C1C1C"/>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501069" y="1754298"/>
            <a:ext cx="1415772" cy="461537"/>
          </a:xfrm>
          <a:prstGeom prst="rect">
            <a:avLst/>
          </a:prstGeom>
          <a:noFill/>
        </p:spPr>
        <p:txBody>
          <a:bodyPr wrap="none" rtlCol="0" anchor="ctr">
            <a:spAutoFit/>
          </a:bodyPr>
          <a:lstStyle/>
          <a:p>
            <a:r>
              <a:rPr lang="zh-CN" altLang="en-US" sz="2400">
                <a:solidFill>
                  <a:srgbClr val="1C1C1C"/>
                </a:solidFill>
                <a:latin typeface="微软雅黑" panose="020B0503020204020204" pitchFamily="34" charset="-122"/>
                <a:ea typeface="微软雅黑" panose="020B0503020204020204" pitchFamily="34" charset="-122"/>
              </a:rPr>
              <a:t>添加标题</a:t>
            </a:r>
          </a:p>
        </p:txBody>
      </p:sp>
      <p:sp>
        <p:nvSpPr>
          <p:cNvPr id="12" name="等腰三角形 11"/>
          <p:cNvSpPr/>
          <p:nvPr/>
        </p:nvSpPr>
        <p:spPr>
          <a:xfrm rot="5400000">
            <a:off x="8300172" y="1895418"/>
            <a:ext cx="241813" cy="2084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TextBox 12"/>
          <p:cNvSpPr txBox="1"/>
          <p:nvPr/>
        </p:nvSpPr>
        <p:spPr>
          <a:xfrm>
            <a:off x="8530147" y="4294193"/>
            <a:ext cx="3065529" cy="932563"/>
          </a:xfrm>
          <a:prstGeom prst="rect">
            <a:avLst/>
          </a:prstGeom>
          <a:noFill/>
        </p:spPr>
        <p:txBody>
          <a:bodyPr wrap="square" rtlCol="0">
            <a:spAutoFit/>
          </a:bodyPr>
          <a:lstStyle/>
          <a:p>
            <a:pPr algn="l">
              <a:lnSpc>
                <a:spcPct val="130000"/>
              </a:lnSpc>
            </a:pPr>
            <a:r>
              <a:rPr lang="zh-CN" altLang="en-US" sz="14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rgbClr val="1C1C1C"/>
                </a:solidFill>
                <a:latin typeface="微软雅黑" panose="020B0503020204020204" pitchFamily="34" charset="-122"/>
                <a:ea typeface="微软雅黑" panose="020B0503020204020204" pitchFamily="34" charset="-122"/>
              </a:rPr>
              <a:t>选择粘贴，并选择只保留文字。</a:t>
            </a:r>
            <a:endParaRPr lang="en-US" altLang="zh-CN" sz="1400">
              <a:solidFill>
                <a:srgbClr val="1C1C1C"/>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501069" y="3911507"/>
            <a:ext cx="1415772" cy="461537"/>
          </a:xfrm>
          <a:prstGeom prst="rect">
            <a:avLst/>
          </a:prstGeom>
          <a:noFill/>
        </p:spPr>
        <p:txBody>
          <a:bodyPr wrap="none" rtlCol="0" anchor="ctr">
            <a:spAutoFit/>
          </a:bodyPr>
          <a:lstStyle/>
          <a:p>
            <a:r>
              <a:rPr lang="zh-CN" altLang="en-US" sz="2400">
                <a:solidFill>
                  <a:srgbClr val="1C1C1C"/>
                </a:solidFill>
                <a:latin typeface="微软雅黑" panose="020B0503020204020204" pitchFamily="34" charset="-122"/>
                <a:ea typeface="微软雅黑" panose="020B0503020204020204" pitchFamily="34" charset="-122"/>
              </a:rPr>
              <a:t>添加标题</a:t>
            </a:r>
          </a:p>
        </p:txBody>
      </p:sp>
      <p:sp>
        <p:nvSpPr>
          <p:cNvPr id="15" name="等腰三角形 14"/>
          <p:cNvSpPr/>
          <p:nvPr/>
        </p:nvSpPr>
        <p:spPr>
          <a:xfrm rot="5400000">
            <a:off x="8300172" y="4052627"/>
            <a:ext cx="241813" cy="2084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 name="组合 15"/>
          <p:cNvGrpSpPr/>
          <p:nvPr/>
        </p:nvGrpSpPr>
        <p:grpSpPr>
          <a:xfrm>
            <a:off x="1776645" y="2320077"/>
            <a:ext cx="719892" cy="576064"/>
            <a:chOff x="1774726" y="2392085"/>
            <a:chExt cx="720080" cy="576064"/>
          </a:xfrm>
          <a:solidFill>
            <a:srgbClr val="FABE00"/>
          </a:solidFill>
        </p:grpSpPr>
        <p:sp>
          <p:nvSpPr>
            <p:cNvPr id="17" name="圆角矩形 16"/>
            <p:cNvSpPr/>
            <p:nvPr/>
          </p:nvSpPr>
          <p:spPr>
            <a:xfrm>
              <a:off x="1774726" y="2392085"/>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743" y="2464093"/>
              <a:ext cx="432048" cy="432048"/>
            </a:xfrm>
            <a:prstGeom prst="rect">
              <a:avLst/>
            </a:prstGeom>
            <a:noFill/>
          </p:spPr>
        </p:pic>
      </p:grpSp>
      <p:grpSp>
        <p:nvGrpSpPr>
          <p:cNvPr id="20" name="组合 19"/>
          <p:cNvGrpSpPr/>
          <p:nvPr/>
        </p:nvGrpSpPr>
        <p:grpSpPr>
          <a:xfrm>
            <a:off x="1776645" y="4393909"/>
            <a:ext cx="719892" cy="576064"/>
            <a:chOff x="1774726" y="4465916"/>
            <a:chExt cx="720080" cy="576064"/>
          </a:xfrm>
        </p:grpSpPr>
        <p:sp>
          <p:nvSpPr>
            <p:cNvPr id="21" name="圆角矩形 20"/>
            <p:cNvSpPr/>
            <p:nvPr/>
          </p:nvSpPr>
          <p:spPr>
            <a:xfrm>
              <a:off x="1774726" y="4465916"/>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2" name="组合 21"/>
            <p:cNvGrpSpPr/>
            <p:nvPr/>
          </p:nvGrpSpPr>
          <p:grpSpPr>
            <a:xfrm>
              <a:off x="1947546" y="4566728"/>
              <a:ext cx="374440" cy="374440"/>
              <a:chOff x="2713211" y="5157192"/>
              <a:chExt cx="648072" cy="648072"/>
            </a:xfrm>
          </p:grpSpPr>
          <p:sp>
            <p:nvSpPr>
              <p:cNvPr id="23" name="椭圆 22"/>
              <p:cNvSpPr/>
              <p:nvPr/>
            </p:nvSpPr>
            <p:spPr>
              <a:xfrm>
                <a:off x="2713211" y="5157192"/>
                <a:ext cx="648072" cy="64807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4" name="组合 23"/>
              <p:cNvGrpSpPr/>
              <p:nvPr/>
            </p:nvGrpSpPr>
            <p:grpSpPr>
              <a:xfrm>
                <a:off x="2818841" y="5301209"/>
                <a:ext cx="436812" cy="360040"/>
                <a:chOff x="7416800" y="1255713"/>
                <a:chExt cx="1047750" cy="863600"/>
              </a:xfrm>
              <a:solidFill>
                <a:schemeClr val="bg1"/>
              </a:solidFill>
            </p:grpSpPr>
            <p:sp>
              <p:nvSpPr>
                <p:cNvPr id="25" name="Freeform 58"/>
                <p:cNvSpPr>
                  <a:spLocks noEditPoints="1"/>
                </p:cNvSpPr>
                <p:nvPr/>
              </p:nvSpPr>
              <p:spPr bwMode="auto">
                <a:xfrm>
                  <a:off x="7416800" y="1255713"/>
                  <a:ext cx="571500" cy="574675"/>
                </a:xfrm>
                <a:custGeom>
                  <a:avLst/>
                  <a:gdLst>
                    <a:gd name="T0" fmla="*/ 320 w 360"/>
                    <a:gd name="T1" fmla="*/ 118 h 362"/>
                    <a:gd name="T2" fmla="*/ 280 w 360"/>
                    <a:gd name="T3" fmla="*/ 66 h 362"/>
                    <a:gd name="T4" fmla="*/ 292 w 360"/>
                    <a:gd name="T5" fmla="*/ 42 h 362"/>
                    <a:gd name="T6" fmla="*/ 258 w 360"/>
                    <a:gd name="T7" fmla="*/ 16 h 362"/>
                    <a:gd name="T8" fmla="*/ 248 w 360"/>
                    <a:gd name="T9" fmla="*/ 16 h 362"/>
                    <a:gd name="T10" fmla="*/ 232 w 360"/>
                    <a:gd name="T11" fmla="*/ 36 h 362"/>
                    <a:gd name="T12" fmla="*/ 174 w 360"/>
                    <a:gd name="T13" fmla="*/ 28 h 362"/>
                    <a:gd name="T14" fmla="*/ 164 w 360"/>
                    <a:gd name="T15" fmla="*/ 4 h 362"/>
                    <a:gd name="T16" fmla="*/ 122 w 360"/>
                    <a:gd name="T17" fmla="*/ 10 h 362"/>
                    <a:gd name="T18" fmla="*/ 116 w 360"/>
                    <a:gd name="T19" fmla="*/ 16 h 362"/>
                    <a:gd name="T20" fmla="*/ 118 w 360"/>
                    <a:gd name="T21" fmla="*/ 42 h 362"/>
                    <a:gd name="T22" fmla="*/ 64 w 360"/>
                    <a:gd name="T23" fmla="*/ 82 h 362"/>
                    <a:gd name="T24" fmla="*/ 42 w 360"/>
                    <a:gd name="T25" fmla="*/ 70 h 362"/>
                    <a:gd name="T26" fmla="*/ 14 w 360"/>
                    <a:gd name="T27" fmla="*/ 104 h 362"/>
                    <a:gd name="T28" fmla="*/ 16 w 360"/>
                    <a:gd name="T29" fmla="*/ 114 h 362"/>
                    <a:gd name="T30" fmla="*/ 36 w 360"/>
                    <a:gd name="T31" fmla="*/ 130 h 362"/>
                    <a:gd name="T32" fmla="*/ 28 w 360"/>
                    <a:gd name="T33" fmla="*/ 188 h 362"/>
                    <a:gd name="T34" fmla="*/ 4 w 360"/>
                    <a:gd name="T35" fmla="*/ 198 h 362"/>
                    <a:gd name="T36" fmla="*/ 8 w 360"/>
                    <a:gd name="T37" fmla="*/ 240 h 362"/>
                    <a:gd name="T38" fmla="*/ 14 w 360"/>
                    <a:gd name="T39" fmla="*/ 246 h 362"/>
                    <a:gd name="T40" fmla="*/ 42 w 360"/>
                    <a:gd name="T41" fmla="*/ 244 h 362"/>
                    <a:gd name="T42" fmla="*/ 80 w 360"/>
                    <a:gd name="T43" fmla="*/ 292 h 362"/>
                    <a:gd name="T44" fmla="*/ 70 w 360"/>
                    <a:gd name="T45" fmla="*/ 316 h 362"/>
                    <a:gd name="T46" fmla="*/ 74 w 360"/>
                    <a:gd name="T47" fmla="*/ 328 h 362"/>
                    <a:gd name="T48" fmla="*/ 110 w 360"/>
                    <a:gd name="T49" fmla="*/ 348 h 362"/>
                    <a:gd name="T50" fmla="*/ 124 w 360"/>
                    <a:gd name="T51" fmla="*/ 330 h 362"/>
                    <a:gd name="T52" fmla="*/ 182 w 360"/>
                    <a:gd name="T53" fmla="*/ 332 h 362"/>
                    <a:gd name="T54" fmla="*/ 196 w 360"/>
                    <a:gd name="T55" fmla="*/ 356 h 362"/>
                    <a:gd name="T56" fmla="*/ 206 w 360"/>
                    <a:gd name="T57" fmla="*/ 362 h 362"/>
                    <a:gd name="T58" fmla="*/ 246 w 360"/>
                    <a:gd name="T59" fmla="*/ 350 h 362"/>
                    <a:gd name="T60" fmla="*/ 242 w 360"/>
                    <a:gd name="T61" fmla="*/ 328 h 362"/>
                    <a:gd name="T62" fmla="*/ 290 w 360"/>
                    <a:gd name="T63" fmla="*/ 284 h 362"/>
                    <a:gd name="T64" fmla="*/ 316 w 360"/>
                    <a:gd name="T65" fmla="*/ 292 h 362"/>
                    <a:gd name="T66" fmla="*/ 328 w 360"/>
                    <a:gd name="T67" fmla="*/ 288 h 362"/>
                    <a:gd name="T68" fmla="*/ 346 w 360"/>
                    <a:gd name="T69" fmla="*/ 252 h 362"/>
                    <a:gd name="T70" fmla="*/ 330 w 360"/>
                    <a:gd name="T71" fmla="*/ 238 h 362"/>
                    <a:gd name="T72" fmla="*/ 330 w 360"/>
                    <a:gd name="T73" fmla="*/ 180 h 362"/>
                    <a:gd name="T74" fmla="*/ 354 w 360"/>
                    <a:gd name="T75" fmla="*/ 166 h 362"/>
                    <a:gd name="T76" fmla="*/ 360 w 360"/>
                    <a:gd name="T77" fmla="*/ 160 h 362"/>
                    <a:gd name="T78" fmla="*/ 350 w 360"/>
                    <a:gd name="T79" fmla="*/ 118 h 362"/>
                    <a:gd name="T80" fmla="*/ 342 w 360"/>
                    <a:gd name="T81" fmla="*/ 116 h 362"/>
                    <a:gd name="T82" fmla="*/ 166 w 360"/>
                    <a:gd name="T83" fmla="*/ 262 h 362"/>
                    <a:gd name="T84" fmla="*/ 114 w 360"/>
                    <a:gd name="T85" fmla="*/ 230 h 362"/>
                    <a:gd name="T86" fmla="*/ 98 w 360"/>
                    <a:gd name="T87" fmla="*/ 184 h 362"/>
                    <a:gd name="T88" fmla="*/ 120 w 360"/>
                    <a:gd name="T89" fmla="*/ 126 h 362"/>
                    <a:gd name="T90" fmla="*/ 162 w 360"/>
                    <a:gd name="T91" fmla="*/ 102 h 362"/>
                    <a:gd name="T92" fmla="*/ 224 w 360"/>
                    <a:gd name="T93" fmla="*/ 112 h 362"/>
                    <a:gd name="T94" fmla="*/ 260 w 360"/>
                    <a:gd name="T95" fmla="*/ 162 h 362"/>
                    <a:gd name="T96" fmla="*/ 258 w 360"/>
                    <a:gd name="T97" fmla="*/ 210 h 362"/>
                    <a:gd name="T98" fmla="*/ 214 w 360"/>
                    <a:gd name="T99" fmla="*/ 2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62">
                      <a:moveTo>
                        <a:pt x="342" y="116"/>
                      </a:moveTo>
                      <a:lnTo>
                        <a:pt x="328" y="120"/>
                      </a:lnTo>
                      <a:lnTo>
                        <a:pt x="328" y="120"/>
                      </a:lnTo>
                      <a:lnTo>
                        <a:pt x="320" y="118"/>
                      </a:lnTo>
                      <a:lnTo>
                        <a:pt x="316" y="114"/>
                      </a:lnTo>
                      <a:lnTo>
                        <a:pt x="284" y="72"/>
                      </a:lnTo>
                      <a:lnTo>
                        <a:pt x="284" y="72"/>
                      </a:lnTo>
                      <a:lnTo>
                        <a:pt x="280" y="66"/>
                      </a:lnTo>
                      <a:lnTo>
                        <a:pt x="282" y="58"/>
                      </a:lnTo>
                      <a:lnTo>
                        <a:pt x="290" y="46"/>
                      </a:lnTo>
                      <a:lnTo>
                        <a:pt x="290" y="46"/>
                      </a:lnTo>
                      <a:lnTo>
                        <a:pt x="292" y="42"/>
                      </a:lnTo>
                      <a:lnTo>
                        <a:pt x="292" y="40"/>
                      </a:lnTo>
                      <a:lnTo>
                        <a:pt x="290" y="36"/>
                      </a:lnTo>
                      <a:lnTo>
                        <a:pt x="288" y="34"/>
                      </a:lnTo>
                      <a:lnTo>
                        <a:pt x="258" y="16"/>
                      </a:lnTo>
                      <a:lnTo>
                        <a:pt x="258" y="16"/>
                      </a:lnTo>
                      <a:lnTo>
                        <a:pt x="254" y="14"/>
                      </a:lnTo>
                      <a:lnTo>
                        <a:pt x="252" y="16"/>
                      </a:lnTo>
                      <a:lnTo>
                        <a:pt x="248" y="16"/>
                      </a:lnTo>
                      <a:lnTo>
                        <a:pt x="246" y="18"/>
                      </a:lnTo>
                      <a:lnTo>
                        <a:pt x="238" y="32"/>
                      </a:lnTo>
                      <a:lnTo>
                        <a:pt x="238" y="32"/>
                      </a:lnTo>
                      <a:lnTo>
                        <a:pt x="232" y="36"/>
                      </a:lnTo>
                      <a:lnTo>
                        <a:pt x="226" y="38"/>
                      </a:lnTo>
                      <a:lnTo>
                        <a:pt x="180" y="30"/>
                      </a:lnTo>
                      <a:lnTo>
                        <a:pt x="180" y="30"/>
                      </a:lnTo>
                      <a:lnTo>
                        <a:pt x="174" y="28"/>
                      </a:lnTo>
                      <a:lnTo>
                        <a:pt x="170" y="22"/>
                      </a:lnTo>
                      <a:lnTo>
                        <a:pt x="166" y="8"/>
                      </a:lnTo>
                      <a:lnTo>
                        <a:pt x="166" y="8"/>
                      </a:lnTo>
                      <a:lnTo>
                        <a:pt x="164" y="4"/>
                      </a:lnTo>
                      <a:lnTo>
                        <a:pt x="162" y="2"/>
                      </a:lnTo>
                      <a:lnTo>
                        <a:pt x="160" y="0"/>
                      </a:lnTo>
                      <a:lnTo>
                        <a:pt x="156" y="0"/>
                      </a:lnTo>
                      <a:lnTo>
                        <a:pt x="122" y="10"/>
                      </a:lnTo>
                      <a:lnTo>
                        <a:pt x="122" y="10"/>
                      </a:lnTo>
                      <a:lnTo>
                        <a:pt x="118" y="10"/>
                      </a:lnTo>
                      <a:lnTo>
                        <a:pt x="116" y="12"/>
                      </a:lnTo>
                      <a:lnTo>
                        <a:pt x="116" y="16"/>
                      </a:lnTo>
                      <a:lnTo>
                        <a:pt x="116" y="20"/>
                      </a:lnTo>
                      <a:lnTo>
                        <a:pt x="120" y="34"/>
                      </a:lnTo>
                      <a:lnTo>
                        <a:pt x="120" y="34"/>
                      </a:lnTo>
                      <a:lnTo>
                        <a:pt x="118" y="42"/>
                      </a:lnTo>
                      <a:lnTo>
                        <a:pt x="114" y="46"/>
                      </a:lnTo>
                      <a:lnTo>
                        <a:pt x="72" y="78"/>
                      </a:lnTo>
                      <a:lnTo>
                        <a:pt x="72" y="78"/>
                      </a:lnTo>
                      <a:lnTo>
                        <a:pt x="64" y="82"/>
                      </a:lnTo>
                      <a:lnTo>
                        <a:pt x="58" y="80"/>
                      </a:lnTo>
                      <a:lnTo>
                        <a:pt x="44" y="72"/>
                      </a:lnTo>
                      <a:lnTo>
                        <a:pt x="44" y="72"/>
                      </a:lnTo>
                      <a:lnTo>
                        <a:pt x="42" y="70"/>
                      </a:lnTo>
                      <a:lnTo>
                        <a:pt x="38" y="70"/>
                      </a:lnTo>
                      <a:lnTo>
                        <a:pt x="36" y="72"/>
                      </a:lnTo>
                      <a:lnTo>
                        <a:pt x="34" y="74"/>
                      </a:lnTo>
                      <a:lnTo>
                        <a:pt x="14" y="104"/>
                      </a:lnTo>
                      <a:lnTo>
                        <a:pt x="14" y="104"/>
                      </a:lnTo>
                      <a:lnTo>
                        <a:pt x="14" y="108"/>
                      </a:lnTo>
                      <a:lnTo>
                        <a:pt x="14" y="110"/>
                      </a:lnTo>
                      <a:lnTo>
                        <a:pt x="16" y="114"/>
                      </a:lnTo>
                      <a:lnTo>
                        <a:pt x="18" y="116"/>
                      </a:lnTo>
                      <a:lnTo>
                        <a:pt x="32" y="124"/>
                      </a:lnTo>
                      <a:lnTo>
                        <a:pt x="32" y="124"/>
                      </a:lnTo>
                      <a:lnTo>
                        <a:pt x="36" y="130"/>
                      </a:lnTo>
                      <a:lnTo>
                        <a:pt x="38" y="138"/>
                      </a:lnTo>
                      <a:lnTo>
                        <a:pt x="30" y="182"/>
                      </a:lnTo>
                      <a:lnTo>
                        <a:pt x="30" y="182"/>
                      </a:lnTo>
                      <a:lnTo>
                        <a:pt x="28" y="188"/>
                      </a:lnTo>
                      <a:lnTo>
                        <a:pt x="22" y="192"/>
                      </a:lnTo>
                      <a:lnTo>
                        <a:pt x="6" y="196"/>
                      </a:lnTo>
                      <a:lnTo>
                        <a:pt x="6" y="196"/>
                      </a:lnTo>
                      <a:lnTo>
                        <a:pt x="4" y="198"/>
                      </a:lnTo>
                      <a:lnTo>
                        <a:pt x="0" y="200"/>
                      </a:lnTo>
                      <a:lnTo>
                        <a:pt x="0" y="202"/>
                      </a:lnTo>
                      <a:lnTo>
                        <a:pt x="0" y="206"/>
                      </a:lnTo>
                      <a:lnTo>
                        <a:pt x="8" y="240"/>
                      </a:lnTo>
                      <a:lnTo>
                        <a:pt x="8" y="240"/>
                      </a:lnTo>
                      <a:lnTo>
                        <a:pt x="10" y="244"/>
                      </a:lnTo>
                      <a:lnTo>
                        <a:pt x="12" y="246"/>
                      </a:lnTo>
                      <a:lnTo>
                        <a:pt x="14" y="246"/>
                      </a:lnTo>
                      <a:lnTo>
                        <a:pt x="18" y="246"/>
                      </a:lnTo>
                      <a:lnTo>
                        <a:pt x="34" y="242"/>
                      </a:lnTo>
                      <a:lnTo>
                        <a:pt x="34" y="242"/>
                      </a:lnTo>
                      <a:lnTo>
                        <a:pt x="42" y="244"/>
                      </a:lnTo>
                      <a:lnTo>
                        <a:pt x="46" y="248"/>
                      </a:lnTo>
                      <a:lnTo>
                        <a:pt x="78" y="290"/>
                      </a:lnTo>
                      <a:lnTo>
                        <a:pt x="78" y="290"/>
                      </a:lnTo>
                      <a:lnTo>
                        <a:pt x="80" y="292"/>
                      </a:lnTo>
                      <a:lnTo>
                        <a:pt x="80" y="296"/>
                      </a:lnTo>
                      <a:lnTo>
                        <a:pt x="80" y="304"/>
                      </a:lnTo>
                      <a:lnTo>
                        <a:pt x="70" y="316"/>
                      </a:lnTo>
                      <a:lnTo>
                        <a:pt x="70" y="316"/>
                      </a:lnTo>
                      <a:lnTo>
                        <a:pt x="70" y="320"/>
                      </a:lnTo>
                      <a:lnTo>
                        <a:pt x="70" y="324"/>
                      </a:lnTo>
                      <a:lnTo>
                        <a:pt x="70" y="326"/>
                      </a:lnTo>
                      <a:lnTo>
                        <a:pt x="74" y="328"/>
                      </a:lnTo>
                      <a:lnTo>
                        <a:pt x="104" y="346"/>
                      </a:lnTo>
                      <a:lnTo>
                        <a:pt x="104" y="346"/>
                      </a:lnTo>
                      <a:lnTo>
                        <a:pt x="106" y="348"/>
                      </a:lnTo>
                      <a:lnTo>
                        <a:pt x="110" y="348"/>
                      </a:lnTo>
                      <a:lnTo>
                        <a:pt x="112" y="346"/>
                      </a:lnTo>
                      <a:lnTo>
                        <a:pt x="114" y="344"/>
                      </a:lnTo>
                      <a:lnTo>
                        <a:pt x="124" y="330"/>
                      </a:lnTo>
                      <a:lnTo>
                        <a:pt x="124" y="330"/>
                      </a:lnTo>
                      <a:lnTo>
                        <a:pt x="130" y="324"/>
                      </a:lnTo>
                      <a:lnTo>
                        <a:pt x="136" y="324"/>
                      </a:lnTo>
                      <a:lnTo>
                        <a:pt x="182" y="332"/>
                      </a:lnTo>
                      <a:lnTo>
                        <a:pt x="182" y="332"/>
                      </a:lnTo>
                      <a:lnTo>
                        <a:pt x="188" y="334"/>
                      </a:lnTo>
                      <a:lnTo>
                        <a:pt x="192" y="340"/>
                      </a:lnTo>
                      <a:lnTo>
                        <a:pt x="196" y="356"/>
                      </a:lnTo>
                      <a:lnTo>
                        <a:pt x="196" y="356"/>
                      </a:lnTo>
                      <a:lnTo>
                        <a:pt x="198" y="358"/>
                      </a:lnTo>
                      <a:lnTo>
                        <a:pt x="200" y="360"/>
                      </a:lnTo>
                      <a:lnTo>
                        <a:pt x="202" y="362"/>
                      </a:lnTo>
                      <a:lnTo>
                        <a:pt x="206" y="362"/>
                      </a:lnTo>
                      <a:lnTo>
                        <a:pt x="240" y="354"/>
                      </a:lnTo>
                      <a:lnTo>
                        <a:pt x="240" y="354"/>
                      </a:lnTo>
                      <a:lnTo>
                        <a:pt x="244" y="352"/>
                      </a:lnTo>
                      <a:lnTo>
                        <a:pt x="246" y="350"/>
                      </a:lnTo>
                      <a:lnTo>
                        <a:pt x="246" y="346"/>
                      </a:lnTo>
                      <a:lnTo>
                        <a:pt x="246" y="344"/>
                      </a:lnTo>
                      <a:lnTo>
                        <a:pt x="242" y="328"/>
                      </a:lnTo>
                      <a:lnTo>
                        <a:pt x="242" y="328"/>
                      </a:lnTo>
                      <a:lnTo>
                        <a:pt x="244" y="320"/>
                      </a:lnTo>
                      <a:lnTo>
                        <a:pt x="248" y="316"/>
                      </a:lnTo>
                      <a:lnTo>
                        <a:pt x="290" y="284"/>
                      </a:lnTo>
                      <a:lnTo>
                        <a:pt x="290" y="284"/>
                      </a:lnTo>
                      <a:lnTo>
                        <a:pt x="296" y="282"/>
                      </a:lnTo>
                      <a:lnTo>
                        <a:pt x="302" y="284"/>
                      </a:lnTo>
                      <a:lnTo>
                        <a:pt x="316" y="292"/>
                      </a:lnTo>
                      <a:lnTo>
                        <a:pt x="316" y="292"/>
                      </a:lnTo>
                      <a:lnTo>
                        <a:pt x="318" y="292"/>
                      </a:lnTo>
                      <a:lnTo>
                        <a:pt x="322" y="292"/>
                      </a:lnTo>
                      <a:lnTo>
                        <a:pt x="324" y="290"/>
                      </a:lnTo>
                      <a:lnTo>
                        <a:pt x="328" y="288"/>
                      </a:lnTo>
                      <a:lnTo>
                        <a:pt x="346" y="258"/>
                      </a:lnTo>
                      <a:lnTo>
                        <a:pt x="346" y="258"/>
                      </a:lnTo>
                      <a:lnTo>
                        <a:pt x="346" y="256"/>
                      </a:lnTo>
                      <a:lnTo>
                        <a:pt x="346" y="252"/>
                      </a:lnTo>
                      <a:lnTo>
                        <a:pt x="346" y="250"/>
                      </a:lnTo>
                      <a:lnTo>
                        <a:pt x="342" y="246"/>
                      </a:lnTo>
                      <a:lnTo>
                        <a:pt x="330" y="238"/>
                      </a:lnTo>
                      <a:lnTo>
                        <a:pt x="330" y="238"/>
                      </a:lnTo>
                      <a:lnTo>
                        <a:pt x="324" y="232"/>
                      </a:lnTo>
                      <a:lnTo>
                        <a:pt x="324" y="226"/>
                      </a:lnTo>
                      <a:lnTo>
                        <a:pt x="330" y="180"/>
                      </a:lnTo>
                      <a:lnTo>
                        <a:pt x="330" y="180"/>
                      </a:lnTo>
                      <a:lnTo>
                        <a:pt x="332" y="176"/>
                      </a:lnTo>
                      <a:lnTo>
                        <a:pt x="334" y="174"/>
                      </a:lnTo>
                      <a:lnTo>
                        <a:pt x="340" y="170"/>
                      </a:lnTo>
                      <a:lnTo>
                        <a:pt x="354" y="166"/>
                      </a:lnTo>
                      <a:lnTo>
                        <a:pt x="354" y="166"/>
                      </a:lnTo>
                      <a:lnTo>
                        <a:pt x="358" y="164"/>
                      </a:lnTo>
                      <a:lnTo>
                        <a:pt x="360" y="162"/>
                      </a:lnTo>
                      <a:lnTo>
                        <a:pt x="360" y="160"/>
                      </a:lnTo>
                      <a:lnTo>
                        <a:pt x="360" y="156"/>
                      </a:lnTo>
                      <a:lnTo>
                        <a:pt x="352" y="122"/>
                      </a:lnTo>
                      <a:lnTo>
                        <a:pt x="352" y="122"/>
                      </a:lnTo>
                      <a:lnTo>
                        <a:pt x="350" y="118"/>
                      </a:lnTo>
                      <a:lnTo>
                        <a:pt x="348" y="116"/>
                      </a:lnTo>
                      <a:lnTo>
                        <a:pt x="346" y="116"/>
                      </a:lnTo>
                      <a:lnTo>
                        <a:pt x="342" y="116"/>
                      </a:lnTo>
                      <a:lnTo>
                        <a:pt x="342" y="116"/>
                      </a:lnTo>
                      <a:close/>
                      <a:moveTo>
                        <a:pt x="200" y="262"/>
                      </a:moveTo>
                      <a:lnTo>
                        <a:pt x="200" y="262"/>
                      </a:lnTo>
                      <a:lnTo>
                        <a:pt x="182" y="264"/>
                      </a:lnTo>
                      <a:lnTo>
                        <a:pt x="166" y="262"/>
                      </a:lnTo>
                      <a:lnTo>
                        <a:pt x="152" y="258"/>
                      </a:lnTo>
                      <a:lnTo>
                        <a:pt x="138" y="252"/>
                      </a:lnTo>
                      <a:lnTo>
                        <a:pt x="124" y="242"/>
                      </a:lnTo>
                      <a:lnTo>
                        <a:pt x="114" y="230"/>
                      </a:lnTo>
                      <a:lnTo>
                        <a:pt x="106" y="216"/>
                      </a:lnTo>
                      <a:lnTo>
                        <a:pt x="100" y="200"/>
                      </a:lnTo>
                      <a:lnTo>
                        <a:pt x="100" y="200"/>
                      </a:lnTo>
                      <a:lnTo>
                        <a:pt x="98" y="184"/>
                      </a:lnTo>
                      <a:lnTo>
                        <a:pt x="100" y="168"/>
                      </a:lnTo>
                      <a:lnTo>
                        <a:pt x="104" y="152"/>
                      </a:lnTo>
                      <a:lnTo>
                        <a:pt x="110" y="138"/>
                      </a:lnTo>
                      <a:lnTo>
                        <a:pt x="120" y="126"/>
                      </a:lnTo>
                      <a:lnTo>
                        <a:pt x="132" y="116"/>
                      </a:lnTo>
                      <a:lnTo>
                        <a:pt x="146" y="108"/>
                      </a:lnTo>
                      <a:lnTo>
                        <a:pt x="162" y="102"/>
                      </a:lnTo>
                      <a:lnTo>
                        <a:pt x="162" y="102"/>
                      </a:lnTo>
                      <a:lnTo>
                        <a:pt x="178" y="100"/>
                      </a:lnTo>
                      <a:lnTo>
                        <a:pt x="194" y="100"/>
                      </a:lnTo>
                      <a:lnTo>
                        <a:pt x="210" y="104"/>
                      </a:lnTo>
                      <a:lnTo>
                        <a:pt x="224" y="112"/>
                      </a:lnTo>
                      <a:lnTo>
                        <a:pt x="236" y="120"/>
                      </a:lnTo>
                      <a:lnTo>
                        <a:pt x="246" y="132"/>
                      </a:lnTo>
                      <a:lnTo>
                        <a:pt x="254" y="146"/>
                      </a:lnTo>
                      <a:lnTo>
                        <a:pt x="260" y="162"/>
                      </a:lnTo>
                      <a:lnTo>
                        <a:pt x="260" y="162"/>
                      </a:lnTo>
                      <a:lnTo>
                        <a:pt x="262" y="178"/>
                      </a:lnTo>
                      <a:lnTo>
                        <a:pt x="262" y="194"/>
                      </a:lnTo>
                      <a:lnTo>
                        <a:pt x="258" y="210"/>
                      </a:lnTo>
                      <a:lnTo>
                        <a:pt x="250" y="224"/>
                      </a:lnTo>
                      <a:lnTo>
                        <a:pt x="240" y="236"/>
                      </a:lnTo>
                      <a:lnTo>
                        <a:pt x="228" y="248"/>
                      </a:lnTo>
                      <a:lnTo>
                        <a:pt x="214" y="256"/>
                      </a:lnTo>
                      <a:lnTo>
                        <a:pt x="200" y="262"/>
                      </a:lnTo>
                      <a:lnTo>
                        <a:pt x="20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sp>
              <p:nvSpPr>
                <p:cNvPr id="26" name="Freeform 59"/>
                <p:cNvSpPr>
                  <a:spLocks noEditPoints="1"/>
                </p:cNvSpPr>
                <p:nvPr/>
              </p:nvSpPr>
              <p:spPr bwMode="auto">
                <a:xfrm>
                  <a:off x="7886700" y="1544638"/>
                  <a:ext cx="577850" cy="574675"/>
                </a:xfrm>
                <a:custGeom>
                  <a:avLst/>
                  <a:gdLst>
                    <a:gd name="T0" fmla="*/ 336 w 364"/>
                    <a:gd name="T1" fmla="*/ 178 h 362"/>
                    <a:gd name="T2" fmla="*/ 320 w 364"/>
                    <a:gd name="T3" fmla="*/ 114 h 362"/>
                    <a:gd name="T4" fmla="*/ 338 w 364"/>
                    <a:gd name="T5" fmla="*/ 96 h 362"/>
                    <a:gd name="T6" fmla="*/ 318 w 364"/>
                    <a:gd name="T7" fmla="*/ 58 h 362"/>
                    <a:gd name="T8" fmla="*/ 308 w 364"/>
                    <a:gd name="T9" fmla="*/ 56 h 362"/>
                    <a:gd name="T10" fmla="*/ 286 w 364"/>
                    <a:gd name="T11" fmla="*/ 68 h 362"/>
                    <a:gd name="T12" fmla="*/ 236 w 364"/>
                    <a:gd name="T13" fmla="*/ 36 h 362"/>
                    <a:gd name="T14" fmla="*/ 236 w 364"/>
                    <a:gd name="T15" fmla="*/ 12 h 362"/>
                    <a:gd name="T16" fmla="*/ 196 w 364"/>
                    <a:gd name="T17" fmla="*/ 0 h 362"/>
                    <a:gd name="T18" fmla="*/ 186 w 364"/>
                    <a:gd name="T19" fmla="*/ 2 h 362"/>
                    <a:gd name="T20" fmla="*/ 180 w 364"/>
                    <a:gd name="T21" fmla="*/ 28 h 362"/>
                    <a:gd name="T22" fmla="*/ 114 w 364"/>
                    <a:gd name="T23" fmla="*/ 44 h 362"/>
                    <a:gd name="T24" fmla="*/ 98 w 364"/>
                    <a:gd name="T25" fmla="*/ 24 h 362"/>
                    <a:gd name="T26" fmla="*/ 60 w 364"/>
                    <a:gd name="T27" fmla="*/ 44 h 362"/>
                    <a:gd name="T28" fmla="*/ 56 w 364"/>
                    <a:gd name="T29" fmla="*/ 54 h 362"/>
                    <a:gd name="T30" fmla="*/ 70 w 364"/>
                    <a:gd name="T31" fmla="*/ 78 h 362"/>
                    <a:gd name="T32" fmla="*/ 38 w 364"/>
                    <a:gd name="T33" fmla="*/ 128 h 362"/>
                    <a:gd name="T34" fmla="*/ 12 w 364"/>
                    <a:gd name="T35" fmla="*/ 126 h 362"/>
                    <a:gd name="T36" fmla="*/ 0 w 364"/>
                    <a:gd name="T37" fmla="*/ 168 h 362"/>
                    <a:gd name="T38" fmla="*/ 4 w 364"/>
                    <a:gd name="T39" fmla="*/ 176 h 362"/>
                    <a:gd name="T40" fmla="*/ 30 w 364"/>
                    <a:gd name="T41" fmla="*/ 184 h 362"/>
                    <a:gd name="T42" fmla="*/ 44 w 364"/>
                    <a:gd name="T43" fmla="*/ 248 h 362"/>
                    <a:gd name="T44" fmla="*/ 26 w 364"/>
                    <a:gd name="T45" fmla="*/ 264 h 362"/>
                    <a:gd name="T46" fmla="*/ 46 w 364"/>
                    <a:gd name="T47" fmla="*/ 302 h 362"/>
                    <a:gd name="T48" fmla="*/ 54 w 364"/>
                    <a:gd name="T49" fmla="*/ 306 h 362"/>
                    <a:gd name="T50" fmla="*/ 78 w 364"/>
                    <a:gd name="T51" fmla="*/ 292 h 362"/>
                    <a:gd name="T52" fmla="*/ 130 w 364"/>
                    <a:gd name="T53" fmla="*/ 324 h 362"/>
                    <a:gd name="T54" fmla="*/ 128 w 364"/>
                    <a:gd name="T55" fmla="*/ 350 h 362"/>
                    <a:gd name="T56" fmla="*/ 170 w 364"/>
                    <a:gd name="T57" fmla="*/ 362 h 362"/>
                    <a:gd name="T58" fmla="*/ 178 w 364"/>
                    <a:gd name="T59" fmla="*/ 358 h 362"/>
                    <a:gd name="T60" fmla="*/ 186 w 364"/>
                    <a:gd name="T61" fmla="*/ 334 h 362"/>
                    <a:gd name="T62" fmla="*/ 248 w 364"/>
                    <a:gd name="T63" fmla="*/ 318 h 362"/>
                    <a:gd name="T64" fmla="*/ 266 w 364"/>
                    <a:gd name="T65" fmla="*/ 336 h 362"/>
                    <a:gd name="T66" fmla="*/ 304 w 364"/>
                    <a:gd name="T67" fmla="*/ 316 h 362"/>
                    <a:gd name="T68" fmla="*/ 308 w 364"/>
                    <a:gd name="T69" fmla="*/ 308 h 362"/>
                    <a:gd name="T70" fmla="*/ 294 w 364"/>
                    <a:gd name="T71" fmla="*/ 284 h 362"/>
                    <a:gd name="T72" fmla="*/ 326 w 364"/>
                    <a:gd name="T73" fmla="*/ 234 h 362"/>
                    <a:gd name="T74" fmla="*/ 352 w 364"/>
                    <a:gd name="T75" fmla="*/ 234 h 362"/>
                    <a:gd name="T76" fmla="*/ 364 w 364"/>
                    <a:gd name="T77" fmla="*/ 194 h 362"/>
                    <a:gd name="T78" fmla="*/ 360 w 364"/>
                    <a:gd name="T79" fmla="*/ 184 h 362"/>
                    <a:gd name="T80" fmla="*/ 168 w 364"/>
                    <a:gd name="T81" fmla="*/ 262 h 362"/>
                    <a:gd name="T82" fmla="*/ 114 w 364"/>
                    <a:gd name="T83" fmla="*/ 228 h 362"/>
                    <a:gd name="T84" fmla="*/ 100 w 364"/>
                    <a:gd name="T85" fmla="*/ 166 h 362"/>
                    <a:gd name="T86" fmla="*/ 122 w 364"/>
                    <a:gd name="T87" fmla="*/ 124 h 362"/>
                    <a:gd name="T88" fmla="*/ 178 w 364"/>
                    <a:gd name="T89" fmla="*/ 98 h 362"/>
                    <a:gd name="T90" fmla="*/ 226 w 364"/>
                    <a:gd name="T91" fmla="*/ 112 h 362"/>
                    <a:gd name="T92" fmla="*/ 262 w 364"/>
                    <a:gd name="T93" fmla="*/ 162 h 362"/>
                    <a:gd name="T94" fmla="*/ 258 w 364"/>
                    <a:gd name="T95" fmla="*/ 210 h 362"/>
                    <a:gd name="T96" fmla="*/ 216 w 364"/>
                    <a:gd name="T97" fmla="*/ 256 h 362"/>
                    <a:gd name="T98" fmla="*/ 168 w 364"/>
                    <a:gd name="T99" fmla="*/ 2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4" h="362">
                      <a:moveTo>
                        <a:pt x="356" y="184"/>
                      </a:moveTo>
                      <a:lnTo>
                        <a:pt x="342" y="180"/>
                      </a:lnTo>
                      <a:lnTo>
                        <a:pt x="342" y="180"/>
                      </a:lnTo>
                      <a:lnTo>
                        <a:pt x="336" y="178"/>
                      </a:lnTo>
                      <a:lnTo>
                        <a:pt x="332" y="172"/>
                      </a:lnTo>
                      <a:lnTo>
                        <a:pt x="320" y="120"/>
                      </a:lnTo>
                      <a:lnTo>
                        <a:pt x="320" y="120"/>
                      </a:lnTo>
                      <a:lnTo>
                        <a:pt x="320" y="114"/>
                      </a:lnTo>
                      <a:lnTo>
                        <a:pt x="324" y="108"/>
                      </a:lnTo>
                      <a:lnTo>
                        <a:pt x="336" y="98"/>
                      </a:lnTo>
                      <a:lnTo>
                        <a:pt x="336" y="98"/>
                      </a:lnTo>
                      <a:lnTo>
                        <a:pt x="338" y="96"/>
                      </a:lnTo>
                      <a:lnTo>
                        <a:pt x="340" y="94"/>
                      </a:lnTo>
                      <a:lnTo>
                        <a:pt x="338" y="90"/>
                      </a:lnTo>
                      <a:lnTo>
                        <a:pt x="338" y="88"/>
                      </a:lnTo>
                      <a:lnTo>
                        <a:pt x="318" y="58"/>
                      </a:lnTo>
                      <a:lnTo>
                        <a:pt x="318" y="58"/>
                      </a:lnTo>
                      <a:lnTo>
                        <a:pt x="314" y="56"/>
                      </a:lnTo>
                      <a:lnTo>
                        <a:pt x="312" y="56"/>
                      </a:lnTo>
                      <a:lnTo>
                        <a:pt x="308" y="56"/>
                      </a:lnTo>
                      <a:lnTo>
                        <a:pt x="306" y="56"/>
                      </a:lnTo>
                      <a:lnTo>
                        <a:pt x="292" y="66"/>
                      </a:lnTo>
                      <a:lnTo>
                        <a:pt x="292" y="66"/>
                      </a:lnTo>
                      <a:lnTo>
                        <a:pt x="286" y="68"/>
                      </a:lnTo>
                      <a:lnTo>
                        <a:pt x="280" y="66"/>
                      </a:lnTo>
                      <a:lnTo>
                        <a:pt x="240" y="42"/>
                      </a:lnTo>
                      <a:lnTo>
                        <a:pt x="240" y="42"/>
                      </a:lnTo>
                      <a:lnTo>
                        <a:pt x="236" y="36"/>
                      </a:lnTo>
                      <a:lnTo>
                        <a:pt x="234" y="30"/>
                      </a:lnTo>
                      <a:lnTo>
                        <a:pt x="236" y="14"/>
                      </a:lnTo>
                      <a:lnTo>
                        <a:pt x="236" y="14"/>
                      </a:lnTo>
                      <a:lnTo>
                        <a:pt x="236" y="12"/>
                      </a:lnTo>
                      <a:lnTo>
                        <a:pt x="236" y="8"/>
                      </a:lnTo>
                      <a:lnTo>
                        <a:pt x="234" y="6"/>
                      </a:lnTo>
                      <a:lnTo>
                        <a:pt x="230" y="4"/>
                      </a:lnTo>
                      <a:lnTo>
                        <a:pt x="196" y="0"/>
                      </a:lnTo>
                      <a:lnTo>
                        <a:pt x="196" y="0"/>
                      </a:lnTo>
                      <a:lnTo>
                        <a:pt x="192" y="0"/>
                      </a:lnTo>
                      <a:lnTo>
                        <a:pt x="190" y="0"/>
                      </a:lnTo>
                      <a:lnTo>
                        <a:pt x="186" y="2"/>
                      </a:lnTo>
                      <a:lnTo>
                        <a:pt x="186" y="6"/>
                      </a:lnTo>
                      <a:lnTo>
                        <a:pt x="184" y="22"/>
                      </a:lnTo>
                      <a:lnTo>
                        <a:pt x="184" y="22"/>
                      </a:lnTo>
                      <a:lnTo>
                        <a:pt x="180" y="28"/>
                      </a:lnTo>
                      <a:lnTo>
                        <a:pt x="174" y="30"/>
                      </a:lnTo>
                      <a:lnTo>
                        <a:pt x="122" y="44"/>
                      </a:lnTo>
                      <a:lnTo>
                        <a:pt x="122" y="44"/>
                      </a:lnTo>
                      <a:lnTo>
                        <a:pt x="114" y="44"/>
                      </a:lnTo>
                      <a:lnTo>
                        <a:pt x="108" y="40"/>
                      </a:lnTo>
                      <a:lnTo>
                        <a:pt x="100" y="26"/>
                      </a:lnTo>
                      <a:lnTo>
                        <a:pt x="100" y="26"/>
                      </a:lnTo>
                      <a:lnTo>
                        <a:pt x="98" y="24"/>
                      </a:lnTo>
                      <a:lnTo>
                        <a:pt x="94" y="24"/>
                      </a:lnTo>
                      <a:lnTo>
                        <a:pt x="92" y="24"/>
                      </a:lnTo>
                      <a:lnTo>
                        <a:pt x="88" y="24"/>
                      </a:lnTo>
                      <a:lnTo>
                        <a:pt x="60" y="44"/>
                      </a:lnTo>
                      <a:lnTo>
                        <a:pt x="60" y="44"/>
                      </a:lnTo>
                      <a:lnTo>
                        <a:pt x="58" y="48"/>
                      </a:lnTo>
                      <a:lnTo>
                        <a:pt x="56" y="50"/>
                      </a:lnTo>
                      <a:lnTo>
                        <a:pt x="56" y="54"/>
                      </a:lnTo>
                      <a:lnTo>
                        <a:pt x="58" y="56"/>
                      </a:lnTo>
                      <a:lnTo>
                        <a:pt x="68" y="70"/>
                      </a:lnTo>
                      <a:lnTo>
                        <a:pt x="68" y="70"/>
                      </a:lnTo>
                      <a:lnTo>
                        <a:pt x="70" y="78"/>
                      </a:lnTo>
                      <a:lnTo>
                        <a:pt x="68" y="84"/>
                      </a:lnTo>
                      <a:lnTo>
                        <a:pt x="44" y="122"/>
                      </a:lnTo>
                      <a:lnTo>
                        <a:pt x="44" y="122"/>
                      </a:lnTo>
                      <a:lnTo>
                        <a:pt x="38" y="128"/>
                      </a:lnTo>
                      <a:lnTo>
                        <a:pt x="32" y="128"/>
                      </a:lnTo>
                      <a:lnTo>
                        <a:pt x="16" y="126"/>
                      </a:lnTo>
                      <a:lnTo>
                        <a:pt x="16" y="126"/>
                      </a:lnTo>
                      <a:lnTo>
                        <a:pt x="12" y="126"/>
                      </a:lnTo>
                      <a:lnTo>
                        <a:pt x="10" y="128"/>
                      </a:lnTo>
                      <a:lnTo>
                        <a:pt x="8" y="130"/>
                      </a:lnTo>
                      <a:lnTo>
                        <a:pt x="6" y="132"/>
                      </a:lnTo>
                      <a:lnTo>
                        <a:pt x="0" y="168"/>
                      </a:lnTo>
                      <a:lnTo>
                        <a:pt x="0" y="168"/>
                      </a:lnTo>
                      <a:lnTo>
                        <a:pt x="0" y="170"/>
                      </a:lnTo>
                      <a:lnTo>
                        <a:pt x="2" y="174"/>
                      </a:lnTo>
                      <a:lnTo>
                        <a:pt x="4" y="176"/>
                      </a:lnTo>
                      <a:lnTo>
                        <a:pt x="6" y="176"/>
                      </a:lnTo>
                      <a:lnTo>
                        <a:pt x="24" y="180"/>
                      </a:lnTo>
                      <a:lnTo>
                        <a:pt x="24" y="180"/>
                      </a:lnTo>
                      <a:lnTo>
                        <a:pt x="30" y="184"/>
                      </a:lnTo>
                      <a:lnTo>
                        <a:pt x="32" y="190"/>
                      </a:lnTo>
                      <a:lnTo>
                        <a:pt x="44" y="240"/>
                      </a:lnTo>
                      <a:lnTo>
                        <a:pt x="44" y="240"/>
                      </a:lnTo>
                      <a:lnTo>
                        <a:pt x="44" y="248"/>
                      </a:lnTo>
                      <a:lnTo>
                        <a:pt x="40" y="252"/>
                      </a:lnTo>
                      <a:lnTo>
                        <a:pt x="28" y="262"/>
                      </a:lnTo>
                      <a:lnTo>
                        <a:pt x="28" y="262"/>
                      </a:lnTo>
                      <a:lnTo>
                        <a:pt x="26" y="264"/>
                      </a:lnTo>
                      <a:lnTo>
                        <a:pt x="24" y="268"/>
                      </a:lnTo>
                      <a:lnTo>
                        <a:pt x="24" y="270"/>
                      </a:lnTo>
                      <a:lnTo>
                        <a:pt x="26" y="274"/>
                      </a:lnTo>
                      <a:lnTo>
                        <a:pt x="46" y="302"/>
                      </a:lnTo>
                      <a:lnTo>
                        <a:pt x="46" y="302"/>
                      </a:lnTo>
                      <a:lnTo>
                        <a:pt x="48" y="304"/>
                      </a:lnTo>
                      <a:lnTo>
                        <a:pt x="52" y="306"/>
                      </a:lnTo>
                      <a:lnTo>
                        <a:pt x="54" y="306"/>
                      </a:lnTo>
                      <a:lnTo>
                        <a:pt x="58" y="304"/>
                      </a:lnTo>
                      <a:lnTo>
                        <a:pt x="72" y="294"/>
                      </a:lnTo>
                      <a:lnTo>
                        <a:pt x="72" y="294"/>
                      </a:lnTo>
                      <a:lnTo>
                        <a:pt x="78" y="292"/>
                      </a:lnTo>
                      <a:lnTo>
                        <a:pt x="86" y="294"/>
                      </a:lnTo>
                      <a:lnTo>
                        <a:pt x="124" y="318"/>
                      </a:lnTo>
                      <a:lnTo>
                        <a:pt x="124" y="318"/>
                      </a:lnTo>
                      <a:lnTo>
                        <a:pt x="130" y="324"/>
                      </a:lnTo>
                      <a:lnTo>
                        <a:pt x="130" y="330"/>
                      </a:lnTo>
                      <a:lnTo>
                        <a:pt x="128" y="346"/>
                      </a:lnTo>
                      <a:lnTo>
                        <a:pt x="128" y="346"/>
                      </a:lnTo>
                      <a:lnTo>
                        <a:pt x="128" y="350"/>
                      </a:lnTo>
                      <a:lnTo>
                        <a:pt x="130" y="352"/>
                      </a:lnTo>
                      <a:lnTo>
                        <a:pt x="132" y="356"/>
                      </a:lnTo>
                      <a:lnTo>
                        <a:pt x="134" y="356"/>
                      </a:lnTo>
                      <a:lnTo>
                        <a:pt x="170" y="362"/>
                      </a:lnTo>
                      <a:lnTo>
                        <a:pt x="170" y="362"/>
                      </a:lnTo>
                      <a:lnTo>
                        <a:pt x="172" y="362"/>
                      </a:lnTo>
                      <a:lnTo>
                        <a:pt x="176" y="360"/>
                      </a:lnTo>
                      <a:lnTo>
                        <a:pt x="178" y="358"/>
                      </a:lnTo>
                      <a:lnTo>
                        <a:pt x="178" y="356"/>
                      </a:lnTo>
                      <a:lnTo>
                        <a:pt x="182" y="340"/>
                      </a:lnTo>
                      <a:lnTo>
                        <a:pt x="182" y="340"/>
                      </a:lnTo>
                      <a:lnTo>
                        <a:pt x="186" y="334"/>
                      </a:lnTo>
                      <a:lnTo>
                        <a:pt x="192" y="330"/>
                      </a:lnTo>
                      <a:lnTo>
                        <a:pt x="242" y="318"/>
                      </a:lnTo>
                      <a:lnTo>
                        <a:pt x="242" y="318"/>
                      </a:lnTo>
                      <a:lnTo>
                        <a:pt x="248" y="318"/>
                      </a:lnTo>
                      <a:lnTo>
                        <a:pt x="254" y="322"/>
                      </a:lnTo>
                      <a:lnTo>
                        <a:pt x="264" y="334"/>
                      </a:lnTo>
                      <a:lnTo>
                        <a:pt x="264" y="334"/>
                      </a:lnTo>
                      <a:lnTo>
                        <a:pt x="266" y="336"/>
                      </a:lnTo>
                      <a:lnTo>
                        <a:pt x="268" y="338"/>
                      </a:lnTo>
                      <a:lnTo>
                        <a:pt x="272" y="338"/>
                      </a:lnTo>
                      <a:lnTo>
                        <a:pt x="276" y="336"/>
                      </a:lnTo>
                      <a:lnTo>
                        <a:pt x="304" y="316"/>
                      </a:lnTo>
                      <a:lnTo>
                        <a:pt x="304" y="316"/>
                      </a:lnTo>
                      <a:lnTo>
                        <a:pt x="306" y="314"/>
                      </a:lnTo>
                      <a:lnTo>
                        <a:pt x="308" y="310"/>
                      </a:lnTo>
                      <a:lnTo>
                        <a:pt x="308" y="308"/>
                      </a:lnTo>
                      <a:lnTo>
                        <a:pt x="306" y="304"/>
                      </a:lnTo>
                      <a:lnTo>
                        <a:pt x="296" y="292"/>
                      </a:lnTo>
                      <a:lnTo>
                        <a:pt x="296" y="292"/>
                      </a:lnTo>
                      <a:lnTo>
                        <a:pt x="294" y="284"/>
                      </a:lnTo>
                      <a:lnTo>
                        <a:pt x="296" y="278"/>
                      </a:lnTo>
                      <a:lnTo>
                        <a:pt x="320" y="238"/>
                      </a:lnTo>
                      <a:lnTo>
                        <a:pt x="320" y="238"/>
                      </a:lnTo>
                      <a:lnTo>
                        <a:pt x="326" y="234"/>
                      </a:lnTo>
                      <a:lnTo>
                        <a:pt x="332" y="232"/>
                      </a:lnTo>
                      <a:lnTo>
                        <a:pt x="348" y="234"/>
                      </a:lnTo>
                      <a:lnTo>
                        <a:pt x="348" y="234"/>
                      </a:lnTo>
                      <a:lnTo>
                        <a:pt x="352" y="234"/>
                      </a:lnTo>
                      <a:lnTo>
                        <a:pt x="354" y="234"/>
                      </a:lnTo>
                      <a:lnTo>
                        <a:pt x="356" y="230"/>
                      </a:lnTo>
                      <a:lnTo>
                        <a:pt x="358" y="228"/>
                      </a:lnTo>
                      <a:lnTo>
                        <a:pt x="364" y="194"/>
                      </a:lnTo>
                      <a:lnTo>
                        <a:pt x="364" y="194"/>
                      </a:lnTo>
                      <a:lnTo>
                        <a:pt x="364" y="190"/>
                      </a:lnTo>
                      <a:lnTo>
                        <a:pt x="362" y="186"/>
                      </a:lnTo>
                      <a:lnTo>
                        <a:pt x="360" y="184"/>
                      </a:lnTo>
                      <a:lnTo>
                        <a:pt x="356" y="184"/>
                      </a:lnTo>
                      <a:lnTo>
                        <a:pt x="356" y="184"/>
                      </a:lnTo>
                      <a:close/>
                      <a:moveTo>
                        <a:pt x="168" y="262"/>
                      </a:moveTo>
                      <a:lnTo>
                        <a:pt x="168" y="262"/>
                      </a:lnTo>
                      <a:lnTo>
                        <a:pt x="152" y="256"/>
                      </a:lnTo>
                      <a:lnTo>
                        <a:pt x="138" y="250"/>
                      </a:lnTo>
                      <a:lnTo>
                        <a:pt x="126" y="240"/>
                      </a:lnTo>
                      <a:lnTo>
                        <a:pt x="114" y="228"/>
                      </a:lnTo>
                      <a:lnTo>
                        <a:pt x="106" y="214"/>
                      </a:lnTo>
                      <a:lnTo>
                        <a:pt x="102" y="200"/>
                      </a:lnTo>
                      <a:lnTo>
                        <a:pt x="100" y="184"/>
                      </a:lnTo>
                      <a:lnTo>
                        <a:pt x="100" y="166"/>
                      </a:lnTo>
                      <a:lnTo>
                        <a:pt x="100" y="166"/>
                      </a:lnTo>
                      <a:lnTo>
                        <a:pt x="106" y="150"/>
                      </a:lnTo>
                      <a:lnTo>
                        <a:pt x="112" y="136"/>
                      </a:lnTo>
                      <a:lnTo>
                        <a:pt x="122" y="124"/>
                      </a:lnTo>
                      <a:lnTo>
                        <a:pt x="134" y="114"/>
                      </a:lnTo>
                      <a:lnTo>
                        <a:pt x="148" y="106"/>
                      </a:lnTo>
                      <a:lnTo>
                        <a:pt x="162" y="100"/>
                      </a:lnTo>
                      <a:lnTo>
                        <a:pt x="178" y="98"/>
                      </a:lnTo>
                      <a:lnTo>
                        <a:pt x="196" y="100"/>
                      </a:lnTo>
                      <a:lnTo>
                        <a:pt x="196" y="100"/>
                      </a:lnTo>
                      <a:lnTo>
                        <a:pt x="212" y="104"/>
                      </a:lnTo>
                      <a:lnTo>
                        <a:pt x="226" y="112"/>
                      </a:lnTo>
                      <a:lnTo>
                        <a:pt x="238" y="122"/>
                      </a:lnTo>
                      <a:lnTo>
                        <a:pt x="248" y="134"/>
                      </a:lnTo>
                      <a:lnTo>
                        <a:pt x="256" y="146"/>
                      </a:lnTo>
                      <a:lnTo>
                        <a:pt x="262" y="162"/>
                      </a:lnTo>
                      <a:lnTo>
                        <a:pt x="264" y="178"/>
                      </a:lnTo>
                      <a:lnTo>
                        <a:pt x="262" y="194"/>
                      </a:lnTo>
                      <a:lnTo>
                        <a:pt x="262" y="194"/>
                      </a:lnTo>
                      <a:lnTo>
                        <a:pt x="258" y="210"/>
                      </a:lnTo>
                      <a:lnTo>
                        <a:pt x="250" y="224"/>
                      </a:lnTo>
                      <a:lnTo>
                        <a:pt x="242" y="238"/>
                      </a:lnTo>
                      <a:lnTo>
                        <a:pt x="230" y="248"/>
                      </a:lnTo>
                      <a:lnTo>
                        <a:pt x="216" y="256"/>
                      </a:lnTo>
                      <a:lnTo>
                        <a:pt x="200" y="260"/>
                      </a:lnTo>
                      <a:lnTo>
                        <a:pt x="184" y="262"/>
                      </a:lnTo>
                      <a:lnTo>
                        <a:pt x="168" y="262"/>
                      </a:lnTo>
                      <a:lnTo>
                        <a:pt x="168"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sp>
              <p:nvSpPr>
                <p:cNvPr id="27" name="Freeform 60"/>
                <p:cNvSpPr/>
                <p:nvPr/>
              </p:nvSpPr>
              <p:spPr bwMode="auto">
                <a:xfrm>
                  <a:off x="8115300" y="1770063"/>
                  <a:ext cx="120650" cy="120650"/>
                </a:xfrm>
                <a:custGeom>
                  <a:avLst/>
                  <a:gdLst>
                    <a:gd name="T0" fmla="*/ 76 w 76"/>
                    <a:gd name="T1" fmla="*/ 44 h 76"/>
                    <a:gd name="T2" fmla="*/ 76 w 76"/>
                    <a:gd name="T3" fmla="*/ 44 h 76"/>
                    <a:gd name="T4" fmla="*/ 72 w 76"/>
                    <a:gd name="T5" fmla="*/ 52 h 76"/>
                    <a:gd name="T6" fmla="*/ 70 w 76"/>
                    <a:gd name="T7" fmla="*/ 58 h 76"/>
                    <a:gd name="T8" fmla="*/ 66 w 76"/>
                    <a:gd name="T9" fmla="*/ 64 h 76"/>
                    <a:gd name="T10" fmla="*/ 60 w 76"/>
                    <a:gd name="T11" fmla="*/ 70 h 76"/>
                    <a:gd name="T12" fmla="*/ 54 w 76"/>
                    <a:gd name="T13" fmla="*/ 74 h 76"/>
                    <a:gd name="T14" fmla="*/ 46 w 76"/>
                    <a:gd name="T15" fmla="*/ 76 h 76"/>
                    <a:gd name="T16" fmla="*/ 40 w 76"/>
                    <a:gd name="T17" fmla="*/ 76 h 76"/>
                    <a:gd name="T18" fmla="*/ 32 w 76"/>
                    <a:gd name="T19" fmla="*/ 76 h 76"/>
                    <a:gd name="T20" fmla="*/ 32 w 76"/>
                    <a:gd name="T21" fmla="*/ 76 h 76"/>
                    <a:gd name="T22" fmla="*/ 24 w 76"/>
                    <a:gd name="T23" fmla="*/ 74 h 76"/>
                    <a:gd name="T24" fmla="*/ 18 w 76"/>
                    <a:gd name="T25" fmla="*/ 70 h 76"/>
                    <a:gd name="T26" fmla="*/ 12 w 76"/>
                    <a:gd name="T27" fmla="*/ 66 h 76"/>
                    <a:gd name="T28" fmla="*/ 6 w 76"/>
                    <a:gd name="T29" fmla="*/ 60 h 76"/>
                    <a:gd name="T30" fmla="*/ 4 w 76"/>
                    <a:gd name="T31" fmla="*/ 54 h 76"/>
                    <a:gd name="T32" fmla="*/ 0 w 76"/>
                    <a:gd name="T33" fmla="*/ 48 h 76"/>
                    <a:gd name="T34" fmla="*/ 0 w 76"/>
                    <a:gd name="T35" fmla="*/ 40 h 76"/>
                    <a:gd name="T36" fmla="*/ 0 w 76"/>
                    <a:gd name="T37" fmla="*/ 32 h 76"/>
                    <a:gd name="T38" fmla="*/ 0 w 76"/>
                    <a:gd name="T39" fmla="*/ 32 h 76"/>
                    <a:gd name="T40" fmla="*/ 2 w 76"/>
                    <a:gd name="T41" fmla="*/ 24 h 76"/>
                    <a:gd name="T42" fmla="*/ 6 w 76"/>
                    <a:gd name="T43" fmla="*/ 18 h 76"/>
                    <a:gd name="T44" fmla="*/ 10 w 76"/>
                    <a:gd name="T45" fmla="*/ 12 h 76"/>
                    <a:gd name="T46" fmla="*/ 16 w 76"/>
                    <a:gd name="T47" fmla="*/ 8 h 76"/>
                    <a:gd name="T48" fmla="*/ 22 w 76"/>
                    <a:gd name="T49" fmla="*/ 4 h 76"/>
                    <a:gd name="T50" fmla="*/ 30 w 76"/>
                    <a:gd name="T51" fmla="*/ 2 h 76"/>
                    <a:gd name="T52" fmla="*/ 36 w 76"/>
                    <a:gd name="T53" fmla="*/ 0 h 76"/>
                    <a:gd name="T54" fmla="*/ 44 w 76"/>
                    <a:gd name="T55" fmla="*/ 2 h 76"/>
                    <a:gd name="T56" fmla="*/ 44 w 76"/>
                    <a:gd name="T57" fmla="*/ 2 h 76"/>
                    <a:gd name="T58" fmla="*/ 52 w 76"/>
                    <a:gd name="T59" fmla="*/ 4 h 76"/>
                    <a:gd name="T60" fmla="*/ 58 w 76"/>
                    <a:gd name="T61" fmla="*/ 6 h 76"/>
                    <a:gd name="T62" fmla="*/ 64 w 76"/>
                    <a:gd name="T63" fmla="*/ 12 h 76"/>
                    <a:gd name="T64" fmla="*/ 68 w 76"/>
                    <a:gd name="T65" fmla="*/ 16 h 76"/>
                    <a:gd name="T66" fmla="*/ 72 w 76"/>
                    <a:gd name="T67" fmla="*/ 22 h 76"/>
                    <a:gd name="T68" fmla="*/ 74 w 76"/>
                    <a:gd name="T69" fmla="*/ 30 h 76"/>
                    <a:gd name="T70" fmla="*/ 76 w 76"/>
                    <a:gd name="T71" fmla="*/ 38 h 76"/>
                    <a:gd name="T72" fmla="*/ 76 w 76"/>
                    <a:gd name="T73" fmla="*/ 44 h 76"/>
                    <a:gd name="T74" fmla="*/ 76 w 76"/>
                    <a:gd name="T75"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76" y="44"/>
                      </a:moveTo>
                      <a:lnTo>
                        <a:pt x="76" y="44"/>
                      </a:lnTo>
                      <a:lnTo>
                        <a:pt x="72" y="52"/>
                      </a:lnTo>
                      <a:lnTo>
                        <a:pt x="70" y="58"/>
                      </a:lnTo>
                      <a:lnTo>
                        <a:pt x="66" y="64"/>
                      </a:lnTo>
                      <a:lnTo>
                        <a:pt x="60" y="70"/>
                      </a:lnTo>
                      <a:lnTo>
                        <a:pt x="54" y="74"/>
                      </a:lnTo>
                      <a:lnTo>
                        <a:pt x="46" y="76"/>
                      </a:lnTo>
                      <a:lnTo>
                        <a:pt x="40" y="76"/>
                      </a:lnTo>
                      <a:lnTo>
                        <a:pt x="32" y="76"/>
                      </a:lnTo>
                      <a:lnTo>
                        <a:pt x="32" y="76"/>
                      </a:lnTo>
                      <a:lnTo>
                        <a:pt x="24" y="74"/>
                      </a:lnTo>
                      <a:lnTo>
                        <a:pt x="18" y="70"/>
                      </a:lnTo>
                      <a:lnTo>
                        <a:pt x="12" y="66"/>
                      </a:lnTo>
                      <a:lnTo>
                        <a:pt x="6" y="60"/>
                      </a:lnTo>
                      <a:lnTo>
                        <a:pt x="4" y="54"/>
                      </a:lnTo>
                      <a:lnTo>
                        <a:pt x="0" y="48"/>
                      </a:lnTo>
                      <a:lnTo>
                        <a:pt x="0" y="40"/>
                      </a:lnTo>
                      <a:lnTo>
                        <a:pt x="0" y="32"/>
                      </a:lnTo>
                      <a:lnTo>
                        <a:pt x="0" y="32"/>
                      </a:lnTo>
                      <a:lnTo>
                        <a:pt x="2" y="24"/>
                      </a:lnTo>
                      <a:lnTo>
                        <a:pt x="6" y="18"/>
                      </a:lnTo>
                      <a:lnTo>
                        <a:pt x="10" y="12"/>
                      </a:lnTo>
                      <a:lnTo>
                        <a:pt x="16" y="8"/>
                      </a:lnTo>
                      <a:lnTo>
                        <a:pt x="22" y="4"/>
                      </a:lnTo>
                      <a:lnTo>
                        <a:pt x="30" y="2"/>
                      </a:lnTo>
                      <a:lnTo>
                        <a:pt x="36" y="0"/>
                      </a:lnTo>
                      <a:lnTo>
                        <a:pt x="44" y="2"/>
                      </a:lnTo>
                      <a:lnTo>
                        <a:pt x="44" y="2"/>
                      </a:lnTo>
                      <a:lnTo>
                        <a:pt x="52" y="4"/>
                      </a:lnTo>
                      <a:lnTo>
                        <a:pt x="58" y="6"/>
                      </a:lnTo>
                      <a:lnTo>
                        <a:pt x="64" y="12"/>
                      </a:lnTo>
                      <a:lnTo>
                        <a:pt x="68" y="16"/>
                      </a:lnTo>
                      <a:lnTo>
                        <a:pt x="72" y="22"/>
                      </a:lnTo>
                      <a:lnTo>
                        <a:pt x="74" y="30"/>
                      </a:lnTo>
                      <a:lnTo>
                        <a:pt x="76" y="38"/>
                      </a:lnTo>
                      <a:lnTo>
                        <a:pt x="76" y="44"/>
                      </a:lnTo>
                      <a:lnTo>
                        <a:pt x="7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grpSp>
        </p:grpSp>
      </p:grpSp>
      <p:grpSp>
        <p:nvGrpSpPr>
          <p:cNvPr id="28" name="组合 27"/>
          <p:cNvGrpSpPr/>
          <p:nvPr/>
        </p:nvGrpSpPr>
        <p:grpSpPr>
          <a:xfrm>
            <a:off x="1776645" y="3011355"/>
            <a:ext cx="719892" cy="576064"/>
            <a:chOff x="1774726" y="3083362"/>
            <a:chExt cx="720080" cy="576064"/>
          </a:xfrm>
        </p:grpSpPr>
        <p:sp>
          <p:nvSpPr>
            <p:cNvPr id="29" name="圆角矩形 28"/>
            <p:cNvSpPr/>
            <p:nvPr/>
          </p:nvSpPr>
          <p:spPr>
            <a:xfrm>
              <a:off x="1774726" y="3083362"/>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0" name="组合 29"/>
            <p:cNvGrpSpPr/>
            <p:nvPr/>
          </p:nvGrpSpPr>
          <p:grpSpPr>
            <a:xfrm>
              <a:off x="1930281" y="3166909"/>
              <a:ext cx="408970" cy="408970"/>
              <a:chOff x="10182219" y="2867720"/>
              <a:chExt cx="610950" cy="610950"/>
            </a:xfrm>
          </p:grpSpPr>
          <p:grpSp>
            <p:nvGrpSpPr>
              <p:cNvPr id="31" name="组合 30"/>
              <p:cNvGrpSpPr/>
              <p:nvPr/>
            </p:nvGrpSpPr>
            <p:grpSpPr>
              <a:xfrm>
                <a:off x="10239254" y="2959142"/>
                <a:ext cx="496880" cy="428107"/>
                <a:chOff x="2743200" y="128588"/>
                <a:chExt cx="917575" cy="790575"/>
              </a:xfrm>
              <a:solidFill>
                <a:schemeClr val="bg1"/>
              </a:solidFill>
            </p:grpSpPr>
            <p:sp>
              <p:nvSpPr>
                <p:cNvPr id="33" name="Freeform 5"/>
                <p:cNvSpPr/>
                <p:nvPr/>
              </p:nvSpPr>
              <p:spPr bwMode="auto">
                <a:xfrm>
                  <a:off x="2889250" y="128588"/>
                  <a:ext cx="771525" cy="552450"/>
                </a:xfrm>
                <a:custGeom>
                  <a:avLst/>
                  <a:gdLst>
                    <a:gd name="T0" fmla="*/ 446 w 486"/>
                    <a:gd name="T1" fmla="*/ 248 h 348"/>
                    <a:gd name="T2" fmla="*/ 446 w 486"/>
                    <a:gd name="T3" fmla="*/ 248 h 348"/>
                    <a:gd name="T4" fmla="*/ 444 w 486"/>
                    <a:gd name="T5" fmla="*/ 222 h 348"/>
                    <a:gd name="T6" fmla="*/ 440 w 486"/>
                    <a:gd name="T7" fmla="*/ 198 h 348"/>
                    <a:gd name="T8" fmla="*/ 434 w 486"/>
                    <a:gd name="T9" fmla="*/ 174 h 348"/>
                    <a:gd name="T10" fmla="*/ 426 w 486"/>
                    <a:gd name="T11" fmla="*/ 152 h 348"/>
                    <a:gd name="T12" fmla="*/ 416 w 486"/>
                    <a:gd name="T13" fmla="*/ 130 h 348"/>
                    <a:gd name="T14" fmla="*/ 404 w 486"/>
                    <a:gd name="T15" fmla="*/ 110 h 348"/>
                    <a:gd name="T16" fmla="*/ 390 w 486"/>
                    <a:gd name="T17" fmla="*/ 90 h 348"/>
                    <a:gd name="T18" fmla="*/ 372 w 486"/>
                    <a:gd name="T19" fmla="*/ 72 h 348"/>
                    <a:gd name="T20" fmla="*/ 356 w 486"/>
                    <a:gd name="T21" fmla="*/ 56 h 348"/>
                    <a:gd name="T22" fmla="*/ 336 w 486"/>
                    <a:gd name="T23" fmla="*/ 42 h 348"/>
                    <a:gd name="T24" fmla="*/ 316 w 486"/>
                    <a:gd name="T25" fmla="*/ 30 h 348"/>
                    <a:gd name="T26" fmla="*/ 294 w 486"/>
                    <a:gd name="T27" fmla="*/ 20 h 348"/>
                    <a:gd name="T28" fmla="*/ 272 w 486"/>
                    <a:gd name="T29" fmla="*/ 10 h 348"/>
                    <a:gd name="T30" fmla="*/ 248 w 486"/>
                    <a:gd name="T31" fmla="*/ 4 h 348"/>
                    <a:gd name="T32" fmla="*/ 222 w 486"/>
                    <a:gd name="T33" fmla="*/ 0 h 348"/>
                    <a:gd name="T34" fmla="*/ 198 w 486"/>
                    <a:gd name="T35" fmla="*/ 0 h 348"/>
                    <a:gd name="T36" fmla="*/ 198 w 486"/>
                    <a:gd name="T37" fmla="*/ 0 h 348"/>
                    <a:gd name="T38" fmla="*/ 168 w 486"/>
                    <a:gd name="T39" fmla="*/ 2 h 348"/>
                    <a:gd name="T40" fmla="*/ 138 w 486"/>
                    <a:gd name="T41" fmla="*/ 6 h 348"/>
                    <a:gd name="T42" fmla="*/ 112 w 486"/>
                    <a:gd name="T43" fmla="*/ 14 h 348"/>
                    <a:gd name="T44" fmla="*/ 86 w 486"/>
                    <a:gd name="T45" fmla="*/ 26 h 348"/>
                    <a:gd name="T46" fmla="*/ 62 w 486"/>
                    <a:gd name="T47" fmla="*/ 40 h 348"/>
                    <a:gd name="T48" fmla="*/ 38 w 486"/>
                    <a:gd name="T49" fmla="*/ 56 h 348"/>
                    <a:gd name="T50" fmla="*/ 18 w 486"/>
                    <a:gd name="T51" fmla="*/ 76 h 348"/>
                    <a:gd name="T52" fmla="*/ 0 w 486"/>
                    <a:gd name="T53" fmla="*/ 96 h 348"/>
                    <a:gd name="T54" fmla="*/ 0 w 486"/>
                    <a:gd name="T55" fmla="*/ 96 h 348"/>
                    <a:gd name="T56" fmla="*/ 26 w 486"/>
                    <a:gd name="T57" fmla="*/ 82 h 348"/>
                    <a:gd name="T58" fmla="*/ 54 w 486"/>
                    <a:gd name="T59" fmla="*/ 72 h 348"/>
                    <a:gd name="T60" fmla="*/ 84 w 486"/>
                    <a:gd name="T61" fmla="*/ 64 h 348"/>
                    <a:gd name="T62" fmla="*/ 116 w 486"/>
                    <a:gd name="T63" fmla="*/ 62 h 348"/>
                    <a:gd name="T64" fmla="*/ 116 w 486"/>
                    <a:gd name="T65" fmla="*/ 62 h 348"/>
                    <a:gd name="T66" fmla="*/ 136 w 486"/>
                    <a:gd name="T67" fmla="*/ 64 h 348"/>
                    <a:gd name="T68" fmla="*/ 156 w 486"/>
                    <a:gd name="T69" fmla="*/ 66 h 348"/>
                    <a:gd name="T70" fmla="*/ 174 w 486"/>
                    <a:gd name="T71" fmla="*/ 70 h 348"/>
                    <a:gd name="T72" fmla="*/ 194 w 486"/>
                    <a:gd name="T73" fmla="*/ 76 h 348"/>
                    <a:gd name="T74" fmla="*/ 210 w 486"/>
                    <a:gd name="T75" fmla="*/ 84 h 348"/>
                    <a:gd name="T76" fmla="*/ 228 w 486"/>
                    <a:gd name="T77" fmla="*/ 94 h 348"/>
                    <a:gd name="T78" fmla="*/ 242 w 486"/>
                    <a:gd name="T79" fmla="*/ 104 h 348"/>
                    <a:gd name="T80" fmla="*/ 258 w 486"/>
                    <a:gd name="T81" fmla="*/ 116 h 348"/>
                    <a:gd name="T82" fmla="*/ 272 w 486"/>
                    <a:gd name="T83" fmla="*/ 130 h 348"/>
                    <a:gd name="T84" fmla="*/ 284 w 486"/>
                    <a:gd name="T85" fmla="*/ 144 h 348"/>
                    <a:gd name="T86" fmla="*/ 294 w 486"/>
                    <a:gd name="T87" fmla="*/ 158 h 348"/>
                    <a:gd name="T88" fmla="*/ 304 w 486"/>
                    <a:gd name="T89" fmla="*/ 176 h 348"/>
                    <a:gd name="T90" fmla="*/ 312 w 486"/>
                    <a:gd name="T91" fmla="*/ 192 h 348"/>
                    <a:gd name="T92" fmla="*/ 320 w 486"/>
                    <a:gd name="T93" fmla="*/ 210 h 348"/>
                    <a:gd name="T94" fmla="*/ 324 w 486"/>
                    <a:gd name="T95" fmla="*/ 230 h 348"/>
                    <a:gd name="T96" fmla="*/ 328 w 486"/>
                    <a:gd name="T97" fmla="*/ 248 h 348"/>
                    <a:gd name="T98" fmla="*/ 288 w 486"/>
                    <a:gd name="T99" fmla="*/ 248 h 348"/>
                    <a:gd name="T100" fmla="*/ 388 w 486"/>
                    <a:gd name="T101" fmla="*/ 348 h 348"/>
                    <a:gd name="T102" fmla="*/ 486 w 486"/>
                    <a:gd name="T103" fmla="*/ 248 h 348"/>
                    <a:gd name="T104" fmla="*/ 446 w 486"/>
                    <a:gd name="T105" fmla="*/ 2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46" y="248"/>
                      </a:moveTo>
                      <a:lnTo>
                        <a:pt x="446" y="248"/>
                      </a:lnTo>
                      <a:lnTo>
                        <a:pt x="444" y="222"/>
                      </a:lnTo>
                      <a:lnTo>
                        <a:pt x="440" y="198"/>
                      </a:lnTo>
                      <a:lnTo>
                        <a:pt x="434" y="174"/>
                      </a:lnTo>
                      <a:lnTo>
                        <a:pt x="426" y="152"/>
                      </a:lnTo>
                      <a:lnTo>
                        <a:pt x="416" y="130"/>
                      </a:lnTo>
                      <a:lnTo>
                        <a:pt x="404" y="110"/>
                      </a:lnTo>
                      <a:lnTo>
                        <a:pt x="390" y="90"/>
                      </a:lnTo>
                      <a:lnTo>
                        <a:pt x="372" y="72"/>
                      </a:lnTo>
                      <a:lnTo>
                        <a:pt x="356" y="56"/>
                      </a:lnTo>
                      <a:lnTo>
                        <a:pt x="336" y="42"/>
                      </a:lnTo>
                      <a:lnTo>
                        <a:pt x="316" y="30"/>
                      </a:lnTo>
                      <a:lnTo>
                        <a:pt x="294" y="20"/>
                      </a:lnTo>
                      <a:lnTo>
                        <a:pt x="272" y="10"/>
                      </a:lnTo>
                      <a:lnTo>
                        <a:pt x="248" y="4"/>
                      </a:lnTo>
                      <a:lnTo>
                        <a:pt x="222" y="0"/>
                      </a:lnTo>
                      <a:lnTo>
                        <a:pt x="198" y="0"/>
                      </a:lnTo>
                      <a:lnTo>
                        <a:pt x="198" y="0"/>
                      </a:lnTo>
                      <a:lnTo>
                        <a:pt x="168" y="2"/>
                      </a:lnTo>
                      <a:lnTo>
                        <a:pt x="138" y="6"/>
                      </a:lnTo>
                      <a:lnTo>
                        <a:pt x="112" y="14"/>
                      </a:lnTo>
                      <a:lnTo>
                        <a:pt x="86" y="26"/>
                      </a:lnTo>
                      <a:lnTo>
                        <a:pt x="62" y="40"/>
                      </a:lnTo>
                      <a:lnTo>
                        <a:pt x="38" y="56"/>
                      </a:lnTo>
                      <a:lnTo>
                        <a:pt x="18" y="76"/>
                      </a:lnTo>
                      <a:lnTo>
                        <a:pt x="0" y="96"/>
                      </a:lnTo>
                      <a:lnTo>
                        <a:pt x="0" y="96"/>
                      </a:lnTo>
                      <a:lnTo>
                        <a:pt x="26" y="82"/>
                      </a:lnTo>
                      <a:lnTo>
                        <a:pt x="54" y="72"/>
                      </a:lnTo>
                      <a:lnTo>
                        <a:pt x="84" y="64"/>
                      </a:lnTo>
                      <a:lnTo>
                        <a:pt x="116" y="62"/>
                      </a:lnTo>
                      <a:lnTo>
                        <a:pt x="116" y="62"/>
                      </a:lnTo>
                      <a:lnTo>
                        <a:pt x="136" y="64"/>
                      </a:lnTo>
                      <a:lnTo>
                        <a:pt x="156" y="66"/>
                      </a:lnTo>
                      <a:lnTo>
                        <a:pt x="174" y="70"/>
                      </a:lnTo>
                      <a:lnTo>
                        <a:pt x="194" y="76"/>
                      </a:lnTo>
                      <a:lnTo>
                        <a:pt x="210" y="84"/>
                      </a:lnTo>
                      <a:lnTo>
                        <a:pt x="228" y="94"/>
                      </a:lnTo>
                      <a:lnTo>
                        <a:pt x="242" y="104"/>
                      </a:lnTo>
                      <a:lnTo>
                        <a:pt x="258" y="116"/>
                      </a:lnTo>
                      <a:lnTo>
                        <a:pt x="272" y="130"/>
                      </a:lnTo>
                      <a:lnTo>
                        <a:pt x="284" y="144"/>
                      </a:lnTo>
                      <a:lnTo>
                        <a:pt x="294" y="158"/>
                      </a:lnTo>
                      <a:lnTo>
                        <a:pt x="304" y="176"/>
                      </a:lnTo>
                      <a:lnTo>
                        <a:pt x="312" y="192"/>
                      </a:lnTo>
                      <a:lnTo>
                        <a:pt x="320" y="210"/>
                      </a:lnTo>
                      <a:lnTo>
                        <a:pt x="324" y="230"/>
                      </a:lnTo>
                      <a:lnTo>
                        <a:pt x="328" y="248"/>
                      </a:lnTo>
                      <a:lnTo>
                        <a:pt x="288" y="248"/>
                      </a:lnTo>
                      <a:lnTo>
                        <a:pt x="388" y="348"/>
                      </a:lnTo>
                      <a:lnTo>
                        <a:pt x="486" y="248"/>
                      </a:lnTo>
                      <a:lnTo>
                        <a:pt x="446"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sp>
              <p:nvSpPr>
                <p:cNvPr id="34" name="Freeform 6"/>
                <p:cNvSpPr/>
                <p:nvPr/>
              </p:nvSpPr>
              <p:spPr bwMode="auto">
                <a:xfrm>
                  <a:off x="2743200" y="366713"/>
                  <a:ext cx="771525" cy="552450"/>
                </a:xfrm>
                <a:custGeom>
                  <a:avLst/>
                  <a:gdLst>
                    <a:gd name="T0" fmla="*/ 40 w 486"/>
                    <a:gd name="T1" fmla="*/ 98 h 348"/>
                    <a:gd name="T2" fmla="*/ 40 w 486"/>
                    <a:gd name="T3" fmla="*/ 98 h 348"/>
                    <a:gd name="T4" fmla="*/ 42 w 486"/>
                    <a:gd name="T5" fmla="*/ 124 h 348"/>
                    <a:gd name="T6" fmla="*/ 46 w 486"/>
                    <a:gd name="T7" fmla="*/ 148 h 348"/>
                    <a:gd name="T8" fmla="*/ 52 w 486"/>
                    <a:gd name="T9" fmla="*/ 172 h 348"/>
                    <a:gd name="T10" fmla="*/ 60 w 486"/>
                    <a:gd name="T11" fmla="*/ 196 h 348"/>
                    <a:gd name="T12" fmla="*/ 70 w 486"/>
                    <a:gd name="T13" fmla="*/ 216 h 348"/>
                    <a:gd name="T14" fmla="*/ 82 w 486"/>
                    <a:gd name="T15" fmla="*/ 238 h 348"/>
                    <a:gd name="T16" fmla="*/ 98 w 486"/>
                    <a:gd name="T17" fmla="*/ 256 h 348"/>
                    <a:gd name="T18" fmla="*/ 114 w 486"/>
                    <a:gd name="T19" fmla="*/ 274 h 348"/>
                    <a:gd name="T20" fmla="*/ 130 w 486"/>
                    <a:gd name="T21" fmla="*/ 290 h 348"/>
                    <a:gd name="T22" fmla="*/ 150 w 486"/>
                    <a:gd name="T23" fmla="*/ 304 h 348"/>
                    <a:gd name="T24" fmla="*/ 170 w 486"/>
                    <a:gd name="T25" fmla="*/ 318 h 348"/>
                    <a:gd name="T26" fmla="*/ 192 w 486"/>
                    <a:gd name="T27" fmla="*/ 328 h 348"/>
                    <a:gd name="T28" fmla="*/ 216 w 486"/>
                    <a:gd name="T29" fmla="*/ 336 h 348"/>
                    <a:gd name="T30" fmla="*/ 238 w 486"/>
                    <a:gd name="T31" fmla="*/ 342 h 348"/>
                    <a:gd name="T32" fmla="*/ 264 w 486"/>
                    <a:gd name="T33" fmla="*/ 346 h 348"/>
                    <a:gd name="T34" fmla="*/ 290 w 486"/>
                    <a:gd name="T35" fmla="*/ 348 h 348"/>
                    <a:gd name="T36" fmla="*/ 290 w 486"/>
                    <a:gd name="T37" fmla="*/ 348 h 348"/>
                    <a:gd name="T38" fmla="*/ 318 w 486"/>
                    <a:gd name="T39" fmla="*/ 346 h 348"/>
                    <a:gd name="T40" fmla="*/ 348 w 486"/>
                    <a:gd name="T41" fmla="*/ 340 h 348"/>
                    <a:gd name="T42" fmla="*/ 374 w 486"/>
                    <a:gd name="T43" fmla="*/ 332 h 348"/>
                    <a:gd name="T44" fmla="*/ 400 w 486"/>
                    <a:gd name="T45" fmla="*/ 320 h 348"/>
                    <a:gd name="T46" fmla="*/ 424 w 486"/>
                    <a:gd name="T47" fmla="*/ 306 h 348"/>
                    <a:gd name="T48" fmla="*/ 448 w 486"/>
                    <a:gd name="T49" fmla="*/ 290 h 348"/>
                    <a:gd name="T50" fmla="*/ 468 w 486"/>
                    <a:gd name="T51" fmla="*/ 270 h 348"/>
                    <a:gd name="T52" fmla="*/ 486 w 486"/>
                    <a:gd name="T53" fmla="*/ 250 h 348"/>
                    <a:gd name="T54" fmla="*/ 486 w 486"/>
                    <a:gd name="T55" fmla="*/ 250 h 348"/>
                    <a:gd name="T56" fmla="*/ 460 w 486"/>
                    <a:gd name="T57" fmla="*/ 264 h 348"/>
                    <a:gd name="T58" fmla="*/ 432 w 486"/>
                    <a:gd name="T59" fmla="*/ 276 h 348"/>
                    <a:gd name="T60" fmla="*/ 402 w 486"/>
                    <a:gd name="T61" fmla="*/ 282 h 348"/>
                    <a:gd name="T62" fmla="*/ 370 w 486"/>
                    <a:gd name="T63" fmla="*/ 284 h 348"/>
                    <a:gd name="T64" fmla="*/ 370 w 486"/>
                    <a:gd name="T65" fmla="*/ 284 h 348"/>
                    <a:gd name="T66" fmla="*/ 350 w 486"/>
                    <a:gd name="T67" fmla="*/ 284 h 348"/>
                    <a:gd name="T68" fmla="*/ 330 w 486"/>
                    <a:gd name="T69" fmla="*/ 280 h 348"/>
                    <a:gd name="T70" fmla="*/ 312 w 486"/>
                    <a:gd name="T71" fmla="*/ 276 h 348"/>
                    <a:gd name="T72" fmla="*/ 294 w 486"/>
                    <a:gd name="T73" fmla="*/ 270 h 348"/>
                    <a:gd name="T74" fmla="*/ 276 w 486"/>
                    <a:gd name="T75" fmla="*/ 262 h 348"/>
                    <a:gd name="T76" fmla="*/ 258 w 486"/>
                    <a:gd name="T77" fmla="*/ 252 h 348"/>
                    <a:gd name="T78" fmla="*/ 244 w 486"/>
                    <a:gd name="T79" fmla="*/ 242 h 348"/>
                    <a:gd name="T80" fmla="*/ 228 w 486"/>
                    <a:gd name="T81" fmla="*/ 230 h 348"/>
                    <a:gd name="T82" fmla="*/ 214 w 486"/>
                    <a:gd name="T83" fmla="*/ 218 h 348"/>
                    <a:gd name="T84" fmla="*/ 202 w 486"/>
                    <a:gd name="T85" fmla="*/ 204 h 348"/>
                    <a:gd name="T86" fmla="*/ 192 w 486"/>
                    <a:gd name="T87" fmla="*/ 188 h 348"/>
                    <a:gd name="T88" fmla="*/ 182 w 486"/>
                    <a:gd name="T89" fmla="*/ 172 h 348"/>
                    <a:gd name="T90" fmla="*/ 174 w 486"/>
                    <a:gd name="T91" fmla="*/ 154 h 348"/>
                    <a:gd name="T92" fmla="*/ 166 w 486"/>
                    <a:gd name="T93" fmla="*/ 136 h 348"/>
                    <a:gd name="T94" fmla="*/ 162 w 486"/>
                    <a:gd name="T95" fmla="*/ 118 h 348"/>
                    <a:gd name="T96" fmla="*/ 158 w 486"/>
                    <a:gd name="T97" fmla="*/ 98 h 348"/>
                    <a:gd name="T98" fmla="*/ 198 w 486"/>
                    <a:gd name="T99" fmla="*/ 98 h 348"/>
                    <a:gd name="T100" fmla="*/ 100 w 486"/>
                    <a:gd name="T101" fmla="*/ 0 h 348"/>
                    <a:gd name="T102" fmla="*/ 0 w 486"/>
                    <a:gd name="T103" fmla="*/ 98 h 348"/>
                    <a:gd name="T104" fmla="*/ 40 w 486"/>
                    <a:gd name="T105" fmla="*/ 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0" y="98"/>
                      </a:moveTo>
                      <a:lnTo>
                        <a:pt x="40" y="98"/>
                      </a:lnTo>
                      <a:lnTo>
                        <a:pt x="42" y="124"/>
                      </a:lnTo>
                      <a:lnTo>
                        <a:pt x="46" y="148"/>
                      </a:lnTo>
                      <a:lnTo>
                        <a:pt x="52" y="172"/>
                      </a:lnTo>
                      <a:lnTo>
                        <a:pt x="60" y="196"/>
                      </a:lnTo>
                      <a:lnTo>
                        <a:pt x="70" y="216"/>
                      </a:lnTo>
                      <a:lnTo>
                        <a:pt x="82" y="238"/>
                      </a:lnTo>
                      <a:lnTo>
                        <a:pt x="98" y="256"/>
                      </a:lnTo>
                      <a:lnTo>
                        <a:pt x="114" y="274"/>
                      </a:lnTo>
                      <a:lnTo>
                        <a:pt x="130" y="290"/>
                      </a:lnTo>
                      <a:lnTo>
                        <a:pt x="150" y="304"/>
                      </a:lnTo>
                      <a:lnTo>
                        <a:pt x="170" y="318"/>
                      </a:lnTo>
                      <a:lnTo>
                        <a:pt x="192" y="328"/>
                      </a:lnTo>
                      <a:lnTo>
                        <a:pt x="216" y="336"/>
                      </a:lnTo>
                      <a:lnTo>
                        <a:pt x="238" y="342"/>
                      </a:lnTo>
                      <a:lnTo>
                        <a:pt x="264" y="346"/>
                      </a:lnTo>
                      <a:lnTo>
                        <a:pt x="290" y="348"/>
                      </a:lnTo>
                      <a:lnTo>
                        <a:pt x="290" y="348"/>
                      </a:lnTo>
                      <a:lnTo>
                        <a:pt x="318" y="346"/>
                      </a:lnTo>
                      <a:lnTo>
                        <a:pt x="348" y="340"/>
                      </a:lnTo>
                      <a:lnTo>
                        <a:pt x="374" y="332"/>
                      </a:lnTo>
                      <a:lnTo>
                        <a:pt x="400" y="320"/>
                      </a:lnTo>
                      <a:lnTo>
                        <a:pt x="424" y="306"/>
                      </a:lnTo>
                      <a:lnTo>
                        <a:pt x="448" y="290"/>
                      </a:lnTo>
                      <a:lnTo>
                        <a:pt x="468" y="270"/>
                      </a:lnTo>
                      <a:lnTo>
                        <a:pt x="486" y="250"/>
                      </a:lnTo>
                      <a:lnTo>
                        <a:pt x="486" y="250"/>
                      </a:lnTo>
                      <a:lnTo>
                        <a:pt x="460" y="264"/>
                      </a:lnTo>
                      <a:lnTo>
                        <a:pt x="432" y="276"/>
                      </a:lnTo>
                      <a:lnTo>
                        <a:pt x="402" y="282"/>
                      </a:lnTo>
                      <a:lnTo>
                        <a:pt x="370" y="284"/>
                      </a:lnTo>
                      <a:lnTo>
                        <a:pt x="370" y="284"/>
                      </a:lnTo>
                      <a:lnTo>
                        <a:pt x="350" y="284"/>
                      </a:lnTo>
                      <a:lnTo>
                        <a:pt x="330" y="280"/>
                      </a:lnTo>
                      <a:lnTo>
                        <a:pt x="312" y="276"/>
                      </a:lnTo>
                      <a:lnTo>
                        <a:pt x="294" y="270"/>
                      </a:lnTo>
                      <a:lnTo>
                        <a:pt x="276" y="262"/>
                      </a:lnTo>
                      <a:lnTo>
                        <a:pt x="258" y="252"/>
                      </a:lnTo>
                      <a:lnTo>
                        <a:pt x="244" y="242"/>
                      </a:lnTo>
                      <a:lnTo>
                        <a:pt x="228" y="230"/>
                      </a:lnTo>
                      <a:lnTo>
                        <a:pt x="214" y="218"/>
                      </a:lnTo>
                      <a:lnTo>
                        <a:pt x="202" y="204"/>
                      </a:lnTo>
                      <a:lnTo>
                        <a:pt x="192" y="188"/>
                      </a:lnTo>
                      <a:lnTo>
                        <a:pt x="182" y="172"/>
                      </a:lnTo>
                      <a:lnTo>
                        <a:pt x="174" y="154"/>
                      </a:lnTo>
                      <a:lnTo>
                        <a:pt x="166" y="136"/>
                      </a:lnTo>
                      <a:lnTo>
                        <a:pt x="162" y="118"/>
                      </a:lnTo>
                      <a:lnTo>
                        <a:pt x="158" y="98"/>
                      </a:lnTo>
                      <a:lnTo>
                        <a:pt x="198" y="98"/>
                      </a:lnTo>
                      <a:lnTo>
                        <a:pt x="100" y="0"/>
                      </a:lnTo>
                      <a:lnTo>
                        <a:pt x="0" y="98"/>
                      </a:lnTo>
                      <a:lnTo>
                        <a:pt x="40"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grpSp>
          <p:sp>
            <p:nvSpPr>
              <p:cNvPr id="32" name="椭圆 31"/>
              <p:cNvSpPr/>
              <p:nvPr/>
            </p:nvSpPr>
            <p:spPr>
              <a:xfrm>
                <a:off x="10182219" y="2867720"/>
                <a:ext cx="610950" cy="6109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35" name="组合 34"/>
          <p:cNvGrpSpPr/>
          <p:nvPr/>
        </p:nvGrpSpPr>
        <p:grpSpPr>
          <a:xfrm>
            <a:off x="1776645" y="3702632"/>
            <a:ext cx="719892" cy="576064"/>
            <a:chOff x="1774726" y="3774639"/>
            <a:chExt cx="720080" cy="576064"/>
          </a:xfrm>
        </p:grpSpPr>
        <p:sp>
          <p:nvSpPr>
            <p:cNvPr id="36" name="圆角矩形 35"/>
            <p:cNvSpPr/>
            <p:nvPr/>
          </p:nvSpPr>
          <p:spPr>
            <a:xfrm>
              <a:off x="1774726" y="3774639"/>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Freeform 22"/>
            <p:cNvSpPr>
              <a:spLocks noEditPoints="1"/>
            </p:cNvSpPr>
            <p:nvPr/>
          </p:nvSpPr>
          <p:spPr bwMode="black">
            <a:xfrm>
              <a:off x="1930111" y="3858016"/>
              <a:ext cx="409310" cy="409310"/>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305" tIns="41153" rIns="82305" bIns="41153" numCol="1" anchor="t" anchorCtr="0" compatLnSpc="1"/>
            <a:lstStyle/>
            <a:p>
              <a:endParaRPr lang="en-US" sz="1200"/>
            </a:p>
          </p:txBody>
        </p:sp>
      </p:grpSp>
      <p:grpSp>
        <p:nvGrpSpPr>
          <p:cNvPr id="38" name="组合 37"/>
          <p:cNvGrpSpPr/>
          <p:nvPr/>
        </p:nvGrpSpPr>
        <p:grpSpPr>
          <a:xfrm>
            <a:off x="1776645" y="1628800"/>
            <a:ext cx="719892" cy="576064"/>
            <a:chOff x="1774726" y="1700808"/>
            <a:chExt cx="720080" cy="576064"/>
          </a:xfrm>
        </p:grpSpPr>
        <p:sp>
          <p:nvSpPr>
            <p:cNvPr id="39" name="圆角矩形 38"/>
            <p:cNvSpPr/>
            <p:nvPr/>
          </p:nvSpPr>
          <p:spPr>
            <a:xfrm>
              <a:off x="1774726" y="1700808"/>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Freeform 9"/>
            <p:cNvSpPr>
              <a:spLocks noEditPoints="1"/>
            </p:cNvSpPr>
            <p:nvPr/>
          </p:nvSpPr>
          <p:spPr bwMode="auto">
            <a:xfrm>
              <a:off x="1938921" y="1803487"/>
              <a:ext cx="391690" cy="370706"/>
            </a:xfrm>
            <a:custGeom>
              <a:avLst/>
              <a:gdLst>
                <a:gd name="T0" fmla="*/ 176 w 242"/>
                <a:gd name="T1" fmla="*/ 20 h 229"/>
                <a:gd name="T2" fmla="*/ 195 w 242"/>
                <a:gd name="T3" fmla="*/ 0 h 229"/>
                <a:gd name="T4" fmla="*/ 215 w 242"/>
                <a:gd name="T5" fmla="*/ 19 h 229"/>
                <a:gd name="T6" fmla="*/ 196 w 242"/>
                <a:gd name="T7" fmla="*/ 39 h 229"/>
                <a:gd name="T8" fmla="*/ 176 w 242"/>
                <a:gd name="T9" fmla="*/ 20 h 229"/>
                <a:gd name="T10" fmla="*/ 218 w 242"/>
                <a:gd name="T11" fmla="*/ 46 h 229"/>
                <a:gd name="T12" fmla="*/ 196 w 242"/>
                <a:gd name="T13" fmla="*/ 46 h 229"/>
                <a:gd name="T14" fmla="*/ 175 w 242"/>
                <a:gd name="T15" fmla="*/ 47 h 229"/>
                <a:gd name="T16" fmla="*/ 152 w 242"/>
                <a:gd name="T17" fmla="*/ 70 h 229"/>
                <a:gd name="T18" fmla="*/ 153 w 242"/>
                <a:gd name="T19" fmla="*/ 98 h 229"/>
                <a:gd name="T20" fmla="*/ 154 w 242"/>
                <a:gd name="T21" fmla="*/ 98 h 229"/>
                <a:gd name="T22" fmla="*/ 180 w 242"/>
                <a:gd name="T23" fmla="*/ 128 h 229"/>
                <a:gd name="T24" fmla="*/ 181 w 242"/>
                <a:gd name="T25" fmla="*/ 190 h 229"/>
                <a:gd name="T26" fmla="*/ 180 w 242"/>
                <a:gd name="T27" fmla="*/ 199 h 229"/>
                <a:gd name="T28" fmla="*/ 176 w 242"/>
                <a:gd name="T29" fmla="*/ 206 h 229"/>
                <a:gd name="T30" fmla="*/ 178 w 242"/>
                <a:gd name="T31" fmla="*/ 226 h 229"/>
                <a:gd name="T32" fmla="*/ 222 w 242"/>
                <a:gd name="T33" fmla="*/ 225 h 229"/>
                <a:gd name="T34" fmla="*/ 227 w 242"/>
                <a:gd name="T35" fmla="*/ 141 h 229"/>
                <a:gd name="T36" fmla="*/ 242 w 242"/>
                <a:gd name="T37" fmla="*/ 123 h 229"/>
                <a:gd name="T38" fmla="*/ 241 w 242"/>
                <a:gd name="T39" fmla="*/ 68 h 229"/>
                <a:gd name="T40" fmla="*/ 218 w 242"/>
                <a:gd name="T41" fmla="*/ 46 h 229"/>
                <a:gd name="T42" fmla="*/ 49 w 242"/>
                <a:gd name="T43" fmla="*/ 65 h 229"/>
                <a:gd name="T44" fmla="*/ 70 w 242"/>
                <a:gd name="T45" fmla="*/ 42 h 229"/>
                <a:gd name="T46" fmla="*/ 48 w 242"/>
                <a:gd name="T47" fmla="*/ 20 h 229"/>
                <a:gd name="T48" fmla="*/ 26 w 242"/>
                <a:gd name="T49" fmla="*/ 43 h 229"/>
                <a:gd name="T50" fmla="*/ 49 w 242"/>
                <a:gd name="T51" fmla="*/ 65 h 229"/>
                <a:gd name="T52" fmla="*/ 71 w 242"/>
                <a:gd name="T53" fmla="*/ 192 h 229"/>
                <a:gd name="T54" fmla="*/ 70 w 242"/>
                <a:gd name="T55" fmla="*/ 130 h 229"/>
                <a:gd name="T56" fmla="*/ 99 w 242"/>
                <a:gd name="T57" fmla="*/ 99 h 229"/>
                <a:gd name="T58" fmla="*/ 99 w 242"/>
                <a:gd name="T59" fmla="*/ 99 h 229"/>
                <a:gd name="T60" fmla="*/ 99 w 242"/>
                <a:gd name="T61" fmla="*/ 97 h 229"/>
                <a:gd name="T62" fmla="*/ 73 w 242"/>
                <a:gd name="T63" fmla="*/ 71 h 229"/>
                <a:gd name="T64" fmla="*/ 49 w 242"/>
                <a:gd name="T65" fmla="*/ 72 h 229"/>
                <a:gd name="T66" fmla="*/ 25 w 242"/>
                <a:gd name="T67" fmla="*/ 72 h 229"/>
                <a:gd name="T68" fmla="*/ 0 w 242"/>
                <a:gd name="T69" fmla="*/ 99 h 229"/>
                <a:gd name="T70" fmla="*/ 1 w 242"/>
                <a:gd name="T71" fmla="*/ 160 h 229"/>
                <a:gd name="T72" fmla="*/ 18 w 242"/>
                <a:gd name="T73" fmla="*/ 179 h 229"/>
                <a:gd name="T74" fmla="*/ 24 w 242"/>
                <a:gd name="T75" fmla="*/ 229 h 229"/>
                <a:gd name="T76" fmla="*/ 80 w 242"/>
                <a:gd name="T77" fmla="*/ 228 h 229"/>
                <a:gd name="T78" fmla="*/ 81 w 242"/>
                <a:gd name="T79" fmla="*/ 212 h 229"/>
                <a:gd name="T80" fmla="*/ 78 w 242"/>
                <a:gd name="T81" fmla="*/ 209 h 229"/>
                <a:gd name="T82" fmla="*/ 71 w 242"/>
                <a:gd name="T83" fmla="*/ 192 h 229"/>
                <a:gd name="T84" fmla="*/ 124 w 242"/>
                <a:gd name="T85" fmla="*/ 96 h 229"/>
                <a:gd name="T86" fmla="*/ 146 w 242"/>
                <a:gd name="T87" fmla="*/ 74 h 229"/>
                <a:gd name="T88" fmla="*/ 123 w 242"/>
                <a:gd name="T89" fmla="*/ 52 h 229"/>
                <a:gd name="T90" fmla="*/ 102 w 242"/>
                <a:gd name="T91" fmla="*/ 74 h 229"/>
                <a:gd name="T92" fmla="*/ 124 w 242"/>
                <a:gd name="T93" fmla="*/ 96 h 229"/>
                <a:gd name="T94" fmla="*/ 174 w 242"/>
                <a:gd name="T95" fmla="*/ 128 h 229"/>
                <a:gd name="T96" fmla="*/ 153 w 242"/>
                <a:gd name="T97" fmla="*/ 103 h 229"/>
                <a:gd name="T98" fmla="*/ 148 w 242"/>
                <a:gd name="T99" fmla="*/ 103 h 229"/>
                <a:gd name="T100" fmla="*/ 124 w 242"/>
                <a:gd name="T101" fmla="*/ 103 h 229"/>
                <a:gd name="T102" fmla="*/ 100 w 242"/>
                <a:gd name="T103" fmla="*/ 104 h 229"/>
                <a:gd name="T104" fmla="*/ 99 w 242"/>
                <a:gd name="T105" fmla="*/ 104 h 229"/>
                <a:gd name="T106" fmla="*/ 75 w 242"/>
                <a:gd name="T107" fmla="*/ 130 h 229"/>
                <a:gd name="T108" fmla="*/ 77 w 242"/>
                <a:gd name="T109" fmla="*/ 192 h 229"/>
                <a:gd name="T110" fmla="*/ 82 w 242"/>
                <a:gd name="T111" fmla="*/ 205 h 229"/>
                <a:gd name="T112" fmla="*/ 94 w 242"/>
                <a:gd name="T113" fmla="*/ 210 h 229"/>
                <a:gd name="T114" fmla="*/ 96 w 242"/>
                <a:gd name="T115" fmla="*/ 228 h 229"/>
                <a:gd name="T116" fmla="*/ 158 w 242"/>
                <a:gd name="T117" fmla="*/ 226 h 229"/>
                <a:gd name="T118" fmla="*/ 159 w 242"/>
                <a:gd name="T119" fmla="*/ 209 h 229"/>
                <a:gd name="T120" fmla="*/ 175 w 242"/>
                <a:gd name="T121" fmla="*/ 197 h 229"/>
                <a:gd name="T122" fmla="*/ 176 w 242"/>
                <a:gd name="T123" fmla="*/ 190 h 229"/>
                <a:gd name="T124" fmla="*/ 174 w 242"/>
                <a:gd name="T125" fmla="*/ 1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229">
                  <a:moveTo>
                    <a:pt x="176" y="20"/>
                  </a:moveTo>
                  <a:cubicBezTo>
                    <a:pt x="176" y="9"/>
                    <a:pt x="184" y="0"/>
                    <a:pt x="195" y="0"/>
                  </a:cubicBezTo>
                  <a:cubicBezTo>
                    <a:pt x="206" y="0"/>
                    <a:pt x="215" y="8"/>
                    <a:pt x="215" y="19"/>
                  </a:cubicBezTo>
                  <a:cubicBezTo>
                    <a:pt x="216" y="30"/>
                    <a:pt x="207" y="39"/>
                    <a:pt x="196" y="39"/>
                  </a:cubicBezTo>
                  <a:cubicBezTo>
                    <a:pt x="185" y="40"/>
                    <a:pt x="176" y="31"/>
                    <a:pt x="176" y="20"/>
                  </a:cubicBezTo>
                  <a:close/>
                  <a:moveTo>
                    <a:pt x="218" y="46"/>
                  </a:moveTo>
                  <a:cubicBezTo>
                    <a:pt x="196" y="46"/>
                    <a:pt x="196" y="46"/>
                    <a:pt x="196" y="46"/>
                  </a:cubicBezTo>
                  <a:cubicBezTo>
                    <a:pt x="175" y="47"/>
                    <a:pt x="175" y="47"/>
                    <a:pt x="175" y="47"/>
                  </a:cubicBezTo>
                  <a:cubicBezTo>
                    <a:pt x="158" y="47"/>
                    <a:pt x="152" y="60"/>
                    <a:pt x="152" y="70"/>
                  </a:cubicBezTo>
                  <a:cubicBezTo>
                    <a:pt x="153" y="98"/>
                    <a:pt x="153" y="98"/>
                    <a:pt x="153" y="98"/>
                  </a:cubicBezTo>
                  <a:cubicBezTo>
                    <a:pt x="153" y="98"/>
                    <a:pt x="153" y="98"/>
                    <a:pt x="154" y="98"/>
                  </a:cubicBezTo>
                  <a:cubicBezTo>
                    <a:pt x="171" y="100"/>
                    <a:pt x="179" y="115"/>
                    <a:pt x="180" y="128"/>
                  </a:cubicBezTo>
                  <a:cubicBezTo>
                    <a:pt x="181" y="190"/>
                    <a:pt x="181" y="190"/>
                    <a:pt x="181" y="190"/>
                  </a:cubicBezTo>
                  <a:cubicBezTo>
                    <a:pt x="181" y="193"/>
                    <a:pt x="181" y="196"/>
                    <a:pt x="180" y="199"/>
                  </a:cubicBezTo>
                  <a:cubicBezTo>
                    <a:pt x="179" y="202"/>
                    <a:pt x="177" y="204"/>
                    <a:pt x="176" y="206"/>
                  </a:cubicBezTo>
                  <a:cubicBezTo>
                    <a:pt x="178" y="226"/>
                    <a:pt x="178" y="226"/>
                    <a:pt x="178" y="226"/>
                  </a:cubicBezTo>
                  <a:cubicBezTo>
                    <a:pt x="222" y="225"/>
                    <a:pt x="222" y="225"/>
                    <a:pt x="222" y="225"/>
                  </a:cubicBezTo>
                  <a:cubicBezTo>
                    <a:pt x="227" y="141"/>
                    <a:pt x="227" y="141"/>
                    <a:pt x="227" y="141"/>
                  </a:cubicBezTo>
                  <a:cubicBezTo>
                    <a:pt x="227" y="141"/>
                    <a:pt x="242" y="139"/>
                    <a:pt x="242" y="123"/>
                  </a:cubicBezTo>
                  <a:cubicBezTo>
                    <a:pt x="241" y="68"/>
                    <a:pt x="241" y="68"/>
                    <a:pt x="241" y="68"/>
                  </a:cubicBezTo>
                  <a:cubicBezTo>
                    <a:pt x="241" y="58"/>
                    <a:pt x="234" y="45"/>
                    <a:pt x="218" y="46"/>
                  </a:cubicBezTo>
                  <a:close/>
                  <a:moveTo>
                    <a:pt x="49" y="65"/>
                  </a:moveTo>
                  <a:cubicBezTo>
                    <a:pt x="61" y="64"/>
                    <a:pt x="71" y="54"/>
                    <a:pt x="70" y="42"/>
                  </a:cubicBezTo>
                  <a:cubicBezTo>
                    <a:pt x="70" y="30"/>
                    <a:pt x="60" y="20"/>
                    <a:pt x="48" y="20"/>
                  </a:cubicBezTo>
                  <a:cubicBezTo>
                    <a:pt x="36" y="21"/>
                    <a:pt x="26" y="31"/>
                    <a:pt x="26" y="43"/>
                  </a:cubicBezTo>
                  <a:cubicBezTo>
                    <a:pt x="27" y="55"/>
                    <a:pt x="37" y="65"/>
                    <a:pt x="49" y="65"/>
                  </a:cubicBezTo>
                  <a:close/>
                  <a:moveTo>
                    <a:pt x="71" y="192"/>
                  </a:moveTo>
                  <a:cubicBezTo>
                    <a:pt x="70" y="130"/>
                    <a:pt x="70" y="130"/>
                    <a:pt x="70" y="130"/>
                  </a:cubicBezTo>
                  <a:cubicBezTo>
                    <a:pt x="70" y="115"/>
                    <a:pt x="80" y="100"/>
                    <a:pt x="99" y="99"/>
                  </a:cubicBezTo>
                  <a:cubicBezTo>
                    <a:pt x="99" y="99"/>
                    <a:pt x="99" y="99"/>
                    <a:pt x="99" y="99"/>
                  </a:cubicBezTo>
                  <a:cubicBezTo>
                    <a:pt x="99" y="97"/>
                    <a:pt x="99" y="97"/>
                    <a:pt x="99" y="97"/>
                  </a:cubicBezTo>
                  <a:cubicBezTo>
                    <a:pt x="99" y="86"/>
                    <a:pt x="91" y="71"/>
                    <a:pt x="73" y="71"/>
                  </a:cubicBezTo>
                  <a:cubicBezTo>
                    <a:pt x="49" y="72"/>
                    <a:pt x="49" y="72"/>
                    <a:pt x="49" y="72"/>
                  </a:cubicBezTo>
                  <a:cubicBezTo>
                    <a:pt x="25" y="72"/>
                    <a:pt x="25" y="72"/>
                    <a:pt x="25" y="72"/>
                  </a:cubicBezTo>
                  <a:cubicBezTo>
                    <a:pt x="7" y="73"/>
                    <a:pt x="0" y="88"/>
                    <a:pt x="0" y="99"/>
                  </a:cubicBezTo>
                  <a:cubicBezTo>
                    <a:pt x="1" y="160"/>
                    <a:pt x="1" y="160"/>
                    <a:pt x="1" y="160"/>
                  </a:cubicBezTo>
                  <a:cubicBezTo>
                    <a:pt x="2" y="178"/>
                    <a:pt x="18" y="179"/>
                    <a:pt x="18" y="179"/>
                  </a:cubicBezTo>
                  <a:cubicBezTo>
                    <a:pt x="24" y="229"/>
                    <a:pt x="24" y="229"/>
                    <a:pt x="24" y="229"/>
                  </a:cubicBezTo>
                  <a:cubicBezTo>
                    <a:pt x="80" y="228"/>
                    <a:pt x="80" y="228"/>
                    <a:pt x="80" y="228"/>
                  </a:cubicBezTo>
                  <a:cubicBezTo>
                    <a:pt x="81" y="212"/>
                    <a:pt x="81" y="212"/>
                    <a:pt x="81" y="212"/>
                  </a:cubicBezTo>
                  <a:cubicBezTo>
                    <a:pt x="80" y="211"/>
                    <a:pt x="79" y="210"/>
                    <a:pt x="78" y="209"/>
                  </a:cubicBezTo>
                  <a:cubicBezTo>
                    <a:pt x="74" y="205"/>
                    <a:pt x="72" y="199"/>
                    <a:pt x="71" y="192"/>
                  </a:cubicBezTo>
                  <a:close/>
                  <a:moveTo>
                    <a:pt x="124" y="96"/>
                  </a:moveTo>
                  <a:cubicBezTo>
                    <a:pt x="136" y="96"/>
                    <a:pt x="146" y="86"/>
                    <a:pt x="146" y="74"/>
                  </a:cubicBezTo>
                  <a:cubicBezTo>
                    <a:pt x="146" y="61"/>
                    <a:pt x="135" y="52"/>
                    <a:pt x="123" y="52"/>
                  </a:cubicBezTo>
                  <a:cubicBezTo>
                    <a:pt x="111" y="52"/>
                    <a:pt x="101" y="62"/>
                    <a:pt x="102" y="74"/>
                  </a:cubicBezTo>
                  <a:cubicBezTo>
                    <a:pt x="102" y="87"/>
                    <a:pt x="112" y="96"/>
                    <a:pt x="124" y="96"/>
                  </a:cubicBezTo>
                  <a:close/>
                  <a:moveTo>
                    <a:pt x="174" y="128"/>
                  </a:moveTo>
                  <a:cubicBezTo>
                    <a:pt x="174" y="118"/>
                    <a:pt x="168" y="105"/>
                    <a:pt x="153" y="103"/>
                  </a:cubicBezTo>
                  <a:cubicBezTo>
                    <a:pt x="151" y="103"/>
                    <a:pt x="150" y="103"/>
                    <a:pt x="148" y="103"/>
                  </a:cubicBezTo>
                  <a:cubicBezTo>
                    <a:pt x="124" y="103"/>
                    <a:pt x="124" y="103"/>
                    <a:pt x="124" y="103"/>
                  </a:cubicBezTo>
                  <a:cubicBezTo>
                    <a:pt x="100" y="104"/>
                    <a:pt x="100" y="104"/>
                    <a:pt x="100" y="104"/>
                  </a:cubicBezTo>
                  <a:cubicBezTo>
                    <a:pt x="100" y="104"/>
                    <a:pt x="100" y="104"/>
                    <a:pt x="99" y="104"/>
                  </a:cubicBezTo>
                  <a:cubicBezTo>
                    <a:pt x="82" y="105"/>
                    <a:pt x="75" y="119"/>
                    <a:pt x="75" y="130"/>
                  </a:cubicBezTo>
                  <a:cubicBezTo>
                    <a:pt x="77" y="192"/>
                    <a:pt x="77" y="192"/>
                    <a:pt x="77" y="192"/>
                  </a:cubicBezTo>
                  <a:cubicBezTo>
                    <a:pt x="77" y="198"/>
                    <a:pt x="79" y="202"/>
                    <a:pt x="82" y="205"/>
                  </a:cubicBezTo>
                  <a:cubicBezTo>
                    <a:pt x="87" y="210"/>
                    <a:pt x="94" y="210"/>
                    <a:pt x="94" y="210"/>
                  </a:cubicBezTo>
                  <a:cubicBezTo>
                    <a:pt x="96" y="228"/>
                    <a:pt x="96" y="228"/>
                    <a:pt x="96" y="228"/>
                  </a:cubicBezTo>
                  <a:cubicBezTo>
                    <a:pt x="158" y="226"/>
                    <a:pt x="158" y="226"/>
                    <a:pt x="158" y="226"/>
                  </a:cubicBezTo>
                  <a:cubicBezTo>
                    <a:pt x="159" y="209"/>
                    <a:pt x="159" y="209"/>
                    <a:pt x="159" y="209"/>
                  </a:cubicBezTo>
                  <a:cubicBezTo>
                    <a:pt x="159" y="209"/>
                    <a:pt x="171" y="208"/>
                    <a:pt x="175" y="197"/>
                  </a:cubicBezTo>
                  <a:cubicBezTo>
                    <a:pt x="175" y="195"/>
                    <a:pt x="176" y="193"/>
                    <a:pt x="176" y="190"/>
                  </a:cubicBezTo>
                  <a:lnTo>
                    <a:pt x="174" y="128"/>
                  </a:lnTo>
                  <a:close/>
                </a:path>
              </a:pathLst>
            </a:custGeom>
            <a:solidFill>
              <a:schemeClr val="bg1"/>
            </a:solid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grpSp>
      <p:grpSp>
        <p:nvGrpSpPr>
          <p:cNvPr id="41" name="组合 40"/>
          <p:cNvGrpSpPr/>
          <p:nvPr/>
        </p:nvGrpSpPr>
        <p:grpSpPr>
          <a:xfrm>
            <a:off x="1776645" y="5085185"/>
            <a:ext cx="719892" cy="576064"/>
            <a:chOff x="1774726" y="5157192"/>
            <a:chExt cx="720080" cy="576064"/>
          </a:xfrm>
        </p:grpSpPr>
        <p:sp>
          <p:nvSpPr>
            <p:cNvPr id="42" name="圆角矩形 41"/>
            <p:cNvSpPr/>
            <p:nvPr/>
          </p:nvSpPr>
          <p:spPr>
            <a:xfrm>
              <a:off x="1774726" y="5157192"/>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3" name="Group 152"/>
            <p:cNvGrpSpPr/>
            <p:nvPr/>
          </p:nvGrpSpPr>
          <p:grpSpPr>
            <a:xfrm>
              <a:off x="1924776" y="5235234"/>
              <a:ext cx="419980" cy="419980"/>
              <a:chOff x="425450" y="5729288"/>
              <a:chExt cx="717550" cy="717550"/>
            </a:xfrm>
            <a:solidFill>
              <a:schemeClr val="bg1"/>
            </a:solidFill>
          </p:grpSpPr>
          <p:sp>
            <p:nvSpPr>
              <p:cNvPr id="44" name="Freeform 23"/>
              <p:cNvSpPr>
                <a:spLocks noEditPoints="1"/>
              </p:cNvSpPr>
              <p:nvPr/>
            </p:nvSpPr>
            <p:spPr bwMode="auto">
              <a:xfrm>
                <a:off x="425450" y="5729288"/>
                <a:ext cx="717550" cy="717550"/>
              </a:xfrm>
              <a:custGeom>
                <a:avLst/>
                <a:gdLst>
                  <a:gd name="T0" fmla="*/ 320 w 358"/>
                  <a:gd name="T1" fmla="*/ 70 h 358"/>
                  <a:gd name="T2" fmla="*/ 178 w 358"/>
                  <a:gd name="T3" fmla="*/ 0 h 358"/>
                  <a:gd name="T4" fmla="*/ 69 w 358"/>
                  <a:gd name="T5" fmla="*/ 38 h 358"/>
                  <a:gd name="T6" fmla="*/ 0 w 358"/>
                  <a:gd name="T7" fmla="*/ 180 h 358"/>
                  <a:gd name="T8" fmla="*/ 37 w 358"/>
                  <a:gd name="T9" fmla="*/ 289 h 358"/>
                  <a:gd name="T10" fmla="*/ 179 w 358"/>
                  <a:gd name="T11" fmla="*/ 358 h 358"/>
                  <a:gd name="T12" fmla="*/ 179 w 358"/>
                  <a:gd name="T13" fmla="*/ 358 h 358"/>
                  <a:gd name="T14" fmla="*/ 288 w 358"/>
                  <a:gd name="T15" fmla="*/ 321 h 358"/>
                  <a:gd name="T16" fmla="*/ 358 w 358"/>
                  <a:gd name="T17" fmla="*/ 179 h 358"/>
                  <a:gd name="T18" fmla="*/ 320 w 358"/>
                  <a:gd name="T19" fmla="*/ 70 h 358"/>
                  <a:gd name="T20" fmla="*/ 297 w 358"/>
                  <a:gd name="T21" fmla="*/ 210 h 358"/>
                  <a:gd name="T22" fmla="*/ 291 w 358"/>
                  <a:gd name="T23" fmla="*/ 216 h 358"/>
                  <a:gd name="T24" fmla="*/ 284 w 358"/>
                  <a:gd name="T25" fmla="*/ 220 h 358"/>
                  <a:gd name="T26" fmla="*/ 303 w 358"/>
                  <a:gd name="T27" fmla="*/ 269 h 358"/>
                  <a:gd name="T28" fmla="*/ 272 w 358"/>
                  <a:gd name="T29" fmla="*/ 300 h 358"/>
                  <a:gd name="T30" fmla="*/ 196 w 358"/>
                  <a:gd name="T31" fmla="*/ 331 h 358"/>
                  <a:gd name="T32" fmla="*/ 176 w 358"/>
                  <a:gd name="T33" fmla="*/ 299 h 358"/>
                  <a:gd name="T34" fmla="*/ 162 w 358"/>
                  <a:gd name="T35" fmla="*/ 305 h 358"/>
                  <a:gd name="T36" fmla="*/ 177 w 358"/>
                  <a:gd name="T37" fmla="*/ 332 h 358"/>
                  <a:gd name="T38" fmla="*/ 77 w 358"/>
                  <a:gd name="T39" fmla="*/ 294 h 358"/>
                  <a:gd name="T40" fmla="*/ 78 w 358"/>
                  <a:gd name="T41" fmla="*/ 294 h 358"/>
                  <a:gd name="T42" fmla="*/ 122 w 358"/>
                  <a:gd name="T43" fmla="*/ 288 h 358"/>
                  <a:gd name="T44" fmla="*/ 117 w 358"/>
                  <a:gd name="T45" fmla="*/ 272 h 358"/>
                  <a:gd name="T46" fmla="*/ 78 w 358"/>
                  <a:gd name="T47" fmla="*/ 278 h 358"/>
                  <a:gd name="T48" fmla="*/ 60 w 358"/>
                  <a:gd name="T49" fmla="*/ 276 h 358"/>
                  <a:gd name="T50" fmla="*/ 58 w 358"/>
                  <a:gd name="T51" fmla="*/ 273 h 358"/>
                  <a:gd name="T52" fmla="*/ 26 w 358"/>
                  <a:gd name="T53" fmla="*/ 180 h 358"/>
                  <a:gd name="T54" fmla="*/ 43 w 358"/>
                  <a:gd name="T55" fmla="*/ 110 h 358"/>
                  <a:gd name="T56" fmla="*/ 82 w 358"/>
                  <a:gd name="T57" fmla="*/ 102 h 358"/>
                  <a:gd name="T58" fmla="*/ 105 w 358"/>
                  <a:gd name="T59" fmla="*/ 104 h 358"/>
                  <a:gd name="T60" fmla="*/ 109 w 358"/>
                  <a:gd name="T61" fmla="*/ 88 h 358"/>
                  <a:gd name="T62" fmla="*/ 82 w 358"/>
                  <a:gd name="T63" fmla="*/ 86 h 358"/>
                  <a:gd name="T64" fmla="*/ 55 w 358"/>
                  <a:gd name="T65" fmla="*/ 89 h 358"/>
                  <a:gd name="T66" fmla="*/ 85 w 358"/>
                  <a:gd name="T67" fmla="*/ 58 h 358"/>
                  <a:gd name="T68" fmla="*/ 167 w 358"/>
                  <a:gd name="T69" fmla="*/ 27 h 358"/>
                  <a:gd name="T70" fmla="*/ 146 w 358"/>
                  <a:gd name="T71" fmla="*/ 68 h 358"/>
                  <a:gd name="T72" fmla="*/ 162 w 358"/>
                  <a:gd name="T73" fmla="*/ 72 h 358"/>
                  <a:gd name="T74" fmla="*/ 187 w 358"/>
                  <a:gd name="T75" fmla="*/ 27 h 358"/>
                  <a:gd name="T76" fmla="*/ 300 w 358"/>
                  <a:gd name="T77" fmla="*/ 86 h 358"/>
                  <a:gd name="T78" fmla="*/ 304 w 358"/>
                  <a:gd name="T79" fmla="*/ 92 h 358"/>
                  <a:gd name="T80" fmla="*/ 283 w 358"/>
                  <a:gd name="T81" fmla="*/ 152 h 358"/>
                  <a:gd name="T82" fmla="*/ 296 w 358"/>
                  <a:gd name="T83" fmla="*/ 161 h 358"/>
                  <a:gd name="T84" fmla="*/ 317 w 358"/>
                  <a:gd name="T85" fmla="*/ 114 h 358"/>
                  <a:gd name="T86" fmla="*/ 332 w 358"/>
                  <a:gd name="T87" fmla="*/ 179 h 358"/>
                  <a:gd name="T88" fmla="*/ 315 w 358"/>
                  <a:gd name="T89" fmla="*/ 248 h 358"/>
                  <a:gd name="T90" fmla="*/ 297 w 358"/>
                  <a:gd name="T91" fmla="*/ 21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20" y="70"/>
                    </a:moveTo>
                    <a:cubicBezTo>
                      <a:pt x="285" y="24"/>
                      <a:pt x="232" y="0"/>
                      <a:pt x="178" y="0"/>
                    </a:cubicBezTo>
                    <a:cubicBezTo>
                      <a:pt x="140" y="0"/>
                      <a:pt x="102" y="13"/>
                      <a:pt x="69" y="38"/>
                    </a:cubicBezTo>
                    <a:cubicBezTo>
                      <a:pt x="23" y="73"/>
                      <a:pt x="0" y="126"/>
                      <a:pt x="0" y="180"/>
                    </a:cubicBezTo>
                    <a:cubicBezTo>
                      <a:pt x="0" y="218"/>
                      <a:pt x="12" y="256"/>
                      <a:pt x="37" y="289"/>
                    </a:cubicBezTo>
                    <a:cubicBezTo>
                      <a:pt x="72" y="335"/>
                      <a:pt x="125" y="358"/>
                      <a:pt x="179" y="358"/>
                    </a:cubicBezTo>
                    <a:cubicBezTo>
                      <a:pt x="179" y="358"/>
                      <a:pt x="179" y="358"/>
                      <a:pt x="179" y="358"/>
                    </a:cubicBezTo>
                    <a:cubicBezTo>
                      <a:pt x="217" y="358"/>
                      <a:pt x="256" y="346"/>
                      <a:pt x="288" y="321"/>
                    </a:cubicBezTo>
                    <a:cubicBezTo>
                      <a:pt x="334" y="286"/>
                      <a:pt x="358" y="233"/>
                      <a:pt x="358" y="179"/>
                    </a:cubicBezTo>
                    <a:cubicBezTo>
                      <a:pt x="358" y="141"/>
                      <a:pt x="345" y="102"/>
                      <a:pt x="320" y="70"/>
                    </a:cubicBezTo>
                    <a:close/>
                    <a:moveTo>
                      <a:pt x="297" y="210"/>
                    </a:moveTo>
                    <a:cubicBezTo>
                      <a:pt x="295" y="212"/>
                      <a:pt x="293" y="214"/>
                      <a:pt x="291" y="216"/>
                    </a:cubicBezTo>
                    <a:cubicBezTo>
                      <a:pt x="289" y="218"/>
                      <a:pt x="286" y="219"/>
                      <a:pt x="284" y="220"/>
                    </a:cubicBezTo>
                    <a:cubicBezTo>
                      <a:pt x="295" y="237"/>
                      <a:pt x="302" y="254"/>
                      <a:pt x="303" y="269"/>
                    </a:cubicBezTo>
                    <a:cubicBezTo>
                      <a:pt x="294" y="280"/>
                      <a:pt x="284" y="291"/>
                      <a:pt x="272" y="300"/>
                    </a:cubicBezTo>
                    <a:cubicBezTo>
                      <a:pt x="249" y="318"/>
                      <a:pt x="223" y="328"/>
                      <a:pt x="196" y="331"/>
                    </a:cubicBezTo>
                    <a:cubicBezTo>
                      <a:pt x="189" y="321"/>
                      <a:pt x="182" y="310"/>
                      <a:pt x="176" y="299"/>
                    </a:cubicBezTo>
                    <a:cubicBezTo>
                      <a:pt x="172" y="302"/>
                      <a:pt x="167" y="304"/>
                      <a:pt x="162" y="305"/>
                    </a:cubicBezTo>
                    <a:cubicBezTo>
                      <a:pt x="166" y="314"/>
                      <a:pt x="172" y="324"/>
                      <a:pt x="177" y="332"/>
                    </a:cubicBezTo>
                    <a:cubicBezTo>
                      <a:pt x="141" y="332"/>
                      <a:pt x="105" y="319"/>
                      <a:pt x="77" y="294"/>
                    </a:cubicBezTo>
                    <a:cubicBezTo>
                      <a:pt x="77" y="294"/>
                      <a:pt x="78" y="294"/>
                      <a:pt x="78" y="294"/>
                    </a:cubicBezTo>
                    <a:cubicBezTo>
                      <a:pt x="92" y="294"/>
                      <a:pt x="107" y="291"/>
                      <a:pt x="122" y="288"/>
                    </a:cubicBezTo>
                    <a:cubicBezTo>
                      <a:pt x="119" y="283"/>
                      <a:pt x="117" y="278"/>
                      <a:pt x="117" y="272"/>
                    </a:cubicBezTo>
                    <a:cubicBezTo>
                      <a:pt x="103" y="276"/>
                      <a:pt x="90" y="278"/>
                      <a:pt x="78" y="278"/>
                    </a:cubicBezTo>
                    <a:cubicBezTo>
                      <a:pt x="72" y="278"/>
                      <a:pt x="66" y="277"/>
                      <a:pt x="60" y="276"/>
                    </a:cubicBezTo>
                    <a:cubicBezTo>
                      <a:pt x="59" y="275"/>
                      <a:pt x="58" y="274"/>
                      <a:pt x="58" y="273"/>
                    </a:cubicBezTo>
                    <a:cubicBezTo>
                      <a:pt x="36" y="245"/>
                      <a:pt x="26" y="212"/>
                      <a:pt x="26" y="180"/>
                    </a:cubicBezTo>
                    <a:cubicBezTo>
                      <a:pt x="26" y="155"/>
                      <a:pt x="31" y="131"/>
                      <a:pt x="43" y="110"/>
                    </a:cubicBezTo>
                    <a:cubicBezTo>
                      <a:pt x="54" y="104"/>
                      <a:pt x="68" y="102"/>
                      <a:pt x="82" y="102"/>
                    </a:cubicBezTo>
                    <a:cubicBezTo>
                      <a:pt x="90" y="102"/>
                      <a:pt x="97" y="103"/>
                      <a:pt x="105" y="104"/>
                    </a:cubicBezTo>
                    <a:cubicBezTo>
                      <a:pt x="105" y="99"/>
                      <a:pt x="107" y="93"/>
                      <a:pt x="109" y="88"/>
                    </a:cubicBezTo>
                    <a:cubicBezTo>
                      <a:pt x="100" y="87"/>
                      <a:pt x="91" y="86"/>
                      <a:pt x="82" y="86"/>
                    </a:cubicBezTo>
                    <a:cubicBezTo>
                      <a:pt x="73" y="86"/>
                      <a:pt x="64" y="87"/>
                      <a:pt x="55" y="89"/>
                    </a:cubicBezTo>
                    <a:cubicBezTo>
                      <a:pt x="64" y="78"/>
                      <a:pt x="73" y="67"/>
                      <a:pt x="85" y="58"/>
                    </a:cubicBezTo>
                    <a:cubicBezTo>
                      <a:pt x="110" y="39"/>
                      <a:pt x="138" y="29"/>
                      <a:pt x="167" y="27"/>
                    </a:cubicBezTo>
                    <a:cubicBezTo>
                      <a:pt x="159" y="40"/>
                      <a:pt x="152" y="53"/>
                      <a:pt x="146" y="68"/>
                    </a:cubicBezTo>
                    <a:cubicBezTo>
                      <a:pt x="152" y="68"/>
                      <a:pt x="157" y="70"/>
                      <a:pt x="162" y="72"/>
                    </a:cubicBezTo>
                    <a:cubicBezTo>
                      <a:pt x="168" y="56"/>
                      <a:pt x="177" y="40"/>
                      <a:pt x="187" y="27"/>
                    </a:cubicBezTo>
                    <a:cubicBezTo>
                      <a:pt x="230" y="29"/>
                      <a:pt x="271" y="49"/>
                      <a:pt x="300" y="86"/>
                    </a:cubicBezTo>
                    <a:cubicBezTo>
                      <a:pt x="301" y="88"/>
                      <a:pt x="303" y="90"/>
                      <a:pt x="304" y="92"/>
                    </a:cubicBezTo>
                    <a:cubicBezTo>
                      <a:pt x="303" y="111"/>
                      <a:pt x="296" y="132"/>
                      <a:pt x="283" y="152"/>
                    </a:cubicBezTo>
                    <a:cubicBezTo>
                      <a:pt x="288" y="154"/>
                      <a:pt x="292" y="157"/>
                      <a:pt x="296" y="161"/>
                    </a:cubicBezTo>
                    <a:cubicBezTo>
                      <a:pt x="306" y="146"/>
                      <a:pt x="313" y="130"/>
                      <a:pt x="317" y="114"/>
                    </a:cubicBezTo>
                    <a:cubicBezTo>
                      <a:pt x="327" y="135"/>
                      <a:pt x="332" y="157"/>
                      <a:pt x="332" y="179"/>
                    </a:cubicBezTo>
                    <a:cubicBezTo>
                      <a:pt x="332" y="203"/>
                      <a:pt x="326" y="227"/>
                      <a:pt x="315" y="248"/>
                    </a:cubicBezTo>
                    <a:cubicBezTo>
                      <a:pt x="312" y="235"/>
                      <a:pt x="305" y="223"/>
                      <a:pt x="297" y="210"/>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5" name="Freeform 24"/>
              <p:cNvSpPr/>
              <p:nvPr/>
            </p:nvSpPr>
            <p:spPr bwMode="auto">
              <a:xfrm>
                <a:off x="793750" y="6143625"/>
                <a:ext cx="127000" cy="103188"/>
              </a:xfrm>
              <a:custGeom>
                <a:avLst/>
                <a:gdLst>
                  <a:gd name="T0" fmla="*/ 0 w 63"/>
                  <a:gd name="T1" fmla="*/ 37 h 51"/>
                  <a:gd name="T2" fmla="*/ 0 w 63"/>
                  <a:gd name="T3" fmla="*/ 38 h 51"/>
                  <a:gd name="T4" fmla="*/ 7 w 63"/>
                  <a:gd name="T5" fmla="*/ 51 h 51"/>
                  <a:gd name="T6" fmla="*/ 52 w 63"/>
                  <a:gd name="T7" fmla="*/ 20 h 51"/>
                  <a:gd name="T8" fmla="*/ 63 w 63"/>
                  <a:gd name="T9" fmla="*/ 11 h 51"/>
                  <a:gd name="T10" fmla="*/ 53 w 63"/>
                  <a:gd name="T11" fmla="*/ 2 h 51"/>
                  <a:gd name="T12" fmla="*/ 52 w 63"/>
                  <a:gd name="T13" fmla="*/ 0 h 51"/>
                  <a:gd name="T14" fmla="*/ 42 w 63"/>
                  <a:gd name="T15" fmla="*/ 8 h 51"/>
                  <a:gd name="T16" fmla="*/ 0 w 63"/>
                  <a:gd name="T17"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1">
                    <a:moveTo>
                      <a:pt x="0" y="37"/>
                    </a:moveTo>
                    <a:cubicBezTo>
                      <a:pt x="0" y="37"/>
                      <a:pt x="0" y="37"/>
                      <a:pt x="0" y="38"/>
                    </a:cubicBezTo>
                    <a:cubicBezTo>
                      <a:pt x="4" y="42"/>
                      <a:pt x="6" y="46"/>
                      <a:pt x="7" y="51"/>
                    </a:cubicBezTo>
                    <a:cubicBezTo>
                      <a:pt x="23" y="42"/>
                      <a:pt x="38" y="32"/>
                      <a:pt x="52" y="20"/>
                    </a:cubicBezTo>
                    <a:cubicBezTo>
                      <a:pt x="56" y="17"/>
                      <a:pt x="59" y="14"/>
                      <a:pt x="63" y="11"/>
                    </a:cubicBezTo>
                    <a:cubicBezTo>
                      <a:pt x="59" y="9"/>
                      <a:pt x="56" y="6"/>
                      <a:pt x="53" y="2"/>
                    </a:cubicBezTo>
                    <a:cubicBezTo>
                      <a:pt x="53" y="1"/>
                      <a:pt x="52" y="1"/>
                      <a:pt x="52" y="0"/>
                    </a:cubicBezTo>
                    <a:cubicBezTo>
                      <a:pt x="48" y="2"/>
                      <a:pt x="45" y="5"/>
                      <a:pt x="42" y="8"/>
                    </a:cubicBezTo>
                    <a:cubicBezTo>
                      <a:pt x="29" y="19"/>
                      <a:pt x="14" y="28"/>
                      <a:pt x="0" y="37"/>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6" name="Freeform 25"/>
              <p:cNvSpPr/>
              <p:nvPr/>
            </p:nvSpPr>
            <p:spPr bwMode="auto">
              <a:xfrm>
                <a:off x="773113" y="5953125"/>
                <a:ext cx="144463" cy="111125"/>
              </a:xfrm>
              <a:custGeom>
                <a:avLst/>
                <a:gdLst>
                  <a:gd name="T0" fmla="*/ 6 w 72"/>
                  <a:gd name="T1" fmla="*/ 0 h 55"/>
                  <a:gd name="T2" fmla="*/ 0 w 72"/>
                  <a:gd name="T3" fmla="*/ 15 h 55"/>
                  <a:gd name="T4" fmla="*/ 54 w 72"/>
                  <a:gd name="T5" fmla="*/ 49 h 55"/>
                  <a:gd name="T6" fmla="*/ 61 w 72"/>
                  <a:gd name="T7" fmla="*/ 55 h 55"/>
                  <a:gd name="T8" fmla="*/ 70 w 72"/>
                  <a:gd name="T9" fmla="*/ 44 h 55"/>
                  <a:gd name="T10" fmla="*/ 72 w 72"/>
                  <a:gd name="T11" fmla="*/ 43 h 55"/>
                  <a:gd name="T12" fmla="*/ 64 w 72"/>
                  <a:gd name="T13" fmla="*/ 37 h 55"/>
                  <a:gd name="T14" fmla="*/ 6 w 7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5">
                    <a:moveTo>
                      <a:pt x="6" y="0"/>
                    </a:moveTo>
                    <a:cubicBezTo>
                      <a:pt x="5" y="6"/>
                      <a:pt x="3" y="11"/>
                      <a:pt x="0" y="15"/>
                    </a:cubicBezTo>
                    <a:cubicBezTo>
                      <a:pt x="19" y="25"/>
                      <a:pt x="38" y="36"/>
                      <a:pt x="54" y="49"/>
                    </a:cubicBezTo>
                    <a:cubicBezTo>
                      <a:pt x="57" y="51"/>
                      <a:pt x="59" y="53"/>
                      <a:pt x="61" y="55"/>
                    </a:cubicBezTo>
                    <a:cubicBezTo>
                      <a:pt x="63" y="51"/>
                      <a:pt x="66" y="47"/>
                      <a:pt x="70" y="44"/>
                    </a:cubicBezTo>
                    <a:cubicBezTo>
                      <a:pt x="71" y="44"/>
                      <a:pt x="71" y="43"/>
                      <a:pt x="72" y="43"/>
                    </a:cubicBezTo>
                    <a:cubicBezTo>
                      <a:pt x="69" y="41"/>
                      <a:pt x="67" y="39"/>
                      <a:pt x="64" y="37"/>
                    </a:cubicBezTo>
                    <a:cubicBezTo>
                      <a:pt x="46" y="23"/>
                      <a:pt x="27" y="10"/>
                      <a:pt x="6" y="0"/>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7" name="Freeform 26"/>
              <p:cNvSpPr/>
              <p:nvPr/>
            </p:nvSpPr>
            <p:spPr bwMode="auto">
              <a:xfrm>
                <a:off x="684213" y="6011863"/>
                <a:ext cx="46038" cy="185738"/>
              </a:xfrm>
              <a:custGeom>
                <a:avLst/>
                <a:gdLst>
                  <a:gd name="T0" fmla="*/ 17 w 23"/>
                  <a:gd name="T1" fmla="*/ 2 h 93"/>
                  <a:gd name="T2" fmla="*/ 14 w 23"/>
                  <a:gd name="T3" fmla="*/ 2 h 93"/>
                  <a:gd name="T4" fmla="*/ 1 w 23"/>
                  <a:gd name="T5" fmla="*/ 0 h 93"/>
                  <a:gd name="T6" fmla="*/ 0 w 23"/>
                  <a:gd name="T7" fmla="*/ 24 h 93"/>
                  <a:gd name="T8" fmla="*/ 7 w 23"/>
                  <a:gd name="T9" fmla="*/ 93 h 93"/>
                  <a:gd name="T10" fmla="*/ 23 w 23"/>
                  <a:gd name="T11" fmla="*/ 89 h 93"/>
                  <a:gd name="T12" fmla="*/ 16 w 23"/>
                  <a:gd name="T13" fmla="*/ 24 h 93"/>
                  <a:gd name="T14" fmla="*/ 17 w 23"/>
                  <a:gd name="T15" fmla="*/ 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3">
                    <a:moveTo>
                      <a:pt x="17" y="2"/>
                    </a:moveTo>
                    <a:cubicBezTo>
                      <a:pt x="16" y="2"/>
                      <a:pt x="15" y="2"/>
                      <a:pt x="14" y="2"/>
                    </a:cubicBezTo>
                    <a:cubicBezTo>
                      <a:pt x="9" y="2"/>
                      <a:pt x="5" y="1"/>
                      <a:pt x="1" y="0"/>
                    </a:cubicBezTo>
                    <a:cubicBezTo>
                      <a:pt x="0" y="8"/>
                      <a:pt x="0" y="16"/>
                      <a:pt x="0" y="24"/>
                    </a:cubicBezTo>
                    <a:cubicBezTo>
                      <a:pt x="0" y="47"/>
                      <a:pt x="2" y="71"/>
                      <a:pt x="7" y="93"/>
                    </a:cubicBezTo>
                    <a:cubicBezTo>
                      <a:pt x="12" y="91"/>
                      <a:pt x="17" y="89"/>
                      <a:pt x="23" y="89"/>
                    </a:cubicBezTo>
                    <a:cubicBezTo>
                      <a:pt x="18" y="68"/>
                      <a:pt x="16" y="46"/>
                      <a:pt x="16" y="24"/>
                    </a:cubicBezTo>
                    <a:cubicBezTo>
                      <a:pt x="16" y="17"/>
                      <a:pt x="16" y="9"/>
                      <a:pt x="17" y="2"/>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8" name="Freeform 27"/>
              <p:cNvSpPr/>
              <p:nvPr/>
            </p:nvSpPr>
            <p:spPr bwMode="auto">
              <a:xfrm>
                <a:off x="685800" y="6223000"/>
                <a:ext cx="98425" cy="87313"/>
              </a:xfrm>
              <a:custGeom>
                <a:avLst/>
                <a:gdLst>
                  <a:gd name="T0" fmla="*/ 42 w 49"/>
                  <a:gd name="T1" fmla="*/ 8 h 44"/>
                  <a:gd name="T2" fmla="*/ 24 w 49"/>
                  <a:gd name="T3" fmla="*/ 0 h 44"/>
                  <a:gd name="T4" fmla="*/ 11 w 49"/>
                  <a:gd name="T5" fmla="*/ 4 h 44"/>
                  <a:gd name="T6" fmla="*/ 7 w 49"/>
                  <a:gd name="T7" fmla="*/ 35 h 44"/>
                  <a:gd name="T8" fmla="*/ 24 w 49"/>
                  <a:gd name="T9" fmla="*/ 44 h 44"/>
                  <a:gd name="T10" fmla="*/ 38 w 49"/>
                  <a:gd name="T11" fmla="*/ 39 h 44"/>
                  <a:gd name="T12" fmla="*/ 42 w 49"/>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8"/>
                    </a:moveTo>
                    <a:cubicBezTo>
                      <a:pt x="37" y="3"/>
                      <a:pt x="31" y="0"/>
                      <a:pt x="24" y="0"/>
                    </a:cubicBezTo>
                    <a:cubicBezTo>
                      <a:pt x="20" y="0"/>
                      <a:pt x="15" y="1"/>
                      <a:pt x="11" y="4"/>
                    </a:cubicBezTo>
                    <a:cubicBezTo>
                      <a:pt x="1" y="12"/>
                      <a:pt x="0" y="26"/>
                      <a:pt x="7" y="35"/>
                    </a:cubicBezTo>
                    <a:cubicBezTo>
                      <a:pt x="11" y="41"/>
                      <a:pt x="18" y="44"/>
                      <a:pt x="24" y="44"/>
                    </a:cubicBezTo>
                    <a:cubicBezTo>
                      <a:pt x="29" y="44"/>
                      <a:pt x="34" y="42"/>
                      <a:pt x="38" y="39"/>
                    </a:cubicBezTo>
                    <a:cubicBezTo>
                      <a:pt x="47" y="32"/>
                      <a:pt x="49" y="18"/>
                      <a:pt x="42" y="8"/>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9" name="Freeform 28"/>
              <p:cNvSpPr/>
              <p:nvPr/>
            </p:nvSpPr>
            <p:spPr bwMode="auto">
              <a:xfrm>
                <a:off x="912813" y="6057900"/>
                <a:ext cx="98425" cy="88900"/>
              </a:xfrm>
              <a:custGeom>
                <a:avLst/>
                <a:gdLst>
                  <a:gd name="T0" fmla="*/ 42 w 49"/>
                  <a:gd name="T1" fmla="*/ 9 h 44"/>
                  <a:gd name="T2" fmla="*/ 24 w 49"/>
                  <a:gd name="T3" fmla="*/ 0 h 44"/>
                  <a:gd name="T4" fmla="*/ 11 w 49"/>
                  <a:gd name="T5" fmla="*/ 5 h 44"/>
                  <a:gd name="T6" fmla="*/ 7 w 49"/>
                  <a:gd name="T7" fmla="*/ 36 h 44"/>
                  <a:gd name="T8" fmla="*/ 24 w 49"/>
                  <a:gd name="T9" fmla="*/ 44 h 44"/>
                  <a:gd name="T10" fmla="*/ 38 w 49"/>
                  <a:gd name="T11" fmla="*/ 40 h 44"/>
                  <a:gd name="T12" fmla="*/ 42 w 49"/>
                  <a:gd name="T13" fmla="*/ 9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9"/>
                    </a:moveTo>
                    <a:cubicBezTo>
                      <a:pt x="37" y="3"/>
                      <a:pt x="31" y="0"/>
                      <a:pt x="24" y="0"/>
                    </a:cubicBezTo>
                    <a:cubicBezTo>
                      <a:pt x="20" y="0"/>
                      <a:pt x="15" y="2"/>
                      <a:pt x="11" y="5"/>
                    </a:cubicBezTo>
                    <a:cubicBezTo>
                      <a:pt x="1" y="12"/>
                      <a:pt x="0" y="26"/>
                      <a:pt x="7" y="36"/>
                    </a:cubicBezTo>
                    <a:cubicBezTo>
                      <a:pt x="11" y="41"/>
                      <a:pt x="18" y="44"/>
                      <a:pt x="24" y="44"/>
                    </a:cubicBezTo>
                    <a:cubicBezTo>
                      <a:pt x="29" y="44"/>
                      <a:pt x="34" y="43"/>
                      <a:pt x="38" y="40"/>
                    </a:cubicBezTo>
                    <a:cubicBezTo>
                      <a:pt x="47" y="32"/>
                      <a:pt x="49" y="18"/>
                      <a:pt x="42" y="9"/>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50" name="Freeform 29"/>
              <p:cNvSpPr/>
              <p:nvPr/>
            </p:nvSpPr>
            <p:spPr bwMode="auto">
              <a:xfrm>
                <a:off x="661988" y="5895975"/>
                <a:ext cx="100013" cy="87313"/>
              </a:xfrm>
              <a:custGeom>
                <a:avLst/>
                <a:gdLst>
                  <a:gd name="T0" fmla="*/ 25 w 50"/>
                  <a:gd name="T1" fmla="*/ 44 h 44"/>
                  <a:gd name="T2" fmla="*/ 39 w 50"/>
                  <a:gd name="T3" fmla="*/ 40 h 44"/>
                  <a:gd name="T4" fmla="*/ 42 w 50"/>
                  <a:gd name="T5" fmla="*/ 9 h 44"/>
                  <a:gd name="T6" fmla="*/ 25 w 50"/>
                  <a:gd name="T7" fmla="*/ 0 h 44"/>
                  <a:gd name="T8" fmla="*/ 12 w 50"/>
                  <a:gd name="T9" fmla="*/ 5 h 44"/>
                  <a:gd name="T10" fmla="*/ 8 w 50"/>
                  <a:gd name="T11" fmla="*/ 36 h 44"/>
                  <a:gd name="T12" fmla="*/ 25 w 5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25" y="44"/>
                    </a:moveTo>
                    <a:cubicBezTo>
                      <a:pt x="30" y="44"/>
                      <a:pt x="35" y="43"/>
                      <a:pt x="39" y="40"/>
                    </a:cubicBezTo>
                    <a:cubicBezTo>
                      <a:pt x="48" y="32"/>
                      <a:pt x="50" y="18"/>
                      <a:pt x="42" y="9"/>
                    </a:cubicBezTo>
                    <a:cubicBezTo>
                      <a:pt x="38" y="3"/>
                      <a:pt x="32" y="0"/>
                      <a:pt x="25" y="0"/>
                    </a:cubicBezTo>
                    <a:cubicBezTo>
                      <a:pt x="20" y="0"/>
                      <a:pt x="16" y="2"/>
                      <a:pt x="12" y="5"/>
                    </a:cubicBezTo>
                    <a:cubicBezTo>
                      <a:pt x="2" y="12"/>
                      <a:pt x="0" y="26"/>
                      <a:pt x="8" y="36"/>
                    </a:cubicBezTo>
                    <a:cubicBezTo>
                      <a:pt x="12" y="41"/>
                      <a:pt x="18" y="44"/>
                      <a:pt x="25" y="44"/>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grpSp>
      </p:grpSp>
      <p:sp>
        <p:nvSpPr>
          <p:cNvPr id="51" name="TextBox 50"/>
          <p:cNvSpPr txBox="1"/>
          <p:nvPr/>
        </p:nvSpPr>
        <p:spPr>
          <a:xfrm>
            <a:off x="480839" y="1670613"/>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p>
        </p:txBody>
      </p:sp>
      <p:sp>
        <p:nvSpPr>
          <p:cNvPr id="52" name="TextBox 51"/>
          <p:cNvSpPr txBox="1"/>
          <p:nvPr/>
        </p:nvSpPr>
        <p:spPr>
          <a:xfrm>
            <a:off x="480839" y="2361890"/>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p>
        </p:txBody>
      </p:sp>
      <p:sp>
        <p:nvSpPr>
          <p:cNvPr id="53" name="TextBox 52"/>
          <p:cNvSpPr txBox="1"/>
          <p:nvPr/>
        </p:nvSpPr>
        <p:spPr>
          <a:xfrm>
            <a:off x="480839" y="3053167"/>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p>
        </p:txBody>
      </p:sp>
      <p:sp>
        <p:nvSpPr>
          <p:cNvPr id="54" name="TextBox 53"/>
          <p:cNvSpPr txBox="1"/>
          <p:nvPr/>
        </p:nvSpPr>
        <p:spPr>
          <a:xfrm>
            <a:off x="480839" y="3744443"/>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p>
        </p:txBody>
      </p:sp>
      <p:sp>
        <p:nvSpPr>
          <p:cNvPr id="55" name="TextBox 54"/>
          <p:cNvSpPr txBox="1"/>
          <p:nvPr/>
        </p:nvSpPr>
        <p:spPr>
          <a:xfrm>
            <a:off x="480839" y="4435721"/>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p>
        </p:txBody>
      </p:sp>
      <p:sp>
        <p:nvSpPr>
          <p:cNvPr id="56" name="TextBox 55"/>
          <p:cNvSpPr txBox="1"/>
          <p:nvPr/>
        </p:nvSpPr>
        <p:spPr>
          <a:xfrm>
            <a:off x="480839" y="5126997"/>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advTm="4865">
        <p:fade/>
      </p:transition>
    </mc:Choice>
    <mc:Fallback xmlns="">
      <p:transition spd="med" advTm="48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0-#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4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6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0-#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80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4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6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8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10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8" decel="10000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1000" fill="hold"/>
                                        <p:tgtEl>
                                          <p:spTgt spid="4"/>
                                        </p:tgtEl>
                                        <p:attrNameLst>
                                          <p:attrName>ppt_x</p:attrName>
                                        </p:attrNameLst>
                                      </p:cBhvr>
                                      <p:tavLst>
                                        <p:tav tm="0">
                                          <p:val>
                                            <p:strVal val="0-#ppt_w/2"/>
                                          </p:val>
                                        </p:tav>
                                        <p:tav tm="100000">
                                          <p:val>
                                            <p:strVal val="#ppt_x"/>
                                          </p:val>
                                        </p:tav>
                                      </p:tavLst>
                                    </p:anim>
                                    <p:anim calcmode="lin" valueType="num">
                                      <p:cBhvr additive="base">
                                        <p:cTn id="57" dur="1000" fill="hold"/>
                                        <p:tgtEl>
                                          <p:spTgt spid="4"/>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1000" fill="hold"/>
                                        <p:tgtEl>
                                          <p:spTgt spid="5"/>
                                        </p:tgtEl>
                                        <p:attrNameLst>
                                          <p:attrName>ppt_x</p:attrName>
                                        </p:attrNameLst>
                                      </p:cBhvr>
                                      <p:tavLst>
                                        <p:tav tm="0">
                                          <p:val>
                                            <p:strVal val="0-#ppt_w/2"/>
                                          </p:val>
                                        </p:tav>
                                        <p:tav tm="100000">
                                          <p:val>
                                            <p:strVal val="#ppt_x"/>
                                          </p:val>
                                        </p:tav>
                                      </p:tavLst>
                                    </p:anim>
                                    <p:anim calcmode="lin" valueType="num">
                                      <p:cBhvr additive="base">
                                        <p:cTn id="61" dur="1000" fill="hold"/>
                                        <p:tgtEl>
                                          <p:spTgt spid="5"/>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0-#ppt_w/2"/>
                                          </p:val>
                                        </p:tav>
                                        <p:tav tm="100000">
                                          <p:val>
                                            <p:strVal val="#ppt_x"/>
                                          </p:val>
                                        </p:tav>
                                      </p:tavLst>
                                    </p:anim>
                                    <p:anim calcmode="lin" valueType="num">
                                      <p:cBhvr additive="base">
                                        <p:cTn id="65" dur="1000" fill="hold"/>
                                        <p:tgtEl>
                                          <p:spTgt spid="6"/>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1000" fill="hold"/>
                                        <p:tgtEl>
                                          <p:spTgt spid="7"/>
                                        </p:tgtEl>
                                        <p:attrNameLst>
                                          <p:attrName>ppt_x</p:attrName>
                                        </p:attrNameLst>
                                      </p:cBhvr>
                                      <p:tavLst>
                                        <p:tav tm="0">
                                          <p:val>
                                            <p:strVal val="0-#ppt_w/2"/>
                                          </p:val>
                                        </p:tav>
                                        <p:tav tm="100000">
                                          <p:val>
                                            <p:strVal val="#ppt_x"/>
                                          </p:val>
                                        </p:tav>
                                      </p:tavLst>
                                    </p:anim>
                                    <p:anim calcmode="lin" valueType="num">
                                      <p:cBhvr additive="base">
                                        <p:cTn id="69" dur="1000" fill="hold"/>
                                        <p:tgtEl>
                                          <p:spTgt spid="7"/>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1000" fill="hold"/>
                                        <p:tgtEl>
                                          <p:spTgt spid="8"/>
                                        </p:tgtEl>
                                        <p:attrNameLst>
                                          <p:attrName>ppt_x</p:attrName>
                                        </p:attrNameLst>
                                      </p:cBhvr>
                                      <p:tavLst>
                                        <p:tav tm="0">
                                          <p:val>
                                            <p:strVal val="0-#ppt_w/2"/>
                                          </p:val>
                                        </p:tav>
                                        <p:tav tm="100000">
                                          <p:val>
                                            <p:strVal val="#ppt_x"/>
                                          </p:val>
                                        </p:tav>
                                      </p:tavLst>
                                    </p:anim>
                                    <p:anim calcmode="lin" valueType="num">
                                      <p:cBhvr additive="base">
                                        <p:cTn id="73" dur="1000" fill="hold"/>
                                        <p:tgtEl>
                                          <p:spTgt spid="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1000" fill="hold"/>
                                        <p:tgtEl>
                                          <p:spTgt spid="9"/>
                                        </p:tgtEl>
                                        <p:attrNameLst>
                                          <p:attrName>ppt_x</p:attrName>
                                        </p:attrNameLst>
                                      </p:cBhvr>
                                      <p:tavLst>
                                        <p:tav tm="0">
                                          <p:val>
                                            <p:strVal val="0-#ppt_w/2"/>
                                          </p:val>
                                        </p:tav>
                                        <p:tav tm="100000">
                                          <p:val>
                                            <p:strVal val="#ppt_x"/>
                                          </p:val>
                                        </p:tav>
                                      </p:tavLst>
                                    </p:anim>
                                    <p:anim calcmode="lin" valueType="num">
                                      <p:cBhvr additive="base">
                                        <p:cTn id="77" dur="1000" fill="hold"/>
                                        <p:tgtEl>
                                          <p:spTgt spid="9"/>
                                        </p:tgtEl>
                                        <p:attrNameLst>
                                          <p:attrName>ppt_y</p:attrName>
                                        </p:attrNameLst>
                                      </p:cBhvr>
                                      <p:tavLst>
                                        <p:tav tm="0">
                                          <p:val>
                                            <p:strVal val="#ppt_y"/>
                                          </p:val>
                                        </p:tav>
                                        <p:tav tm="100000">
                                          <p:val>
                                            <p:strVal val="#ppt_y"/>
                                          </p:val>
                                        </p:tav>
                                      </p:tavLst>
                                    </p:anim>
                                  </p:childTnLst>
                                </p:cTn>
                              </p:par>
                            </p:childTnLst>
                          </p:cTn>
                        </p:par>
                        <p:par>
                          <p:cTn id="78" fill="hold">
                            <p:stCondLst>
                              <p:cond delay="1500"/>
                            </p:stCondLst>
                            <p:childTnLst>
                              <p:par>
                                <p:cTn id="79" presetID="2" presetClass="entr" presetSubtype="2" decel="10000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1+#ppt_w/2"/>
                                          </p:val>
                                        </p:tav>
                                        <p:tav tm="100000">
                                          <p:val>
                                            <p:strVal val="#ppt_x"/>
                                          </p:val>
                                        </p:tav>
                                      </p:tavLst>
                                    </p:anim>
                                    <p:anim calcmode="lin" valueType="num">
                                      <p:cBhvr additive="base">
                                        <p:cTn id="82" dur="500" fill="hold"/>
                                        <p:tgtEl>
                                          <p:spTgt spid="12"/>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1+#ppt_w/2"/>
                                          </p:val>
                                        </p:tav>
                                        <p:tav tm="100000">
                                          <p:val>
                                            <p:strVal val="#ppt_x"/>
                                          </p:val>
                                        </p:tav>
                                      </p:tavLst>
                                    </p:anim>
                                    <p:anim calcmode="lin" valueType="num">
                                      <p:cBhvr additive="base">
                                        <p:cTn id="86" dur="500" fill="hold"/>
                                        <p:tgtEl>
                                          <p:spTgt spid="15"/>
                                        </p:tgtEl>
                                        <p:attrNameLst>
                                          <p:attrName>ppt_y</p:attrName>
                                        </p:attrNameLst>
                                      </p:cBhvr>
                                      <p:tavLst>
                                        <p:tav tm="0">
                                          <p:val>
                                            <p:strVal val="#ppt_y"/>
                                          </p:val>
                                        </p:tav>
                                        <p:tav tm="100000">
                                          <p:val>
                                            <p:strVal val="#ppt_y"/>
                                          </p:val>
                                        </p:tav>
                                      </p:tavLst>
                                    </p:anim>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500"/>
                                        <p:tgtEl>
                                          <p:spTgt spid="14"/>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left)">
                                      <p:cBhvr>
                                        <p:cTn id="97" dur="500"/>
                                        <p:tgtEl>
                                          <p:spTgt spid="1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animBg="1"/>
      <p:bldP spid="13" grpId="0"/>
      <p:bldP spid="14" grpId="0"/>
      <p:bldP spid="15"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807" y="1383639"/>
            <a:ext cx="6807566" cy="1427804"/>
          </a:xfrm>
          <a:prstGeom prst="rect">
            <a:avLst/>
          </a:prstGeom>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807" y="2119185"/>
            <a:ext cx="6807566" cy="1427804"/>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807" y="2854732"/>
            <a:ext cx="6807566" cy="1427804"/>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807" y="3566528"/>
            <a:ext cx="6807566" cy="1427804"/>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807" y="648092"/>
            <a:ext cx="6807566" cy="142780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88" y="990353"/>
            <a:ext cx="666845" cy="588510"/>
          </a:xfrm>
          <a:prstGeom prst="rect">
            <a:avLst/>
          </a:prstGeom>
        </p:spPr>
      </p:pic>
      <p:sp>
        <p:nvSpPr>
          <p:cNvPr id="6" name="TextBox 5"/>
          <p:cNvSpPr txBox="1"/>
          <p:nvPr/>
        </p:nvSpPr>
        <p:spPr>
          <a:xfrm>
            <a:off x="3893507" y="1121395"/>
            <a:ext cx="1127232"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第一部分</a:t>
            </a:r>
          </a:p>
        </p:txBody>
      </p:sp>
      <p:sp>
        <p:nvSpPr>
          <p:cNvPr id="7" name="TextBox 6"/>
          <p:cNvSpPr txBox="1"/>
          <p:nvPr/>
        </p:nvSpPr>
        <p:spPr>
          <a:xfrm>
            <a:off x="5907152" y="1095575"/>
            <a:ext cx="2069797"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点击添加主要内容</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88" y="1716038"/>
            <a:ext cx="666845" cy="588510"/>
          </a:xfrm>
          <a:prstGeom prst="rect">
            <a:avLst/>
          </a:prstGeom>
        </p:spPr>
      </p:pic>
      <p:sp>
        <p:nvSpPr>
          <p:cNvPr id="10" name="TextBox 9"/>
          <p:cNvSpPr txBox="1"/>
          <p:nvPr/>
        </p:nvSpPr>
        <p:spPr>
          <a:xfrm>
            <a:off x="3893507" y="1856276"/>
            <a:ext cx="1127232"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第二部分</a:t>
            </a:r>
          </a:p>
        </p:txBody>
      </p:sp>
      <p:sp>
        <p:nvSpPr>
          <p:cNvPr id="11" name="TextBox 10"/>
          <p:cNvSpPr txBox="1"/>
          <p:nvPr/>
        </p:nvSpPr>
        <p:spPr>
          <a:xfrm>
            <a:off x="5907152" y="1830456"/>
            <a:ext cx="2069797"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点击添加主要内容</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88" y="2465471"/>
            <a:ext cx="666845" cy="588510"/>
          </a:xfrm>
          <a:prstGeom prst="rect">
            <a:avLst/>
          </a:prstGeom>
        </p:spPr>
      </p:pic>
      <p:sp>
        <p:nvSpPr>
          <p:cNvPr id="14" name="TextBox 13"/>
          <p:cNvSpPr txBox="1"/>
          <p:nvPr/>
        </p:nvSpPr>
        <p:spPr>
          <a:xfrm>
            <a:off x="3893507" y="2614906"/>
            <a:ext cx="1127232"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第三部分</a:t>
            </a:r>
          </a:p>
        </p:txBody>
      </p:sp>
      <p:sp>
        <p:nvSpPr>
          <p:cNvPr id="15" name="TextBox 14"/>
          <p:cNvSpPr txBox="1"/>
          <p:nvPr/>
        </p:nvSpPr>
        <p:spPr>
          <a:xfrm>
            <a:off x="5907152" y="2589086"/>
            <a:ext cx="2069797"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点击添加主要内容</a:t>
            </a: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88" y="3203030"/>
            <a:ext cx="666845" cy="588510"/>
          </a:xfrm>
          <a:prstGeom prst="rect">
            <a:avLst/>
          </a:prstGeom>
        </p:spPr>
      </p:pic>
      <p:sp>
        <p:nvSpPr>
          <p:cNvPr id="18" name="TextBox 17"/>
          <p:cNvSpPr txBox="1"/>
          <p:nvPr/>
        </p:nvSpPr>
        <p:spPr>
          <a:xfrm>
            <a:off x="3893507" y="3361662"/>
            <a:ext cx="1127232"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第四部分</a:t>
            </a:r>
          </a:p>
        </p:txBody>
      </p:sp>
      <p:sp>
        <p:nvSpPr>
          <p:cNvPr id="19" name="TextBox 18"/>
          <p:cNvSpPr txBox="1"/>
          <p:nvPr/>
        </p:nvSpPr>
        <p:spPr>
          <a:xfrm>
            <a:off x="5907152" y="3335842"/>
            <a:ext cx="2069797"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点击添加主要内容</a:t>
            </a: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88" y="3916839"/>
            <a:ext cx="666845" cy="588510"/>
          </a:xfrm>
          <a:prstGeom prst="rect">
            <a:avLst/>
          </a:prstGeom>
        </p:spPr>
      </p:pic>
      <p:sp>
        <p:nvSpPr>
          <p:cNvPr id="22" name="TextBox 21"/>
          <p:cNvSpPr txBox="1"/>
          <p:nvPr/>
        </p:nvSpPr>
        <p:spPr>
          <a:xfrm>
            <a:off x="3893507" y="4084667"/>
            <a:ext cx="1127232"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第五部分</a:t>
            </a:r>
          </a:p>
        </p:txBody>
      </p:sp>
      <p:sp>
        <p:nvSpPr>
          <p:cNvPr id="23" name="TextBox 22"/>
          <p:cNvSpPr txBox="1"/>
          <p:nvPr/>
        </p:nvSpPr>
        <p:spPr>
          <a:xfrm>
            <a:off x="5907152" y="4058847"/>
            <a:ext cx="2069797" cy="375039"/>
          </a:xfrm>
          <a:prstGeom prst="rect">
            <a:avLst/>
          </a:prstGeom>
          <a:noFill/>
        </p:spPr>
        <p:txBody>
          <a:bodyPr wrap="none" rtlCol="0">
            <a:spAutoFit/>
          </a:bodyPr>
          <a:lstStyle/>
          <a:p>
            <a:r>
              <a:rPr lang="zh-CN" altLang="en-US" sz="1835" b="1" dirty="0">
                <a:solidFill>
                  <a:srgbClr val="FFFF00"/>
                </a:solidFill>
                <a:latin typeface="微软雅黑" panose="020B0503020204020204" pitchFamily="34" charset="-122"/>
                <a:ea typeface="微软雅黑" panose="020B0503020204020204" pitchFamily="34" charset="-122"/>
              </a:rPr>
              <a:t>点击添加主要内容</a:t>
            </a:r>
          </a:p>
        </p:txBody>
      </p:sp>
      <p:sp>
        <p:nvSpPr>
          <p:cNvPr id="2" name="文本框 1"/>
          <p:cNvSpPr txBox="1"/>
          <p:nvPr/>
        </p:nvSpPr>
        <p:spPr>
          <a:xfrm>
            <a:off x="1298811" y="900430"/>
            <a:ext cx="1107996" cy="1631216"/>
          </a:xfrm>
          <a:prstGeom prst="rect">
            <a:avLst/>
          </a:prstGeom>
          <a:noFill/>
        </p:spPr>
        <p:txBody>
          <a:bodyPr vert="eaVert" wrap="none" rtlCol="0">
            <a:spAutoFit/>
          </a:bodyPr>
          <a:lstStyle/>
          <a:p>
            <a:r>
              <a:rPr lang="zh-CN" altLang="en-US" sz="6000" b="1" dirty="0">
                <a:solidFill>
                  <a:schemeClr val="accent1"/>
                </a:solidFill>
              </a:rPr>
              <a:t>目录</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par>
                          <p:cTn id="81" fill="hold">
                            <p:stCondLst>
                              <p:cond delay="8500"/>
                            </p:stCondLst>
                            <p:childTnLst>
                              <p:par>
                                <p:cTn id="82" presetID="22" presetClass="entr" presetSubtype="8"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par>
                          <p:cTn id="85" fill="hold">
                            <p:stCondLst>
                              <p:cond delay="9000"/>
                            </p:stCondLst>
                            <p:childTnLst>
                              <p:par>
                                <p:cTn id="86" presetID="53" presetClass="entr" presetSubtype="16" fill="hold"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9500"/>
                            </p:stCondLst>
                            <p:childTnLst>
                              <p:par>
                                <p:cTn id="92" presetID="10" presetClass="entr" presetSubtype="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par>
                          <p:cTn id="95" fill="hold">
                            <p:stCondLst>
                              <p:cond delay="1000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P spid="18" grpId="0"/>
      <p:bldP spid="19" grpId="0"/>
      <p:bldP spid="22" grpId="0"/>
      <p:bldP spid="2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4221734" y="869517"/>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稳重</a:t>
            </a:r>
          </a:p>
        </p:txBody>
      </p:sp>
      <p:sp>
        <p:nvSpPr>
          <p:cNvPr id="4" name="六边形 3"/>
          <p:cNvSpPr/>
          <p:nvPr/>
        </p:nvSpPr>
        <p:spPr>
          <a:xfrm>
            <a:off x="5681936" y="1688446"/>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专业</a:t>
            </a:r>
          </a:p>
        </p:txBody>
      </p:sp>
      <p:sp>
        <p:nvSpPr>
          <p:cNvPr id="5" name="六边形 4"/>
          <p:cNvSpPr/>
          <p:nvPr/>
        </p:nvSpPr>
        <p:spPr>
          <a:xfrm>
            <a:off x="4221732" y="2486239"/>
            <a:ext cx="1724083" cy="1486279"/>
          </a:xfrm>
          <a:prstGeom prst="hexagon">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六边形 5"/>
          <p:cNvSpPr/>
          <p:nvPr/>
        </p:nvSpPr>
        <p:spPr>
          <a:xfrm>
            <a:off x="7142140" y="2507533"/>
            <a:ext cx="1724083" cy="1486279"/>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六边形 6"/>
          <p:cNvSpPr/>
          <p:nvPr/>
        </p:nvSpPr>
        <p:spPr>
          <a:xfrm>
            <a:off x="5686631" y="3294585"/>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服务</a:t>
            </a:r>
          </a:p>
        </p:txBody>
      </p:sp>
      <p:sp>
        <p:nvSpPr>
          <p:cNvPr id="8" name="六边形 7"/>
          <p:cNvSpPr/>
          <p:nvPr/>
        </p:nvSpPr>
        <p:spPr>
          <a:xfrm>
            <a:off x="8602344" y="1692019"/>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合作</a:t>
            </a:r>
          </a:p>
        </p:txBody>
      </p:sp>
      <p:sp>
        <p:nvSpPr>
          <p:cNvPr id="9" name="六边形 8"/>
          <p:cNvSpPr/>
          <p:nvPr/>
        </p:nvSpPr>
        <p:spPr>
          <a:xfrm>
            <a:off x="2761530" y="1692019"/>
            <a:ext cx="1724083" cy="1486279"/>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六边形 9"/>
          <p:cNvSpPr/>
          <p:nvPr/>
        </p:nvSpPr>
        <p:spPr>
          <a:xfrm>
            <a:off x="4221734" y="4102962"/>
            <a:ext cx="1724083" cy="1486279"/>
          </a:xfrm>
          <a:prstGeom prst="hexagon">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六边形 10"/>
          <p:cNvSpPr/>
          <p:nvPr/>
        </p:nvSpPr>
        <p:spPr>
          <a:xfrm>
            <a:off x="7142142" y="4102962"/>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独到</a:t>
            </a:r>
          </a:p>
        </p:txBody>
      </p:sp>
      <p:sp>
        <p:nvSpPr>
          <p:cNvPr id="12" name="六边形 11"/>
          <p:cNvSpPr/>
          <p:nvPr/>
        </p:nvSpPr>
        <p:spPr>
          <a:xfrm>
            <a:off x="8602344" y="3282158"/>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创新</a:t>
            </a:r>
          </a:p>
        </p:txBody>
      </p:sp>
      <p:sp>
        <p:nvSpPr>
          <p:cNvPr id="13" name="六边形 12"/>
          <p:cNvSpPr/>
          <p:nvPr/>
        </p:nvSpPr>
        <p:spPr>
          <a:xfrm>
            <a:off x="2761530" y="3282158"/>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远见</a:t>
            </a:r>
          </a:p>
        </p:txBody>
      </p:sp>
      <p:sp>
        <p:nvSpPr>
          <p:cNvPr id="14" name="六边形 13"/>
          <p:cNvSpPr/>
          <p:nvPr/>
        </p:nvSpPr>
        <p:spPr>
          <a:xfrm>
            <a:off x="1301326" y="2507533"/>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目标</a:t>
            </a:r>
          </a:p>
        </p:txBody>
      </p:sp>
      <p:sp>
        <p:nvSpPr>
          <p:cNvPr id="15" name="TextBox 14"/>
          <p:cNvSpPr txBox="1"/>
          <p:nvPr/>
        </p:nvSpPr>
        <p:spPr>
          <a:xfrm flipH="1">
            <a:off x="1233400" y="5358805"/>
            <a:ext cx="2786907" cy="3384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defTabSz="914400">
              <a:defRPr/>
            </a:pPr>
            <a:r>
              <a:rPr lang="zh-CN" altLang="en-US" sz="2000" b="0" dirty="0">
                <a:solidFill>
                  <a:srgbClr val="1C1C1C"/>
                </a:solidFill>
                <a:latin typeface="Arial Rounded MT Bold" pitchFamily="34" charset="0"/>
                <a:cs typeface="Times New Roman" panose="02020603050405020304" pitchFamily="18" charset="0"/>
              </a:rPr>
              <a:t>点击添加标题</a:t>
            </a:r>
          </a:p>
        </p:txBody>
      </p:sp>
      <p:sp>
        <p:nvSpPr>
          <p:cNvPr id="16" name="TextBox 15"/>
          <p:cNvSpPr txBox="1"/>
          <p:nvPr/>
        </p:nvSpPr>
        <p:spPr>
          <a:xfrm>
            <a:off x="1233399" y="5657173"/>
            <a:ext cx="6770781" cy="652486"/>
          </a:xfrm>
          <a:prstGeom prst="rect">
            <a:avLst/>
          </a:prstGeom>
          <a:noFill/>
        </p:spPr>
        <p:txBody>
          <a:bodyPr wrap="square" rtlCol="0">
            <a:spAutoFit/>
          </a:bodyPr>
          <a:lstStyle/>
          <a:p>
            <a:pPr algn="l">
              <a:lnSpc>
                <a:spcPct val="130000"/>
              </a:lnSpc>
            </a:pPr>
            <a:r>
              <a:rPr lang="zh-CN" altLang="en-US" sz="14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4="http://schemas.microsoft.com/office/powerpoint/2010/main">
    <mc:Choice Requires="p14">
      <p:transition spd="med" p14:dur="700" advTm="3591">
        <p:fade/>
      </p:transition>
    </mc:Choice>
    <mc:Fallback xmlns="">
      <p:transition spd="med" advTm="35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 calcmode="lin" valueType="num">
                                      <p:cBhvr>
                                        <p:cTn id="9" dur="300" fill="hold"/>
                                        <p:tgtEl>
                                          <p:spTgt spid="14"/>
                                        </p:tgtEl>
                                        <p:attrNameLst>
                                          <p:attrName>ppt_x</p:attrName>
                                        </p:attrNameLst>
                                      </p:cBhvr>
                                      <p:tavLst>
                                        <p:tav tm="0">
                                          <p:val>
                                            <p:fltVal val="0.5"/>
                                          </p:val>
                                        </p:tav>
                                        <p:tav tm="100000">
                                          <p:val>
                                            <p:strVal val="#ppt_x"/>
                                          </p:val>
                                        </p:tav>
                                      </p:tavLst>
                                    </p:anim>
                                    <p:anim calcmode="lin" valueType="num">
                                      <p:cBhvr>
                                        <p:cTn id="10" dur="300" fill="hold"/>
                                        <p:tgtEl>
                                          <p:spTgt spid="14"/>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4"/>
                                        </p:tgtEl>
                                      </p:cBhvr>
                                    </p:animEffect>
                                    <p:animScale>
                                      <p:cBhvr>
                                        <p:cTn id="13" dur="150" autoRev="1" fill="hold"/>
                                        <p:tgtEl>
                                          <p:spTgt spid="14"/>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9"/>
                                        </p:tgtEl>
                                        <p:attrNameLst>
                                          <p:attrName>style.visibility</p:attrName>
                                        </p:attrNameLst>
                                      </p:cBhvr>
                                      <p:to>
                                        <p:strVal val="visible"/>
                                      </p:to>
                                    </p:set>
                                    <p:anim calcmode="lin" valueType="num">
                                      <p:cBhvr>
                                        <p:cTn id="16" dur="300" fill="hold"/>
                                        <p:tgtEl>
                                          <p:spTgt spid="9"/>
                                        </p:tgtEl>
                                        <p:attrNameLst>
                                          <p:attrName>ppt_w</p:attrName>
                                        </p:attrNameLst>
                                      </p:cBhvr>
                                      <p:tavLst>
                                        <p:tav tm="0">
                                          <p:val>
                                            <p:fltVal val="0"/>
                                          </p:val>
                                        </p:tav>
                                        <p:tav tm="100000">
                                          <p:val>
                                            <p:strVal val="#ppt_w"/>
                                          </p:val>
                                        </p:tav>
                                      </p:tavLst>
                                    </p:anim>
                                    <p:anim calcmode="lin" valueType="num">
                                      <p:cBhvr>
                                        <p:cTn id="17" dur="300" fill="hold"/>
                                        <p:tgtEl>
                                          <p:spTgt spid="9"/>
                                        </p:tgtEl>
                                        <p:attrNameLst>
                                          <p:attrName>ppt_h</p:attrName>
                                        </p:attrNameLst>
                                      </p:cBhvr>
                                      <p:tavLst>
                                        <p:tav tm="0">
                                          <p:val>
                                            <p:fltVal val="0"/>
                                          </p:val>
                                        </p:tav>
                                        <p:tav tm="100000">
                                          <p:val>
                                            <p:strVal val="#ppt_h"/>
                                          </p:val>
                                        </p:tav>
                                      </p:tavLst>
                                    </p:anim>
                                    <p:anim calcmode="lin" valueType="num">
                                      <p:cBhvr>
                                        <p:cTn id="18" dur="300" fill="hold"/>
                                        <p:tgtEl>
                                          <p:spTgt spid="9"/>
                                        </p:tgtEl>
                                        <p:attrNameLst>
                                          <p:attrName>ppt_x</p:attrName>
                                        </p:attrNameLst>
                                      </p:cBhvr>
                                      <p:tavLst>
                                        <p:tav tm="0">
                                          <p:val>
                                            <p:fltVal val="0.5"/>
                                          </p:val>
                                        </p:tav>
                                        <p:tav tm="100000">
                                          <p:val>
                                            <p:strVal val="#ppt_x"/>
                                          </p:val>
                                        </p:tav>
                                      </p:tavLst>
                                    </p:anim>
                                    <p:anim calcmode="lin" valueType="num">
                                      <p:cBhvr>
                                        <p:cTn id="19" dur="300" fill="hold"/>
                                        <p:tgtEl>
                                          <p:spTgt spid="9"/>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9"/>
                                        </p:tgtEl>
                                      </p:cBhvr>
                                    </p:animEffect>
                                    <p:animScale>
                                      <p:cBhvr>
                                        <p:cTn id="22" dur="150" autoRev="1" fill="hold"/>
                                        <p:tgtEl>
                                          <p:spTgt spid="9"/>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4"/>
                                        </p:tgtEl>
                                        <p:attrNameLst>
                                          <p:attrName>style.visibility</p:attrName>
                                        </p:attrNameLst>
                                      </p:cBhvr>
                                      <p:to>
                                        <p:strVal val="visible"/>
                                      </p:to>
                                    </p:set>
                                    <p:anim calcmode="lin" valueType="num">
                                      <p:cBhvr>
                                        <p:cTn id="34" dur="300" fill="hold"/>
                                        <p:tgtEl>
                                          <p:spTgt spid="4"/>
                                        </p:tgtEl>
                                        <p:attrNameLst>
                                          <p:attrName>ppt_w</p:attrName>
                                        </p:attrNameLst>
                                      </p:cBhvr>
                                      <p:tavLst>
                                        <p:tav tm="0">
                                          <p:val>
                                            <p:fltVal val="0"/>
                                          </p:val>
                                        </p:tav>
                                        <p:tav tm="100000">
                                          <p:val>
                                            <p:strVal val="#ppt_w"/>
                                          </p:val>
                                        </p:tav>
                                      </p:tavLst>
                                    </p:anim>
                                    <p:anim calcmode="lin" valueType="num">
                                      <p:cBhvr>
                                        <p:cTn id="35" dur="300" fill="hold"/>
                                        <p:tgtEl>
                                          <p:spTgt spid="4"/>
                                        </p:tgtEl>
                                        <p:attrNameLst>
                                          <p:attrName>ppt_h</p:attrName>
                                        </p:attrNameLst>
                                      </p:cBhvr>
                                      <p:tavLst>
                                        <p:tav tm="0">
                                          <p:val>
                                            <p:fltVal val="0"/>
                                          </p:val>
                                        </p:tav>
                                        <p:tav tm="100000">
                                          <p:val>
                                            <p:strVal val="#ppt_h"/>
                                          </p:val>
                                        </p:tav>
                                      </p:tavLst>
                                    </p:anim>
                                    <p:anim calcmode="lin" valueType="num">
                                      <p:cBhvr>
                                        <p:cTn id="36" dur="300" fill="hold"/>
                                        <p:tgtEl>
                                          <p:spTgt spid="4"/>
                                        </p:tgtEl>
                                        <p:attrNameLst>
                                          <p:attrName>ppt_x</p:attrName>
                                        </p:attrNameLst>
                                      </p:cBhvr>
                                      <p:tavLst>
                                        <p:tav tm="0">
                                          <p:val>
                                            <p:fltVal val="0.5"/>
                                          </p:val>
                                        </p:tav>
                                        <p:tav tm="100000">
                                          <p:val>
                                            <p:strVal val="#ppt_x"/>
                                          </p:val>
                                        </p:tav>
                                      </p:tavLst>
                                    </p:anim>
                                    <p:anim calcmode="lin" valueType="num">
                                      <p:cBhvr>
                                        <p:cTn id="37" dur="300" fill="hold"/>
                                        <p:tgtEl>
                                          <p:spTgt spid="4"/>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4"/>
                                        </p:tgtEl>
                                      </p:cBhvr>
                                    </p:animEffect>
                                    <p:animScale>
                                      <p:cBhvr>
                                        <p:cTn id="40" dur="150" autoRev="1" fill="hold"/>
                                        <p:tgtEl>
                                          <p:spTgt spid="4"/>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 calcmode="lin" valueType="num">
                                      <p:cBhvr>
                                        <p:cTn id="54" dur="300" fill="hold"/>
                                        <p:tgtEl>
                                          <p:spTgt spid="8"/>
                                        </p:tgtEl>
                                        <p:attrNameLst>
                                          <p:attrName>ppt_x</p:attrName>
                                        </p:attrNameLst>
                                      </p:cBhvr>
                                      <p:tavLst>
                                        <p:tav tm="0">
                                          <p:val>
                                            <p:fltVal val="0.5"/>
                                          </p:val>
                                        </p:tav>
                                        <p:tav tm="100000">
                                          <p:val>
                                            <p:strVal val="#ppt_x"/>
                                          </p:val>
                                        </p:tav>
                                      </p:tavLst>
                                    </p:anim>
                                    <p:anim calcmode="lin" valueType="num">
                                      <p:cBhvr>
                                        <p:cTn id="55" dur="300" fill="hold"/>
                                        <p:tgtEl>
                                          <p:spTgt spid="8"/>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8"/>
                                        </p:tgtEl>
                                      </p:cBhvr>
                                    </p:animEffect>
                                    <p:animScale>
                                      <p:cBhvr>
                                        <p:cTn id="58" dur="150" autoRev="1" fill="hold"/>
                                        <p:tgtEl>
                                          <p:spTgt spid="8"/>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300" fill="hold"/>
                                        <p:tgtEl>
                                          <p:spTgt spid="13"/>
                                        </p:tgtEl>
                                        <p:attrNameLst>
                                          <p:attrName>ppt_w</p:attrName>
                                        </p:attrNameLst>
                                      </p:cBhvr>
                                      <p:tavLst>
                                        <p:tav tm="0">
                                          <p:val>
                                            <p:fltVal val="0"/>
                                          </p:val>
                                        </p:tav>
                                        <p:tav tm="100000">
                                          <p:val>
                                            <p:strVal val="#ppt_w"/>
                                          </p:val>
                                        </p:tav>
                                      </p:tavLst>
                                    </p:anim>
                                    <p:anim calcmode="lin" valueType="num">
                                      <p:cBhvr>
                                        <p:cTn id="62" dur="300" fill="hold"/>
                                        <p:tgtEl>
                                          <p:spTgt spid="13"/>
                                        </p:tgtEl>
                                        <p:attrNameLst>
                                          <p:attrName>ppt_h</p:attrName>
                                        </p:attrNameLst>
                                      </p:cBhvr>
                                      <p:tavLst>
                                        <p:tav tm="0">
                                          <p:val>
                                            <p:fltVal val="0"/>
                                          </p:val>
                                        </p:tav>
                                        <p:tav tm="100000">
                                          <p:val>
                                            <p:strVal val="#ppt_h"/>
                                          </p:val>
                                        </p:tav>
                                      </p:tavLst>
                                    </p:anim>
                                    <p:anim calcmode="lin" valueType="num">
                                      <p:cBhvr>
                                        <p:cTn id="63" dur="300" fill="hold"/>
                                        <p:tgtEl>
                                          <p:spTgt spid="13"/>
                                        </p:tgtEl>
                                        <p:attrNameLst>
                                          <p:attrName>ppt_x</p:attrName>
                                        </p:attrNameLst>
                                      </p:cBhvr>
                                      <p:tavLst>
                                        <p:tav tm="0">
                                          <p:val>
                                            <p:fltVal val="0.5"/>
                                          </p:val>
                                        </p:tav>
                                        <p:tav tm="100000">
                                          <p:val>
                                            <p:strVal val="#ppt_x"/>
                                          </p:val>
                                        </p:tav>
                                      </p:tavLst>
                                    </p:anim>
                                    <p:anim calcmode="lin" valueType="num">
                                      <p:cBhvr>
                                        <p:cTn id="64" dur="300" fill="hold"/>
                                        <p:tgtEl>
                                          <p:spTgt spid="13"/>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3"/>
                                        </p:tgtEl>
                                      </p:cBhvr>
                                    </p:animEffect>
                                    <p:animScale>
                                      <p:cBhvr>
                                        <p:cTn id="67" dur="150" autoRev="1" fill="hold"/>
                                        <p:tgtEl>
                                          <p:spTgt spid="13"/>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5"/>
                                        </p:tgtEl>
                                        <p:attrNameLst>
                                          <p:attrName>style.visibility</p:attrName>
                                        </p:attrNameLst>
                                      </p:cBhvr>
                                      <p:to>
                                        <p:strVal val="visible"/>
                                      </p:to>
                                    </p:set>
                                    <p:anim calcmode="lin" valueType="num">
                                      <p:cBhvr>
                                        <p:cTn id="70" dur="300" fill="hold"/>
                                        <p:tgtEl>
                                          <p:spTgt spid="5"/>
                                        </p:tgtEl>
                                        <p:attrNameLst>
                                          <p:attrName>ppt_w</p:attrName>
                                        </p:attrNameLst>
                                      </p:cBhvr>
                                      <p:tavLst>
                                        <p:tav tm="0">
                                          <p:val>
                                            <p:fltVal val="0"/>
                                          </p:val>
                                        </p:tav>
                                        <p:tav tm="100000">
                                          <p:val>
                                            <p:strVal val="#ppt_w"/>
                                          </p:val>
                                        </p:tav>
                                      </p:tavLst>
                                    </p:anim>
                                    <p:anim calcmode="lin" valueType="num">
                                      <p:cBhvr>
                                        <p:cTn id="71" dur="300" fill="hold"/>
                                        <p:tgtEl>
                                          <p:spTgt spid="5"/>
                                        </p:tgtEl>
                                        <p:attrNameLst>
                                          <p:attrName>ppt_h</p:attrName>
                                        </p:attrNameLst>
                                      </p:cBhvr>
                                      <p:tavLst>
                                        <p:tav tm="0">
                                          <p:val>
                                            <p:fltVal val="0"/>
                                          </p:val>
                                        </p:tav>
                                        <p:tav tm="100000">
                                          <p:val>
                                            <p:strVal val="#ppt_h"/>
                                          </p:val>
                                        </p:tav>
                                      </p:tavLst>
                                    </p:anim>
                                    <p:anim calcmode="lin" valueType="num">
                                      <p:cBhvr>
                                        <p:cTn id="72" dur="300" fill="hold"/>
                                        <p:tgtEl>
                                          <p:spTgt spid="5"/>
                                        </p:tgtEl>
                                        <p:attrNameLst>
                                          <p:attrName>ppt_x</p:attrName>
                                        </p:attrNameLst>
                                      </p:cBhvr>
                                      <p:tavLst>
                                        <p:tav tm="0">
                                          <p:val>
                                            <p:fltVal val="0.5"/>
                                          </p:val>
                                        </p:tav>
                                        <p:tav tm="100000">
                                          <p:val>
                                            <p:strVal val="#ppt_x"/>
                                          </p:val>
                                        </p:tav>
                                      </p:tavLst>
                                    </p:anim>
                                    <p:anim calcmode="lin" valueType="num">
                                      <p:cBhvr>
                                        <p:cTn id="73" dur="300" fill="hold"/>
                                        <p:tgtEl>
                                          <p:spTgt spid="5"/>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5"/>
                                        </p:tgtEl>
                                      </p:cBhvr>
                                    </p:animEffect>
                                    <p:animScale>
                                      <p:cBhvr>
                                        <p:cTn id="76" dur="150" autoRev="1" fill="hold"/>
                                        <p:tgtEl>
                                          <p:spTgt spid="5"/>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7"/>
                                        </p:tgtEl>
                                        <p:attrNameLst>
                                          <p:attrName>style.visibility</p:attrName>
                                        </p:attrNameLst>
                                      </p:cBhvr>
                                      <p:to>
                                        <p:strVal val="visible"/>
                                      </p:to>
                                    </p:set>
                                    <p:anim calcmode="lin" valueType="num">
                                      <p:cBhvr>
                                        <p:cTn id="79" dur="300" fill="hold"/>
                                        <p:tgtEl>
                                          <p:spTgt spid="7"/>
                                        </p:tgtEl>
                                        <p:attrNameLst>
                                          <p:attrName>ppt_w</p:attrName>
                                        </p:attrNameLst>
                                      </p:cBhvr>
                                      <p:tavLst>
                                        <p:tav tm="0">
                                          <p:val>
                                            <p:fltVal val="0"/>
                                          </p:val>
                                        </p:tav>
                                        <p:tav tm="100000">
                                          <p:val>
                                            <p:strVal val="#ppt_w"/>
                                          </p:val>
                                        </p:tav>
                                      </p:tavLst>
                                    </p:anim>
                                    <p:anim calcmode="lin" valueType="num">
                                      <p:cBhvr>
                                        <p:cTn id="80" dur="300" fill="hold"/>
                                        <p:tgtEl>
                                          <p:spTgt spid="7"/>
                                        </p:tgtEl>
                                        <p:attrNameLst>
                                          <p:attrName>ppt_h</p:attrName>
                                        </p:attrNameLst>
                                      </p:cBhvr>
                                      <p:tavLst>
                                        <p:tav tm="0">
                                          <p:val>
                                            <p:fltVal val="0"/>
                                          </p:val>
                                        </p:tav>
                                        <p:tav tm="100000">
                                          <p:val>
                                            <p:strVal val="#ppt_h"/>
                                          </p:val>
                                        </p:tav>
                                      </p:tavLst>
                                    </p:anim>
                                    <p:anim calcmode="lin" valueType="num">
                                      <p:cBhvr>
                                        <p:cTn id="81" dur="300" fill="hold"/>
                                        <p:tgtEl>
                                          <p:spTgt spid="7"/>
                                        </p:tgtEl>
                                        <p:attrNameLst>
                                          <p:attrName>ppt_x</p:attrName>
                                        </p:attrNameLst>
                                      </p:cBhvr>
                                      <p:tavLst>
                                        <p:tav tm="0">
                                          <p:val>
                                            <p:fltVal val="0.5"/>
                                          </p:val>
                                        </p:tav>
                                        <p:tav tm="100000">
                                          <p:val>
                                            <p:strVal val="#ppt_x"/>
                                          </p:val>
                                        </p:tav>
                                      </p:tavLst>
                                    </p:anim>
                                    <p:anim calcmode="lin" valueType="num">
                                      <p:cBhvr>
                                        <p:cTn id="82" dur="300" fill="hold"/>
                                        <p:tgtEl>
                                          <p:spTgt spid="7"/>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7"/>
                                        </p:tgtEl>
                                      </p:cBhvr>
                                    </p:animEffect>
                                    <p:animScale>
                                      <p:cBhvr>
                                        <p:cTn id="85" dur="150" autoRev="1" fill="hold"/>
                                        <p:tgtEl>
                                          <p:spTgt spid="7"/>
                                        </p:tgtEl>
                                      </p:cBhvr>
                                      <p:by x="105000" y="105000"/>
                                    </p:animScale>
                                  </p:childTnLst>
                                </p:cTn>
                              </p:par>
                              <p:par>
                                <p:cTn id="86" presetID="23" presetClass="entr" presetSubtype="528" fill="hold" grpId="0" nodeType="withEffect">
                                  <p:stCondLst>
                                    <p:cond delay="800"/>
                                  </p:stCondLst>
                                  <p:childTnLst>
                                    <p:set>
                                      <p:cBhvr>
                                        <p:cTn id="87" dur="1" fill="hold">
                                          <p:stCondLst>
                                            <p:cond delay="0"/>
                                          </p:stCondLst>
                                        </p:cTn>
                                        <p:tgtEl>
                                          <p:spTgt spid="11"/>
                                        </p:tgtEl>
                                        <p:attrNameLst>
                                          <p:attrName>style.visibility</p:attrName>
                                        </p:attrNameLst>
                                      </p:cBhvr>
                                      <p:to>
                                        <p:strVal val="visible"/>
                                      </p:to>
                                    </p:set>
                                    <p:anim calcmode="lin" valueType="num">
                                      <p:cBhvr>
                                        <p:cTn id="88" dur="300" fill="hold"/>
                                        <p:tgtEl>
                                          <p:spTgt spid="11"/>
                                        </p:tgtEl>
                                        <p:attrNameLst>
                                          <p:attrName>ppt_w</p:attrName>
                                        </p:attrNameLst>
                                      </p:cBhvr>
                                      <p:tavLst>
                                        <p:tav tm="0">
                                          <p:val>
                                            <p:fltVal val="0"/>
                                          </p:val>
                                        </p:tav>
                                        <p:tav tm="100000">
                                          <p:val>
                                            <p:strVal val="#ppt_w"/>
                                          </p:val>
                                        </p:tav>
                                      </p:tavLst>
                                    </p:anim>
                                    <p:anim calcmode="lin" valueType="num">
                                      <p:cBhvr>
                                        <p:cTn id="89" dur="300" fill="hold"/>
                                        <p:tgtEl>
                                          <p:spTgt spid="11"/>
                                        </p:tgtEl>
                                        <p:attrNameLst>
                                          <p:attrName>ppt_h</p:attrName>
                                        </p:attrNameLst>
                                      </p:cBhvr>
                                      <p:tavLst>
                                        <p:tav tm="0">
                                          <p:val>
                                            <p:fltVal val="0"/>
                                          </p:val>
                                        </p:tav>
                                        <p:tav tm="100000">
                                          <p:val>
                                            <p:strVal val="#ppt_h"/>
                                          </p:val>
                                        </p:tav>
                                      </p:tavLst>
                                    </p:anim>
                                    <p:anim calcmode="lin" valueType="num">
                                      <p:cBhvr>
                                        <p:cTn id="90" dur="300" fill="hold"/>
                                        <p:tgtEl>
                                          <p:spTgt spid="11"/>
                                        </p:tgtEl>
                                        <p:attrNameLst>
                                          <p:attrName>ppt_x</p:attrName>
                                        </p:attrNameLst>
                                      </p:cBhvr>
                                      <p:tavLst>
                                        <p:tav tm="0">
                                          <p:val>
                                            <p:fltVal val="0.5"/>
                                          </p:val>
                                        </p:tav>
                                        <p:tav tm="100000">
                                          <p:val>
                                            <p:strVal val="#ppt_x"/>
                                          </p:val>
                                        </p:tav>
                                      </p:tavLst>
                                    </p:anim>
                                    <p:anim calcmode="lin" valueType="num">
                                      <p:cBhvr>
                                        <p:cTn id="91" dur="300" fill="hold"/>
                                        <p:tgtEl>
                                          <p:spTgt spid="11"/>
                                        </p:tgtEl>
                                        <p:attrNameLst>
                                          <p:attrName>ppt_y</p:attrName>
                                        </p:attrNameLst>
                                      </p:cBhvr>
                                      <p:tavLst>
                                        <p:tav tm="0">
                                          <p:val>
                                            <p:fltVal val="0.5"/>
                                          </p:val>
                                        </p:tav>
                                        <p:tav tm="100000">
                                          <p:val>
                                            <p:strVal val="#ppt_y"/>
                                          </p:val>
                                        </p:tav>
                                      </p:tavLst>
                                    </p:anim>
                                  </p:childTnLst>
                                </p:cTn>
                              </p:par>
                              <p:par>
                                <p:cTn id="92" presetID="26" presetClass="emph" presetSubtype="0" fill="hold" grpId="1" nodeType="withEffect">
                                  <p:stCondLst>
                                    <p:cond delay="1100"/>
                                  </p:stCondLst>
                                  <p:childTnLst>
                                    <p:animEffect transition="out" filter="fade">
                                      <p:cBhvr>
                                        <p:cTn id="93" dur="300" tmFilter="0, 0; .2, .5; .8, .5; 1, 0"/>
                                        <p:tgtEl>
                                          <p:spTgt spid="11"/>
                                        </p:tgtEl>
                                      </p:cBhvr>
                                    </p:animEffect>
                                    <p:animScale>
                                      <p:cBhvr>
                                        <p:cTn id="94" dur="150" autoRev="1" fill="hold"/>
                                        <p:tgtEl>
                                          <p:spTgt spid="11"/>
                                        </p:tgtEl>
                                      </p:cBhvr>
                                      <p:by x="105000" y="105000"/>
                                    </p:animScale>
                                  </p:childTnLst>
                                </p:cTn>
                              </p:par>
                              <p:par>
                                <p:cTn id="95" presetID="23" presetClass="entr" presetSubtype="528" fill="hold" grpId="0" nodeType="withEffect">
                                  <p:stCondLst>
                                    <p:cond delay="900"/>
                                  </p:stCondLst>
                                  <p:childTnLst>
                                    <p:set>
                                      <p:cBhvr>
                                        <p:cTn id="96" dur="1" fill="hold">
                                          <p:stCondLst>
                                            <p:cond delay="0"/>
                                          </p:stCondLst>
                                        </p:cTn>
                                        <p:tgtEl>
                                          <p:spTgt spid="12"/>
                                        </p:tgtEl>
                                        <p:attrNameLst>
                                          <p:attrName>style.visibility</p:attrName>
                                        </p:attrNameLst>
                                      </p:cBhvr>
                                      <p:to>
                                        <p:strVal val="visible"/>
                                      </p:to>
                                    </p:set>
                                    <p:anim calcmode="lin" valueType="num">
                                      <p:cBhvr>
                                        <p:cTn id="97" dur="300" fill="hold"/>
                                        <p:tgtEl>
                                          <p:spTgt spid="12"/>
                                        </p:tgtEl>
                                        <p:attrNameLst>
                                          <p:attrName>ppt_w</p:attrName>
                                        </p:attrNameLst>
                                      </p:cBhvr>
                                      <p:tavLst>
                                        <p:tav tm="0">
                                          <p:val>
                                            <p:fltVal val="0"/>
                                          </p:val>
                                        </p:tav>
                                        <p:tav tm="100000">
                                          <p:val>
                                            <p:strVal val="#ppt_w"/>
                                          </p:val>
                                        </p:tav>
                                      </p:tavLst>
                                    </p:anim>
                                    <p:anim calcmode="lin" valueType="num">
                                      <p:cBhvr>
                                        <p:cTn id="98" dur="300" fill="hold"/>
                                        <p:tgtEl>
                                          <p:spTgt spid="12"/>
                                        </p:tgtEl>
                                        <p:attrNameLst>
                                          <p:attrName>ppt_h</p:attrName>
                                        </p:attrNameLst>
                                      </p:cBhvr>
                                      <p:tavLst>
                                        <p:tav tm="0">
                                          <p:val>
                                            <p:fltVal val="0"/>
                                          </p:val>
                                        </p:tav>
                                        <p:tav tm="100000">
                                          <p:val>
                                            <p:strVal val="#ppt_h"/>
                                          </p:val>
                                        </p:tav>
                                      </p:tavLst>
                                    </p:anim>
                                    <p:anim calcmode="lin" valueType="num">
                                      <p:cBhvr>
                                        <p:cTn id="99" dur="300" fill="hold"/>
                                        <p:tgtEl>
                                          <p:spTgt spid="12"/>
                                        </p:tgtEl>
                                        <p:attrNameLst>
                                          <p:attrName>ppt_x</p:attrName>
                                        </p:attrNameLst>
                                      </p:cBhvr>
                                      <p:tavLst>
                                        <p:tav tm="0">
                                          <p:val>
                                            <p:fltVal val="0.5"/>
                                          </p:val>
                                        </p:tav>
                                        <p:tav tm="100000">
                                          <p:val>
                                            <p:strVal val="#ppt_x"/>
                                          </p:val>
                                        </p:tav>
                                      </p:tavLst>
                                    </p:anim>
                                    <p:anim calcmode="lin" valueType="num">
                                      <p:cBhvr>
                                        <p:cTn id="100" dur="300" fill="hold"/>
                                        <p:tgtEl>
                                          <p:spTgt spid="12"/>
                                        </p:tgtEl>
                                        <p:attrNameLst>
                                          <p:attrName>ppt_y</p:attrName>
                                        </p:attrNameLst>
                                      </p:cBhvr>
                                      <p:tavLst>
                                        <p:tav tm="0">
                                          <p:val>
                                            <p:fltVal val="0.5"/>
                                          </p:val>
                                        </p:tav>
                                        <p:tav tm="100000">
                                          <p:val>
                                            <p:strVal val="#ppt_y"/>
                                          </p:val>
                                        </p:tav>
                                      </p:tavLst>
                                    </p:anim>
                                  </p:childTnLst>
                                </p:cTn>
                              </p:par>
                              <p:par>
                                <p:cTn id="101" presetID="26" presetClass="emph" presetSubtype="0" fill="hold" grpId="1" nodeType="withEffect">
                                  <p:stCondLst>
                                    <p:cond delay="1200"/>
                                  </p:stCondLst>
                                  <p:childTnLst>
                                    <p:animEffect transition="out" filter="fade">
                                      <p:cBhvr>
                                        <p:cTn id="102" dur="300" tmFilter="0, 0; .2, .5; .8, .5; 1, 0"/>
                                        <p:tgtEl>
                                          <p:spTgt spid="12"/>
                                        </p:tgtEl>
                                      </p:cBhvr>
                                    </p:animEffect>
                                    <p:animScale>
                                      <p:cBhvr>
                                        <p:cTn id="103" dur="150" autoRev="1" fill="hold"/>
                                        <p:tgtEl>
                                          <p:spTgt spid="12"/>
                                        </p:tgtEl>
                                      </p:cBhvr>
                                      <p:by x="105000" y="105000"/>
                                    </p:animScale>
                                  </p:childTnLst>
                                </p:cTn>
                              </p:par>
                              <p:par>
                                <p:cTn id="104" presetID="23" presetClass="entr" presetSubtype="528" fill="hold" grpId="0" nodeType="withEffect">
                                  <p:stCondLst>
                                    <p:cond delay="1000"/>
                                  </p:stCondLst>
                                  <p:childTnLst>
                                    <p:set>
                                      <p:cBhvr>
                                        <p:cTn id="105" dur="1" fill="hold">
                                          <p:stCondLst>
                                            <p:cond delay="0"/>
                                          </p:stCondLst>
                                        </p:cTn>
                                        <p:tgtEl>
                                          <p:spTgt spid="10"/>
                                        </p:tgtEl>
                                        <p:attrNameLst>
                                          <p:attrName>style.visibility</p:attrName>
                                        </p:attrNameLst>
                                      </p:cBhvr>
                                      <p:to>
                                        <p:strVal val="visible"/>
                                      </p:to>
                                    </p:set>
                                    <p:anim calcmode="lin" valueType="num">
                                      <p:cBhvr>
                                        <p:cTn id="106" dur="300" fill="hold"/>
                                        <p:tgtEl>
                                          <p:spTgt spid="10"/>
                                        </p:tgtEl>
                                        <p:attrNameLst>
                                          <p:attrName>ppt_w</p:attrName>
                                        </p:attrNameLst>
                                      </p:cBhvr>
                                      <p:tavLst>
                                        <p:tav tm="0">
                                          <p:val>
                                            <p:fltVal val="0"/>
                                          </p:val>
                                        </p:tav>
                                        <p:tav tm="100000">
                                          <p:val>
                                            <p:strVal val="#ppt_w"/>
                                          </p:val>
                                        </p:tav>
                                      </p:tavLst>
                                    </p:anim>
                                    <p:anim calcmode="lin" valueType="num">
                                      <p:cBhvr>
                                        <p:cTn id="107" dur="300" fill="hold"/>
                                        <p:tgtEl>
                                          <p:spTgt spid="10"/>
                                        </p:tgtEl>
                                        <p:attrNameLst>
                                          <p:attrName>ppt_h</p:attrName>
                                        </p:attrNameLst>
                                      </p:cBhvr>
                                      <p:tavLst>
                                        <p:tav tm="0">
                                          <p:val>
                                            <p:fltVal val="0"/>
                                          </p:val>
                                        </p:tav>
                                        <p:tav tm="100000">
                                          <p:val>
                                            <p:strVal val="#ppt_h"/>
                                          </p:val>
                                        </p:tav>
                                      </p:tavLst>
                                    </p:anim>
                                    <p:anim calcmode="lin" valueType="num">
                                      <p:cBhvr>
                                        <p:cTn id="108" dur="300" fill="hold"/>
                                        <p:tgtEl>
                                          <p:spTgt spid="10"/>
                                        </p:tgtEl>
                                        <p:attrNameLst>
                                          <p:attrName>ppt_x</p:attrName>
                                        </p:attrNameLst>
                                      </p:cBhvr>
                                      <p:tavLst>
                                        <p:tav tm="0">
                                          <p:val>
                                            <p:fltVal val="0.5"/>
                                          </p:val>
                                        </p:tav>
                                        <p:tav tm="100000">
                                          <p:val>
                                            <p:strVal val="#ppt_x"/>
                                          </p:val>
                                        </p:tav>
                                      </p:tavLst>
                                    </p:anim>
                                    <p:anim calcmode="lin" valueType="num">
                                      <p:cBhvr>
                                        <p:cTn id="109" dur="300" fill="hold"/>
                                        <p:tgtEl>
                                          <p:spTgt spid="10"/>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300"/>
                                  </p:stCondLst>
                                  <p:childTnLst>
                                    <p:animEffect transition="out" filter="fade">
                                      <p:cBhvr>
                                        <p:cTn id="111" dur="300" tmFilter="0, 0; .2, .5; .8, .5; 1, 0"/>
                                        <p:tgtEl>
                                          <p:spTgt spid="10"/>
                                        </p:tgtEl>
                                      </p:cBhvr>
                                    </p:animEffect>
                                    <p:animScale>
                                      <p:cBhvr>
                                        <p:cTn id="112" dur="150" autoRev="1" fill="hold"/>
                                        <p:tgtEl>
                                          <p:spTgt spid="10"/>
                                        </p:tgtEl>
                                      </p:cBhvr>
                                      <p:by x="105000" y="105000"/>
                                    </p:animScale>
                                  </p:childTnLst>
                                </p:cTn>
                              </p:par>
                              <p:par>
                                <p:cTn id="113" presetID="10" presetClass="entr" presetSubtype="0" fill="hold" grpId="0" nodeType="withEffect">
                                  <p:stCondLst>
                                    <p:cond delay="1000"/>
                                  </p:stCondLst>
                                  <p:iterate type="lt">
                                    <p:tmPct val="10000"/>
                                  </p:iterate>
                                  <p:childTnLst>
                                    <p:set>
                                      <p:cBhvr>
                                        <p:cTn id="114" dur="1" fill="hold">
                                          <p:stCondLst>
                                            <p:cond delay="0"/>
                                          </p:stCondLst>
                                        </p:cTn>
                                        <p:tgtEl>
                                          <p:spTgt spid="15"/>
                                        </p:tgtEl>
                                        <p:attrNameLst>
                                          <p:attrName>style.visibility</p:attrName>
                                        </p:attrNameLst>
                                      </p:cBhvr>
                                      <p:to>
                                        <p:strVal val="visible"/>
                                      </p:to>
                                    </p:set>
                                    <p:animEffect transition="in" filter="fade">
                                      <p:cBhvr>
                                        <p:cTn id="115" dur="100"/>
                                        <p:tgtEl>
                                          <p:spTgt spid="15"/>
                                        </p:tgtEl>
                                      </p:cBhvr>
                                    </p:animEffect>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16"/>
                                        </p:tgtEl>
                                        <p:attrNameLst>
                                          <p:attrName>style.visibility</p:attrName>
                                        </p:attrNameLst>
                                      </p:cBhvr>
                                      <p:to>
                                        <p:strVal val="visible"/>
                                      </p:to>
                                    </p:set>
                                    <p:animEffect transition="in" filter="fade">
                                      <p:cBhvr>
                                        <p:cTn id="118"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790328" y="3813096"/>
            <a:ext cx="2531912" cy="1939969"/>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3" name="任意多边形 2"/>
          <p:cNvSpPr/>
          <p:nvPr/>
        </p:nvSpPr>
        <p:spPr>
          <a:xfrm>
            <a:off x="3536025" y="3824210"/>
            <a:ext cx="2531912" cy="1916699"/>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4" name="任意多边形 3"/>
          <p:cNvSpPr/>
          <p:nvPr/>
        </p:nvSpPr>
        <p:spPr>
          <a:xfrm>
            <a:off x="5314159" y="3812575"/>
            <a:ext cx="2531912" cy="1939969"/>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5" name="任意多边形 4"/>
          <p:cNvSpPr/>
          <p:nvPr/>
        </p:nvSpPr>
        <p:spPr>
          <a:xfrm>
            <a:off x="7111207" y="3824210"/>
            <a:ext cx="2531912" cy="1916700"/>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 name="矩形 5"/>
          <p:cNvSpPr/>
          <p:nvPr/>
        </p:nvSpPr>
        <p:spPr>
          <a:xfrm>
            <a:off x="1737571" y="1616107"/>
            <a:ext cx="3518005" cy="609841"/>
          </a:xfrm>
          <a:prstGeom prst="rect">
            <a:avLst/>
          </a:prstGeom>
        </p:spPr>
        <p:txBody>
          <a:bodyPr wrap="none" lIns="116391" tIns="58195" rIns="116391" bIns="58195">
            <a:spAutoFit/>
          </a:bodyPr>
          <a:lstStyle/>
          <a:p>
            <a:r>
              <a:rPr lang="zh-CN" altLang="en-US" sz="3200" dirty="0">
                <a:solidFill>
                  <a:srgbClr val="1C1C1C"/>
                </a:solidFill>
                <a:latin typeface="微软雅黑" panose="020B0503020204020204" pitchFamily="34" charset="-122"/>
                <a:ea typeface="微软雅黑" panose="020B0503020204020204" pitchFamily="34" charset="-122"/>
              </a:rPr>
              <a:t>单击此处添加标题</a:t>
            </a:r>
          </a:p>
        </p:txBody>
      </p:sp>
      <p:cxnSp>
        <p:nvCxnSpPr>
          <p:cNvPr id="7" name="直接连接符 6"/>
          <p:cNvCxnSpPr/>
          <p:nvPr/>
        </p:nvCxnSpPr>
        <p:spPr>
          <a:xfrm>
            <a:off x="1810224" y="2167312"/>
            <a:ext cx="4769890" cy="0"/>
          </a:xfrm>
          <a:prstGeom prst="line">
            <a:avLst/>
          </a:prstGeom>
          <a:noFill/>
          <a:ln w="12700" cap="flat" cmpd="sng" algn="ctr">
            <a:solidFill>
              <a:schemeClr val="tx2"/>
            </a:solidFill>
            <a:prstDash val="dash"/>
            <a:headEnd type="none" w="med" len="med"/>
            <a:tailEnd type="none" w="med" len="med"/>
          </a:ln>
          <a:effectLst/>
        </p:spPr>
      </p:cxnSp>
      <p:sp>
        <p:nvSpPr>
          <p:cNvPr id="8" name="TextBox 28"/>
          <p:cNvSpPr txBox="1"/>
          <p:nvPr/>
        </p:nvSpPr>
        <p:spPr>
          <a:xfrm>
            <a:off x="1725881" y="2257742"/>
            <a:ext cx="6523277" cy="691786"/>
          </a:xfrm>
          <a:prstGeom prst="rect">
            <a:avLst/>
          </a:prstGeom>
          <a:noFill/>
        </p:spPr>
        <p:txBody>
          <a:bodyPr wrap="square" lIns="116391" tIns="58195" rIns="116391" bIns="58195" rtlCol="0">
            <a:spAutoFit/>
          </a:bodyPr>
          <a:lstStyle/>
          <a:p>
            <a:pPr algn="l"/>
            <a:r>
              <a:rPr lang="zh-CN" altLang="en-US" sz="186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nvGrpSpPr>
          <p:cNvPr id="9" name="组合 8"/>
          <p:cNvGrpSpPr/>
          <p:nvPr/>
        </p:nvGrpSpPr>
        <p:grpSpPr>
          <a:xfrm>
            <a:off x="3162874" y="3832292"/>
            <a:ext cx="1548249" cy="1920772"/>
            <a:chOff x="2190657" y="2872581"/>
            <a:chExt cx="1216152" cy="1508919"/>
          </a:xfrm>
          <a:solidFill>
            <a:schemeClr val="accent2"/>
          </a:solidFill>
        </p:grpSpPr>
        <p:sp>
          <p:nvSpPr>
            <p:cNvPr id="10" name="平行四边形 9"/>
            <p:cNvSpPr/>
            <p:nvPr/>
          </p:nvSpPr>
          <p:spPr>
            <a:xfrm>
              <a:off x="2190657" y="2872581"/>
              <a:ext cx="1216152" cy="150891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1" name="TextBox 31"/>
            <p:cNvSpPr txBox="1"/>
            <p:nvPr/>
          </p:nvSpPr>
          <p:spPr>
            <a:xfrm>
              <a:off x="2444959" y="3439145"/>
              <a:ext cx="707548" cy="846038"/>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文本</a:t>
              </a:r>
            </a:p>
          </p:txBody>
        </p:sp>
      </p:grpSp>
      <p:grpSp>
        <p:nvGrpSpPr>
          <p:cNvPr id="12" name="组合 11"/>
          <p:cNvGrpSpPr/>
          <p:nvPr/>
        </p:nvGrpSpPr>
        <p:grpSpPr>
          <a:xfrm>
            <a:off x="4931892" y="3824209"/>
            <a:ext cx="1548249" cy="1916698"/>
            <a:chOff x="3580223" y="2866231"/>
            <a:chExt cx="1216152" cy="1505719"/>
          </a:xfrm>
          <a:solidFill>
            <a:schemeClr val="accent1"/>
          </a:solidFill>
        </p:grpSpPr>
        <p:sp>
          <p:nvSpPr>
            <p:cNvPr id="13" name="平行四边形 12"/>
            <p:cNvSpPr/>
            <p:nvPr/>
          </p:nvSpPr>
          <p:spPr>
            <a:xfrm>
              <a:off x="3580223"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4" name="TextBox 34"/>
            <p:cNvSpPr txBox="1"/>
            <p:nvPr/>
          </p:nvSpPr>
          <p:spPr>
            <a:xfrm>
              <a:off x="3834525" y="3439145"/>
              <a:ext cx="707548" cy="846038"/>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文本</a:t>
              </a:r>
            </a:p>
          </p:txBody>
        </p:sp>
      </p:grpSp>
      <p:grpSp>
        <p:nvGrpSpPr>
          <p:cNvPr id="15" name="组合 14"/>
          <p:cNvGrpSpPr/>
          <p:nvPr/>
        </p:nvGrpSpPr>
        <p:grpSpPr>
          <a:xfrm>
            <a:off x="6700907" y="3832294"/>
            <a:ext cx="1548249" cy="1916699"/>
            <a:chOff x="4969789" y="2872581"/>
            <a:chExt cx="1216152" cy="1505719"/>
          </a:xfrm>
          <a:solidFill>
            <a:schemeClr val="accent2"/>
          </a:solidFill>
        </p:grpSpPr>
        <p:sp>
          <p:nvSpPr>
            <p:cNvPr id="16" name="平行四边形 15"/>
            <p:cNvSpPr/>
            <p:nvPr/>
          </p:nvSpPr>
          <p:spPr>
            <a:xfrm>
              <a:off x="4969789" y="287258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7" name="TextBox 37"/>
            <p:cNvSpPr txBox="1"/>
            <p:nvPr/>
          </p:nvSpPr>
          <p:spPr>
            <a:xfrm>
              <a:off x="5224091" y="3439145"/>
              <a:ext cx="707548" cy="846038"/>
            </a:xfrm>
            <a:prstGeom prst="rect">
              <a:avLst/>
            </a:prstGeom>
            <a:grp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文本</a:t>
              </a:r>
            </a:p>
          </p:txBody>
        </p:sp>
      </p:grpSp>
      <p:grpSp>
        <p:nvGrpSpPr>
          <p:cNvPr id="18" name="组合 17"/>
          <p:cNvGrpSpPr/>
          <p:nvPr/>
        </p:nvGrpSpPr>
        <p:grpSpPr>
          <a:xfrm>
            <a:off x="9064700" y="1426106"/>
            <a:ext cx="1914565" cy="4796208"/>
            <a:chOff x="6826550" y="982331"/>
            <a:chExt cx="1503894" cy="3767801"/>
          </a:xfrm>
          <a:solidFill>
            <a:schemeClr val="accent2"/>
          </a:solidFill>
        </p:grpSpPr>
        <p:sp>
          <p:nvSpPr>
            <p:cNvPr id="19" name="等腰三角形 3"/>
            <p:cNvSpPr/>
            <p:nvPr/>
          </p:nvSpPr>
          <p:spPr>
            <a:xfrm rot="1530055">
              <a:off x="6826550" y="982331"/>
              <a:ext cx="1503894" cy="3767801"/>
            </a:xfrm>
            <a:custGeom>
              <a:avLst/>
              <a:gdLst/>
              <a:ahLst/>
              <a:cxnLst/>
              <a:rect l="l" t="t" r="r" b="b"/>
              <a:pathLst>
                <a:path w="1503894" h="3767801">
                  <a:moveTo>
                    <a:pt x="751947" y="0"/>
                  </a:moveTo>
                  <a:lnTo>
                    <a:pt x="1503894" y="1296461"/>
                  </a:lnTo>
                  <a:lnTo>
                    <a:pt x="1188146" y="1296461"/>
                  </a:lnTo>
                  <a:lnTo>
                    <a:pt x="1170187" y="3352644"/>
                  </a:lnTo>
                  <a:lnTo>
                    <a:pt x="299827" y="3767801"/>
                  </a:lnTo>
                  <a:lnTo>
                    <a:pt x="321413" y="1296461"/>
                  </a:lnTo>
                  <a:lnTo>
                    <a:pt x="0" y="12964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20" name="TextBox 40"/>
            <p:cNvSpPr txBox="1"/>
            <p:nvPr/>
          </p:nvSpPr>
          <p:spPr>
            <a:xfrm rot="17637637">
              <a:off x="6207804" y="2636468"/>
              <a:ext cx="2762492" cy="459241"/>
            </a:xfrm>
            <a:prstGeom prst="rect">
              <a:avLst/>
            </a:prstGeom>
            <a:grpFill/>
          </p:spPr>
          <p:txBody>
            <a:bodyPr wrap="squar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21" name="组合 20"/>
          <p:cNvGrpSpPr/>
          <p:nvPr/>
        </p:nvGrpSpPr>
        <p:grpSpPr>
          <a:xfrm>
            <a:off x="1393857" y="3824209"/>
            <a:ext cx="1548249" cy="1916698"/>
            <a:chOff x="801091" y="2866231"/>
            <a:chExt cx="1216152" cy="1505719"/>
          </a:xfrm>
          <a:solidFill>
            <a:schemeClr val="accent3"/>
          </a:solidFill>
        </p:grpSpPr>
        <p:sp>
          <p:nvSpPr>
            <p:cNvPr id="22" name="平行四边形 21"/>
            <p:cNvSpPr/>
            <p:nvPr/>
          </p:nvSpPr>
          <p:spPr>
            <a:xfrm>
              <a:off x="801091"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23" name="TextBox 43"/>
            <p:cNvSpPr txBox="1"/>
            <p:nvPr/>
          </p:nvSpPr>
          <p:spPr>
            <a:xfrm>
              <a:off x="1055393" y="3439145"/>
              <a:ext cx="707548" cy="846038"/>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文本</a:t>
              </a:r>
            </a:p>
          </p:txBody>
        </p:sp>
      </p:grpSp>
      <p:sp>
        <p:nvSpPr>
          <p:cNvPr id="24" name="矩形 23"/>
          <p:cNvSpPr/>
          <p:nvPr/>
        </p:nvSpPr>
        <p:spPr>
          <a:xfrm>
            <a:off x="306164" y="173844"/>
            <a:ext cx="2787943" cy="482120"/>
          </a:xfrm>
          <a:prstGeom prst="rect">
            <a:avLst/>
          </a:prstGeom>
        </p:spPr>
        <p:txBody>
          <a:bodyPr wrap="none">
            <a:spAutoFit/>
          </a:bodyPr>
          <a:lstStyle/>
          <a:p>
            <a:pPr defTabSz="1218565" fontAlgn="base">
              <a:spcBef>
                <a:spcPct val="0"/>
              </a:spcBef>
              <a:spcAft>
                <a:spcPct val="0"/>
              </a:spcAft>
              <a:defRPr/>
            </a:pPr>
            <a:r>
              <a:rPr lang="zh-CN" altLang="en-US" sz="2535" b="1" dirty="0">
                <a:solidFill>
                  <a:schemeClr val="accent1"/>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1500" advTm="3966">
        <p:random/>
      </p:transition>
    </mc:Choice>
    <mc:Fallback xmlns="">
      <p:transition spd="slow" advTm="396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200"/>
                                        <p:tgtEl>
                                          <p:spTgt spid="21"/>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200"/>
                                        <p:tgtEl>
                                          <p:spTgt spid="2"/>
                                        </p:tgtEl>
                                      </p:cBhvr>
                                    </p:animEffect>
                                  </p:childTnLst>
                                </p:cTn>
                              </p:par>
                            </p:childTnLst>
                          </p:cTn>
                        </p:par>
                        <p:par>
                          <p:cTn id="20" fill="hold">
                            <p:stCondLst>
                              <p:cond delay="185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00"/>
                                        <p:tgtEl>
                                          <p:spTgt spid="9"/>
                                        </p:tgtEl>
                                      </p:cBhvr>
                                    </p:animEffect>
                                  </p:childTnLst>
                                </p:cTn>
                              </p:par>
                            </p:childTnLst>
                          </p:cTn>
                        </p:par>
                        <p:par>
                          <p:cTn id="24" fill="hold">
                            <p:stCondLst>
                              <p:cond delay="2350"/>
                            </p:stCondLst>
                            <p:childTnLst>
                              <p:par>
                                <p:cTn id="25" presetID="22"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200"/>
                                        <p:tgtEl>
                                          <p:spTgt spid="3"/>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200"/>
                                        <p:tgtEl>
                                          <p:spTgt spid="12"/>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200"/>
                                        <p:tgtEl>
                                          <p:spTgt spid="4"/>
                                        </p:tgtEl>
                                      </p:cBhvr>
                                    </p:animEffect>
                                  </p:childTnLst>
                                </p:cTn>
                              </p:par>
                            </p:childTnLst>
                          </p:cTn>
                        </p:par>
                        <p:par>
                          <p:cTn id="36" fill="hold">
                            <p:stCondLst>
                              <p:cond delay="385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200"/>
                                        <p:tgtEl>
                                          <p:spTgt spid="15"/>
                                        </p:tgtEl>
                                      </p:cBhvr>
                                    </p:animEffect>
                                  </p:childTnLst>
                                </p:cTn>
                              </p:par>
                            </p:childTnLst>
                          </p:cTn>
                        </p:par>
                        <p:par>
                          <p:cTn id="40" fill="hold">
                            <p:stCondLst>
                              <p:cond delay="435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200"/>
                                        <p:tgtEl>
                                          <p:spTgt spid="5"/>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300"/>
                                        <p:tgtEl>
                                          <p:spTgt spid="18"/>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nodeType="withEffect">
                                  <p:stCondLst>
                                    <p:cond delay="50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8"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17568" y="1177164"/>
            <a:ext cx="2448272" cy="553806"/>
          </a:xfrm>
          <a:prstGeom prst="rect">
            <a:avLst/>
          </a:prstGeom>
          <a:noFill/>
        </p:spPr>
        <p:txBody>
          <a:bodyPr wrap="square" tIns="0" bIns="0" rtlCol="0" anchor="t">
            <a:spAutoFit/>
          </a:bodyPr>
          <a:lstStyle/>
          <a:p>
            <a:pPr algn="ctr">
              <a:lnSpc>
                <a:spcPct val="150000"/>
              </a:lnSpc>
            </a:pPr>
            <a:r>
              <a:rPr lang="zh-CN" altLang="en-US" sz="2400" dirty="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90428" y="2285749"/>
            <a:ext cx="4153303" cy="228650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8367935" y="2260883"/>
            <a:ext cx="2069323" cy="23362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nSpc>
                <a:spcPts val="1800"/>
              </a:lnSpc>
            </a:pPr>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a:p>
            <a:pPr>
              <a:lnSpc>
                <a:spcPts val="1800"/>
              </a:lnSpc>
            </a:pPr>
            <a:endParaRPr lang="zh-CN" altLang="en-US" sz="1200">
              <a:solidFill>
                <a:schemeClr val="bg1"/>
              </a:solidFill>
            </a:endParaRPr>
          </a:p>
        </p:txBody>
      </p:sp>
      <p:sp>
        <p:nvSpPr>
          <p:cNvPr id="26" name="矩形 25"/>
          <p:cNvSpPr/>
          <p:nvPr/>
        </p:nvSpPr>
        <p:spPr>
          <a:xfrm>
            <a:off x="10634093" y="2260883"/>
            <a:ext cx="1558702" cy="2336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TextBox 26"/>
          <p:cNvSpPr txBox="1"/>
          <p:nvPr/>
        </p:nvSpPr>
        <p:spPr>
          <a:xfrm>
            <a:off x="1222658" y="2311745"/>
            <a:ext cx="2210634" cy="1772793"/>
          </a:xfrm>
          <a:prstGeom prst="rect">
            <a:avLst/>
          </a:prstGeom>
          <a:noFill/>
        </p:spPr>
        <p:txBody>
          <a:bodyPr wrap="square" rtlCol="0">
            <a:spAutoFit/>
          </a:bodyPr>
          <a:lstStyle/>
          <a:p>
            <a:pPr algn="l">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p:txBody>
      </p:sp>
      <p:sp>
        <p:nvSpPr>
          <p:cNvPr id="28" name="TextBox 27"/>
          <p:cNvSpPr txBox="1"/>
          <p:nvPr/>
        </p:nvSpPr>
        <p:spPr>
          <a:xfrm>
            <a:off x="4585419" y="5187612"/>
            <a:ext cx="3513865" cy="812530"/>
          </a:xfrm>
          <a:prstGeom prst="rect">
            <a:avLst/>
          </a:prstGeom>
          <a:noFill/>
        </p:spPr>
        <p:txBody>
          <a:bodyPr wrap="square" rtlCol="0">
            <a:spAutoFit/>
          </a:bodyPr>
          <a:lstStyle/>
          <a:p>
            <a:pPr algn="l">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9" name="TextBox 28"/>
          <p:cNvSpPr txBox="1"/>
          <p:nvPr/>
        </p:nvSpPr>
        <p:spPr>
          <a:xfrm>
            <a:off x="4592109" y="4770176"/>
            <a:ext cx="2448272" cy="553806"/>
          </a:xfrm>
          <a:prstGeom prst="rect">
            <a:avLst/>
          </a:prstGeom>
          <a:noFill/>
        </p:spPr>
        <p:txBody>
          <a:bodyPr wrap="square" tIns="0" bIns="0" rtlCol="0" anchor="t">
            <a:spAutoFit/>
          </a:bodyPr>
          <a:lstStyle/>
          <a:p>
            <a:pPr>
              <a:lnSpc>
                <a:spcPct val="150000"/>
              </a:lnSpc>
            </a:pPr>
            <a:r>
              <a:rPr lang="zh-CN" altLang="en-US" sz="2400" dirty="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0" name="Freeform 11"/>
          <p:cNvSpPr>
            <a:spLocks noEditPoints="1"/>
          </p:cNvSpPr>
          <p:nvPr/>
        </p:nvSpPr>
        <p:spPr bwMode="auto">
          <a:xfrm rot="16200000">
            <a:off x="3721499" y="4786580"/>
            <a:ext cx="504056" cy="504406"/>
          </a:xfrm>
          <a:custGeom>
            <a:avLst/>
            <a:gdLst>
              <a:gd name="T0" fmla="*/ 398 w 610"/>
              <a:gd name="T1" fmla="*/ 314 h 611"/>
              <a:gd name="T2" fmla="*/ 323 w 610"/>
              <a:gd name="T3" fmla="*/ 389 h 611"/>
              <a:gd name="T4" fmla="*/ 323 w 610"/>
              <a:gd name="T5" fmla="*/ 180 h 611"/>
              <a:gd name="T6" fmla="*/ 305 w 610"/>
              <a:gd name="T7" fmla="*/ 163 h 611"/>
              <a:gd name="T8" fmla="*/ 287 w 610"/>
              <a:gd name="T9" fmla="*/ 180 h 611"/>
              <a:gd name="T10" fmla="*/ 287 w 610"/>
              <a:gd name="T11" fmla="*/ 389 h 611"/>
              <a:gd name="T12" fmla="*/ 210 w 610"/>
              <a:gd name="T13" fmla="*/ 313 h 611"/>
              <a:gd name="T14" fmla="*/ 210 w 610"/>
              <a:gd name="T15" fmla="*/ 313 h 611"/>
              <a:gd name="T16" fmla="*/ 198 w 610"/>
              <a:gd name="T17" fmla="*/ 308 h 611"/>
              <a:gd name="T18" fmla="*/ 180 w 610"/>
              <a:gd name="T19" fmla="*/ 326 h 611"/>
              <a:gd name="T20" fmla="*/ 185 w 610"/>
              <a:gd name="T21" fmla="*/ 338 h 611"/>
              <a:gd name="T22" fmla="*/ 185 w 610"/>
              <a:gd name="T23" fmla="*/ 338 h 611"/>
              <a:gd name="T24" fmla="*/ 292 w 610"/>
              <a:gd name="T25" fmla="*/ 443 h 611"/>
              <a:gd name="T26" fmla="*/ 292 w 610"/>
              <a:gd name="T27" fmla="*/ 443 h 611"/>
              <a:gd name="T28" fmla="*/ 305 w 610"/>
              <a:gd name="T29" fmla="*/ 448 h 611"/>
              <a:gd name="T30" fmla="*/ 305 w 610"/>
              <a:gd name="T31" fmla="*/ 448 h 611"/>
              <a:gd name="T32" fmla="*/ 305 w 610"/>
              <a:gd name="T33" fmla="*/ 448 h 611"/>
              <a:gd name="T34" fmla="*/ 318 w 610"/>
              <a:gd name="T35" fmla="*/ 443 h 611"/>
              <a:gd name="T36" fmla="*/ 318 w 610"/>
              <a:gd name="T37" fmla="*/ 443 h 611"/>
              <a:gd name="T38" fmla="*/ 425 w 610"/>
              <a:gd name="T39" fmla="*/ 338 h 611"/>
              <a:gd name="T40" fmla="*/ 425 w 610"/>
              <a:gd name="T41" fmla="*/ 338 h 611"/>
              <a:gd name="T42" fmla="*/ 430 w 610"/>
              <a:gd name="T43" fmla="*/ 326 h 611"/>
              <a:gd name="T44" fmla="*/ 412 w 610"/>
              <a:gd name="T45" fmla="*/ 308 h 611"/>
              <a:gd name="T46" fmla="*/ 398 w 610"/>
              <a:gd name="T47" fmla="*/ 314 h 611"/>
              <a:gd name="T48" fmla="*/ 305 w 610"/>
              <a:gd name="T49" fmla="*/ 0 h 611"/>
              <a:gd name="T50" fmla="*/ 521 w 610"/>
              <a:gd name="T51" fmla="*/ 90 h 611"/>
              <a:gd name="T52" fmla="*/ 610 w 610"/>
              <a:gd name="T53" fmla="*/ 305 h 611"/>
              <a:gd name="T54" fmla="*/ 521 w 610"/>
              <a:gd name="T55" fmla="*/ 521 h 611"/>
              <a:gd name="T56" fmla="*/ 305 w 610"/>
              <a:gd name="T57" fmla="*/ 611 h 611"/>
              <a:gd name="T58" fmla="*/ 89 w 610"/>
              <a:gd name="T59" fmla="*/ 521 h 611"/>
              <a:gd name="T60" fmla="*/ 0 w 610"/>
              <a:gd name="T61" fmla="*/ 305 h 611"/>
              <a:gd name="T62" fmla="*/ 89 w 610"/>
              <a:gd name="T63" fmla="*/ 90 h 611"/>
              <a:gd name="T64" fmla="*/ 305 w 610"/>
              <a:gd name="T65" fmla="*/ 0 h 611"/>
              <a:gd name="T66" fmla="*/ 503 w 610"/>
              <a:gd name="T67" fmla="*/ 108 h 611"/>
              <a:gd name="T68" fmla="*/ 585 w 610"/>
              <a:gd name="T69" fmla="*/ 305 h 611"/>
              <a:gd name="T70" fmla="*/ 503 w 610"/>
              <a:gd name="T71" fmla="*/ 503 h 611"/>
              <a:gd name="T72" fmla="*/ 305 w 610"/>
              <a:gd name="T73" fmla="*/ 585 h 611"/>
              <a:gd name="T74" fmla="*/ 107 w 610"/>
              <a:gd name="T75" fmla="*/ 503 h 611"/>
              <a:gd name="T76" fmla="*/ 25 w 610"/>
              <a:gd name="T77" fmla="*/ 305 h 611"/>
              <a:gd name="T78" fmla="*/ 107 w 610"/>
              <a:gd name="T79" fmla="*/ 108 h 611"/>
              <a:gd name="T80" fmla="*/ 305 w 610"/>
              <a:gd name="T81" fmla="*/ 26 h 611"/>
              <a:gd name="T82" fmla="*/ 503 w 610"/>
              <a:gd name="T83" fmla="*/ 10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0" h="611">
                <a:moveTo>
                  <a:pt x="398" y="314"/>
                </a:moveTo>
                <a:cubicBezTo>
                  <a:pt x="323" y="389"/>
                  <a:pt x="323" y="389"/>
                  <a:pt x="323" y="389"/>
                </a:cubicBezTo>
                <a:cubicBezTo>
                  <a:pt x="323" y="180"/>
                  <a:pt x="323" y="180"/>
                  <a:pt x="323" y="180"/>
                </a:cubicBezTo>
                <a:cubicBezTo>
                  <a:pt x="323" y="170"/>
                  <a:pt x="315" y="163"/>
                  <a:pt x="305" y="163"/>
                </a:cubicBezTo>
                <a:cubicBezTo>
                  <a:pt x="295" y="163"/>
                  <a:pt x="287" y="170"/>
                  <a:pt x="287" y="180"/>
                </a:cubicBezTo>
                <a:cubicBezTo>
                  <a:pt x="287" y="389"/>
                  <a:pt x="287" y="389"/>
                  <a:pt x="287" y="389"/>
                </a:cubicBezTo>
                <a:cubicBezTo>
                  <a:pt x="210" y="313"/>
                  <a:pt x="210" y="313"/>
                  <a:pt x="210" y="313"/>
                </a:cubicBezTo>
                <a:cubicBezTo>
                  <a:pt x="210" y="313"/>
                  <a:pt x="210" y="313"/>
                  <a:pt x="210" y="313"/>
                </a:cubicBezTo>
                <a:cubicBezTo>
                  <a:pt x="207" y="310"/>
                  <a:pt x="202" y="308"/>
                  <a:pt x="198" y="308"/>
                </a:cubicBezTo>
                <a:cubicBezTo>
                  <a:pt x="188" y="308"/>
                  <a:pt x="180" y="316"/>
                  <a:pt x="180" y="326"/>
                </a:cubicBezTo>
                <a:cubicBezTo>
                  <a:pt x="180" y="331"/>
                  <a:pt x="182" y="335"/>
                  <a:pt x="185" y="338"/>
                </a:cubicBezTo>
                <a:cubicBezTo>
                  <a:pt x="185" y="338"/>
                  <a:pt x="185" y="338"/>
                  <a:pt x="185" y="338"/>
                </a:cubicBezTo>
                <a:cubicBezTo>
                  <a:pt x="292" y="443"/>
                  <a:pt x="292" y="443"/>
                  <a:pt x="292" y="443"/>
                </a:cubicBezTo>
                <a:cubicBezTo>
                  <a:pt x="292" y="443"/>
                  <a:pt x="292" y="443"/>
                  <a:pt x="292" y="443"/>
                </a:cubicBezTo>
                <a:cubicBezTo>
                  <a:pt x="295" y="446"/>
                  <a:pt x="300" y="448"/>
                  <a:pt x="305" y="448"/>
                </a:cubicBezTo>
                <a:cubicBezTo>
                  <a:pt x="305" y="448"/>
                  <a:pt x="305" y="448"/>
                  <a:pt x="305" y="448"/>
                </a:cubicBezTo>
                <a:cubicBezTo>
                  <a:pt x="305" y="448"/>
                  <a:pt x="305" y="448"/>
                  <a:pt x="305" y="448"/>
                </a:cubicBezTo>
                <a:cubicBezTo>
                  <a:pt x="310" y="448"/>
                  <a:pt x="314" y="446"/>
                  <a:pt x="318" y="443"/>
                </a:cubicBezTo>
                <a:cubicBezTo>
                  <a:pt x="318" y="443"/>
                  <a:pt x="318" y="443"/>
                  <a:pt x="318" y="443"/>
                </a:cubicBezTo>
                <a:cubicBezTo>
                  <a:pt x="425" y="338"/>
                  <a:pt x="425" y="338"/>
                  <a:pt x="425" y="338"/>
                </a:cubicBezTo>
                <a:cubicBezTo>
                  <a:pt x="425" y="338"/>
                  <a:pt x="425" y="338"/>
                  <a:pt x="425" y="338"/>
                </a:cubicBezTo>
                <a:cubicBezTo>
                  <a:pt x="428" y="335"/>
                  <a:pt x="430" y="331"/>
                  <a:pt x="430" y="326"/>
                </a:cubicBezTo>
                <a:cubicBezTo>
                  <a:pt x="430" y="316"/>
                  <a:pt x="422" y="308"/>
                  <a:pt x="412" y="308"/>
                </a:cubicBezTo>
                <a:cubicBezTo>
                  <a:pt x="407" y="308"/>
                  <a:pt x="402" y="311"/>
                  <a:pt x="398" y="314"/>
                </a:cubicBezTo>
                <a:close/>
                <a:moveTo>
                  <a:pt x="305" y="0"/>
                </a:moveTo>
                <a:cubicBezTo>
                  <a:pt x="389" y="0"/>
                  <a:pt x="465" y="34"/>
                  <a:pt x="521" y="90"/>
                </a:cubicBezTo>
                <a:cubicBezTo>
                  <a:pt x="576" y="145"/>
                  <a:pt x="610" y="221"/>
                  <a:pt x="610" y="305"/>
                </a:cubicBezTo>
                <a:cubicBezTo>
                  <a:pt x="610" y="390"/>
                  <a:pt x="576" y="466"/>
                  <a:pt x="521" y="521"/>
                </a:cubicBezTo>
                <a:cubicBezTo>
                  <a:pt x="465" y="577"/>
                  <a:pt x="389" y="611"/>
                  <a:pt x="305" y="611"/>
                </a:cubicBezTo>
                <a:cubicBezTo>
                  <a:pt x="221" y="611"/>
                  <a:pt x="144" y="577"/>
                  <a:pt x="89" y="521"/>
                </a:cubicBezTo>
                <a:cubicBezTo>
                  <a:pt x="34" y="466"/>
                  <a:pt x="0" y="390"/>
                  <a:pt x="0" y="305"/>
                </a:cubicBezTo>
                <a:cubicBezTo>
                  <a:pt x="0" y="221"/>
                  <a:pt x="34" y="145"/>
                  <a:pt x="89" y="90"/>
                </a:cubicBezTo>
                <a:cubicBezTo>
                  <a:pt x="144" y="34"/>
                  <a:pt x="221" y="0"/>
                  <a:pt x="305" y="0"/>
                </a:cubicBezTo>
                <a:close/>
                <a:moveTo>
                  <a:pt x="503" y="108"/>
                </a:moveTo>
                <a:cubicBezTo>
                  <a:pt x="553" y="158"/>
                  <a:pt x="585" y="228"/>
                  <a:pt x="585" y="305"/>
                </a:cubicBezTo>
                <a:cubicBezTo>
                  <a:pt x="585" y="383"/>
                  <a:pt x="553" y="453"/>
                  <a:pt x="503" y="503"/>
                </a:cubicBezTo>
                <a:cubicBezTo>
                  <a:pt x="452" y="554"/>
                  <a:pt x="382" y="585"/>
                  <a:pt x="305" y="585"/>
                </a:cubicBezTo>
                <a:cubicBezTo>
                  <a:pt x="228" y="585"/>
                  <a:pt x="158" y="554"/>
                  <a:pt x="107" y="503"/>
                </a:cubicBezTo>
                <a:cubicBezTo>
                  <a:pt x="56" y="453"/>
                  <a:pt x="25" y="383"/>
                  <a:pt x="25" y="305"/>
                </a:cubicBezTo>
                <a:cubicBezTo>
                  <a:pt x="25" y="228"/>
                  <a:pt x="56" y="158"/>
                  <a:pt x="107" y="108"/>
                </a:cubicBezTo>
                <a:cubicBezTo>
                  <a:pt x="158" y="57"/>
                  <a:pt x="228" y="26"/>
                  <a:pt x="305" y="26"/>
                </a:cubicBezTo>
                <a:cubicBezTo>
                  <a:pt x="382" y="26"/>
                  <a:pt x="452" y="57"/>
                  <a:pt x="503" y="108"/>
                </a:cubicBezTo>
                <a:close/>
              </a:path>
            </a:pathLst>
          </a:custGeom>
          <a:solidFill>
            <a:schemeClr val="accent1"/>
          </a:solidFill>
          <a:ln>
            <a:noFill/>
          </a:ln>
        </p:spPr>
        <p:txBody>
          <a:bodyPr vert="horz" wrap="square" lIns="91440" tIns="45721" rIns="91440" bIns="45721" numCol="1" anchor="t" anchorCtr="0" compatLnSpc="1"/>
          <a:lstStyle/>
          <a:p>
            <a:endParaRPr lang="zh-CN" altLang="en-US" sz="2400">
              <a:solidFill>
                <a:srgbClr val="E8432E"/>
              </a:solidFill>
            </a:endParaRPr>
          </a:p>
        </p:txBody>
      </p:sp>
      <p:cxnSp>
        <p:nvCxnSpPr>
          <p:cNvPr id="31" name="直接连接符 30"/>
          <p:cNvCxnSpPr/>
          <p:nvPr/>
        </p:nvCxnSpPr>
        <p:spPr>
          <a:xfrm>
            <a:off x="4441403" y="4786754"/>
            <a:ext cx="0" cy="11625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721324" y="1484785"/>
            <a:ext cx="8471469"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med" p14:dur="700" advTm="4350">
        <p:fade/>
      </p:transition>
    </mc:Choice>
    <mc:Fallback xmlns="">
      <p:transition spd="med" advTm="43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2500"/>
                            </p:stCondLst>
                            <p:childTnLst>
                              <p:par>
                                <p:cTn id="29" presetID="2" presetClass="entr" presetSubtype="8" decel="10000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27" grpId="0"/>
      <p:bldP spid="28" grpId="0"/>
      <p:bldP spid="29" grpId="0"/>
      <p:bldP spid="30"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2"/>
          <p:cNvSpPr/>
          <p:nvPr/>
        </p:nvSpPr>
        <p:spPr bwMode="auto">
          <a:xfrm>
            <a:off x="4863306" y="2382532"/>
            <a:ext cx="2552700" cy="2347913"/>
          </a:xfrm>
          <a:custGeom>
            <a:avLst/>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3" name="Freeform 63"/>
          <p:cNvSpPr/>
          <p:nvPr/>
        </p:nvSpPr>
        <p:spPr bwMode="auto">
          <a:xfrm>
            <a:off x="4769644" y="2142820"/>
            <a:ext cx="2887663" cy="3033713"/>
          </a:xfrm>
          <a:custGeom>
            <a:avLst/>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14" name="Freeform 64"/>
          <p:cNvSpPr/>
          <p:nvPr/>
        </p:nvSpPr>
        <p:spPr bwMode="auto">
          <a:xfrm>
            <a:off x="4401344" y="1922156"/>
            <a:ext cx="3476626" cy="3476626"/>
          </a:xfrm>
          <a:custGeom>
            <a:avLst/>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5" name="Freeform 65"/>
          <p:cNvSpPr/>
          <p:nvPr/>
        </p:nvSpPr>
        <p:spPr bwMode="auto">
          <a:xfrm>
            <a:off x="7120732" y="1980894"/>
            <a:ext cx="944563" cy="357188"/>
          </a:xfrm>
          <a:custGeom>
            <a:avLst/>
            <a:gdLst>
              <a:gd name="T0" fmla="*/ 0 w 595"/>
              <a:gd name="T1" fmla="*/ 225 h 225"/>
              <a:gd name="T2" fmla="*/ 208 w 595"/>
              <a:gd name="T3" fmla="*/ 0 h 225"/>
              <a:gd name="T4" fmla="*/ 595 w 595"/>
              <a:gd name="T5" fmla="*/ 0 h 225"/>
            </a:gdLst>
            <a:ah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16" name="Line 66"/>
          <p:cNvSpPr>
            <a:spLocks noChangeShapeType="1"/>
          </p:cNvSpPr>
          <p:nvPr/>
        </p:nvSpPr>
        <p:spPr bwMode="auto">
          <a:xfrm>
            <a:off x="7814470" y="3519181"/>
            <a:ext cx="401637" cy="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1" rIns="91440" bIns="45721" numCol="1" anchor="t" anchorCtr="0" compatLnSpc="1"/>
          <a:lstStyle/>
          <a:p>
            <a:endParaRPr lang="zh-CN" altLang="en-US" sz="2400"/>
          </a:p>
        </p:txBody>
      </p:sp>
      <p:sp>
        <p:nvSpPr>
          <p:cNvPr id="17" name="Freeform 67"/>
          <p:cNvSpPr/>
          <p:nvPr/>
        </p:nvSpPr>
        <p:spPr bwMode="auto">
          <a:xfrm>
            <a:off x="6861970" y="4639956"/>
            <a:ext cx="1079500" cy="706438"/>
          </a:xfrm>
          <a:custGeom>
            <a:avLst/>
            <a:gdLst>
              <a:gd name="T0" fmla="*/ 0 w 288"/>
              <a:gd name="T1" fmla="*/ 0 h 188"/>
              <a:gd name="T2" fmla="*/ 193 w 288"/>
              <a:gd name="T3" fmla="*/ 188 h 188"/>
              <a:gd name="T4" fmla="*/ 288 w 288"/>
              <a:gd name="T5" fmla="*/ 188 h 188"/>
            </a:gdLst>
            <a:ah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19" name="Freeform 68"/>
          <p:cNvSpPr/>
          <p:nvPr/>
        </p:nvSpPr>
        <p:spPr bwMode="auto">
          <a:xfrm>
            <a:off x="4198144" y="4771719"/>
            <a:ext cx="1081088" cy="604839"/>
          </a:xfrm>
          <a:custGeom>
            <a:avLst/>
            <a:gdLst>
              <a:gd name="T0" fmla="*/ 681 w 681"/>
              <a:gd name="T1" fmla="*/ 0 h 381"/>
              <a:gd name="T2" fmla="*/ 277 w 681"/>
              <a:gd name="T3" fmla="*/ 381 h 381"/>
              <a:gd name="T4" fmla="*/ 0 w 681"/>
              <a:gd name="T5" fmla="*/ 381 h 381"/>
            </a:gdLst>
            <a:ah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20" name="Freeform 71"/>
          <p:cNvSpPr/>
          <p:nvPr/>
        </p:nvSpPr>
        <p:spPr bwMode="auto">
          <a:xfrm>
            <a:off x="4165620" y="2573766"/>
            <a:ext cx="696913" cy="404812"/>
          </a:xfrm>
          <a:custGeom>
            <a:avLst/>
            <a:gdLst>
              <a:gd name="T0" fmla="*/ 439 w 439"/>
              <a:gd name="T1" fmla="*/ 255 h 255"/>
              <a:gd name="T2" fmla="*/ 267 w 439"/>
              <a:gd name="T3" fmla="*/ 0 h 255"/>
              <a:gd name="T4" fmla="*/ 0 w 439"/>
              <a:gd name="T5" fmla="*/ 0 h 255"/>
            </a:gdLst>
            <a:ah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21" name="Line 72"/>
          <p:cNvSpPr>
            <a:spLocks noChangeShapeType="1"/>
          </p:cNvSpPr>
          <p:nvPr/>
        </p:nvSpPr>
        <p:spPr bwMode="auto">
          <a:xfrm flipH="1" flipV="1">
            <a:off x="5114131" y="1809444"/>
            <a:ext cx="366713" cy="37465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1" rIns="91440" bIns="45721" numCol="1" anchor="t" anchorCtr="0" compatLnSpc="1"/>
          <a:lstStyle/>
          <a:p>
            <a:endParaRPr lang="zh-CN" altLang="en-US" sz="2400"/>
          </a:p>
        </p:txBody>
      </p:sp>
      <p:sp>
        <p:nvSpPr>
          <p:cNvPr id="22" name="TextBox 21"/>
          <p:cNvSpPr txBox="1"/>
          <p:nvPr/>
        </p:nvSpPr>
        <p:spPr>
          <a:xfrm>
            <a:off x="5391057" y="3198869"/>
            <a:ext cx="1497205" cy="923201"/>
          </a:xfrm>
          <a:prstGeom prst="rect">
            <a:avLst/>
          </a:prstGeom>
          <a:noFill/>
        </p:spPr>
        <p:txBody>
          <a:bodyPr wrap="none" lIns="0" tIns="0" rIns="0" bIns="0" rtlCol="0" anchor="ctr">
            <a:spAutoFit/>
          </a:bodyPr>
          <a:lstStyle/>
          <a:p>
            <a:pPr algn="ctr"/>
            <a:r>
              <a:rPr lang="en-US" altLang="zh-CN" sz="6000" dirty="0">
                <a:solidFill>
                  <a:schemeClr val="accent1"/>
                </a:solidFill>
                <a:latin typeface="Univers LT 59 UltraCondensed" pitchFamily="34" charset="0"/>
                <a:ea typeface="微软雅黑" panose="020B0503020204020204" pitchFamily="34" charset="-122"/>
              </a:rPr>
              <a:t>65.8</a:t>
            </a:r>
            <a:endParaRPr lang="zh-CN" altLang="en-US" sz="6000" dirty="0">
              <a:solidFill>
                <a:schemeClr val="accent1"/>
              </a:solidFill>
              <a:latin typeface="Univers LT 59 UltraCondensed" pitchFamily="34" charset="0"/>
              <a:ea typeface="微软雅黑" panose="020B0503020204020204" pitchFamily="34" charset="-122"/>
            </a:endParaRPr>
          </a:p>
        </p:txBody>
      </p:sp>
      <p:sp>
        <p:nvSpPr>
          <p:cNvPr id="23" name="TextBox 22"/>
          <p:cNvSpPr txBox="1"/>
          <p:nvPr/>
        </p:nvSpPr>
        <p:spPr>
          <a:xfrm>
            <a:off x="2764021" y="1052736"/>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4" name="TextBox 23"/>
          <p:cNvSpPr txBox="1"/>
          <p:nvPr/>
        </p:nvSpPr>
        <p:spPr>
          <a:xfrm>
            <a:off x="2759393" y="1440083"/>
            <a:ext cx="2346802" cy="646331"/>
          </a:xfrm>
          <a:prstGeom prst="rect">
            <a:avLst/>
          </a:prstGeom>
          <a:noFill/>
        </p:spPr>
        <p:txBody>
          <a:bodyPr wrap="square" rtlCol="0">
            <a:spAutoFit/>
          </a:bodyPr>
          <a:lstStyle/>
          <a:p>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TextBox 24"/>
          <p:cNvSpPr txBox="1"/>
          <p:nvPr/>
        </p:nvSpPr>
        <p:spPr>
          <a:xfrm>
            <a:off x="1778553" y="1078301"/>
            <a:ext cx="1183336" cy="707886"/>
          </a:xfrm>
          <a:prstGeom prst="rect">
            <a:avLst/>
          </a:prstGeom>
          <a:noFill/>
        </p:spPr>
        <p:txBody>
          <a:bodyPr wrap="none" rtlCol="0" anchor="ctr">
            <a:spAutoFit/>
          </a:bodyPr>
          <a:lstStyle/>
          <a:p>
            <a:pPr lvl="0" algn="ctr"/>
            <a:r>
              <a:rPr lang="en-US" altLang="zh-CN" sz="4000" dirty="0">
                <a:solidFill>
                  <a:schemeClr val="accent1"/>
                </a:solidFill>
                <a:latin typeface="Univers LT 59 UltraCondensed" pitchFamily="34" charset="0"/>
                <a:cs typeface="Arial" panose="020B0604020202020204" pitchFamily="34" charset="0"/>
              </a:rPr>
              <a:t>18.5</a:t>
            </a:r>
            <a:endParaRPr lang="zh-CN" altLang="en-US" sz="4000" dirty="0">
              <a:solidFill>
                <a:schemeClr val="accent1"/>
              </a:solidFill>
              <a:latin typeface="Univers LT 59 UltraCondensed" pitchFamily="34" charset="0"/>
              <a:cs typeface="Arial" panose="020B0604020202020204" pitchFamily="34" charset="0"/>
            </a:endParaRPr>
          </a:p>
        </p:txBody>
      </p:sp>
      <p:sp>
        <p:nvSpPr>
          <p:cNvPr id="26" name="TextBox 25"/>
          <p:cNvSpPr txBox="1"/>
          <p:nvPr/>
        </p:nvSpPr>
        <p:spPr>
          <a:xfrm>
            <a:off x="8922767" y="1628801"/>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7" name="TextBox 26"/>
          <p:cNvSpPr txBox="1"/>
          <p:nvPr/>
        </p:nvSpPr>
        <p:spPr>
          <a:xfrm>
            <a:off x="8918138" y="2016147"/>
            <a:ext cx="2346802" cy="646331"/>
          </a:xfrm>
          <a:prstGeom prst="rect">
            <a:avLst/>
          </a:prstGeom>
          <a:noFill/>
        </p:spPr>
        <p:txBody>
          <a:bodyPr wrap="square" rtlCol="0">
            <a:spAutoFit/>
          </a:bodyPr>
          <a:lstStyle/>
          <a:p>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1C1C1C"/>
                </a:solidFill>
                <a:latin typeface="微软雅黑" panose="020B0503020204020204" pitchFamily="34" charset="-122"/>
                <a:ea typeface="微软雅黑" panose="020B0503020204020204" pitchFamily="34" charset="-122"/>
              </a:rPr>
              <a:t>选择粘贴，并选择只保留文字。</a:t>
            </a:r>
          </a:p>
        </p:txBody>
      </p:sp>
      <p:sp>
        <p:nvSpPr>
          <p:cNvPr id="28" name="TextBox 27"/>
          <p:cNvSpPr txBox="1"/>
          <p:nvPr/>
        </p:nvSpPr>
        <p:spPr>
          <a:xfrm>
            <a:off x="8112834" y="1652504"/>
            <a:ext cx="898003"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7.9</a:t>
            </a:r>
            <a:endParaRPr lang="zh-CN" altLang="en-US" sz="4000">
              <a:solidFill>
                <a:schemeClr val="accent1"/>
              </a:solidFill>
              <a:latin typeface="Univers LT 59 UltraCondensed" pitchFamily="34" charset="0"/>
              <a:cs typeface="Arial" panose="020B0604020202020204" pitchFamily="34" charset="0"/>
            </a:endParaRPr>
          </a:p>
        </p:txBody>
      </p:sp>
      <p:sp>
        <p:nvSpPr>
          <p:cNvPr id="29" name="TextBox 28"/>
          <p:cNvSpPr txBox="1"/>
          <p:nvPr/>
        </p:nvSpPr>
        <p:spPr>
          <a:xfrm>
            <a:off x="9121924" y="3169142"/>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0" name="TextBox 29"/>
          <p:cNvSpPr txBox="1"/>
          <p:nvPr/>
        </p:nvSpPr>
        <p:spPr>
          <a:xfrm>
            <a:off x="9117295" y="3556488"/>
            <a:ext cx="2346802" cy="646331"/>
          </a:xfrm>
          <a:prstGeom prst="rect">
            <a:avLst/>
          </a:prstGeom>
          <a:noFill/>
        </p:spPr>
        <p:txBody>
          <a:bodyPr wrap="square" rtlCol="0">
            <a:spAutoFit/>
          </a:bodyPr>
          <a:lstStyle/>
          <a:p>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1C1C1C"/>
                </a:solidFill>
                <a:latin typeface="微软雅黑" panose="020B0503020204020204" pitchFamily="34" charset="-122"/>
                <a:ea typeface="微软雅黑" panose="020B0503020204020204" pitchFamily="34" charset="-122"/>
              </a:rPr>
              <a:t>选择粘贴，并选择只保留文字。</a:t>
            </a:r>
          </a:p>
        </p:txBody>
      </p:sp>
      <p:sp>
        <p:nvSpPr>
          <p:cNvPr id="31" name="TextBox 30"/>
          <p:cNvSpPr txBox="1"/>
          <p:nvPr/>
        </p:nvSpPr>
        <p:spPr>
          <a:xfrm>
            <a:off x="8311990" y="3192845"/>
            <a:ext cx="898003" cy="707886"/>
          </a:xfrm>
          <a:prstGeom prst="rect">
            <a:avLst/>
          </a:prstGeom>
          <a:noFill/>
        </p:spPr>
        <p:txBody>
          <a:bodyPr wrap="none" rtlCol="0" anchor="ctr">
            <a:spAutoFit/>
          </a:bodyPr>
          <a:lstStyle/>
          <a:p>
            <a:pPr lvl="0" algn="ctr"/>
            <a:r>
              <a:rPr lang="en-US" altLang="zh-CN" sz="4000" dirty="0">
                <a:solidFill>
                  <a:schemeClr val="accent1"/>
                </a:solidFill>
                <a:latin typeface="Univers LT 59 UltraCondensed" pitchFamily="34" charset="0"/>
                <a:cs typeface="Arial" panose="020B0604020202020204" pitchFamily="34" charset="0"/>
              </a:rPr>
              <a:t>5.1</a:t>
            </a:r>
            <a:endParaRPr lang="zh-CN" altLang="en-US" sz="4000" dirty="0">
              <a:solidFill>
                <a:schemeClr val="accent1"/>
              </a:solidFill>
              <a:latin typeface="Univers LT 59 UltraCondensed" pitchFamily="34" charset="0"/>
              <a:cs typeface="Arial" panose="020B0604020202020204" pitchFamily="34" charset="0"/>
            </a:endParaRPr>
          </a:p>
        </p:txBody>
      </p:sp>
      <p:sp>
        <p:nvSpPr>
          <p:cNvPr id="32" name="TextBox 31"/>
          <p:cNvSpPr txBox="1"/>
          <p:nvPr/>
        </p:nvSpPr>
        <p:spPr>
          <a:xfrm>
            <a:off x="8939991" y="4959048"/>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3" name="TextBox 32"/>
          <p:cNvSpPr txBox="1"/>
          <p:nvPr/>
        </p:nvSpPr>
        <p:spPr>
          <a:xfrm>
            <a:off x="8935362" y="5346396"/>
            <a:ext cx="2346802" cy="646331"/>
          </a:xfrm>
          <a:prstGeom prst="rect">
            <a:avLst/>
          </a:prstGeom>
          <a:noFill/>
        </p:spPr>
        <p:txBody>
          <a:bodyPr wrap="square" rtlCol="0">
            <a:spAutoFit/>
          </a:bodyPr>
          <a:lstStyle/>
          <a:p>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1C1C1C"/>
                </a:solidFill>
                <a:latin typeface="微软雅黑" panose="020B0503020204020204" pitchFamily="34" charset="-122"/>
                <a:ea typeface="微软雅黑" panose="020B0503020204020204" pitchFamily="34" charset="-122"/>
              </a:rPr>
              <a:t>选择粘贴，并选择只保留文字。</a:t>
            </a:r>
          </a:p>
        </p:txBody>
      </p:sp>
      <p:sp>
        <p:nvSpPr>
          <p:cNvPr id="34" name="TextBox 33"/>
          <p:cNvSpPr txBox="1"/>
          <p:nvPr/>
        </p:nvSpPr>
        <p:spPr>
          <a:xfrm>
            <a:off x="7886550" y="4982752"/>
            <a:ext cx="1183336" cy="707886"/>
          </a:xfrm>
          <a:prstGeom prst="rect">
            <a:avLst/>
          </a:prstGeom>
          <a:noFill/>
        </p:spPr>
        <p:txBody>
          <a:bodyPr wrap="none" rtlCol="0" anchor="ctr">
            <a:spAutoFit/>
          </a:bodyPr>
          <a:lstStyle/>
          <a:p>
            <a:pPr lvl="0" algn="ctr"/>
            <a:r>
              <a:rPr lang="en-US" altLang="zh-CN" sz="4000" dirty="0">
                <a:solidFill>
                  <a:schemeClr val="accent1"/>
                </a:solidFill>
                <a:latin typeface="Univers LT 59 UltraCondensed" pitchFamily="34" charset="0"/>
                <a:cs typeface="Arial" panose="020B0604020202020204" pitchFamily="34" charset="0"/>
              </a:rPr>
              <a:t>12.2</a:t>
            </a:r>
            <a:endParaRPr lang="zh-CN" altLang="en-US" sz="4000" dirty="0">
              <a:solidFill>
                <a:schemeClr val="accent1"/>
              </a:solidFill>
              <a:latin typeface="Univers LT 59 UltraCondensed" pitchFamily="34" charset="0"/>
              <a:cs typeface="Arial" panose="020B0604020202020204" pitchFamily="34" charset="0"/>
            </a:endParaRPr>
          </a:p>
        </p:txBody>
      </p:sp>
      <p:sp>
        <p:nvSpPr>
          <p:cNvPr id="35" name="TextBox 34"/>
          <p:cNvSpPr txBox="1"/>
          <p:nvPr/>
        </p:nvSpPr>
        <p:spPr>
          <a:xfrm>
            <a:off x="1811198" y="4540886"/>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6" name="TextBox 35"/>
          <p:cNvSpPr txBox="1"/>
          <p:nvPr/>
        </p:nvSpPr>
        <p:spPr>
          <a:xfrm>
            <a:off x="1806570" y="4928233"/>
            <a:ext cx="2346802" cy="646331"/>
          </a:xfrm>
          <a:prstGeom prst="rect">
            <a:avLst/>
          </a:prstGeom>
          <a:noFill/>
        </p:spPr>
        <p:txBody>
          <a:bodyPr wrap="square" rtlCol="0">
            <a:spAutoFit/>
          </a:bodyPr>
          <a:lstStyle/>
          <a:p>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1C1C1C"/>
                </a:solidFill>
                <a:latin typeface="微软雅黑" panose="020B0503020204020204" pitchFamily="34" charset="-122"/>
                <a:ea typeface="微软雅黑" panose="020B0503020204020204" pitchFamily="34" charset="-122"/>
              </a:rPr>
              <a:t>选择粘贴，并选择只保留文字。</a:t>
            </a:r>
          </a:p>
        </p:txBody>
      </p:sp>
      <p:sp>
        <p:nvSpPr>
          <p:cNvPr id="37" name="TextBox 36"/>
          <p:cNvSpPr txBox="1"/>
          <p:nvPr/>
        </p:nvSpPr>
        <p:spPr>
          <a:xfrm>
            <a:off x="831100" y="4564590"/>
            <a:ext cx="1183336"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15.3</a:t>
            </a:r>
            <a:endParaRPr lang="zh-CN" altLang="en-US" sz="4000">
              <a:solidFill>
                <a:schemeClr val="accent1"/>
              </a:solidFill>
              <a:latin typeface="Univers LT 59 UltraCondensed" pitchFamily="34" charset="0"/>
              <a:cs typeface="Arial" panose="020B0604020202020204" pitchFamily="34" charset="0"/>
            </a:endParaRPr>
          </a:p>
        </p:txBody>
      </p:sp>
      <p:sp>
        <p:nvSpPr>
          <p:cNvPr id="38" name="TextBox 37"/>
          <p:cNvSpPr txBox="1"/>
          <p:nvPr/>
        </p:nvSpPr>
        <p:spPr>
          <a:xfrm>
            <a:off x="1811198" y="2492897"/>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9" name="TextBox 38"/>
          <p:cNvSpPr txBox="1"/>
          <p:nvPr/>
        </p:nvSpPr>
        <p:spPr>
          <a:xfrm>
            <a:off x="1806570" y="2880243"/>
            <a:ext cx="2346802" cy="646331"/>
          </a:xfrm>
          <a:prstGeom prst="rect">
            <a:avLst/>
          </a:prstGeom>
          <a:noFill/>
        </p:spPr>
        <p:txBody>
          <a:bodyPr wrap="square" rtlCol="0">
            <a:spAutoFit/>
          </a:bodyPr>
          <a:lstStyle/>
          <a:p>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1C1C1C"/>
                </a:solidFill>
                <a:latin typeface="微软雅黑" panose="020B0503020204020204" pitchFamily="34" charset="-122"/>
                <a:ea typeface="微软雅黑" panose="020B0503020204020204" pitchFamily="34" charset="-122"/>
              </a:rPr>
              <a:t>选择粘贴，并选择只保留文字。</a:t>
            </a:r>
          </a:p>
        </p:txBody>
      </p:sp>
      <p:sp>
        <p:nvSpPr>
          <p:cNvPr id="40" name="TextBox 39"/>
          <p:cNvSpPr txBox="1"/>
          <p:nvPr/>
        </p:nvSpPr>
        <p:spPr>
          <a:xfrm>
            <a:off x="1001267" y="2516600"/>
            <a:ext cx="898003"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6.9</a:t>
            </a:r>
            <a:endParaRPr lang="zh-CN" altLang="en-US" sz="4000">
              <a:solidFill>
                <a:schemeClr val="accent1"/>
              </a:solidFill>
              <a:latin typeface="Univers LT 59 UltraCondensed"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2000"/>
                            </p:stCondLst>
                            <p:childTnLst>
                              <p:par>
                                <p:cTn id="49" presetID="1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p:tgtEl>
                                          <p:spTgt spid="23"/>
                                        </p:tgtEl>
                                        <p:attrNameLst>
                                          <p:attrName>ppt_x</p:attrName>
                                        </p:attrNameLst>
                                      </p:cBhvr>
                                      <p:tavLst>
                                        <p:tav tm="0">
                                          <p:val>
                                            <p:strVal val="#ppt_x-#ppt_w*1.125000"/>
                                          </p:val>
                                        </p:tav>
                                        <p:tav tm="100000">
                                          <p:val>
                                            <p:strVal val="#ppt_x"/>
                                          </p:val>
                                        </p:tav>
                                      </p:tavLst>
                                    </p:anim>
                                    <p:animEffect transition="in" filter="wipe(right)">
                                      <p:cBhvr>
                                        <p:cTn id="52" dur="500"/>
                                        <p:tgtEl>
                                          <p:spTgt spid="23"/>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p:tgtEl>
                                          <p:spTgt spid="24"/>
                                        </p:tgtEl>
                                        <p:attrNameLst>
                                          <p:attrName>ppt_x</p:attrName>
                                        </p:attrNameLst>
                                      </p:cBhvr>
                                      <p:tavLst>
                                        <p:tav tm="0">
                                          <p:val>
                                            <p:strVal val="#ppt_x-#ppt_w*1.125000"/>
                                          </p:val>
                                        </p:tav>
                                        <p:tav tm="100000">
                                          <p:val>
                                            <p:strVal val="#ppt_x"/>
                                          </p:val>
                                        </p:tav>
                                      </p:tavLst>
                                    </p:anim>
                                    <p:animEffect transition="in" filter="wipe(right)">
                                      <p:cBhvr>
                                        <p:cTn id="56" dur="500"/>
                                        <p:tgtEl>
                                          <p:spTgt spid="24"/>
                                        </p:tgtEl>
                                      </p:cBhvr>
                                    </p:animEffect>
                                  </p:childTnLst>
                                </p:cTn>
                              </p:par>
                              <p:par>
                                <p:cTn id="57" presetID="14" presetClass="entr" presetSubtype="10" fill="hold" grpId="0" nodeType="withEffect">
                                  <p:stCondLst>
                                    <p:cond delay="0"/>
                                  </p:stCondLst>
                                  <p:iterate type="lt">
                                    <p:tmPct val="50000"/>
                                  </p:iterate>
                                  <p:childTnLst>
                                    <p:set>
                                      <p:cBhvr>
                                        <p:cTn id="58" dur="1" fill="hold">
                                          <p:stCondLst>
                                            <p:cond delay="0"/>
                                          </p:stCondLst>
                                        </p:cTn>
                                        <p:tgtEl>
                                          <p:spTgt spid="25"/>
                                        </p:tgtEl>
                                        <p:attrNameLst>
                                          <p:attrName>style.visibility</p:attrName>
                                        </p:attrNameLst>
                                      </p:cBhvr>
                                      <p:to>
                                        <p:strVal val="visible"/>
                                      </p:to>
                                    </p:set>
                                    <p:animEffect transition="in" filter="randombar(horizontal)">
                                      <p:cBhvr>
                                        <p:cTn id="59" dur="500"/>
                                        <p:tgtEl>
                                          <p:spTgt spid="25"/>
                                        </p:tgtEl>
                                      </p:cBhvr>
                                    </p:animEffect>
                                  </p:childTnLst>
                                </p:cTn>
                              </p:par>
                            </p:childTnLst>
                          </p:cTn>
                        </p:par>
                        <p:par>
                          <p:cTn id="60" fill="hold">
                            <p:stCondLst>
                              <p:cond delay="3650"/>
                            </p:stCondLst>
                            <p:childTnLst>
                              <p:par>
                                <p:cTn id="61" presetID="1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p:tgtEl>
                                          <p:spTgt spid="26"/>
                                        </p:tgtEl>
                                        <p:attrNameLst>
                                          <p:attrName>ppt_x</p:attrName>
                                        </p:attrNameLst>
                                      </p:cBhvr>
                                      <p:tavLst>
                                        <p:tav tm="0">
                                          <p:val>
                                            <p:strVal val="#ppt_x-#ppt_w*1.125000"/>
                                          </p:val>
                                        </p:tav>
                                        <p:tav tm="100000">
                                          <p:val>
                                            <p:strVal val="#ppt_x"/>
                                          </p:val>
                                        </p:tav>
                                      </p:tavLst>
                                    </p:anim>
                                    <p:animEffect transition="in" filter="wipe(right)">
                                      <p:cBhvr>
                                        <p:cTn id="64" dur="500"/>
                                        <p:tgtEl>
                                          <p:spTgt spid="26"/>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p:tgtEl>
                                          <p:spTgt spid="27"/>
                                        </p:tgtEl>
                                        <p:attrNameLst>
                                          <p:attrName>ppt_x</p:attrName>
                                        </p:attrNameLst>
                                      </p:cBhvr>
                                      <p:tavLst>
                                        <p:tav tm="0">
                                          <p:val>
                                            <p:strVal val="#ppt_x-#ppt_w*1.125000"/>
                                          </p:val>
                                        </p:tav>
                                        <p:tav tm="100000">
                                          <p:val>
                                            <p:strVal val="#ppt_x"/>
                                          </p:val>
                                        </p:tav>
                                      </p:tavLst>
                                    </p:anim>
                                    <p:animEffect transition="in" filter="wipe(right)">
                                      <p:cBhvr>
                                        <p:cTn id="68" dur="500"/>
                                        <p:tgtEl>
                                          <p:spTgt spid="27"/>
                                        </p:tgtEl>
                                      </p:cBhvr>
                                    </p:animEffect>
                                  </p:childTnLst>
                                </p:cTn>
                              </p:par>
                              <p:par>
                                <p:cTn id="69" presetID="14" presetClass="entr" presetSubtype="10" fill="hold" grpId="0" nodeType="withEffect">
                                  <p:stCondLst>
                                    <p:cond delay="0"/>
                                  </p:stCondLst>
                                  <p:iterate type="lt">
                                    <p:tmPct val="50000"/>
                                  </p:iterate>
                                  <p:childTnLst>
                                    <p:set>
                                      <p:cBhvr>
                                        <p:cTn id="70" dur="1" fill="hold">
                                          <p:stCondLst>
                                            <p:cond delay="0"/>
                                          </p:stCondLst>
                                        </p:cTn>
                                        <p:tgtEl>
                                          <p:spTgt spid="28"/>
                                        </p:tgtEl>
                                        <p:attrNameLst>
                                          <p:attrName>style.visibility</p:attrName>
                                        </p:attrNameLst>
                                      </p:cBhvr>
                                      <p:to>
                                        <p:strVal val="visible"/>
                                      </p:to>
                                    </p:set>
                                    <p:animEffect transition="in" filter="randombar(horizontal)">
                                      <p:cBhvr>
                                        <p:cTn id="71" dur="500"/>
                                        <p:tgtEl>
                                          <p:spTgt spid="28"/>
                                        </p:tgtEl>
                                      </p:cBhvr>
                                    </p:animEffect>
                                  </p:childTnLst>
                                </p:cTn>
                              </p:par>
                            </p:childTnLst>
                          </p:cTn>
                        </p:par>
                        <p:par>
                          <p:cTn id="72" fill="hold">
                            <p:stCondLst>
                              <p:cond delay="4650"/>
                            </p:stCondLst>
                            <p:childTnLst>
                              <p:par>
                                <p:cTn id="73" presetID="1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p:tgtEl>
                                          <p:spTgt spid="29"/>
                                        </p:tgtEl>
                                        <p:attrNameLst>
                                          <p:attrName>ppt_x</p:attrName>
                                        </p:attrNameLst>
                                      </p:cBhvr>
                                      <p:tavLst>
                                        <p:tav tm="0">
                                          <p:val>
                                            <p:strVal val="#ppt_x-#ppt_w*1.125000"/>
                                          </p:val>
                                        </p:tav>
                                        <p:tav tm="100000">
                                          <p:val>
                                            <p:strVal val="#ppt_x"/>
                                          </p:val>
                                        </p:tav>
                                      </p:tavLst>
                                    </p:anim>
                                    <p:animEffect transition="in" filter="wipe(right)">
                                      <p:cBhvr>
                                        <p:cTn id="76" dur="500"/>
                                        <p:tgtEl>
                                          <p:spTgt spid="29"/>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p:tgtEl>
                                          <p:spTgt spid="30"/>
                                        </p:tgtEl>
                                        <p:attrNameLst>
                                          <p:attrName>ppt_x</p:attrName>
                                        </p:attrNameLst>
                                      </p:cBhvr>
                                      <p:tavLst>
                                        <p:tav tm="0">
                                          <p:val>
                                            <p:strVal val="#ppt_x-#ppt_w*1.125000"/>
                                          </p:val>
                                        </p:tav>
                                        <p:tav tm="100000">
                                          <p:val>
                                            <p:strVal val="#ppt_x"/>
                                          </p:val>
                                        </p:tav>
                                      </p:tavLst>
                                    </p:anim>
                                    <p:animEffect transition="in" filter="wipe(right)">
                                      <p:cBhvr>
                                        <p:cTn id="80" dur="500"/>
                                        <p:tgtEl>
                                          <p:spTgt spid="30"/>
                                        </p:tgtEl>
                                      </p:cBhvr>
                                    </p:animEffect>
                                  </p:childTnLst>
                                </p:cTn>
                              </p:par>
                              <p:par>
                                <p:cTn id="81" presetID="14" presetClass="entr" presetSubtype="10" fill="hold" grpId="0" nodeType="withEffect">
                                  <p:stCondLst>
                                    <p:cond delay="0"/>
                                  </p:stCondLst>
                                  <p:iterate type="lt">
                                    <p:tmPct val="50000"/>
                                  </p:iterate>
                                  <p:childTnLst>
                                    <p:set>
                                      <p:cBhvr>
                                        <p:cTn id="82" dur="1" fill="hold">
                                          <p:stCondLst>
                                            <p:cond delay="0"/>
                                          </p:stCondLst>
                                        </p:cTn>
                                        <p:tgtEl>
                                          <p:spTgt spid="31"/>
                                        </p:tgtEl>
                                        <p:attrNameLst>
                                          <p:attrName>style.visibility</p:attrName>
                                        </p:attrNameLst>
                                      </p:cBhvr>
                                      <p:to>
                                        <p:strVal val="visible"/>
                                      </p:to>
                                    </p:set>
                                    <p:animEffect transition="in" filter="randombar(horizontal)">
                                      <p:cBhvr>
                                        <p:cTn id="83" dur="500"/>
                                        <p:tgtEl>
                                          <p:spTgt spid="31"/>
                                        </p:tgtEl>
                                      </p:cBhvr>
                                    </p:animEffect>
                                  </p:childTnLst>
                                </p:cTn>
                              </p:par>
                            </p:childTnLst>
                          </p:cTn>
                        </p:par>
                        <p:par>
                          <p:cTn id="84" fill="hold">
                            <p:stCondLst>
                              <p:cond delay="5650"/>
                            </p:stCondLst>
                            <p:childTnLst>
                              <p:par>
                                <p:cTn id="85" presetID="12" presetClass="entr" presetSubtype="8"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p:tgtEl>
                                          <p:spTgt spid="32"/>
                                        </p:tgtEl>
                                        <p:attrNameLst>
                                          <p:attrName>ppt_x</p:attrName>
                                        </p:attrNameLst>
                                      </p:cBhvr>
                                      <p:tavLst>
                                        <p:tav tm="0">
                                          <p:val>
                                            <p:strVal val="#ppt_x-#ppt_w*1.125000"/>
                                          </p:val>
                                        </p:tav>
                                        <p:tav tm="100000">
                                          <p:val>
                                            <p:strVal val="#ppt_x"/>
                                          </p:val>
                                        </p:tav>
                                      </p:tavLst>
                                    </p:anim>
                                    <p:animEffect transition="in" filter="wipe(right)">
                                      <p:cBhvr>
                                        <p:cTn id="88" dur="500"/>
                                        <p:tgtEl>
                                          <p:spTgt spid="32"/>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p:tgtEl>
                                          <p:spTgt spid="33"/>
                                        </p:tgtEl>
                                        <p:attrNameLst>
                                          <p:attrName>ppt_x</p:attrName>
                                        </p:attrNameLst>
                                      </p:cBhvr>
                                      <p:tavLst>
                                        <p:tav tm="0">
                                          <p:val>
                                            <p:strVal val="#ppt_x-#ppt_w*1.125000"/>
                                          </p:val>
                                        </p:tav>
                                        <p:tav tm="100000">
                                          <p:val>
                                            <p:strVal val="#ppt_x"/>
                                          </p:val>
                                        </p:tav>
                                      </p:tavLst>
                                    </p:anim>
                                    <p:animEffect transition="in" filter="wipe(right)">
                                      <p:cBhvr>
                                        <p:cTn id="92" dur="500"/>
                                        <p:tgtEl>
                                          <p:spTgt spid="33"/>
                                        </p:tgtEl>
                                      </p:cBhvr>
                                    </p:animEffect>
                                  </p:childTnLst>
                                </p:cTn>
                              </p:par>
                              <p:par>
                                <p:cTn id="93" presetID="14" presetClass="entr" presetSubtype="10" fill="hold" grpId="0" nodeType="withEffect">
                                  <p:stCondLst>
                                    <p:cond delay="0"/>
                                  </p:stCondLst>
                                  <p:iterate type="lt">
                                    <p:tmPct val="50000"/>
                                  </p:iterate>
                                  <p:childTnLst>
                                    <p:set>
                                      <p:cBhvr>
                                        <p:cTn id="94" dur="1" fill="hold">
                                          <p:stCondLst>
                                            <p:cond delay="0"/>
                                          </p:stCondLst>
                                        </p:cTn>
                                        <p:tgtEl>
                                          <p:spTgt spid="34"/>
                                        </p:tgtEl>
                                        <p:attrNameLst>
                                          <p:attrName>style.visibility</p:attrName>
                                        </p:attrNameLst>
                                      </p:cBhvr>
                                      <p:to>
                                        <p:strVal val="visible"/>
                                      </p:to>
                                    </p:set>
                                    <p:animEffect transition="in" filter="randombar(horizontal)">
                                      <p:cBhvr>
                                        <p:cTn id="95" dur="500"/>
                                        <p:tgtEl>
                                          <p:spTgt spid="34"/>
                                        </p:tgtEl>
                                      </p:cBhvr>
                                    </p:animEffect>
                                  </p:childTnLst>
                                </p:cTn>
                              </p:par>
                            </p:childTnLst>
                          </p:cTn>
                        </p:par>
                        <p:par>
                          <p:cTn id="96" fill="hold">
                            <p:stCondLst>
                              <p:cond delay="6900"/>
                            </p:stCondLst>
                            <p:childTnLst>
                              <p:par>
                                <p:cTn id="97" presetID="1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p:tgtEl>
                                          <p:spTgt spid="35"/>
                                        </p:tgtEl>
                                        <p:attrNameLst>
                                          <p:attrName>ppt_x</p:attrName>
                                        </p:attrNameLst>
                                      </p:cBhvr>
                                      <p:tavLst>
                                        <p:tav tm="0">
                                          <p:val>
                                            <p:strVal val="#ppt_x-#ppt_w*1.125000"/>
                                          </p:val>
                                        </p:tav>
                                        <p:tav tm="100000">
                                          <p:val>
                                            <p:strVal val="#ppt_x"/>
                                          </p:val>
                                        </p:tav>
                                      </p:tavLst>
                                    </p:anim>
                                    <p:animEffect transition="in" filter="wipe(right)">
                                      <p:cBhvr>
                                        <p:cTn id="100" dur="500"/>
                                        <p:tgtEl>
                                          <p:spTgt spid="35"/>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p:tgtEl>
                                          <p:spTgt spid="36"/>
                                        </p:tgtEl>
                                        <p:attrNameLst>
                                          <p:attrName>ppt_x</p:attrName>
                                        </p:attrNameLst>
                                      </p:cBhvr>
                                      <p:tavLst>
                                        <p:tav tm="0">
                                          <p:val>
                                            <p:strVal val="#ppt_x-#ppt_w*1.125000"/>
                                          </p:val>
                                        </p:tav>
                                        <p:tav tm="100000">
                                          <p:val>
                                            <p:strVal val="#ppt_x"/>
                                          </p:val>
                                        </p:tav>
                                      </p:tavLst>
                                    </p:anim>
                                    <p:animEffect transition="in" filter="wipe(right)">
                                      <p:cBhvr>
                                        <p:cTn id="104" dur="500"/>
                                        <p:tgtEl>
                                          <p:spTgt spid="36"/>
                                        </p:tgtEl>
                                      </p:cBhvr>
                                    </p:animEffect>
                                  </p:childTnLst>
                                </p:cTn>
                              </p:par>
                              <p:par>
                                <p:cTn id="105" presetID="14" presetClass="entr" presetSubtype="10" fill="hold" grpId="0" nodeType="withEffect">
                                  <p:stCondLst>
                                    <p:cond delay="0"/>
                                  </p:stCondLst>
                                  <p:iterate type="lt">
                                    <p:tmPct val="50000"/>
                                  </p:iterate>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par>
                          <p:cTn id="108" fill="hold">
                            <p:stCondLst>
                              <p:cond delay="8149"/>
                            </p:stCondLst>
                            <p:childTnLst>
                              <p:par>
                                <p:cTn id="109" presetID="12" presetClass="entr" presetSubtype="8"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p:tgtEl>
                                          <p:spTgt spid="38"/>
                                        </p:tgtEl>
                                        <p:attrNameLst>
                                          <p:attrName>ppt_x</p:attrName>
                                        </p:attrNameLst>
                                      </p:cBhvr>
                                      <p:tavLst>
                                        <p:tav tm="0">
                                          <p:val>
                                            <p:strVal val="#ppt_x-#ppt_w*1.125000"/>
                                          </p:val>
                                        </p:tav>
                                        <p:tav tm="100000">
                                          <p:val>
                                            <p:strVal val="#ppt_x"/>
                                          </p:val>
                                        </p:tav>
                                      </p:tavLst>
                                    </p:anim>
                                    <p:animEffect transition="in" filter="wipe(right)">
                                      <p:cBhvr>
                                        <p:cTn id="112" dur="500"/>
                                        <p:tgtEl>
                                          <p:spTgt spid="38"/>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p:tgtEl>
                                          <p:spTgt spid="39"/>
                                        </p:tgtEl>
                                        <p:attrNameLst>
                                          <p:attrName>ppt_x</p:attrName>
                                        </p:attrNameLst>
                                      </p:cBhvr>
                                      <p:tavLst>
                                        <p:tav tm="0">
                                          <p:val>
                                            <p:strVal val="#ppt_x-#ppt_w*1.125000"/>
                                          </p:val>
                                        </p:tav>
                                        <p:tav tm="100000">
                                          <p:val>
                                            <p:strVal val="#ppt_x"/>
                                          </p:val>
                                        </p:tav>
                                      </p:tavLst>
                                    </p:anim>
                                    <p:animEffect transition="in" filter="wipe(right)">
                                      <p:cBhvr>
                                        <p:cTn id="116" dur="500"/>
                                        <p:tgtEl>
                                          <p:spTgt spid="39"/>
                                        </p:tgtEl>
                                      </p:cBhvr>
                                    </p:animEffect>
                                  </p:childTnLst>
                                </p:cTn>
                              </p:par>
                              <p:par>
                                <p:cTn id="117" presetID="14" presetClass="entr" presetSubtype="10" fill="hold" grpId="0" nodeType="withEffect">
                                  <p:stCondLst>
                                    <p:cond delay="0"/>
                                  </p:stCondLst>
                                  <p:iterate type="lt">
                                    <p:tmPct val="50000"/>
                                  </p:iterate>
                                  <p:childTnLst>
                                    <p:set>
                                      <p:cBhvr>
                                        <p:cTn id="118" dur="1" fill="hold">
                                          <p:stCondLst>
                                            <p:cond delay="0"/>
                                          </p:stCondLst>
                                        </p:cTn>
                                        <p:tgtEl>
                                          <p:spTgt spid="40"/>
                                        </p:tgtEl>
                                        <p:attrNameLst>
                                          <p:attrName>style.visibility</p:attrName>
                                        </p:attrNameLst>
                                      </p:cBhvr>
                                      <p:to>
                                        <p:strVal val="visible"/>
                                      </p:to>
                                    </p:set>
                                    <p:animEffect transition="in" filter="randombar(horizontal)">
                                      <p:cBhvr>
                                        <p:cTn id="1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dirty="0">
                <a:solidFill>
                  <a:srgbClr val="FFFF00"/>
                </a:solidFill>
                <a:latin typeface="微软雅黑" panose="020B0503020204020204" pitchFamily="34" charset="-122"/>
                <a:ea typeface="微软雅黑" panose="020B0503020204020204" pitchFamily="34" charset="-122"/>
              </a:rPr>
              <a:t>第五部分</a:t>
            </a: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bwMode="auto">
          <a:xfrm>
            <a:off x="528136" y="1270127"/>
            <a:ext cx="5935675" cy="4994107"/>
            <a:chOff x="720" y="839"/>
            <a:chExt cx="3740" cy="3146"/>
          </a:xfrm>
          <a:solidFill>
            <a:schemeClr val="accent3"/>
          </a:solidFill>
        </p:grpSpPr>
        <p:sp>
          <p:nvSpPr>
            <p:cNvPr id="3"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6"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7"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8"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9"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0"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1"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2"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3"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4"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5"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6"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7"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8"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9"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0"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1"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2"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3"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4"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5"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6"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7"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8"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9"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0"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1"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2"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3"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4"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5"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6"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7"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8"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9"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0"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1"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2"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3"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4"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5"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6"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7"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8"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9"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0"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1"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2"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3"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4"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5"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6"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7"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8"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9"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60"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61"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62"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63"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64"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sz="2400">
                <a:solidFill>
                  <a:srgbClr val="1C1C1C"/>
                </a:solidFill>
              </a:endParaRPr>
            </a:p>
          </p:txBody>
        </p:sp>
      </p:grpSp>
      <p:sp>
        <p:nvSpPr>
          <p:cNvPr id="65" name="Freeform 78"/>
          <p:cNvSpPr/>
          <p:nvPr/>
        </p:nvSpPr>
        <p:spPr bwMode="gray">
          <a:xfrm>
            <a:off x="4445046" y="5206995"/>
            <a:ext cx="895113" cy="761974"/>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sp>
        <p:nvSpPr>
          <p:cNvPr id="66" name="Freeform 92"/>
          <p:cNvSpPr/>
          <p:nvPr/>
        </p:nvSpPr>
        <p:spPr bwMode="gray">
          <a:xfrm>
            <a:off x="4862448" y="3441754"/>
            <a:ext cx="782431" cy="52544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sp>
        <p:nvSpPr>
          <p:cNvPr id="67" name="Freeform 100"/>
          <p:cNvSpPr/>
          <p:nvPr/>
        </p:nvSpPr>
        <p:spPr bwMode="gray">
          <a:xfrm>
            <a:off x="5167170" y="2635331"/>
            <a:ext cx="682444" cy="681015"/>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sp>
        <p:nvSpPr>
          <p:cNvPr id="68" name="Freeform 82"/>
          <p:cNvSpPr/>
          <p:nvPr/>
        </p:nvSpPr>
        <p:spPr bwMode="gray">
          <a:xfrm>
            <a:off x="5333938" y="4346598"/>
            <a:ext cx="449143" cy="50480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cxnSp>
        <p:nvCxnSpPr>
          <p:cNvPr id="69" name="直接连接符 68"/>
          <p:cNvCxnSpPr/>
          <p:nvPr/>
        </p:nvCxnSpPr>
        <p:spPr>
          <a:xfrm>
            <a:off x="5767423" y="3063148"/>
            <a:ext cx="252346" cy="2484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19768" y="3311583"/>
            <a:ext cx="22510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554025" y="3572636"/>
            <a:ext cx="252346" cy="2484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806371" y="3821071"/>
            <a:ext cx="24644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5703602" y="4484706"/>
            <a:ext cx="316165" cy="2047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019768" y="4484706"/>
            <a:ext cx="22510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044963" y="5636399"/>
            <a:ext cx="252346" cy="2484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297310" y="5884834"/>
            <a:ext cx="28602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6701073" y="2831144"/>
            <a:ext cx="1646621" cy="384599"/>
          </a:xfrm>
          <a:prstGeom prst="rect">
            <a:avLst/>
          </a:prstGeom>
        </p:spPr>
        <p:txBody>
          <a:bodyPr wrap="none" lIns="91448" tIns="45723" rIns="91448" bIns="45723">
            <a:spAutoFit/>
          </a:bodyPr>
          <a:lstStyle/>
          <a:p>
            <a:r>
              <a:rPr lang="zh-CN" altLang="en-US" sz="1900" dirty="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rgbClr val="1C1C1C"/>
              </a:solidFill>
              <a:latin typeface="微软雅黑" panose="020B0503020204020204" pitchFamily="34" charset="-122"/>
              <a:ea typeface="微软雅黑" panose="020B0503020204020204" pitchFamily="34" charset="-122"/>
            </a:endParaRPr>
          </a:p>
        </p:txBody>
      </p:sp>
      <p:sp>
        <p:nvSpPr>
          <p:cNvPr id="78" name="矩形 77"/>
          <p:cNvSpPr/>
          <p:nvPr/>
        </p:nvSpPr>
        <p:spPr>
          <a:xfrm>
            <a:off x="6701073" y="3406833"/>
            <a:ext cx="1646621" cy="384599"/>
          </a:xfrm>
          <a:prstGeom prst="rect">
            <a:avLst/>
          </a:prstGeom>
        </p:spPr>
        <p:txBody>
          <a:bodyPr wrap="none" lIns="91448" tIns="45723" rIns="91448" bIns="45723">
            <a:spAutoFit/>
          </a:bodyPr>
          <a:lstStyle/>
          <a:p>
            <a:r>
              <a:rPr lang="zh-CN" altLang="en-US" sz="190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rgbClr val="1C1C1C"/>
              </a:solidFill>
              <a:latin typeface="微软雅黑" panose="020B0503020204020204" pitchFamily="34" charset="-122"/>
              <a:ea typeface="微软雅黑" panose="020B0503020204020204" pitchFamily="34" charset="-122"/>
            </a:endParaRPr>
          </a:p>
        </p:txBody>
      </p:sp>
      <p:sp>
        <p:nvSpPr>
          <p:cNvPr id="79" name="矩形 78"/>
          <p:cNvSpPr/>
          <p:nvPr/>
        </p:nvSpPr>
        <p:spPr>
          <a:xfrm>
            <a:off x="6701073" y="4072249"/>
            <a:ext cx="1646621" cy="384599"/>
          </a:xfrm>
          <a:prstGeom prst="rect">
            <a:avLst/>
          </a:prstGeom>
        </p:spPr>
        <p:txBody>
          <a:bodyPr wrap="none" lIns="91448" tIns="45723" rIns="91448" bIns="45723">
            <a:spAutoFit/>
          </a:bodyPr>
          <a:lstStyle/>
          <a:p>
            <a:r>
              <a:rPr lang="zh-CN" altLang="en-US" sz="190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rgbClr val="1C1C1C"/>
              </a:solidFill>
              <a:latin typeface="微软雅黑" panose="020B0503020204020204" pitchFamily="34" charset="-122"/>
              <a:ea typeface="微软雅黑" panose="020B0503020204020204" pitchFamily="34" charset="-122"/>
            </a:endParaRPr>
          </a:p>
        </p:txBody>
      </p:sp>
      <p:sp>
        <p:nvSpPr>
          <p:cNvPr id="80" name="矩形 79"/>
          <p:cNvSpPr/>
          <p:nvPr/>
        </p:nvSpPr>
        <p:spPr>
          <a:xfrm>
            <a:off x="6655821" y="5402174"/>
            <a:ext cx="1646621" cy="384599"/>
          </a:xfrm>
          <a:prstGeom prst="rect">
            <a:avLst/>
          </a:prstGeom>
        </p:spPr>
        <p:txBody>
          <a:bodyPr wrap="none" lIns="91448" tIns="45723" rIns="91448" bIns="45723">
            <a:spAutoFit/>
          </a:bodyPr>
          <a:lstStyle/>
          <a:p>
            <a:r>
              <a:rPr lang="zh-CN" altLang="en-US" sz="1900" dirty="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rgbClr val="1C1C1C"/>
              </a:solidFill>
              <a:latin typeface="微软雅黑" panose="020B0503020204020204" pitchFamily="34" charset="-122"/>
              <a:ea typeface="微软雅黑" panose="020B0503020204020204" pitchFamily="34" charset="-122"/>
            </a:endParaRPr>
          </a:p>
        </p:txBody>
      </p:sp>
      <p:sp>
        <p:nvSpPr>
          <p:cNvPr id="81" name="矩形标注 80"/>
          <p:cNvSpPr/>
          <p:nvPr/>
        </p:nvSpPr>
        <p:spPr>
          <a:xfrm>
            <a:off x="8806861" y="2252758"/>
            <a:ext cx="2899035" cy="3898343"/>
          </a:xfrm>
          <a:prstGeom prst="wedgeRectCallout">
            <a:avLst>
              <a:gd name="adj1" fmla="val -72333"/>
              <a:gd name="adj2" fmla="val 197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3" rIns="91448" bIns="45723" rtlCol="0" anchor="ctr"/>
          <a:lstStyle/>
          <a:p>
            <a:pPr algn="ctr"/>
            <a:endParaRPr lang="zh-CN" altLang="en-US" sz="2400">
              <a:solidFill>
                <a:srgbClr val="1C1C1C"/>
              </a:solidFill>
            </a:endParaRPr>
          </a:p>
        </p:txBody>
      </p:sp>
      <p:sp>
        <p:nvSpPr>
          <p:cNvPr id="82" name="TextBox 106"/>
          <p:cNvSpPr txBox="1"/>
          <p:nvPr/>
        </p:nvSpPr>
        <p:spPr>
          <a:xfrm>
            <a:off x="8950839" y="2387735"/>
            <a:ext cx="2755056" cy="3291292"/>
          </a:xfrm>
          <a:prstGeom prst="rect">
            <a:avLst/>
          </a:prstGeom>
          <a:noFill/>
        </p:spPr>
        <p:txBody>
          <a:bodyPr wrap="square" lIns="91448" tIns="45723" rIns="91448" bIns="45723" rtlCol="0">
            <a:spAutoFit/>
          </a:bodyPr>
          <a:lstStyle/>
          <a:p>
            <a:pPr algn="l">
              <a:lnSpc>
                <a:spcPct val="130000"/>
              </a:lnSpc>
            </a:pPr>
            <a:r>
              <a:rPr lang="zh-CN" altLang="en-US" sz="16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Tm="7733">
        <p:random/>
      </p:transition>
    </mc:Choice>
    <mc:Fallback xmlns="">
      <p:transition spd="slow" advTm="7733">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95027" y="1804332"/>
            <a:ext cx="4382686" cy="4163211"/>
            <a:chOff x="-877094" y="-4168775"/>
            <a:chExt cx="4612482" cy="4381500"/>
          </a:xfrm>
        </p:grpSpPr>
        <p:sp>
          <p:nvSpPr>
            <p:cNvPr id="3" name="圆角矩形 2"/>
            <p:cNvSpPr/>
            <p:nvPr/>
          </p:nvSpPr>
          <p:spPr>
            <a:xfrm>
              <a:off x="-877094" y="-4168775"/>
              <a:ext cx="1447800" cy="990600"/>
            </a:xfrm>
            <a:prstGeom prst="roundRect">
              <a:avLst/>
            </a:prstGeom>
            <a:blipFill>
              <a:blip r:embed="rId3" cstate="print"/>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圆角矩形 3"/>
            <p:cNvSpPr/>
            <p:nvPr/>
          </p:nvSpPr>
          <p:spPr>
            <a:xfrm>
              <a:off x="-877094" y="-3048000"/>
              <a:ext cx="1447800" cy="990600"/>
            </a:xfrm>
            <a:prstGeom prst="roundRect">
              <a:avLst/>
            </a:prstGeom>
            <a:blipFill>
              <a:blip r:embed="rId4"/>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圆角矩形 4"/>
            <p:cNvSpPr/>
            <p:nvPr/>
          </p:nvSpPr>
          <p:spPr>
            <a:xfrm>
              <a:off x="2287588" y="-1930400"/>
              <a:ext cx="1447800" cy="990600"/>
            </a:xfrm>
            <a:prstGeom prst="roundRect">
              <a:avLst/>
            </a:prstGeom>
            <a:blipFill>
              <a:blip r:embed="rId5" cstate="print"/>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 name="组合 5"/>
            <p:cNvGrpSpPr/>
            <p:nvPr/>
          </p:nvGrpSpPr>
          <p:grpSpPr>
            <a:xfrm>
              <a:off x="-877094" y="-4168775"/>
              <a:ext cx="4600575" cy="3232150"/>
              <a:chOff x="2362994" y="438944"/>
              <a:chExt cx="4600575" cy="3232150"/>
            </a:xfrm>
            <a:solidFill>
              <a:srgbClr val="0067B4"/>
            </a:solidFill>
          </p:grpSpPr>
          <p:sp>
            <p:nvSpPr>
              <p:cNvPr id="14" name="圆角矩形 13"/>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圆角矩形 15"/>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700088" y="-3048000"/>
              <a:ext cx="3024187" cy="3260725"/>
              <a:chOff x="3940176" y="1559719"/>
              <a:chExt cx="3024187" cy="3260725"/>
            </a:xfrm>
            <a:solidFill>
              <a:srgbClr val="202A36"/>
            </a:solidFill>
          </p:grpSpPr>
          <p:sp>
            <p:nvSpPr>
              <p:cNvPr id="9" name="圆角矩形 8"/>
              <p:cNvSpPr/>
              <p:nvPr/>
            </p:nvSpPr>
            <p:spPr>
              <a:xfrm>
                <a:off x="5516563" y="15597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9"/>
              <p:cNvSpPr/>
              <p:nvPr/>
            </p:nvSpPr>
            <p:spPr>
              <a:xfrm>
                <a:off x="5515769" y="3829844"/>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圆角矩形 10"/>
              <p:cNvSpPr/>
              <p:nvPr/>
            </p:nvSpPr>
            <p:spPr>
              <a:xfrm>
                <a:off x="3940176" y="26773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 name="圆角矩形 7"/>
            <p:cNvSpPr/>
            <p:nvPr/>
          </p:nvSpPr>
          <p:spPr>
            <a:xfrm>
              <a:off x="700088" y="-4168775"/>
              <a:ext cx="1447800" cy="990600"/>
            </a:xfrm>
            <a:prstGeom prst="roundRect">
              <a:avLst/>
            </a:prstGeom>
            <a:blipFill>
              <a:blip r:embed="rId6" cstate="print"/>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9" name="Rectangle 15"/>
          <p:cNvSpPr>
            <a:spLocks noChangeArrowheads="1"/>
          </p:cNvSpPr>
          <p:nvPr/>
        </p:nvSpPr>
        <p:spPr bwMode="auto">
          <a:xfrm>
            <a:off x="898317" y="5246310"/>
            <a:ext cx="5693263" cy="960309"/>
          </a:xfrm>
          <a:prstGeom prst="rect">
            <a:avLst/>
          </a:prstGeom>
          <a:solidFill>
            <a:srgbClr val="484849">
              <a:lumMod val="20000"/>
              <a:lumOff val="80000"/>
            </a:srgbClr>
          </a:solidFill>
          <a:ln>
            <a:noFill/>
          </a:ln>
        </p:spPr>
        <p:txBody>
          <a:bodyPr vert="horz" wrap="square" lIns="91376" tIns="45687" rIns="91376" bIns="45687"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20" name="Rectangle 11"/>
          <p:cNvSpPr>
            <a:spLocks noChangeArrowheads="1"/>
          </p:cNvSpPr>
          <p:nvPr/>
        </p:nvSpPr>
        <p:spPr bwMode="auto">
          <a:xfrm>
            <a:off x="898315" y="3665100"/>
            <a:ext cx="5693264" cy="982402"/>
          </a:xfrm>
          <a:prstGeom prst="rect">
            <a:avLst/>
          </a:prstGeom>
          <a:solidFill>
            <a:srgbClr val="484849">
              <a:lumMod val="20000"/>
              <a:lumOff val="80000"/>
            </a:srgbClr>
          </a:solidFill>
          <a:ln>
            <a:noFill/>
          </a:ln>
        </p:spPr>
        <p:txBody>
          <a:bodyPr vert="horz" wrap="square" lIns="91376" tIns="45687" rIns="91376" bIns="45687"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21" name="Rectangle 8"/>
          <p:cNvSpPr>
            <a:spLocks noChangeArrowheads="1"/>
          </p:cNvSpPr>
          <p:nvPr/>
        </p:nvSpPr>
        <p:spPr bwMode="auto">
          <a:xfrm>
            <a:off x="898318" y="1778894"/>
            <a:ext cx="5693263" cy="1243939"/>
          </a:xfrm>
          <a:prstGeom prst="rect">
            <a:avLst/>
          </a:prstGeom>
          <a:solidFill>
            <a:srgbClr val="484849">
              <a:lumMod val="20000"/>
              <a:lumOff val="80000"/>
            </a:srgbClr>
          </a:solidFill>
          <a:ln>
            <a:noFill/>
          </a:ln>
        </p:spPr>
        <p:txBody>
          <a:bodyPr vert="horz" wrap="square" lIns="91376" tIns="45687" rIns="91376" bIns="45687"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22" name="TextBox 30"/>
          <p:cNvSpPr txBox="1"/>
          <p:nvPr/>
        </p:nvSpPr>
        <p:spPr>
          <a:xfrm>
            <a:off x="980475" y="1499709"/>
            <a:ext cx="2574615" cy="502507"/>
          </a:xfrm>
          <a:prstGeom prst="rect">
            <a:avLst/>
          </a:prstGeom>
          <a:noFill/>
        </p:spPr>
        <p:txBody>
          <a:bodyPr wrap="none" lIns="91376" tIns="45687" rIns="91376" bIns="45687" rtlCol="0">
            <a:spAutoFit/>
          </a:bodyPr>
          <a:lstStyle/>
          <a:p>
            <a:pPr defTabSz="1218565">
              <a:defRPr/>
            </a:pPr>
            <a:r>
              <a:rPr lang="zh-CN" altLang="en-US" sz="2665" kern="0" dirty="0">
                <a:solidFill>
                  <a:srgbClr val="1C1C1C"/>
                </a:solidFill>
                <a:latin typeface="微软雅黑" panose="020B0503020204020204" pitchFamily="34" charset="-122"/>
                <a:ea typeface="微软雅黑" panose="020B0503020204020204" pitchFamily="34" charset="-122"/>
              </a:rPr>
              <a:t>项目一完成情况</a:t>
            </a:r>
          </a:p>
        </p:txBody>
      </p:sp>
      <p:sp>
        <p:nvSpPr>
          <p:cNvPr id="23" name="TextBox 31"/>
          <p:cNvSpPr txBox="1"/>
          <p:nvPr/>
        </p:nvSpPr>
        <p:spPr>
          <a:xfrm>
            <a:off x="1082017" y="3343989"/>
            <a:ext cx="2574615" cy="502507"/>
          </a:xfrm>
          <a:prstGeom prst="rect">
            <a:avLst/>
          </a:prstGeom>
          <a:noFill/>
        </p:spPr>
        <p:txBody>
          <a:bodyPr wrap="none" lIns="91376" tIns="45687" rIns="91376" bIns="45687"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sz="2665" dirty="0">
                <a:solidFill>
                  <a:srgbClr val="1C1C1C"/>
                </a:solidFill>
              </a:rPr>
              <a:t>项目二完成情况</a:t>
            </a:r>
          </a:p>
        </p:txBody>
      </p:sp>
      <p:sp>
        <p:nvSpPr>
          <p:cNvPr id="24" name="TextBox 32"/>
          <p:cNvSpPr txBox="1"/>
          <p:nvPr/>
        </p:nvSpPr>
        <p:spPr>
          <a:xfrm>
            <a:off x="1104592" y="4952127"/>
            <a:ext cx="2574615" cy="502507"/>
          </a:xfrm>
          <a:prstGeom prst="rect">
            <a:avLst/>
          </a:prstGeom>
          <a:noFill/>
        </p:spPr>
        <p:txBody>
          <a:bodyPr wrap="none" lIns="91376" tIns="45687" rIns="91376" bIns="45687"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sz="2665" dirty="0">
                <a:solidFill>
                  <a:srgbClr val="1C1C1C"/>
                </a:solidFill>
              </a:rPr>
              <a:t>项目三完成情况</a:t>
            </a:r>
          </a:p>
        </p:txBody>
      </p:sp>
      <p:sp>
        <p:nvSpPr>
          <p:cNvPr id="25" name="TextBox 33"/>
          <p:cNvSpPr txBox="1"/>
          <p:nvPr/>
        </p:nvSpPr>
        <p:spPr>
          <a:xfrm>
            <a:off x="1018915" y="2095161"/>
            <a:ext cx="5572664" cy="707628"/>
          </a:xfrm>
          <a:prstGeom prst="rect">
            <a:avLst/>
          </a:prstGeom>
          <a:noFill/>
        </p:spPr>
        <p:txBody>
          <a:bodyPr wrap="square" lIns="91376" tIns="45687" rIns="91376" bIns="45687" rtlCol="0">
            <a:spAutoFit/>
          </a:bodyPr>
          <a:lstStyle/>
          <a:p>
            <a:pPr defTabSz="1218565">
              <a:defRPr/>
            </a:pPr>
            <a:r>
              <a:rPr lang="zh-CN" altLang="en-US" sz="1335"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26" name="TextBox 34"/>
          <p:cNvSpPr txBox="1"/>
          <p:nvPr/>
        </p:nvSpPr>
        <p:spPr>
          <a:xfrm>
            <a:off x="1018915" y="3954022"/>
            <a:ext cx="5572664" cy="502507"/>
          </a:xfrm>
          <a:prstGeom prst="rect">
            <a:avLst/>
          </a:prstGeom>
          <a:noFill/>
        </p:spPr>
        <p:txBody>
          <a:bodyPr wrap="square" lIns="91376" tIns="45687" rIns="91376" bIns="45687" rtlCol="0">
            <a:spAutoFit/>
          </a:bodyPr>
          <a:lstStyle/>
          <a:p>
            <a:pPr defTabSz="1218565">
              <a:defRPr/>
            </a:pPr>
            <a:r>
              <a:rPr lang="zh-CN" altLang="en-US" sz="1335"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
        <p:nvSpPr>
          <p:cNvPr id="27" name="TextBox 35"/>
          <p:cNvSpPr txBox="1"/>
          <p:nvPr/>
        </p:nvSpPr>
        <p:spPr>
          <a:xfrm>
            <a:off x="1132588" y="5501137"/>
            <a:ext cx="5458992" cy="502507"/>
          </a:xfrm>
          <a:prstGeom prst="rect">
            <a:avLst/>
          </a:prstGeom>
          <a:noFill/>
        </p:spPr>
        <p:txBody>
          <a:bodyPr wrap="square" lIns="91376" tIns="45687" rIns="91376" bIns="45687" rtlCol="0">
            <a:spAutoFit/>
          </a:bodyPr>
          <a:lstStyle/>
          <a:p>
            <a:pPr defTabSz="1218565">
              <a:defRPr/>
            </a:pPr>
            <a:r>
              <a:rPr lang="zh-CN" altLang="en-US" sz="1335"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mc:AlternateContent xmlns:mc="http://schemas.openxmlformats.org/markup-compatibility/2006" xmlns:p14="http://schemas.microsoft.com/office/powerpoint/2010/main">
    <mc:Choice Requires="p14">
      <p:transition spd="slow" p14:dur="1500" advTm="3066">
        <p:random/>
      </p:transition>
    </mc:Choice>
    <mc:Fallback xmlns="">
      <p:transition spd="slow" advTm="306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descr="FD1DDF730CE4456e89755B07FE1653D0# #Rectangle 13"/>
          <p:cNvSpPr>
            <a:spLocks noChangeArrowheads="1"/>
          </p:cNvSpPr>
          <p:nvPr/>
        </p:nvSpPr>
        <p:spPr bwMode="auto">
          <a:xfrm>
            <a:off x="7727749" y="216947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dirty="0">
              <a:solidFill>
                <a:srgbClr val="1C1C1C"/>
              </a:solidFill>
              <a:latin typeface="微软雅黑" panose="020B0503020204020204" pitchFamily="34" charset="-122"/>
              <a:ea typeface="微软雅黑" panose="020B0503020204020204" pitchFamily="34" charset="-122"/>
            </a:endParaRPr>
          </a:p>
          <a:p>
            <a:pPr algn="l"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具体文字添加此处。</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3" name="Freeform 5"/>
          <p:cNvSpPr/>
          <p:nvPr/>
        </p:nvSpPr>
        <p:spPr bwMode="auto">
          <a:xfrm rot="1800000">
            <a:off x="5984965" y="1640634"/>
            <a:ext cx="1445481" cy="2073337"/>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4" name="Freeform 6"/>
          <p:cNvSpPr/>
          <p:nvPr/>
        </p:nvSpPr>
        <p:spPr bwMode="auto">
          <a:xfrm rot="1800000">
            <a:off x="4761555" y="3759640"/>
            <a:ext cx="1445481" cy="2073337"/>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5" name="Freeform 7"/>
          <p:cNvSpPr/>
          <p:nvPr/>
        </p:nvSpPr>
        <p:spPr bwMode="auto">
          <a:xfrm rot="1800000">
            <a:off x="4509237" y="1670455"/>
            <a:ext cx="1990566" cy="1554496"/>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chemeClr val="accent3"/>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6" name="Freeform 8"/>
          <p:cNvSpPr/>
          <p:nvPr/>
        </p:nvSpPr>
        <p:spPr bwMode="auto">
          <a:xfrm rot="1800000">
            <a:off x="5693210" y="4246908"/>
            <a:ext cx="1990566" cy="1554496"/>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3"/>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7" name="Freeform 9"/>
          <p:cNvSpPr/>
          <p:nvPr/>
        </p:nvSpPr>
        <p:spPr bwMode="auto">
          <a:xfrm rot="1800000">
            <a:off x="3688719" y="3087869"/>
            <a:ext cx="1992584" cy="1554496"/>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8" name="Freeform 10"/>
          <p:cNvSpPr/>
          <p:nvPr/>
        </p:nvSpPr>
        <p:spPr bwMode="auto">
          <a:xfrm rot="1800000">
            <a:off x="6510698" y="2831243"/>
            <a:ext cx="1992584" cy="1554496"/>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9" name="TextBox 48"/>
          <p:cNvSpPr txBox="1"/>
          <p:nvPr/>
        </p:nvSpPr>
        <p:spPr>
          <a:xfrm>
            <a:off x="6134115" y="3031691"/>
            <a:ext cx="466794" cy="379463"/>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01</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0" name="TextBox 49"/>
          <p:cNvSpPr txBox="1"/>
          <p:nvPr/>
        </p:nvSpPr>
        <p:spPr>
          <a:xfrm>
            <a:off x="6391521" y="3561494"/>
            <a:ext cx="466794" cy="379463"/>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02</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1" name="TextBox 50"/>
          <p:cNvSpPr txBox="1"/>
          <p:nvPr/>
        </p:nvSpPr>
        <p:spPr>
          <a:xfrm>
            <a:off x="6130804" y="4013066"/>
            <a:ext cx="466794" cy="379463"/>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03</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2" name="TextBox 51"/>
          <p:cNvSpPr txBox="1"/>
          <p:nvPr/>
        </p:nvSpPr>
        <p:spPr>
          <a:xfrm>
            <a:off x="5569975" y="4014833"/>
            <a:ext cx="466794" cy="379463"/>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04</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3" name="TextBox 52"/>
          <p:cNvSpPr txBox="1"/>
          <p:nvPr/>
        </p:nvSpPr>
        <p:spPr>
          <a:xfrm>
            <a:off x="5300568" y="3510418"/>
            <a:ext cx="466794" cy="379463"/>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05</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4" name="TextBox 53"/>
          <p:cNvSpPr txBox="1"/>
          <p:nvPr/>
        </p:nvSpPr>
        <p:spPr>
          <a:xfrm>
            <a:off x="5554796" y="3070081"/>
            <a:ext cx="466794" cy="379463"/>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06</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6432477" y="2081653"/>
            <a:ext cx="876575" cy="60191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7283589" y="3377524"/>
            <a:ext cx="816360" cy="80819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rgbClr val="1C1C1C"/>
              </a:solidFill>
              <a:ea typeface="宋体" panose="02010600030101010101" pitchFamily="2" charset="-122"/>
            </a:endParaRPr>
          </a:p>
        </p:txBody>
      </p:sp>
      <p:sp>
        <p:nvSpPr>
          <p:cNvPr id="17" name="KSO_Shape"/>
          <p:cNvSpPr/>
          <p:nvPr/>
        </p:nvSpPr>
        <p:spPr bwMode="auto">
          <a:xfrm>
            <a:off x="4981759" y="2028571"/>
            <a:ext cx="737799" cy="62712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8" name="TextBox 28"/>
          <p:cNvSpPr txBox="1"/>
          <p:nvPr/>
        </p:nvSpPr>
        <p:spPr>
          <a:xfrm>
            <a:off x="7727749" y="179969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135" dirty="0">
                <a:solidFill>
                  <a:srgbClr val="1C1C1C"/>
                </a:solidFill>
              </a:rPr>
              <a:t>点击添加内容</a:t>
            </a:r>
          </a:p>
        </p:txBody>
      </p:sp>
      <p:sp>
        <p:nvSpPr>
          <p:cNvPr id="19" name="Rectangle 13" descr="FD1DDF730CE4456e89755B07FE1653D0# #Rectangle 13"/>
          <p:cNvSpPr>
            <a:spLocks noChangeArrowheads="1"/>
          </p:cNvSpPr>
          <p:nvPr/>
        </p:nvSpPr>
        <p:spPr bwMode="auto">
          <a:xfrm>
            <a:off x="8441450" y="3711897"/>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dirty="0">
              <a:solidFill>
                <a:srgbClr val="1C1C1C"/>
              </a:solidFill>
              <a:latin typeface="微软雅黑" panose="020B0503020204020204" pitchFamily="34" charset="-122"/>
              <a:ea typeface="微软雅黑" panose="020B0503020204020204" pitchFamily="34" charset="-122"/>
            </a:endParaRPr>
          </a:p>
          <a:p>
            <a:pPr algn="l"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具体文字添加此处。</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20" name="TextBox 59"/>
          <p:cNvSpPr txBox="1"/>
          <p:nvPr/>
        </p:nvSpPr>
        <p:spPr>
          <a:xfrm>
            <a:off x="8441451" y="334211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135" dirty="0">
                <a:solidFill>
                  <a:srgbClr val="1C1C1C"/>
                </a:solidFill>
              </a:rPr>
              <a:t>点击添加内容</a:t>
            </a:r>
          </a:p>
        </p:txBody>
      </p:sp>
      <p:sp>
        <p:nvSpPr>
          <p:cNvPr id="21" name="Rectangle 13" descr="FD1DDF730CE4456e89755B07FE1653D0# #Rectangle 13"/>
          <p:cNvSpPr>
            <a:spLocks noChangeArrowheads="1"/>
          </p:cNvSpPr>
          <p:nvPr/>
        </p:nvSpPr>
        <p:spPr bwMode="auto">
          <a:xfrm>
            <a:off x="7727749" y="521825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dirty="0">
              <a:solidFill>
                <a:srgbClr val="1C1C1C"/>
              </a:solidFill>
              <a:latin typeface="微软雅黑" panose="020B0503020204020204" pitchFamily="34" charset="-122"/>
              <a:ea typeface="微软雅黑" panose="020B0503020204020204" pitchFamily="34" charset="-122"/>
            </a:endParaRPr>
          </a:p>
          <a:p>
            <a:pPr algn="l"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具体文字添加此处。</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22" name="TextBox 61"/>
          <p:cNvSpPr txBox="1"/>
          <p:nvPr/>
        </p:nvSpPr>
        <p:spPr>
          <a:xfrm>
            <a:off x="7727749" y="4848471"/>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135" dirty="0">
                <a:solidFill>
                  <a:srgbClr val="1C1C1C"/>
                </a:solidFill>
              </a:rPr>
              <a:t>点击添加内容</a:t>
            </a:r>
          </a:p>
        </p:txBody>
      </p:sp>
      <p:sp>
        <p:nvSpPr>
          <p:cNvPr id="23" name="Rectangle 13" descr="FD1DDF730CE4456e89755B07FE1653D0# #Rectangle 13"/>
          <p:cNvSpPr>
            <a:spLocks noChangeArrowheads="1"/>
          </p:cNvSpPr>
          <p:nvPr/>
        </p:nvSpPr>
        <p:spPr bwMode="auto">
          <a:xfrm>
            <a:off x="1343366" y="216947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dirty="0">
              <a:solidFill>
                <a:srgbClr val="1C1C1C"/>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具体文字添加此处。</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24" name="TextBox 63"/>
          <p:cNvSpPr txBox="1"/>
          <p:nvPr/>
        </p:nvSpPr>
        <p:spPr>
          <a:xfrm>
            <a:off x="2213421" y="1799692"/>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2135" dirty="0">
                <a:solidFill>
                  <a:srgbClr val="1C1C1C"/>
                </a:solidFill>
              </a:rPr>
              <a:t>点击添加内容</a:t>
            </a:r>
          </a:p>
        </p:txBody>
      </p:sp>
      <p:sp>
        <p:nvSpPr>
          <p:cNvPr id="25" name="Rectangle 13" descr="FD1DDF730CE4456e89755B07FE1653D0# #Rectangle 13"/>
          <p:cNvSpPr>
            <a:spLocks noChangeArrowheads="1"/>
          </p:cNvSpPr>
          <p:nvPr/>
        </p:nvSpPr>
        <p:spPr bwMode="auto">
          <a:xfrm>
            <a:off x="570663" y="3711897"/>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dirty="0">
              <a:solidFill>
                <a:srgbClr val="1C1C1C"/>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具体文字添加此处。</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26" name="TextBox 65"/>
          <p:cNvSpPr txBox="1"/>
          <p:nvPr/>
        </p:nvSpPr>
        <p:spPr>
          <a:xfrm>
            <a:off x="1440719" y="334211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2135" dirty="0">
                <a:solidFill>
                  <a:srgbClr val="1C1C1C"/>
                </a:solidFill>
              </a:rPr>
              <a:t>点击添加内容</a:t>
            </a:r>
          </a:p>
        </p:txBody>
      </p:sp>
      <p:sp>
        <p:nvSpPr>
          <p:cNvPr id="27" name="Rectangle 13" descr="FD1DDF730CE4456e89755B07FE1653D0# #Rectangle 13"/>
          <p:cNvSpPr>
            <a:spLocks noChangeArrowheads="1"/>
          </p:cNvSpPr>
          <p:nvPr/>
        </p:nvSpPr>
        <p:spPr bwMode="auto">
          <a:xfrm>
            <a:off x="1343366" y="521825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dirty="0">
              <a:solidFill>
                <a:srgbClr val="1C1C1C"/>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dirty="0">
                <a:solidFill>
                  <a:srgbClr val="1C1C1C"/>
                </a:solidFill>
                <a:latin typeface="微软雅黑" panose="020B0503020204020204" pitchFamily="34" charset="-122"/>
                <a:ea typeface="微软雅黑" panose="020B0503020204020204" pitchFamily="34" charset="-122"/>
              </a:rPr>
              <a:t>具体文字添加此处。</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28" name="TextBox 67"/>
          <p:cNvSpPr txBox="1"/>
          <p:nvPr/>
        </p:nvSpPr>
        <p:spPr>
          <a:xfrm>
            <a:off x="2213421" y="4848471"/>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2135" dirty="0">
                <a:solidFill>
                  <a:srgbClr val="1C1C1C"/>
                </a:solidFill>
              </a:rPr>
              <a:t>点击添加内容</a:t>
            </a:r>
          </a:p>
        </p:txBody>
      </p:sp>
      <p:sp>
        <p:nvSpPr>
          <p:cNvPr id="29" name="KSO_Shape"/>
          <p:cNvSpPr/>
          <p:nvPr/>
        </p:nvSpPr>
        <p:spPr>
          <a:xfrm>
            <a:off x="6513067" y="4770463"/>
            <a:ext cx="715394" cy="715394"/>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defRPr/>
            </a:pPr>
            <a:endParaRPr lang="zh-CN" altLang="en-US" sz="2400">
              <a:solidFill>
                <a:srgbClr val="1C1C1C"/>
              </a:solidFill>
            </a:endParaRPr>
          </a:p>
        </p:txBody>
      </p:sp>
      <p:sp>
        <p:nvSpPr>
          <p:cNvPr id="30" name="KSO_Shape"/>
          <p:cNvSpPr/>
          <p:nvPr/>
        </p:nvSpPr>
        <p:spPr bwMode="auto">
          <a:xfrm>
            <a:off x="5005889" y="4768547"/>
            <a:ext cx="689541" cy="594154"/>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1C1C1C"/>
              </a:solidFill>
              <a:ea typeface="宋体" panose="02010600030101010101" pitchFamily="2" charset="-122"/>
            </a:endParaRPr>
          </a:p>
        </p:txBody>
      </p:sp>
      <p:sp>
        <p:nvSpPr>
          <p:cNvPr id="31" name="KSO_Shape"/>
          <p:cNvSpPr/>
          <p:nvPr/>
        </p:nvSpPr>
        <p:spPr bwMode="auto">
          <a:xfrm>
            <a:off x="4100893" y="3286927"/>
            <a:ext cx="848523" cy="84993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1C1C1C"/>
              </a:solidFill>
              <a:ea typeface="宋体" panose="02010600030101010101" pitchFamily="2" charset="-122"/>
            </a:endParaRPr>
          </a:p>
        </p:txBody>
      </p:sp>
      <p:sp>
        <p:nvSpPr>
          <p:cNvPr id="32" name="矩形 31"/>
          <p:cNvSpPr/>
          <p:nvPr/>
        </p:nvSpPr>
        <p:spPr>
          <a:xfrm>
            <a:off x="306164" y="173844"/>
            <a:ext cx="2787943" cy="482120"/>
          </a:xfrm>
          <a:prstGeom prst="rect">
            <a:avLst/>
          </a:prstGeom>
        </p:spPr>
        <p:txBody>
          <a:bodyPr wrap="none">
            <a:spAutoFit/>
          </a:bodyPr>
          <a:lstStyle/>
          <a:p>
            <a:pPr defTabSz="1218565" fontAlgn="base">
              <a:spcBef>
                <a:spcPct val="0"/>
              </a:spcBef>
              <a:spcAft>
                <a:spcPct val="0"/>
              </a:spcAft>
              <a:defRPr/>
            </a:pPr>
            <a:r>
              <a:rPr lang="zh-CN" altLang="en-US" sz="2535" b="1" dirty="0">
                <a:solidFill>
                  <a:schemeClr val="accent1"/>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1500" advTm="3015">
        <p:random/>
      </p:transition>
    </mc:Choice>
    <mc:Fallback xmlns="">
      <p:transition spd="slow" advTm="3015">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fltVal val="0.5"/>
                                          </p:val>
                                        </p:tav>
                                        <p:tav tm="100000">
                                          <p:val>
                                            <p:strVal val="#ppt_x"/>
                                          </p:val>
                                        </p:tav>
                                      </p:tavLst>
                                    </p:anim>
                                    <p:anim calcmode="lin" valueType="num">
                                      <p:cBhvr>
                                        <p:cTn id="25" dur="500" fill="hold"/>
                                        <p:tgtEl>
                                          <p:spTgt spid="1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2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anim calcmode="lin" valueType="num">
                                      <p:cBhvr>
                                        <p:cTn id="59" dur="500" fill="hold"/>
                                        <p:tgtEl>
                                          <p:spTgt spid="6"/>
                                        </p:tgtEl>
                                        <p:attrNameLst>
                                          <p:attrName>ppt_x</p:attrName>
                                        </p:attrNameLst>
                                      </p:cBhvr>
                                      <p:tavLst>
                                        <p:tav tm="0">
                                          <p:val>
                                            <p:fltVal val="0.5"/>
                                          </p:val>
                                        </p:tav>
                                        <p:tav tm="100000">
                                          <p:val>
                                            <p:strVal val="#ppt_x"/>
                                          </p:val>
                                        </p:tav>
                                      </p:tavLst>
                                    </p:anim>
                                    <p:anim calcmode="lin" valueType="num">
                                      <p:cBhvr>
                                        <p:cTn id="60" dur="500" fill="hold"/>
                                        <p:tgtEl>
                                          <p:spTgt spid="6"/>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anim calcmode="lin" valueType="num">
                                      <p:cBhvr>
                                        <p:cTn id="66" dur="500" fill="hold"/>
                                        <p:tgtEl>
                                          <p:spTgt spid="29"/>
                                        </p:tgtEl>
                                        <p:attrNameLst>
                                          <p:attrName>ppt_x</p:attrName>
                                        </p:attrNameLst>
                                      </p:cBhvr>
                                      <p:tavLst>
                                        <p:tav tm="0">
                                          <p:val>
                                            <p:fltVal val="0.5"/>
                                          </p:val>
                                        </p:tav>
                                        <p:tav tm="100000">
                                          <p:val>
                                            <p:strVal val="#ppt_x"/>
                                          </p:val>
                                        </p:tav>
                                      </p:tavLst>
                                    </p:anim>
                                    <p:anim calcmode="lin" valueType="num">
                                      <p:cBhvr>
                                        <p:cTn id="67" dur="500" fill="hold"/>
                                        <p:tgtEl>
                                          <p:spTgt spid="29"/>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40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anim calcmode="lin" valueType="num">
                                      <p:cBhvr>
                                        <p:cTn id="73" dur="500" fill="hold"/>
                                        <p:tgtEl>
                                          <p:spTgt spid="11"/>
                                        </p:tgtEl>
                                        <p:attrNameLst>
                                          <p:attrName>ppt_x</p:attrName>
                                        </p:attrNameLst>
                                      </p:cBhvr>
                                      <p:tavLst>
                                        <p:tav tm="0">
                                          <p:val>
                                            <p:fltVal val="0.5"/>
                                          </p:val>
                                        </p:tav>
                                        <p:tav tm="100000">
                                          <p:val>
                                            <p:strVal val="#ppt_x"/>
                                          </p:val>
                                        </p:tav>
                                      </p:tavLst>
                                    </p:anim>
                                    <p:anim calcmode="lin" valueType="num">
                                      <p:cBhvr>
                                        <p:cTn id="74" dur="500" fill="hold"/>
                                        <p:tgtEl>
                                          <p:spTgt spid="11"/>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60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anim calcmode="lin" valueType="num">
                                      <p:cBhvr>
                                        <p:cTn id="80" dur="500" fill="hold"/>
                                        <p:tgtEl>
                                          <p:spTgt spid="4"/>
                                        </p:tgtEl>
                                        <p:attrNameLst>
                                          <p:attrName>ppt_x</p:attrName>
                                        </p:attrNameLst>
                                      </p:cBhvr>
                                      <p:tavLst>
                                        <p:tav tm="0">
                                          <p:val>
                                            <p:fltVal val="0.5"/>
                                          </p:val>
                                        </p:tav>
                                        <p:tav tm="100000">
                                          <p:val>
                                            <p:strVal val="#ppt_x"/>
                                          </p:val>
                                        </p:tav>
                                      </p:tavLst>
                                    </p:anim>
                                    <p:anim calcmode="lin" valueType="num">
                                      <p:cBhvr>
                                        <p:cTn id="81" dur="500" fill="hold"/>
                                        <p:tgtEl>
                                          <p:spTgt spid="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60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anim calcmode="lin" valueType="num">
                                      <p:cBhvr>
                                        <p:cTn id="87" dur="500" fill="hold"/>
                                        <p:tgtEl>
                                          <p:spTgt spid="30"/>
                                        </p:tgtEl>
                                        <p:attrNameLst>
                                          <p:attrName>ppt_x</p:attrName>
                                        </p:attrNameLst>
                                      </p:cBhvr>
                                      <p:tavLst>
                                        <p:tav tm="0">
                                          <p:val>
                                            <p:fltVal val="0.5"/>
                                          </p:val>
                                        </p:tav>
                                        <p:tav tm="100000">
                                          <p:val>
                                            <p:strVal val="#ppt_x"/>
                                          </p:val>
                                        </p:tav>
                                      </p:tavLst>
                                    </p:anim>
                                    <p:anim calcmode="lin" valueType="num">
                                      <p:cBhvr>
                                        <p:cTn id="88" dur="500" fill="hold"/>
                                        <p:tgtEl>
                                          <p:spTgt spid="30"/>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6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fltVal val="0.5"/>
                                          </p:val>
                                        </p:tav>
                                        <p:tav tm="100000">
                                          <p:val>
                                            <p:strVal val="#ppt_x"/>
                                          </p:val>
                                        </p:tav>
                                      </p:tavLst>
                                    </p:anim>
                                    <p:anim calcmode="lin" valueType="num">
                                      <p:cBhvr>
                                        <p:cTn id="95" dur="500" fill="hold"/>
                                        <p:tgtEl>
                                          <p:spTgt spid="12"/>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800"/>
                                  </p:stCondLst>
                                  <p:childTnLst>
                                    <p:set>
                                      <p:cBhvr>
                                        <p:cTn id="97" dur="1" fill="hold">
                                          <p:stCondLst>
                                            <p:cond delay="0"/>
                                          </p:stCondLst>
                                        </p:cTn>
                                        <p:tgtEl>
                                          <p:spTgt spid="7"/>
                                        </p:tgtEl>
                                        <p:attrNameLst>
                                          <p:attrName>style.visibility</p:attrName>
                                        </p:attrNameLst>
                                      </p:cBhvr>
                                      <p:to>
                                        <p:strVal val="visible"/>
                                      </p:to>
                                    </p:set>
                                    <p:anim calcmode="lin" valueType="num">
                                      <p:cBhvr>
                                        <p:cTn id="98" dur="500" fill="hold"/>
                                        <p:tgtEl>
                                          <p:spTgt spid="7"/>
                                        </p:tgtEl>
                                        <p:attrNameLst>
                                          <p:attrName>ppt_w</p:attrName>
                                        </p:attrNameLst>
                                      </p:cBhvr>
                                      <p:tavLst>
                                        <p:tav tm="0">
                                          <p:val>
                                            <p:fltVal val="0"/>
                                          </p:val>
                                        </p:tav>
                                        <p:tav tm="100000">
                                          <p:val>
                                            <p:strVal val="#ppt_w"/>
                                          </p:val>
                                        </p:tav>
                                      </p:tavLst>
                                    </p:anim>
                                    <p:anim calcmode="lin" valueType="num">
                                      <p:cBhvr>
                                        <p:cTn id="99" dur="500" fill="hold"/>
                                        <p:tgtEl>
                                          <p:spTgt spid="7"/>
                                        </p:tgtEl>
                                        <p:attrNameLst>
                                          <p:attrName>ppt_h</p:attrName>
                                        </p:attrNameLst>
                                      </p:cBhvr>
                                      <p:tavLst>
                                        <p:tav tm="0">
                                          <p:val>
                                            <p:fltVal val="0"/>
                                          </p:val>
                                        </p:tav>
                                        <p:tav tm="100000">
                                          <p:val>
                                            <p:strVal val="#ppt_h"/>
                                          </p:val>
                                        </p:tav>
                                      </p:tavLst>
                                    </p:anim>
                                    <p:animEffect transition="in" filter="fade">
                                      <p:cBhvr>
                                        <p:cTn id="100" dur="500"/>
                                        <p:tgtEl>
                                          <p:spTgt spid="7"/>
                                        </p:tgtEl>
                                      </p:cBhvr>
                                    </p:animEffect>
                                    <p:anim calcmode="lin" valueType="num">
                                      <p:cBhvr>
                                        <p:cTn id="101" dur="500" fill="hold"/>
                                        <p:tgtEl>
                                          <p:spTgt spid="7"/>
                                        </p:tgtEl>
                                        <p:attrNameLst>
                                          <p:attrName>ppt_x</p:attrName>
                                        </p:attrNameLst>
                                      </p:cBhvr>
                                      <p:tavLst>
                                        <p:tav tm="0">
                                          <p:val>
                                            <p:fltVal val="0.5"/>
                                          </p:val>
                                        </p:tav>
                                        <p:tav tm="100000">
                                          <p:val>
                                            <p:strVal val="#ppt_x"/>
                                          </p:val>
                                        </p:tav>
                                      </p:tavLst>
                                    </p:anim>
                                    <p:anim calcmode="lin" valueType="num">
                                      <p:cBhvr>
                                        <p:cTn id="102" dur="500" fill="hold"/>
                                        <p:tgtEl>
                                          <p:spTgt spid="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8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anim calcmode="lin" valueType="num">
                                      <p:cBhvr>
                                        <p:cTn id="108" dur="500" fill="hold"/>
                                        <p:tgtEl>
                                          <p:spTgt spid="31"/>
                                        </p:tgtEl>
                                        <p:attrNameLst>
                                          <p:attrName>ppt_x</p:attrName>
                                        </p:attrNameLst>
                                      </p:cBhvr>
                                      <p:tavLst>
                                        <p:tav tm="0">
                                          <p:val>
                                            <p:fltVal val="0.5"/>
                                          </p:val>
                                        </p:tav>
                                        <p:tav tm="100000">
                                          <p:val>
                                            <p:strVal val="#ppt_x"/>
                                          </p:val>
                                        </p:tav>
                                      </p:tavLst>
                                    </p:anim>
                                    <p:anim calcmode="lin" valueType="num">
                                      <p:cBhvr>
                                        <p:cTn id="109" dur="500" fill="hold"/>
                                        <p:tgtEl>
                                          <p:spTgt spid="31"/>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80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anim calcmode="lin" valueType="num">
                                      <p:cBhvr>
                                        <p:cTn id="115" dur="500" fill="hold"/>
                                        <p:tgtEl>
                                          <p:spTgt spid="13"/>
                                        </p:tgtEl>
                                        <p:attrNameLst>
                                          <p:attrName>ppt_x</p:attrName>
                                        </p:attrNameLst>
                                      </p:cBhvr>
                                      <p:tavLst>
                                        <p:tav tm="0">
                                          <p:val>
                                            <p:fltVal val="0.5"/>
                                          </p:val>
                                        </p:tav>
                                        <p:tav tm="100000">
                                          <p:val>
                                            <p:strVal val="#ppt_x"/>
                                          </p:val>
                                        </p:tav>
                                      </p:tavLst>
                                    </p:anim>
                                    <p:anim calcmode="lin" valueType="num">
                                      <p:cBhvr>
                                        <p:cTn id="116" dur="500" fill="hold"/>
                                        <p:tgtEl>
                                          <p:spTgt spid="13"/>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1000"/>
                                  </p:stCondLst>
                                  <p:childTnLst>
                                    <p:set>
                                      <p:cBhvr>
                                        <p:cTn id="118" dur="1" fill="hold">
                                          <p:stCondLst>
                                            <p:cond delay="0"/>
                                          </p:stCondLst>
                                        </p:cTn>
                                        <p:tgtEl>
                                          <p:spTgt spid="5"/>
                                        </p:tgtEl>
                                        <p:attrNameLst>
                                          <p:attrName>style.visibility</p:attrName>
                                        </p:attrNameLst>
                                      </p:cBhvr>
                                      <p:to>
                                        <p:strVal val="visible"/>
                                      </p:to>
                                    </p:set>
                                    <p:anim calcmode="lin" valueType="num">
                                      <p:cBhvr>
                                        <p:cTn id="119" dur="500" fill="hold"/>
                                        <p:tgtEl>
                                          <p:spTgt spid="5"/>
                                        </p:tgtEl>
                                        <p:attrNameLst>
                                          <p:attrName>ppt_w</p:attrName>
                                        </p:attrNameLst>
                                      </p:cBhvr>
                                      <p:tavLst>
                                        <p:tav tm="0">
                                          <p:val>
                                            <p:fltVal val="0"/>
                                          </p:val>
                                        </p:tav>
                                        <p:tav tm="100000">
                                          <p:val>
                                            <p:strVal val="#ppt_w"/>
                                          </p:val>
                                        </p:tav>
                                      </p:tavLst>
                                    </p:anim>
                                    <p:anim calcmode="lin" valueType="num">
                                      <p:cBhvr>
                                        <p:cTn id="120" dur="500" fill="hold"/>
                                        <p:tgtEl>
                                          <p:spTgt spid="5"/>
                                        </p:tgtEl>
                                        <p:attrNameLst>
                                          <p:attrName>ppt_h</p:attrName>
                                        </p:attrNameLst>
                                      </p:cBhvr>
                                      <p:tavLst>
                                        <p:tav tm="0">
                                          <p:val>
                                            <p:fltVal val="0"/>
                                          </p:val>
                                        </p:tav>
                                        <p:tav tm="100000">
                                          <p:val>
                                            <p:strVal val="#ppt_h"/>
                                          </p:val>
                                        </p:tav>
                                      </p:tavLst>
                                    </p:anim>
                                    <p:animEffect transition="in" filter="fade">
                                      <p:cBhvr>
                                        <p:cTn id="121" dur="500"/>
                                        <p:tgtEl>
                                          <p:spTgt spid="5"/>
                                        </p:tgtEl>
                                      </p:cBhvr>
                                    </p:animEffect>
                                    <p:anim calcmode="lin" valueType="num">
                                      <p:cBhvr>
                                        <p:cTn id="122" dur="500" fill="hold"/>
                                        <p:tgtEl>
                                          <p:spTgt spid="5"/>
                                        </p:tgtEl>
                                        <p:attrNameLst>
                                          <p:attrName>ppt_x</p:attrName>
                                        </p:attrNameLst>
                                      </p:cBhvr>
                                      <p:tavLst>
                                        <p:tav tm="0">
                                          <p:val>
                                            <p:fltVal val="0.5"/>
                                          </p:val>
                                        </p:tav>
                                        <p:tav tm="100000">
                                          <p:val>
                                            <p:strVal val="#ppt_x"/>
                                          </p:val>
                                        </p:tav>
                                      </p:tavLst>
                                    </p:anim>
                                    <p:anim calcmode="lin" valueType="num">
                                      <p:cBhvr>
                                        <p:cTn id="123" dur="500" fill="hold"/>
                                        <p:tgtEl>
                                          <p:spTgt spid="5"/>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1000"/>
                                  </p:stCondLst>
                                  <p:childTnLst>
                                    <p:set>
                                      <p:cBhvr>
                                        <p:cTn id="125" dur="1" fill="hold">
                                          <p:stCondLst>
                                            <p:cond delay="0"/>
                                          </p:stCondLst>
                                        </p:cTn>
                                        <p:tgtEl>
                                          <p:spTgt spid="17"/>
                                        </p:tgtEl>
                                        <p:attrNameLst>
                                          <p:attrName>style.visibility</p:attrName>
                                        </p:attrNameLst>
                                      </p:cBhvr>
                                      <p:to>
                                        <p:strVal val="visible"/>
                                      </p:to>
                                    </p:set>
                                    <p:anim calcmode="lin" valueType="num">
                                      <p:cBhvr>
                                        <p:cTn id="126" dur="500" fill="hold"/>
                                        <p:tgtEl>
                                          <p:spTgt spid="17"/>
                                        </p:tgtEl>
                                        <p:attrNameLst>
                                          <p:attrName>ppt_w</p:attrName>
                                        </p:attrNameLst>
                                      </p:cBhvr>
                                      <p:tavLst>
                                        <p:tav tm="0">
                                          <p:val>
                                            <p:fltVal val="0"/>
                                          </p:val>
                                        </p:tav>
                                        <p:tav tm="100000">
                                          <p:val>
                                            <p:strVal val="#ppt_w"/>
                                          </p:val>
                                        </p:tav>
                                      </p:tavLst>
                                    </p:anim>
                                    <p:anim calcmode="lin" valueType="num">
                                      <p:cBhvr>
                                        <p:cTn id="127" dur="500" fill="hold"/>
                                        <p:tgtEl>
                                          <p:spTgt spid="17"/>
                                        </p:tgtEl>
                                        <p:attrNameLst>
                                          <p:attrName>ppt_h</p:attrName>
                                        </p:attrNameLst>
                                      </p:cBhvr>
                                      <p:tavLst>
                                        <p:tav tm="0">
                                          <p:val>
                                            <p:fltVal val="0"/>
                                          </p:val>
                                        </p:tav>
                                        <p:tav tm="100000">
                                          <p:val>
                                            <p:strVal val="#ppt_h"/>
                                          </p:val>
                                        </p:tav>
                                      </p:tavLst>
                                    </p:anim>
                                    <p:animEffect transition="in" filter="fade">
                                      <p:cBhvr>
                                        <p:cTn id="128" dur="500"/>
                                        <p:tgtEl>
                                          <p:spTgt spid="17"/>
                                        </p:tgtEl>
                                      </p:cBhvr>
                                    </p:animEffect>
                                    <p:anim calcmode="lin" valueType="num">
                                      <p:cBhvr>
                                        <p:cTn id="129" dur="500" fill="hold"/>
                                        <p:tgtEl>
                                          <p:spTgt spid="17"/>
                                        </p:tgtEl>
                                        <p:attrNameLst>
                                          <p:attrName>ppt_x</p:attrName>
                                        </p:attrNameLst>
                                      </p:cBhvr>
                                      <p:tavLst>
                                        <p:tav tm="0">
                                          <p:val>
                                            <p:fltVal val="0.5"/>
                                          </p:val>
                                        </p:tav>
                                        <p:tav tm="100000">
                                          <p:val>
                                            <p:strVal val="#ppt_x"/>
                                          </p:val>
                                        </p:tav>
                                      </p:tavLst>
                                    </p:anim>
                                    <p:anim calcmode="lin" valueType="num">
                                      <p:cBhvr>
                                        <p:cTn id="130" dur="500" fill="hold"/>
                                        <p:tgtEl>
                                          <p:spTgt spid="17"/>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1000"/>
                                  </p:stCondLst>
                                  <p:childTnLst>
                                    <p:set>
                                      <p:cBhvr>
                                        <p:cTn id="132" dur="1" fill="hold">
                                          <p:stCondLst>
                                            <p:cond delay="0"/>
                                          </p:stCondLst>
                                        </p:cTn>
                                        <p:tgtEl>
                                          <p:spTgt spid="14"/>
                                        </p:tgtEl>
                                        <p:attrNameLst>
                                          <p:attrName>style.visibility</p:attrName>
                                        </p:attrNameLst>
                                      </p:cBhvr>
                                      <p:to>
                                        <p:strVal val="visible"/>
                                      </p:to>
                                    </p:set>
                                    <p:anim calcmode="lin" valueType="num">
                                      <p:cBhvr>
                                        <p:cTn id="133" dur="500" fill="hold"/>
                                        <p:tgtEl>
                                          <p:spTgt spid="14"/>
                                        </p:tgtEl>
                                        <p:attrNameLst>
                                          <p:attrName>ppt_w</p:attrName>
                                        </p:attrNameLst>
                                      </p:cBhvr>
                                      <p:tavLst>
                                        <p:tav tm="0">
                                          <p:val>
                                            <p:fltVal val="0"/>
                                          </p:val>
                                        </p:tav>
                                        <p:tav tm="100000">
                                          <p:val>
                                            <p:strVal val="#ppt_w"/>
                                          </p:val>
                                        </p:tav>
                                      </p:tavLst>
                                    </p:anim>
                                    <p:anim calcmode="lin" valueType="num">
                                      <p:cBhvr>
                                        <p:cTn id="134" dur="500" fill="hold"/>
                                        <p:tgtEl>
                                          <p:spTgt spid="14"/>
                                        </p:tgtEl>
                                        <p:attrNameLst>
                                          <p:attrName>ppt_h</p:attrName>
                                        </p:attrNameLst>
                                      </p:cBhvr>
                                      <p:tavLst>
                                        <p:tav tm="0">
                                          <p:val>
                                            <p:fltVal val="0"/>
                                          </p:val>
                                        </p:tav>
                                        <p:tav tm="100000">
                                          <p:val>
                                            <p:strVal val="#ppt_h"/>
                                          </p:val>
                                        </p:tav>
                                      </p:tavLst>
                                    </p:anim>
                                    <p:animEffect transition="in" filter="fade">
                                      <p:cBhvr>
                                        <p:cTn id="135" dur="500"/>
                                        <p:tgtEl>
                                          <p:spTgt spid="14"/>
                                        </p:tgtEl>
                                      </p:cBhvr>
                                    </p:animEffect>
                                    <p:anim calcmode="lin" valueType="num">
                                      <p:cBhvr>
                                        <p:cTn id="136" dur="500" fill="hold"/>
                                        <p:tgtEl>
                                          <p:spTgt spid="14"/>
                                        </p:tgtEl>
                                        <p:attrNameLst>
                                          <p:attrName>ppt_x</p:attrName>
                                        </p:attrNameLst>
                                      </p:cBhvr>
                                      <p:tavLst>
                                        <p:tav tm="0">
                                          <p:val>
                                            <p:fltVal val="0.5"/>
                                          </p:val>
                                        </p:tav>
                                        <p:tav tm="100000">
                                          <p:val>
                                            <p:strVal val="#ppt_x"/>
                                          </p:val>
                                        </p:tav>
                                      </p:tavLst>
                                    </p:anim>
                                    <p:anim calcmode="lin" valueType="num">
                                      <p:cBhvr>
                                        <p:cTn id="137" dur="500" fill="hold"/>
                                        <p:tgtEl>
                                          <p:spTgt spid="14"/>
                                        </p:tgtEl>
                                        <p:attrNameLst>
                                          <p:attrName>ppt_y</p:attrName>
                                        </p:attrNameLst>
                                      </p:cBhvr>
                                      <p:tavLst>
                                        <p:tav tm="0">
                                          <p:val>
                                            <p:fltVal val="0.5"/>
                                          </p:val>
                                        </p:tav>
                                        <p:tav tm="100000">
                                          <p:val>
                                            <p:strVal val="#ppt_y"/>
                                          </p:val>
                                        </p:tav>
                                      </p:tavLst>
                                    </p:anim>
                                  </p:childTnLst>
                                </p:cTn>
                              </p:par>
                            </p:childTnLst>
                          </p:cTn>
                        </p:par>
                        <p:par>
                          <p:cTn id="138" fill="hold">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18"/>
                                        </p:tgtEl>
                                        <p:attrNameLst>
                                          <p:attrName>style.visibility</p:attrName>
                                        </p:attrNameLst>
                                      </p:cBhvr>
                                      <p:to>
                                        <p:strVal val="visible"/>
                                      </p:to>
                                    </p:set>
                                    <p:animEffect transition="in" filter="wipe(left)">
                                      <p:cBhvr>
                                        <p:cTn id="141" dur="500"/>
                                        <p:tgtEl>
                                          <p:spTgt spid="18"/>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2"/>
                                        </p:tgtEl>
                                        <p:attrNameLst>
                                          <p:attrName>style.visibility</p:attrName>
                                        </p:attrNameLst>
                                      </p:cBhvr>
                                      <p:to>
                                        <p:strVal val="visible"/>
                                      </p:to>
                                    </p:set>
                                    <p:animEffect transition="in" filter="wipe(left)">
                                      <p:cBhvr>
                                        <p:cTn id="144" dur="500"/>
                                        <p:tgtEl>
                                          <p:spTgt spid="2"/>
                                        </p:tgtEl>
                                      </p:cBhvr>
                                    </p:animEffect>
                                  </p:childTnLst>
                                </p:cTn>
                              </p:par>
                              <p:par>
                                <p:cTn id="145" presetID="22" presetClass="entr" presetSubtype="8" fill="hold" grpId="0" nodeType="withEffect">
                                  <p:stCondLst>
                                    <p:cond delay="200"/>
                                  </p:stCondLst>
                                  <p:childTnLst>
                                    <p:set>
                                      <p:cBhvr>
                                        <p:cTn id="146" dur="1" fill="hold">
                                          <p:stCondLst>
                                            <p:cond delay="0"/>
                                          </p:stCondLst>
                                        </p:cTn>
                                        <p:tgtEl>
                                          <p:spTgt spid="20"/>
                                        </p:tgtEl>
                                        <p:attrNameLst>
                                          <p:attrName>style.visibility</p:attrName>
                                        </p:attrNameLst>
                                      </p:cBhvr>
                                      <p:to>
                                        <p:strVal val="visible"/>
                                      </p:to>
                                    </p:set>
                                    <p:animEffect transition="in" filter="wipe(left)">
                                      <p:cBhvr>
                                        <p:cTn id="147" dur="500"/>
                                        <p:tgtEl>
                                          <p:spTgt spid="20"/>
                                        </p:tgtEl>
                                      </p:cBhvr>
                                    </p:animEffect>
                                  </p:childTnLst>
                                </p:cTn>
                              </p:par>
                              <p:par>
                                <p:cTn id="148" presetID="22" presetClass="entr" presetSubtype="8" fill="hold" grpId="0" nodeType="withEffect">
                                  <p:stCondLst>
                                    <p:cond delay="200"/>
                                  </p:stCondLst>
                                  <p:childTnLst>
                                    <p:set>
                                      <p:cBhvr>
                                        <p:cTn id="149" dur="1" fill="hold">
                                          <p:stCondLst>
                                            <p:cond delay="0"/>
                                          </p:stCondLst>
                                        </p:cTn>
                                        <p:tgtEl>
                                          <p:spTgt spid="19"/>
                                        </p:tgtEl>
                                        <p:attrNameLst>
                                          <p:attrName>style.visibility</p:attrName>
                                        </p:attrNameLst>
                                      </p:cBhvr>
                                      <p:to>
                                        <p:strVal val="visible"/>
                                      </p:to>
                                    </p:set>
                                    <p:animEffect transition="in" filter="wipe(left)">
                                      <p:cBhvr>
                                        <p:cTn id="150" dur="500"/>
                                        <p:tgtEl>
                                          <p:spTgt spid="19"/>
                                        </p:tgtEl>
                                      </p:cBhvr>
                                    </p:animEffect>
                                  </p:childTnLst>
                                </p:cTn>
                              </p:par>
                              <p:par>
                                <p:cTn id="151" presetID="22" presetClass="entr" presetSubtype="8" fill="hold" grpId="0" nodeType="withEffect">
                                  <p:stCondLst>
                                    <p:cond delay="400"/>
                                  </p:stCondLst>
                                  <p:childTnLst>
                                    <p:set>
                                      <p:cBhvr>
                                        <p:cTn id="152" dur="1" fill="hold">
                                          <p:stCondLst>
                                            <p:cond delay="0"/>
                                          </p:stCondLst>
                                        </p:cTn>
                                        <p:tgtEl>
                                          <p:spTgt spid="22"/>
                                        </p:tgtEl>
                                        <p:attrNameLst>
                                          <p:attrName>style.visibility</p:attrName>
                                        </p:attrNameLst>
                                      </p:cBhvr>
                                      <p:to>
                                        <p:strVal val="visible"/>
                                      </p:to>
                                    </p:set>
                                    <p:animEffect transition="in" filter="wipe(left)">
                                      <p:cBhvr>
                                        <p:cTn id="153" dur="500"/>
                                        <p:tgtEl>
                                          <p:spTgt spid="22"/>
                                        </p:tgtEl>
                                      </p:cBhvr>
                                    </p:animEffect>
                                  </p:childTnLst>
                                </p:cTn>
                              </p:par>
                              <p:par>
                                <p:cTn id="154" presetID="22" presetClass="entr" presetSubtype="8" fill="hold" grpId="0" nodeType="withEffect">
                                  <p:stCondLst>
                                    <p:cond delay="400"/>
                                  </p:stCondLst>
                                  <p:childTnLst>
                                    <p:set>
                                      <p:cBhvr>
                                        <p:cTn id="155" dur="1" fill="hold">
                                          <p:stCondLst>
                                            <p:cond delay="0"/>
                                          </p:stCondLst>
                                        </p:cTn>
                                        <p:tgtEl>
                                          <p:spTgt spid="21"/>
                                        </p:tgtEl>
                                        <p:attrNameLst>
                                          <p:attrName>style.visibility</p:attrName>
                                        </p:attrNameLst>
                                      </p:cBhvr>
                                      <p:to>
                                        <p:strVal val="visible"/>
                                      </p:to>
                                    </p:set>
                                    <p:animEffect transition="in" filter="wipe(left)">
                                      <p:cBhvr>
                                        <p:cTn id="156" dur="500"/>
                                        <p:tgtEl>
                                          <p:spTgt spid="21"/>
                                        </p:tgtEl>
                                      </p:cBhvr>
                                    </p:animEffect>
                                  </p:childTnLst>
                                </p:cTn>
                              </p:par>
                              <p:par>
                                <p:cTn id="157" presetID="22" presetClass="entr" presetSubtype="2" fill="hold" grpId="0" nodeType="withEffect">
                                  <p:stCondLst>
                                    <p:cond delay="600"/>
                                  </p:stCondLst>
                                  <p:childTnLst>
                                    <p:set>
                                      <p:cBhvr>
                                        <p:cTn id="158" dur="1" fill="hold">
                                          <p:stCondLst>
                                            <p:cond delay="0"/>
                                          </p:stCondLst>
                                        </p:cTn>
                                        <p:tgtEl>
                                          <p:spTgt spid="28"/>
                                        </p:tgtEl>
                                        <p:attrNameLst>
                                          <p:attrName>style.visibility</p:attrName>
                                        </p:attrNameLst>
                                      </p:cBhvr>
                                      <p:to>
                                        <p:strVal val="visible"/>
                                      </p:to>
                                    </p:set>
                                    <p:animEffect transition="in" filter="wipe(right)">
                                      <p:cBhvr>
                                        <p:cTn id="159" dur="500"/>
                                        <p:tgtEl>
                                          <p:spTgt spid="28"/>
                                        </p:tgtEl>
                                      </p:cBhvr>
                                    </p:animEffect>
                                  </p:childTnLst>
                                </p:cTn>
                              </p:par>
                              <p:par>
                                <p:cTn id="160" presetID="22" presetClass="entr" presetSubtype="2" fill="hold" grpId="0" nodeType="withEffect">
                                  <p:stCondLst>
                                    <p:cond delay="600"/>
                                  </p:stCondLst>
                                  <p:childTnLst>
                                    <p:set>
                                      <p:cBhvr>
                                        <p:cTn id="161" dur="1" fill="hold">
                                          <p:stCondLst>
                                            <p:cond delay="0"/>
                                          </p:stCondLst>
                                        </p:cTn>
                                        <p:tgtEl>
                                          <p:spTgt spid="27"/>
                                        </p:tgtEl>
                                        <p:attrNameLst>
                                          <p:attrName>style.visibility</p:attrName>
                                        </p:attrNameLst>
                                      </p:cBhvr>
                                      <p:to>
                                        <p:strVal val="visible"/>
                                      </p:to>
                                    </p:set>
                                    <p:animEffect transition="in" filter="wipe(right)">
                                      <p:cBhvr>
                                        <p:cTn id="162" dur="500"/>
                                        <p:tgtEl>
                                          <p:spTgt spid="27"/>
                                        </p:tgtEl>
                                      </p:cBhvr>
                                    </p:animEffect>
                                  </p:childTnLst>
                                </p:cTn>
                              </p:par>
                              <p:par>
                                <p:cTn id="163" presetID="22" presetClass="entr" presetSubtype="2" fill="hold" grpId="0" nodeType="withEffect">
                                  <p:stCondLst>
                                    <p:cond delay="800"/>
                                  </p:stCondLst>
                                  <p:childTnLst>
                                    <p:set>
                                      <p:cBhvr>
                                        <p:cTn id="164" dur="1" fill="hold">
                                          <p:stCondLst>
                                            <p:cond delay="0"/>
                                          </p:stCondLst>
                                        </p:cTn>
                                        <p:tgtEl>
                                          <p:spTgt spid="26"/>
                                        </p:tgtEl>
                                        <p:attrNameLst>
                                          <p:attrName>style.visibility</p:attrName>
                                        </p:attrNameLst>
                                      </p:cBhvr>
                                      <p:to>
                                        <p:strVal val="visible"/>
                                      </p:to>
                                    </p:set>
                                    <p:animEffect transition="in" filter="wipe(right)">
                                      <p:cBhvr>
                                        <p:cTn id="165" dur="500"/>
                                        <p:tgtEl>
                                          <p:spTgt spid="26"/>
                                        </p:tgtEl>
                                      </p:cBhvr>
                                    </p:animEffect>
                                  </p:childTnLst>
                                </p:cTn>
                              </p:par>
                              <p:par>
                                <p:cTn id="166" presetID="22" presetClass="entr" presetSubtype="2" fill="hold" grpId="0" nodeType="withEffect">
                                  <p:stCondLst>
                                    <p:cond delay="800"/>
                                  </p:stCondLst>
                                  <p:childTnLst>
                                    <p:set>
                                      <p:cBhvr>
                                        <p:cTn id="167" dur="1" fill="hold">
                                          <p:stCondLst>
                                            <p:cond delay="0"/>
                                          </p:stCondLst>
                                        </p:cTn>
                                        <p:tgtEl>
                                          <p:spTgt spid="25"/>
                                        </p:tgtEl>
                                        <p:attrNameLst>
                                          <p:attrName>style.visibility</p:attrName>
                                        </p:attrNameLst>
                                      </p:cBhvr>
                                      <p:to>
                                        <p:strVal val="visible"/>
                                      </p:to>
                                    </p:set>
                                    <p:animEffect transition="in" filter="wipe(right)">
                                      <p:cBhvr>
                                        <p:cTn id="168" dur="500"/>
                                        <p:tgtEl>
                                          <p:spTgt spid="25"/>
                                        </p:tgtEl>
                                      </p:cBhvr>
                                    </p:animEffect>
                                  </p:childTnLst>
                                </p:cTn>
                              </p:par>
                              <p:par>
                                <p:cTn id="169" presetID="22" presetClass="entr" presetSubtype="2" fill="hold" grpId="0" nodeType="withEffect">
                                  <p:stCondLst>
                                    <p:cond delay="1000"/>
                                  </p:stCondLst>
                                  <p:childTnLst>
                                    <p:set>
                                      <p:cBhvr>
                                        <p:cTn id="170" dur="1" fill="hold">
                                          <p:stCondLst>
                                            <p:cond delay="0"/>
                                          </p:stCondLst>
                                        </p:cTn>
                                        <p:tgtEl>
                                          <p:spTgt spid="24"/>
                                        </p:tgtEl>
                                        <p:attrNameLst>
                                          <p:attrName>style.visibility</p:attrName>
                                        </p:attrNameLst>
                                      </p:cBhvr>
                                      <p:to>
                                        <p:strVal val="visible"/>
                                      </p:to>
                                    </p:set>
                                    <p:animEffect transition="in" filter="wipe(right)">
                                      <p:cBhvr>
                                        <p:cTn id="171" dur="500"/>
                                        <p:tgtEl>
                                          <p:spTgt spid="24"/>
                                        </p:tgtEl>
                                      </p:cBhvr>
                                    </p:animEffect>
                                  </p:childTnLst>
                                </p:cTn>
                              </p:par>
                              <p:par>
                                <p:cTn id="172" presetID="22" presetClass="entr" presetSubtype="2" fill="hold" grpId="0" nodeType="withEffect">
                                  <p:stCondLst>
                                    <p:cond delay="1000"/>
                                  </p:stCondLst>
                                  <p:childTnLst>
                                    <p:set>
                                      <p:cBhvr>
                                        <p:cTn id="173" dur="1" fill="hold">
                                          <p:stCondLst>
                                            <p:cond delay="0"/>
                                          </p:stCondLst>
                                        </p:cTn>
                                        <p:tgtEl>
                                          <p:spTgt spid="23"/>
                                        </p:tgtEl>
                                        <p:attrNameLst>
                                          <p:attrName>style.visibility</p:attrName>
                                        </p:attrNameLst>
                                      </p:cBhvr>
                                      <p:to>
                                        <p:strVal val="visible"/>
                                      </p:to>
                                    </p:set>
                                    <p:animEffect transition="in" filter="wipe(right)">
                                      <p:cBhvr>
                                        <p:cTn id="1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8581542" y="1553620"/>
            <a:ext cx="1116443" cy="1116443"/>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4" name="Freeform 7"/>
          <p:cNvSpPr/>
          <p:nvPr/>
        </p:nvSpPr>
        <p:spPr bwMode="auto">
          <a:xfrm>
            <a:off x="7897207" y="2670062"/>
            <a:ext cx="1118399" cy="111839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5" name="Freeform 8"/>
          <p:cNvSpPr/>
          <p:nvPr/>
        </p:nvSpPr>
        <p:spPr bwMode="auto">
          <a:xfrm>
            <a:off x="6784671" y="2670062"/>
            <a:ext cx="1112534" cy="111839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6" name="Freeform 9"/>
          <p:cNvSpPr/>
          <p:nvPr/>
        </p:nvSpPr>
        <p:spPr bwMode="auto">
          <a:xfrm>
            <a:off x="6096427" y="1553620"/>
            <a:ext cx="1116443" cy="111644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7" name="Freeform 10"/>
          <p:cNvSpPr/>
          <p:nvPr/>
        </p:nvSpPr>
        <p:spPr bwMode="auto">
          <a:xfrm>
            <a:off x="4983893" y="1553620"/>
            <a:ext cx="1112534" cy="1116443"/>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8" name="Freeform 11"/>
          <p:cNvSpPr/>
          <p:nvPr/>
        </p:nvSpPr>
        <p:spPr bwMode="auto">
          <a:xfrm>
            <a:off x="4983893" y="2670062"/>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9" name="Freeform 12"/>
          <p:cNvSpPr/>
          <p:nvPr/>
        </p:nvSpPr>
        <p:spPr bwMode="auto">
          <a:xfrm>
            <a:off x="6096427" y="3354399"/>
            <a:ext cx="1116443" cy="111644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0" name="Freeform 13"/>
          <p:cNvSpPr/>
          <p:nvPr/>
        </p:nvSpPr>
        <p:spPr bwMode="auto">
          <a:xfrm>
            <a:off x="6096427" y="4470841"/>
            <a:ext cx="1116443" cy="111839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1" name="Freeform 14"/>
          <p:cNvSpPr/>
          <p:nvPr/>
        </p:nvSpPr>
        <p:spPr bwMode="auto">
          <a:xfrm>
            <a:off x="4983893" y="4470841"/>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2" name="Freeform 15"/>
          <p:cNvSpPr/>
          <p:nvPr/>
        </p:nvSpPr>
        <p:spPr bwMode="auto">
          <a:xfrm>
            <a:off x="4299558" y="3354399"/>
            <a:ext cx="1112534" cy="1116443"/>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3" name="Freeform 16"/>
          <p:cNvSpPr/>
          <p:nvPr/>
        </p:nvSpPr>
        <p:spPr bwMode="auto">
          <a:xfrm>
            <a:off x="3181160" y="3354399"/>
            <a:ext cx="1118399" cy="1116443"/>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4" name="Freeform 17"/>
          <p:cNvSpPr/>
          <p:nvPr/>
        </p:nvSpPr>
        <p:spPr bwMode="auto">
          <a:xfrm>
            <a:off x="2498780" y="4470841"/>
            <a:ext cx="1112534" cy="111839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5" name="Oval 18"/>
          <p:cNvSpPr>
            <a:spLocks noChangeArrowheads="1"/>
          </p:cNvSpPr>
          <p:nvPr/>
        </p:nvSpPr>
        <p:spPr bwMode="auto">
          <a:xfrm>
            <a:off x="7212871"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2019</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Oval 19"/>
          <p:cNvSpPr>
            <a:spLocks noChangeArrowheads="1"/>
          </p:cNvSpPr>
          <p:nvPr/>
        </p:nvSpPr>
        <p:spPr bwMode="auto">
          <a:xfrm>
            <a:off x="5412094"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2015</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Oval 20"/>
          <p:cNvSpPr>
            <a:spLocks noChangeArrowheads="1"/>
          </p:cNvSpPr>
          <p:nvPr/>
        </p:nvSpPr>
        <p:spPr bwMode="auto">
          <a:xfrm>
            <a:off x="541209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2014</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Oval 21"/>
          <p:cNvSpPr>
            <a:spLocks noChangeArrowheads="1"/>
          </p:cNvSpPr>
          <p:nvPr/>
        </p:nvSpPr>
        <p:spPr bwMode="auto">
          <a:xfrm>
            <a:off x="361131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2013</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9697985" y="1553619"/>
            <a:ext cx="2494809" cy="435222"/>
          </a:xfrm>
          <a:prstGeom prst="rect">
            <a:avLst/>
          </a:prstGeom>
          <a:solidFill>
            <a:schemeClr val="accent2"/>
          </a:solidFill>
          <a:ln>
            <a:noFill/>
          </a:ln>
        </p:spPr>
        <p:txBody>
          <a:bodyPr vert="horz" wrap="square" lIns="91440" tIns="45721" rIns="91440" bIns="45721" numCol="1" anchor="t" anchorCtr="0" compatLnSpc="1"/>
          <a:lstStyle/>
          <a:p>
            <a:endParaRPr lang="zh-CN" altLang="en-US" sz="2400"/>
          </a:p>
        </p:txBody>
      </p:sp>
      <p:sp>
        <p:nvSpPr>
          <p:cNvPr id="21" name="矩形 20"/>
          <p:cNvSpPr/>
          <p:nvPr/>
        </p:nvSpPr>
        <p:spPr>
          <a:xfrm>
            <a:off x="2383" y="5154019"/>
            <a:ext cx="2509323" cy="435222"/>
          </a:xfrm>
          <a:prstGeom prst="rect">
            <a:avLst/>
          </a:prstGeom>
          <a:solidFill>
            <a:schemeClr val="accent1"/>
          </a:solidFill>
          <a:ln>
            <a:noFill/>
          </a:ln>
        </p:spPr>
        <p:txBody>
          <a:bodyPr vert="horz" wrap="square" lIns="91440" tIns="45721" rIns="91440" bIns="45721" numCol="1" anchor="t" anchorCtr="0" compatLnSpc="1"/>
          <a:lstStyle/>
          <a:p>
            <a:endParaRPr lang="zh-CN" altLang="en-US" sz="2400"/>
          </a:p>
        </p:txBody>
      </p:sp>
      <p:sp>
        <p:nvSpPr>
          <p:cNvPr id="22" name="TextBox 21"/>
          <p:cNvSpPr txBox="1"/>
          <p:nvPr/>
        </p:nvSpPr>
        <p:spPr>
          <a:xfrm>
            <a:off x="9121924" y="2245094"/>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3" name="TextBox 22"/>
          <p:cNvSpPr txBox="1"/>
          <p:nvPr/>
        </p:nvSpPr>
        <p:spPr>
          <a:xfrm>
            <a:off x="9121923" y="2760486"/>
            <a:ext cx="2872983" cy="812530"/>
          </a:xfrm>
          <a:prstGeom prst="rect">
            <a:avLst/>
          </a:prstGeom>
          <a:noFill/>
        </p:spPr>
        <p:txBody>
          <a:bodyPr wrap="square" rtlCol="0">
            <a:spAutoFit/>
          </a:bodyPr>
          <a:lstStyle/>
          <a:p>
            <a:pPr algn="l">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24" name="TextBox 23"/>
          <p:cNvSpPr txBox="1"/>
          <p:nvPr/>
        </p:nvSpPr>
        <p:spPr>
          <a:xfrm>
            <a:off x="2528430" y="1771229"/>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5" name="TextBox 24"/>
          <p:cNvSpPr txBox="1"/>
          <p:nvPr/>
        </p:nvSpPr>
        <p:spPr>
          <a:xfrm>
            <a:off x="1959799" y="2286623"/>
            <a:ext cx="2872983" cy="812530"/>
          </a:xfrm>
          <a:prstGeom prst="rect">
            <a:avLst/>
          </a:prstGeom>
          <a:noFill/>
        </p:spPr>
        <p:txBody>
          <a:bodyPr wrap="square" rtlCol="0">
            <a:spAutoFit/>
          </a:bodyPr>
          <a:lstStyle/>
          <a:p>
            <a:pPr algn="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26" name="TextBox 25"/>
          <p:cNvSpPr txBox="1"/>
          <p:nvPr/>
        </p:nvSpPr>
        <p:spPr>
          <a:xfrm>
            <a:off x="7374457" y="4055248"/>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7" name="TextBox 26"/>
          <p:cNvSpPr txBox="1"/>
          <p:nvPr/>
        </p:nvSpPr>
        <p:spPr>
          <a:xfrm>
            <a:off x="7374456" y="4570641"/>
            <a:ext cx="2872983" cy="812530"/>
          </a:xfrm>
          <a:prstGeom prst="rect">
            <a:avLst/>
          </a:prstGeom>
          <a:noFill/>
        </p:spPr>
        <p:txBody>
          <a:bodyPr wrap="square" rtlCol="0">
            <a:spAutoFit/>
          </a:bodyPr>
          <a:lstStyle/>
          <a:p>
            <a:pPr algn="l">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rgbClr val="1C1C1C"/>
                </a:solidFill>
                <a:latin typeface="微软雅黑" panose="020B0503020204020204" pitchFamily="34" charset="-122"/>
                <a:ea typeface="微软雅黑" panose="020B0503020204020204" pitchFamily="34" charset="-122"/>
              </a:rPr>
              <a:t>在这里。</a:t>
            </a:r>
          </a:p>
        </p:txBody>
      </p:sp>
      <p:sp>
        <p:nvSpPr>
          <p:cNvPr id="28" name="TextBox 27"/>
          <p:cNvSpPr txBox="1"/>
          <p:nvPr/>
        </p:nvSpPr>
        <p:spPr>
          <a:xfrm>
            <a:off x="768900" y="3620770"/>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9" name="TextBox 28"/>
          <p:cNvSpPr txBox="1"/>
          <p:nvPr/>
        </p:nvSpPr>
        <p:spPr>
          <a:xfrm>
            <a:off x="200269" y="4136163"/>
            <a:ext cx="2872983" cy="812530"/>
          </a:xfrm>
          <a:prstGeom prst="rect">
            <a:avLst/>
          </a:prstGeom>
          <a:noFill/>
        </p:spPr>
        <p:txBody>
          <a:bodyPr wrap="square" rtlCol="0">
            <a:spAutoFit/>
          </a:bodyPr>
          <a:lstStyle/>
          <a:p>
            <a:pPr algn="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rgbClr val="1C1C1C"/>
                </a:solidFill>
                <a:latin typeface="微软雅黑" panose="020B0503020204020204" pitchFamily="34" charset="-122"/>
                <a:ea typeface="微软雅黑" panose="020B0503020204020204" pitchFamily="34" charset="-122"/>
              </a:rPr>
              <a:t>在这里。</a:t>
            </a:r>
          </a:p>
        </p:txBody>
      </p:sp>
    </p:spTree>
  </p:cSld>
  <p:clrMapOvr>
    <a:masterClrMapping/>
  </p:clrMapOvr>
  <mc:AlternateContent xmlns:mc="http://schemas.openxmlformats.org/markup-compatibility/2006" xmlns:p14="http://schemas.microsoft.com/office/powerpoint/2010/main">
    <mc:Choice Requires="p14">
      <p:transition spd="med" p14:dur="700" advTm="7667">
        <p:fade/>
      </p:transition>
    </mc:Choice>
    <mc:Fallback xmlns="">
      <p:transition spd="med" advTm="76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2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2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200"/>
                                        <p:tgtEl>
                                          <p:spTgt spid="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
                                        <p:tgtEl>
                                          <p:spTgt spid="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
                                        <p:tgtEl>
                                          <p:spTgt spid="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200"/>
                                        <p:tgtEl>
                                          <p:spTgt spid="10"/>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2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200"/>
                                        <p:tgtEl>
                                          <p:spTgt spid="12"/>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
                                        <p:tgtEl>
                                          <p:spTgt spid="1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200"/>
                                        <p:tgtEl>
                                          <p:spTgt spid="14"/>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200"/>
                                        <p:tgtEl>
                                          <p:spTgt spid="21"/>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ppt_x</p:attrName>
                                        </p:attrNameLst>
                                      </p:cBhvr>
                                      <p:tavLst>
                                        <p:tav tm="0">
                                          <p:val>
                                            <p:strVal val="#ppt_x-#ppt_w*1.125000"/>
                                          </p:val>
                                        </p:tav>
                                        <p:tav tm="100000">
                                          <p:val>
                                            <p:strVal val="#ppt_x"/>
                                          </p:val>
                                        </p:tav>
                                      </p:tavLst>
                                    </p:anim>
                                    <p:animEffect transition="in" filter="wipe(right)">
                                      <p:cBhvr>
                                        <p:cTn id="71" dur="500"/>
                                        <p:tgtEl>
                                          <p:spTgt spid="2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ppt_x</p:attrName>
                                        </p:attrNameLst>
                                      </p:cBhvr>
                                      <p:tavLst>
                                        <p:tav tm="0">
                                          <p:val>
                                            <p:strVal val="#ppt_x-#ppt_w*1.125000"/>
                                          </p:val>
                                        </p:tav>
                                        <p:tav tm="100000">
                                          <p:val>
                                            <p:strVal val="#ppt_x"/>
                                          </p:val>
                                        </p:tav>
                                      </p:tavLst>
                                    </p:anim>
                                    <p:animEffect transition="in" filter="wipe(right)">
                                      <p:cBhvr>
                                        <p:cTn id="75" dur="500"/>
                                        <p:tgtEl>
                                          <p:spTgt spid="23"/>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style.rotation</p:attrName>
                                        </p:attrNameLst>
                                      </p:cBhvr>
                                      <p:tavLst>
                                        <p:tav tm="0">
                                          <p:val>
                                            <p:fltVal val="360"/>
                                          </p:val>
                                        </p:tav>
                                        <p:tav tm="100000">
                                          <p:val>
                                            <p:fltVal val="0"/>
                                          </p:val>
                                        </p:tav>
                                      </p:tavLst>
                                    </p:anim>
                                    <p:animEffect transition="in" filter="fade">
                                      <p:cBhvr>
                                        <p:cTn id="82" dur="500"/>
                                        <p:tgtEl>
                                          <p:spTgt spid="16"/>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p:tgtEl>
                                          <p:spTgt spid="24"/>
                                        </p:tgtEl>
                                        <p:attrNameLst>
                                          <p:attrName>ppt_x</p:attrName>
                                        </p:attrNameLst>
                                      </p:cBhvr>
                                      <p:tavLst>
                                        <p:tav tm="0">
                                          <p:val>
                                            <p:strVal val="#ppt_x+#ppt_w*1.125000"/>
                                          </p:val>
                                        </p:tav>
                                        <p:tav tm="100000">
                                          <p:val>
                                            <p:strVal val="#ppt_x"/>
                                          </p:val>
                                        </p:tav>
                                      </p:tavLst>
                                    </p:anim>
                                    <p:animEffect transition="in" filter="wipe(left)">
                                      <p:cBhvr>
                                        <p:cTn id="87" dur="500"/>
                                        <p:tgtEl>
                                          <p:spTgt spid="24"/>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p:tgtEl>
                                          <p:spTgt spid="25"/>
                                        </p:tgtEl>
                                        <p:attrNameLst>
                                          <p:attrName>ppt_x</p:attrName>
                                        </p:attrNameLst>
                                      </p:cBhvr>
                                      <p:tavLst>
                                        <p:tav tm="0">
                                          <p:val>
                                            <p:strVal val="#ppt_x+#ppt_w*1.125000"/>
                                          </p:val>
                                        </p:tav>
                                        <p:tav tm="100000">
                                          <p:val>
                                            <p:strVal val="#ppt_x"/>
                                          </p:val>
                                        </p:tav>
                                      </p:tavLst>
                                    </p:anim>
                                    <p:animEffect transition="in" filter="wipe(left)">
                                      <p:cBhvr>
                                        <p:cTn id="91" dur="500"/>
                                        <p:tgtEl>
                                          <p:spTgt spid="25"/>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 calcmode="lin" valueType="num">
                                      <p:cBhvr>
                                        <p:cTn id="97" dur="500" fill="hold"/>
                                        <p:tgtEl>
                                          <p:spTgt spid="17"/>
                                        </p:tgtEl>
                                        <p:attrNameLst>
                                          <p:attrName>style.rotation</p:attrName>
                                        </p:attrNameLst>
                                      </p:cBhvr>
                                      <p:tavLst>
                                        <p:tav tm="0">
                                          <p:val>
                                            <p:fltVal val="360"/>
                                          </p:val>
                                        </p:tav>
                                        <p:tav tm="100000">
                                          <p:val>
                                            <p:fltVal val="0"/>
                                          </p:val>
                                        </p:tav>
                                      </p:tavLst>
                                    </p:anim>
                                    <p:animEffect transition="in" filter="fade">
                                      <p:cBhvr>
                                        <p:cTn id="98" dur="500"/>
                                        <p:tgtEl>
                                          <p:spTgt spid="17"/>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p:tgtEl>
                                          <p:spTgt spid="27"/>
                                        </p:tgtEl>
                                        <p:attrNameLst>
                                          <p:attrName>ppt_x</p:attrName>
                                        </p:attrNameLst>
                                      </p:cBhvr>
                                      <p:tavLst>
                                        <p:tav tm="0">
                                          <p:val>
                                            <p:strVal val="#ppt_x-#ppt_w*1.125000"/>
                                          </p:val>
                                        </p:tav>
                                        <p:tav tm="100000">
                                          <p:val>
                                            <p:strVal val="#ppt_x"/>
                                          </p:val>
                                        </p:tav>
                                      </p:tavLst>
                                    </p:anim>
                                    <p:animEffect transition="in" filter="wipe(right)">
                                      <p:cBhvr>
                                        <p:cTn id="107" dur="500"/>
                                        <p:tgtEl>
                                          <p:spTgt spid="27"/>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 calcmode="lin" valueType="num">
                                      <p:cBhvr>
                                        <p:cTn id="113" dur="500" fill="hold"/>
                                        <p:tgtEl>
                                          <p:spTgt spid="19"/>
                                        </p:tgtEl>
                                        <p:attrNameLst>
                                          <p:attrName>style.rotation</p:attrName>
                                        </p:attrNameLst>
                                      </p:cBhvr>
                                      <p:tavLst>
                                        <p:tav tm="0">
                                          <p:val>
                                            <p:fltVal val="360"/>
                                          </p:val>
                                        </p:tav>
                                        <p:tav tm="100000">
                                          <p:val>
                                            <p:fltVal val="0"/>
                                          </p:val>
                                        </p:tav>
                                      </p:tavLst>
                                    </p:anim>
                                    <p:animEffect transition="in" filter="fade">
                                      <p:cBhvr>
                                        <p:cTn id="114" dur="500"/>
                                        <p:tgtEl>
                                          <p:spTgt spid="19"/>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additive="base">
                                        <p:cTn id="118" dur="500"/>
                                        <p:tgtEl>
                                          <p:spTgt spid="28"/>
                                        </p:tgtEl>
                                        <p:attrNameLst>
                                          <p:attrName>ppt_x</p:attrName>
                                        </p:attrNameLst>
                                      </p:cBhvr>
                                      <p:tavLst>
                                        <p:tav tm="0">
                                          <p:val>
                                            <p:strVal val="#ppt_x+#ppt_w*1.125000"/>
                                          </p:val>
                                        </p:tav>
                                        <p:tav tm="100000">
                                          <p:val>
                                            <p:strVal val="#ppt_x"/>
                                          </p:val>
                                        </p:tav>
                                      </p:tavLst>
                                    </p:anim>
                                    <p:animEffect transition="in" filter="wipe(left)">
                                      <p:cBhvr>
                                        <p:cTn id="119" dur="500"/>
                                        <p:tgtEl>
                                          <p:spTgt spid="28"/>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p:tgtEl>
                                          <p:spTgt spid="29"/>
                                        </p:tgtEl>
                                        <p:attrNameLst>
                                          <p:attrName>ppt_x</p:attrName>
                                        </p:attrNameLst>
                                      </p:cBhvr>
                                      <p:tavLst>
                                        <p:tav tm="0">
                                          <p:val>
                                            <p:strVal val="#ppt_x+#ppt_w*1.125000"/>
                                          </p:val>
                                        </p:tav>
                                        <p:tav tm="100000">
                                          <p:val>
                                            <p:strVal val="#ppt_x"/>
                                          </p:val>
                                        </p:tav>
                                      </p:tavLst>
                                    </p:anim>
                                    <p:animEffect transition="in" filter="wipe(left)">
                                      <p:cBhvr>
                                        <p:cTn id="1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rot="18900000">
            <a:off x="7260372" y="1698184"/>
            <a:ext cx="1745388" cy="1746525"/>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dirty="0">
              <a:solidFill>
                <a:srgbClr val="1C1C1C"/>
              </a:solidFill>
              <a:latin typeface="微软雅黑" panose="020B0503020204020204" pitchFamily="34" charset="-122"/>
            </a:endParaRPr>
          </a:p>
        </p:txBody>
      </p:sp>
      <p:sp>
        <p:nvSpPr>
          <p:cNvPr id="3" name="Freeform 6"/>
          <p:cNvSpPr/>
          <p:nvPr/>
        </p:nvSpPr>
        <p:spPr bwMode="auto">
          <a:xfrm rot="18900000">
            <a:off x="7911104" y="2962881"/>
            <a:ext cx="1748498" cy="1746525"/>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dirty="0">
              <a:solidFill>
                <a:srgbClr val="1C1C1C"/>
              </a:solidFill>
              <a:latin typeface="微软雅黑" panose="020B0503020204020204" pitchFamily="34" charset="-122"/>
            </a:endParaRPr>
          </a:p>
        </p:txBody>
      </p:sp>
      <p:sp>
        <p:nvSpPr>
          <p:cNvPr id="4" name="Freeform 5"/>
          <p:cNvSpPr/>
          <p:nvPr/>
        </p:nvSpPr>
        <p:spPr bwMode="auto">
          <a:xfrm rot="18900000">
            <a:off x="6649884" y="3616694"/>
            <a:ext cx="1745388" cy="1746525"/>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dirty="0">
              <a:solidFill>
                <a:srgbClr val="1C1C1C"/>
              </a:solidFill>
              <a:latin typeface="微软雅黑" panose="020B0503020204020204" pitchFamily="34" charset="-122"/>
            </a:endParaRPr>
          </a:p>
        </p:txBody>
      </p:sp>
      <p:sp>
        <p:nvSpPr>
          <p:cNvPr id="5" name="Freeform 8"/>
          <p:cNvSpPr/>
          <p:nvPr/>
        </p:nvSpPr>
        <p:spPr bwMode="auto">
          <a:xfrm rot="18900000">
            <a:off x="5997598" y="2351995"/>
            <a:ext cx="1745388" cy="1746525"/>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dirty="0">
              <a:solidFill>
                <a:srgbClr val="1C1C1C"/>
              </a:solidFill>
              <a:latin typeface="微软雅黑" panose="020B0503020204020204" pitchFamily="34" charset="-122"/>
            </a:endParaRPr>
          </a:p>
        </p:txBody>
      </p:sp>
      <p:cxnSp>
        <p:nvCxnSpPr>
          <p:cNvPr id="6" name="직선 연결선 250"/>
          <p:cNvCxnSpPr/>
          <p:nvPr/>
        </p:nvCxnSpPr>
        <p:spPr>
          <a:xfrm>
            <a:off x="5636113" y="2892307"/>
            <a:ext cx="32614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 name="직선 연결선 250"/>
          <p:cNvCxnSpPr/>
          <p:nvPr/>
        </p:nvCxnSpPr>
        <p:spPr>
          <a:xfrm>
            <a:off x="5707626" y="5159863"/>
            <a:ext cx="119126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 name="직선 연결선 250"/>
          <p:cNvCxnSpPr/>
          <p:nvPr/>
        </p:nvCxnSpPr>
        <p:spPr>
          <a:xfrm flipH="1">
            <a:off x="8707693" y="1923038"/>
            <a:ext cx="142545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9679934" y="4193897"/>
            <a:ext cx="4532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 name="Text Placeholder 8"/>
          <p:cNvSpPr txBox="1"/>
          <p:nvPr/>
        </p:nvSpPr>
        <p:spPr>
          <a:xfrm>
            <a:off x="482933" y="2319940"/>
            <a:ext cx="2754548" cy="34049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1C1C1C"/>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1C1C1C"/>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1C1C1C"/>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sz="1600" dirty="0">
              <a:solidFill>
                <a:srgbClr val="1C1C1C"/>
              </a:solidFill>
              <a:latin typeface="微软雅黑" panose="020B0503020204020204" pitchFamily="34" charset="-122"/>
              <a:ea typeface="微软雅黑" panose="020B0503020204020204" pitchFamily="34" charset="-122"/>
            </a:endParaRPr>
          </a:p>
        </p:txBody>
      </p:sp>
      <p:cxnSp>
        <p:nvCxnSpPr>
          <p:cNvPr id="11" name="Straight Connector 59"/>
          <p:cNvCxnSpPr/>
          <p:nvPr/>
        </p:nvCxnSpPr>
        <p:spPr>
          <a:xfrm flipV="1">
            <a:off x="4002987" y="1611156"/>
            <a:ext cx="0" cy="4482229"/>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2" name="矩形 10"/>
          <p:cNvSpPr>
            <a:spLocks noChangeArrowheads="1"/>
          </p:cNvSpPr>
          <p:nvPr/>
        </p:nvSpPr>
        <p:spPr bwMode="auto">
          <a:xfrm>
            <a:off x="4312585" y="2650085"/>
            <a:ext cx="1107996" cy="646074"/>
          </a:xfrm>
          <a:prstGeom prst="rect">
            <a:avLst/>
          </a:prstGeom>
          <a:noFill/>
          <a:ln w="9525">
            <a:noFill/>
            <a:miter lim="800000"/>
          </a:ln>
        </p:spPr>
        <p:txBody>
          <a:bodyPr wrap="none">
            <a:spAutoFit/>
          </a:bodyPr>
          <a:lstStyle/>
          <a:p>
            <a:r>
              <a:rPr lang="zh-CN" altLang="en-US" sz="1800" dirty="0">
                <a:solidFill>
                  <a:srgbClr val="1C1C1C"/>
                </a:solidFill>
                <a:latin typeface="微软雅黑" panose="020B0503020204020204" pitchFamily="34" charset="-122"/>
                <a:ea typeface="微软雅黑" panose="020B0503020204020204" pitchFamily="34" charset="-122"/>
              </a:rPr>
              <a:t>点击此处</a:t>
            </a:r>
            <a:endParaRPr lang="en-US" altLang="zh-CN" sz="1800" dirty="0">
              <a:solidFill>
                <a:srgbClr val="1C1C1C"/>
              </a:solidFill>
              <a:latin typeface="微软雅黑" panose="020B0503020204020204" pitchFamily="34" charset="-122"/>
              <a:ea typeface="微软雅黑" panose="020B0503020204020204" pitchFamily="34" charset="-122"/>
            </a:endParaRPr>
          </a:p>
          <a:p>
            <a:r>
              <a:rPr lang="zh-CN" altLang="en-US" sz="1800" dirty="0">
                <a:solidFill>
                  <a:srgbClr val="1C1C1C"/>
                </a:solidFill>
                <a:latin typeface="微软雅黑" panose="020B0503020204020204" pitchFamily="34" charset="-122"/>
                <a:ea typeface="微软雅黑" panose="020B0503020204020204" pitchFamily="34" charset="-122"/>
              </a:rPr>
              <a:t>添加内容</a:t>
            </a:r>
          </a:p>
        </p:txBody>
      </p:sp>
      <p:sp>
        <p:nvSpPr>
          <p:cNvPr id="13" name="矩形 10"/>
          <p:cNvSpPr>
            <a:spLocks noChangeArrowheads="1"/>
          </p:cNvSpPr>
          <p:nvPr/>
        </p:nvSpPr>
        <p:spPr bwMode="auto">
          <a:xfrm>
            <a:off x="10255993" y="1667197"/>
            <a:ext cx="1107996" cy="646074"/>
          </a:xfrm>
          <a:prstGeom prst="rect">
            <a:avLst/>
          </a:prstGeom>
          <a:noFill/>
          <a:ln w="9525">
            <a:noFill/>
            <a:miter lim="800000"/>
          </a:ln>
        </p:spPr>
        <p:txBody>
          <a:bodyPr wrap="none">
            <a:spAutoFit/>
          </a:bodyPr>
          <a:lstStyle/>
          <a:p>
            <a:r>
              <a:rPr lang="zh-CN" altLang="en-US" sz="1800" dirty="0">
                <a:solidFill>
                  <a:srgbClr val="1C1C1C"/>
                </a:solidFill>
                <a:latin typeface="微软雅黑" panose="020B0503020204020204" pitchFamily="34" charset="-122"/>
                <a:ea typeface="微软雅黑" panose="020B0503020204020204" pitchFamily="34" charset="-122"/>
              </a:rPr>
              <a:t>点击此处</a:t>
            </a:r>
            <a:endParaRPr lang="en-US" altLang="zh-CN" sz="1800" dirty="0">
              <a:solidFill>
                <a:srgbClr val="1C1C1C"/>
              </a:solidFill>
              <a:latin typeface="微软雅黑" panose="020B0503020204020204" pitchFamily="34" charset="-122"/>
              <a:ea typeface="微软雅黑" panose="020B0503020204020204" pitchFamily="34" charset="-122"/>
            </a:endParaRPr>
          </a:p>
          <a:p>
            <a:r>
              <a:rPr lang="zh-CN" altLang="en-US" sz="1800" dirty="0">
                <a:solidFill>
                  <a:srgbClr val="1C1C1C"/>
                </a:solidFill>
                <a:latin typeface="微软雅黑" panose="020B0503020204020204" pitchFamily="34" charset="-122"/>
                <a:ea typeface="微软雅黑" panose="020B0503020204020204" pitchFamily="34" charset="-122"/>
              </a:rPr>
              <a:t>添加内容</a:t>
            </a:r>
          </a:p>
        </p:txBody>
      </p:sp>
      <p:sp>
        <p:nvSpPr>
          <p:cNvPr id="14" name="矩形 10"/>
          <p:cNvSpPr>
            <a:spLocks noChangeArrowheads="1"/>
          </p:cNvSpPr>
          <p:nvPr/>
        </p:nvSpPr>
        <p:spPr bwMode="auto">
          <a:xfrm>
            <a:off x="4389198" y="4794788"/>
            <a:ext cx="1107996" cy="646074"/>
          </a:xfrm>
          <a:prstGeom prst="rect">
            <a:avLst/>
          </a:prstGeom>
          <a:noFill/>
          <a:ln w="9525">
            <a:noFill/>
            <a:miter lim="800000"/>
          </a:ln>
        </p:spPr>
        <p:txBody>
          <a:bodyPr wrap="none">
            <a:spAutoFit/>
          </a:bodyPr>
          <a:lstStyle/>
          <a:p>
            <a:r>
              <a:rPr lang="zh-CN" altLang="en-US" sz="1800" dirty="0">
                <a:solidFill>
                  <a:srgbClr val="1C1C1C"/>
                </a:solidFill>
                <a:latin typeface="微软雅黑" panose="020B0503020204020204" pitchFamily="34" charset="-122"/>
                <a:ea typeface="微软雅黑" panose="020B0503020204020204" pitchFamily="34" charset="-122"/>
              </a:rPr>
              <a:t>点击此处</a:t>
            </a:r>
            <a:endParaRPr lang="en-US" altLang="zh-CN" sz="1800" dirty="0">
              <a:solidFill>
                <a:srgbClr val="1C1C1C"/>
              </a:solidFill>
              <a:latin typeface="微软雅黑" panose="020B0503020204020204" pitchFamily="34" charset="-122"/>
              <a:ea typeface="微软雅黑" panose="020B0503020204020204" pitchFamily="34" charset="-122"/>
            </a:endParaRPr>
          </a:p>
          <a:p>
            <a:r>
              <a:rPr lang="zh-CN" altLang="en-US" sz="1800" dirty="0">
                <a:solidFill>
                  <a:srgbClr val="1C1C1C"/>
                </a:solidFill>
                <a:latin typeface="微软雅黑" panose="020B0503020204020204" pitchFamily="34" charset="-122"/>
                <a:ea typeface="微软雅黑" panose="020B0503020204020204" pitchFamily="34" charset="-122"/>
              </a:rPr>
              <a:t>添加内容</a:t>
            </a:r>
          </a:p>
        </p:txBody>
      </p:sp>
      <p:sp>
        <p:nvSpPr>
          <p:cNvPr id="15" name="矩形 10"/>
          <p:cNvSpPr>
            <a:spLocks noChangeArrowheads="1"/>
          </p:cNvSpPr>
          <p:nvPr/>
        </p:nvSpPr>
        <p:spPr bwMode="auto">
          <a:xfrm>
            <a:off x="10323677" y="3935580"/>
            <a:ext cx="1107996" cy="646074"/>
          </a:xfrm>
          <a:prstGeom prst="rect">
            <a:avLst/>
          </a:prstGeom>
          <a:noFill/>
          <a:ln w="9525">
            <a:noFill/>
            <a:miter lim="800000"/>
          </a:ln>
        </p:spPr>
        <p:txBody>
          <a:bodyPr wrap="none">
            <a:spAutoFit/>
          </a:bodyPr>
          <a:lstStyle/>
          <a:p>
            <a:r>
              <a:rPr lang="zh-CN" altLang="en-US" sz="1800" dirty="0">
                <a:solidFill>
                  <a:srgbClr val="1C1C1C"/>
                </a:solidFill>
                <a:latin typeface="微软雅黑" panose="020B0503020204020204" pitchFamily="34" charset="-122"/>
                <a:ea typeface="微软雅黑" panose="020B0503020204020204" pitchFamily="34" charset="-122"/>
              </a:rPr>
              <a:t>点击此处</a:t>
            </a:r>
            <a:endParaRPr lang="en-US" altLang="zh-CN" sz="1800" dirty="0">
              <a:solidFill>
                <a:srgbClr val="1C1C1C"/>
              </a:solidFill>
              <a:latin typeface="微软雅黑" panose="020B0503020204020204" pitchFamily="34" charset="-122"/>
              <a:ea typeface="微软雅黑" panose="020B0503020204020204" pitchFamily="34" charset="-122"/>
            </a:endParaRPr>
          </a:p>
          <a:p>
            <a:r>
              <a:rPr lang="zh-CN" altLang="en-US" sz="1800" dirty="0">
                <a:solidFill>
                  <a:srgbClr val="1C1C1C"/>
                </a:solidFill>
                <a:latin typeface="微软雅黑" panose="020B0503020204020204" pitchFamily="34" charset="-122"/>
                <a:ea typeface="微软雅黑" panose="020B0503020204020204" pitchFamily="34" charset="-122"/>
              </a:rPr>
              <a:t>添加内容</a:t>
            </a:r>
          </a:p>
        </p:txBody>
      </p:sp>
    </p:spTree>
  </p:cSld>
  <p:clrMapOvr>
    <a:masterClrMapping/>
  </p:clrMapOvr>
  <mc:AlternateContent xmlns:mc="http://schemas.openxmlformats.org/markup-compatibility/2006" xmlns:p14="http://schemas.microsoft.com/office/powerpoint/2010/main">
    <mc:Choice Requires="p14">
      <p:transition spd="slow" p14:dur="1500" advTm="7866">
        <p:random/>
      </p:transition>
    </mc:Choice>
    <mc:Fallback xmlns="">
      <p:transition spd="slow" advTm="786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 calcmode="lin" valueType="num">
                                      <p:cBhvr>
                                        <p:cTn id="54" dur="500" fill="hold"/>
                                        <p:tgtEl>
                                          <p:spTgt spid="3"/>
                                        </p:tgtEl>
                                        <p:attrNameLst>
                                          <p:attrName>style.rotation</p:attrName>
                                        </p:attrNameLst>
                                      </p:cBhvr>
                                      <p:tavLst>
                                        <p:tav tm="0">
                                          <p:val>
                                            <p:fltVal val="360"/>
                                          </p:val>
                                        </p:tav>
                                        <p:tav tm="100000">
                                          <p:val>
                                            <p:fltVal val="0"/>
                                          </p:val>
                                        </p:tav>
                                      </p:tavLst>
                                    </p:anim>
                                    <p:animEffect transition="in" filter="fade">
                                      <p:cBhvr>
                                        <p:cTn id="55" dur="500"/>
                                        <p:tgtEl>
                                          <p:spTgt spid="3"/>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dirty="0">
                <a:solidFill>
                  <a:srgbClr val="FFFF00"/>
                </a:solidFill>
                <a:latin typeface="微软雅黑" panose="020B0503020204020204" pitchFamily="34" charset="-122"/>
                <a:ea typeface="微软雅黑" panose="020B0503020204020204" pitchFamily="34" charset="-122"/>
              </a:rPr>
              <a:t>第一部分</a:t>
            </a: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文本框 6"/>
          <p:cNvSpPr txBox="1"/>
          <p:nvPr>
            <p:custDataLst>
              <p:tags r:id="rId1"/>
            </p:custDataLst>
          </p:nvPr>
        </p:nvSpPr>
        <p:spPr>
          <a:xfrm>
            <a:off x="3182587" y="2918950"/>
            <a:ext cx="6316156" cy="707886"/>
          </a:xfrm>
          <a:prstGeom prst="rect">
            <a:avLst/>
          </a:prstGeom>
          <a:noFill/>
        </p:spPr>
        <p:txBody>
          <a:bodyPr wrap="square" rtlCol="0">
            <a:spAutoFit/>
          </a:bodyPr>
          <a:lstStyle/>
          <a:p>
            <a:r>
              <a:rPr lang="zh-CN" altLang="en-US" sz="4000" b="1" dirty="0">
                <a:solidFill>
                  <a:schemeClr val="accent1"/>
                </a:solidFill>
                <a:latin typeface="+mn-ea"/>
                <a:cs typeface="+mn-ea"/>
                <a:sym typeface="+mn-lt"/>
              </a:rPr>
              <a:t>演 示 完 毕    感 谢 观 看</a:t>
            </a:r>
            <a:endParaRPr lang="en-US" altLang="zh-CN" sz="4000" b="1" dirty="0">
              <a:solidFill>
                <a:schemeClr val="accent1"/>
              </a:solidFill>
              <a:latin typeface="+mn-ea"/>
              <a:cs typeface="+mn-ea"/>
              <a:sym typeface="+mn-lt"/>
            </a:endParaRPr>
          </a:p>
        </p:txBody>
      </p:sp>
      <p:sp>
        <p:nvSpPr>
          <p:cNvPr id="2" name="文本框 1"/>
          <p:cNvSpPr txBox="1"/>
          <p:nvPr/>
        </p:nvSpPr>
        <p:spPr>
          <a:xfrm>
            <a:off x="3182587" y="1056902"/>
            <a:ext cx="6083717" cy="1862048"/>
          </a:xfrm>
          <a:prstGeom prst="rect">
            <a:avLst/>
          </a:prstGeom>
          <a:noFill/>
        </p:spPr>
        <p:txBody>
          <a:bodyPr wrap="none" rtlCol="0">
            <a:spAutoFit/>
          </a:bodyPr>
          <a:lstStyle/>
          <a:p>
            <a:r>
              <a:rPr lang="zh-CN" altLang="en-US" sz="11500" dirty="0">
                <a:latin typeface="李旭科书法" panose="02000603000000000000" pitchFamily="2" charset="-122"/>
                <a:ea typeface="李旭科书法" panose="02000603000000000000" pitchFamily="2" charset="-122"/>
              </a:rPr>
              <a:t>反腐倡廉</a:t>
            </a:r>
          </a:p>
        </p:txBody>
      </p:sp>
      <p:sp>
        <p:nvSpPr>
          <p:cNvPr id="7" name="PA_文本框 6"/>
          <p:cNvSpPr txBox="1"/>
          <p:nvPr>
            <p:custDataLst>
              <p:tags r:id="rId2"/>
            </p:custDataLst>
          </p:nvPr>
        </p:nvSpPr>
        <p:spPr>
          <a:xfrm>
            <a:off x="4319214" y="3755085"/>
            <a:ext cx="3810462" cy="369332"/>
          </a:xfrm>
          <a:prstGeom prst="rect">
            <a:avLst/>
          </a:prstGeom>
          <a:noFill/>
        </p:spPr>
        <p:txBody>
          <a:bodyPr wrap="square" rtlCol="0">
            <a:spAutoFit/>
          </a:bodyPr>
          <a:lstStyle/>
          <a:p>
            <a:pPr algn="ctr"/>
            <a:r>
              <a:rPr lang="zh-CN" altLang="en-US" dirty="0">
                <a:solidFill>
                  <a:schemeClr val="tx1">
                    <a:lumMod val="65000"/>
                    <a:lumOff val="35000"/>
                  </a:schemeClr>
                </a:solidFill>
                <a:latin typeface="+mn-ea"/>
                <a:cs typeface="+mn-ea"/>
                <a:sym typeface="+mn-lt"/>
              </a:rPr>
              <a:t>点击添加主要文字内容副标题</a:t>
            </a:r>
            <a:endParaRPr lang="en-US" altLang="zh-CN" dirty="0">
              <a:solidFill>
                <a:schemeClr val="tx1">
                  <a:lumMod val="65000"/>
                  <a:lumOff val="35000"/>
                </a:schemeClr>
              </a:solidFill>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12"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2349"/>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29"/>
          <p:cNvGrpSpPr/>
          <p:nvPr/>
        </p:nvGrpSpPr>
        <p:grpSpPr>
          <a:xfrm>
            <a:off x="1691199" y="3281736"/>
            <a:ext cx="914276" cy="914276"/>
            <a:chOff x="1253782" y="3281715"/>
            <a:chExt cx="914400" cy="914400"/>
          </a:xfrm>
        </p:grpSpPr>
        <p:sp>
          <p:nvSpPr>
            <p:cNvPr id="120"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grpSp>
        <p:nvGrpSpPr>
          <p:cNvPr id="131" name="Group 32"/>
          <p:cNvGrpSpPr/>
          <p:nvPr/>
        </p:nvGrpSpPr>
        <p:grpSpPr>
          <a:xfrm>
            <a:off x="6628760" y="3281736"/>
            <a:ext cx="914276" cy="914276"/>
            <a:chOff x="6528170" y="3281715"/>
            <a:chExt cx="914400" cy="914400"/>
          </a:xfrm>
        </p:grpSpPr>
        <p:sp>
          <p:nvSpPr>
            <p:cNvPr id="13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grpSp>
        <p:nvGrpSpPr>
          <p:cNvPr id="140" name="Group 33"/>
          <p:cNvGrpSpPr/>
          <p:nvPr/>
        </p:nvGrpSpPr>
        <p:grpSpPr>
          <a:xfrm>
            <a:off x="6628760" y="4684052"/>
            <a:ext cx="914276" cy="914276"/>
            <a:chOff x="6528170" y="4684221"/>
            <a:chExt cx="914400" cy="914400"/>
          </a:xfrm>
        </p:grpSpPr>
        <p:sp>
          <p:nvSpPr>
            <p:cNvPr id="141"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691199" y="1885280"/>
            <a:ext cx="914276" cy="914276"/>
            <a:chOff x="1253782" y="1885071"/>
            <a:chExt cx="914400" cy="914400"/>
          </a:xfrm>
        </p:grpSpPr>
        <p:sp>
          <p:nvSpPr>
            <p:cNvPr id="147"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grpSp>
        <p:nvGrpSpPr>
          <p:cNvPr id="151" name="Group 31"/>
          <p:cNvGrpSpPr/>
          <p:nvPr/>
        </p:nvGrpSpPr>
        <p:grpSpPr>
          <a:xfrm>
            <a:off x="6628760" y="1885280"/>
            <a:ext cx="914276" cy="914276"/>
            <a:chOff x="6528170" y="1885071"/>
            <a:chExt cx="914400" cy="914400"/>
          </a:xfrm>
        </p:grpSpPr>
        <p:sp>
          <p:nvSpPr>
            <p:cNvPr id="152"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691199" y="4684052"/>
            <a:ext cx="914276" cy="914276"/>
            <a:chOff x="1253782" y="4684221"/>
            <a:chExt cx="914400" cy="914400"/>
          </a:xfrm>
        </p:grpSpPr>
        <p:sp>
          <p:nvSpPr>
            <p:cNvPr id="157"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sp>
        <p:nvSpPr>
          <p:cNvPr id="64" name="TextBox 63"/>
          <p:cNvSpPr txBox="1"/>
          <p:nvPr/>
        </p:nvSpPr>
        <p:spPr>
          <a:xfrm>
            <a:off x="2640082" y="1893038"/>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65" name="TextBox 64"/>
          <p:cNvSpPr txBox="1"/>
          <p:nvPr/>
        </p:nvSpPr>
        <p:spPr>
          <a:xfrm>
            <a:off x="2640082" y="2207010"/>
            <a:ext cx="2779284" cy="769057"/>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66" name="TextBox 65"/>
          <p:cNvSpPr txBox="1"/>
          <p:nvPr/>
        </p:nvSpPr>
        <p:spPr>
          <a:xfrm>
            <a:off x="2640082" y="3268006"/>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67" name="TextBox 66"/>
          <p:cNvSpPr txBox="1"/>
          <p:nvPr/>
        </p:nvSpPr>
        <p:spPr>
          <a:xfrm>
            <a:off x="2640082" y="3581979"/>
            <a:ext cx="2779284" cy="769057"/>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68" name="TextBox 67"/>
          <p:cNvSpPr txBox="1"/>
          <p:nvPr/>
        </p:nvSpPr>
        <p:spPr>
          <a:xfrm>
            <a:off x="2640082" y="4648497"/>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69" name="TextBox 68"/>
          <p:cNvSpPr txBox="1"/>
          <p:nvPr/>
        </p:nvSpPr>
        <p:spPr>
          <a:xfrm>
            <a:off x="2640082" y="4962470"/>
            <a:ext cx="2779284" cy="769057"/>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70" name="TextBox 69"/>
          <p:cNvSpPr txBox="1"/>
          <p:nvPr/>
        </p:nvSpPr>
        <p:spPr>
          <a:xfrm>
            <a:off x="7667010" y="1880341"/>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71" name="TextBox 70"/>
          <p:cNvSpPr txBox="1"/>
          <p:nvPr/>
        </p:nvSpPr>
        <p:spPr>
          <a:xfrm>
            <a:off x="7667010" y="2194314"/>
            <a:ext cx="2779284" cy="769057"/>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72" name="TextBox 71"/>
          <p:cNvSpPr txBox="1"/>
          <p:nvPr/>
        </p:nvSpPr>
        <p:spPr>
          <a:xfrm>
            <a:off x="7667010" y="3255308"/>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73" name="TextBox 72"/>
          <p:cNvSpPr txBox="1"/>
          <p:nvPr/>
        </p:nvSpPr>
        <p:spPr>
          <a:xfrm>
            <a:off x="7667010" y="3569282"/>
            <a:ext cx="2779284" cy="769057"/>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74" name="TextBox 73"/>
          <p:cNvSpPr txBox="1"/>
          <p:nvPr/>
        </p:nvSpPr>
        <p:spPr>
          <a:xfrm>
            <a:off x="7667010" y="4635801"/>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75" name="TextBox 74"/>
          <p:cNvSpPr txBox="1"/>
          <p:nvPr/>
        </p:nvSpPr>
        <p:spPr>
          <a:xfrm>
            <a:off x="7667010" y="4949774"/>
            <a:ext cx="2779284" cy="769057"/>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Tree>
  </p:cSld>
  <p:clrMapOvr>
    <a:masterClrMapping/>
  </p:clrMapOvr>
  <mc:AlternateContent xmlns:mc="http://schemas.openxmlformats.org/markup-compatibility/2006" xmlns:p14="http://schemas.microsoft.com/office/powerpoint/2010/main">
    <mc:Choice Requires="p14">
      <p:transition spd="slow" p14:dur="1200" advTm="4365">
        <p14:prism/>
      </p:transition>
    </mc:Choice>
    <mc:Fallback xmlns="">
      <p:transition spd="slow" advTm="43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2602 -0.12311 L -4.69016E-6 -1.24653E-6 " pathEditMode="relative" rAng="0" ptsTypes="AA">
                                      <p:cBhvr>
                                        <p:cTn id="9" dur="750" fill="hold"/>
                                        <p:tgtEl>
                                          <p:spTgt spid="146"/>
                                        </p:tgtEl>
                                        <p:attrNameLst>
                                          <p:attrName>ppt_x</p:attrName>
                                          <p:attrName>ppt_y</p:attrName>
                                        </p:attrNameLst>
                                      </p:cBhvr>
                                      <p:rCtr x="6301" y="614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1404 -0.09935 L -4.69016E-6 -2.09812E-6 " pathEditMode="relative" rAng="0" ptsTypes="AA">
                                      <p:cBhvr>
                                        <p:cTn id="14" dur="750" fill="hold"/>
                                        <p:tgtEl>
                                          <p:spTgt spid="119"/>
                                        </p:tgtEl>
                                        <p:attrNameLst>
                                          <p:attrName>ppt_x</p:attrName>
                                          <p:attrName>ppt_y</p:attrName>
                                        </p:attrNameLst>
                                      </p:cBhvr>
                                      <p:rCtr x="5693" y="4968"/>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1768 -0.11663 L -4.69016E-6 1.41006E-6 " pathEditMode="relative" rAng="0" ptsTypes="AA">
                                      <p:cBhvr>
                                        <p:cTn id="19" dur="750" fill="hold"/>
                                        <p:tgtEl>
                                          <p:spTgt spid="156"/>
                                        </p:tgtEl>
                                        <p:attrNameLst>
                                          <p:attrName>ppt_x</p:attrName>
                                          <p:attrName>ppt_y</p:attrName>
                                        </p:attrNameLst>
                                      </p:cBhvr>
                                      <p:rCtr x="5884" y="5832"/>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068 -0.12311 L 8.93942E-7 -1.24653E-6 " pathEditMode="relative" rAng="0" ptsTypes="AA">
                                      <p:cBhvr>
                                        <p:cTn id="44" dur="750" fill="hold"/>
                                        <p:tgtEl>
                                          <p:spTgt spid="151"/>
                                        </p:tgtEl>
                                        <p:attrNameLst>
                                          <p:attrName>ppt_x</p:attrName>
                                          <p:attrName>ppt_y</p:attrName>
                                        </p:attrNameLst>
                                      </p:cBhvr>
                                      <p:rCtr x="5034" y="614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09478 -0.11138 L 8.93942E-7 -2.09812E-6 " pathEditMode="relative" rAng="0" ptsTypes="AA">
                                      <p:cBhvr>
                                        <p:cTn id="49" dur="750" fill="hold"/>
                                        <p:tgtEl>
                                          <p:spTgt spid="131"/>
                                        </p:tgtEl>
                                        <p:attrNameLst>
                                          <p:attrName>ppt_x</p:attrName>
                                          <p:attrName>ppt_y</p:attrName>
                                        </p:attrNameLst>
                                      </p:cBhvr>
                                      <p:rCtr x="4739" y="5554"/>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0894 -0.07374 L 8.93942E-7 1.41006E-6 " pathEditMode="relative" rAng="0" ptsTypes="AA">
                                      <p:cBhvr>
                                        <p:cTn id="54" dur="750" fill="hold"/>
                                        <p:tgtEl>
                                          <p:spTgt spid="140"/>
                                        </p:tgtEl>
                                        <p:attrNameLst>
                                          <p:attrName>ppt_x</p:attrName>
                                          <p:attrName>ppt_y</p:attrName>
                                        </p:attrNameLst>
                                      </p:cBhvr>
                                      <p:rCtr x="4461" y="3672"/>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a:spLocks noChangeArrowheads="1"/>
          </p:cNvSpPr>
          <p:nvPr/>
        </p:nvSpPr>
        <p:spPr bwMode="gray">
          <a:xfrm>
            <a:off x="3963517" y="1989035"/>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dirty="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dirty="0">
              <a:solidFill>
                <a:srgbClr val="1C1C1C"/>
              </a:solidFill>
              <a:latin typeface="微软雅黑" panose="020B0503020204020204" pitchFamily="34" charset="-122"/>
              <a:ea typeface="微软雅黑" panose="020B0503020204020204" pitchFamily="34" charset="-122"/>
            </a:endParaRPr>
          </a:p>
        </p:txBody>
      </p:sp>
      <p:sp>
        <p:nvSpPr>
          <p:cNvPr id="41" name="AutoShape 11"/>
          <p:cNvSpPr>
            <a:spLocks noChangeArrowheads="1"/>
          </p:cNvSpPr>
          <p:nvPr/>
        </p:nvSpPr>
        <p:spPr bwMode="gray">
          <a:xfrm>
            <a:off x="1680106" y="1989037"/>
            <a:ext cx="2077347" cy="470192"/>
          </a:xfrm>
          <a:prstGeom prst="homePlate">
            <a:avLst>
              <a:gd name="adj" fmla="val 26172"/>
            </a:avLst>
          </a:prstGeom>
          <a:solidFill>
            <a:schemeClr val="accent1"/>
          </a:solidFill>
          <a:ln w="3175" cap="flat" cmpd="sng" algn="ctr">
            <a:noFill/>
            <a:prstDash val="solid"/>
          </a:ln>
          <a:effectLst/>
        </p:spPr>
        <p:txBody>
          <a:bodyPr anchor="ctr"/>
          <a:lstStyle/>
          <a:p>
            <a:pPr lvl="0" algn="ctr">
              <a:lnSpc>
                <a:spcPct val="120000"/>
              </a:lnSpc>
              <a:defRPr/>
            </a:pPr>
            <a:r>
              <a:rPr lang="zh-CN" altLang="en-US" sz="1865" kern="0" dirty="0">
                <a:solidFill>
                  <a:schemeClr val="bg1"/>
                </a:solidFill>
                <a:latin typeface="微软雅黑" panose="020B0503020204020204" pitchFamily="34" charset="-122"/>
                <a:ea typeface="微软雅黑" panose="020B0503020204020204" pitchFamily="34" charset="-122"/>
              </a:rPr>
              <a:t>标题</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42" name="Rectangle 3"/>
          <p:cNvSpPr>
            <a:spLocks noChangeArrowheads="1"/>
          </p:cNvSpPr>
          <p:nvPr/>
        </p:nvSpPr>
        <p:spPr bwMode="gray">
          <a:xfrm>
            <a:off x="3960626" y="2757016"/>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dirty="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dirty="0">
              <a:solidFill>
                <a:srgbClr val="1C1C1C"/>
              </a:solidFill>
              <a:latin typeface="微软雅黑" panose="020B0503020204020204" pitchFamily="34" charset="-122"/>
              <a:ea typeface="微软雅黑" panose="020B0503020204020204" pitchFamily="34" charset="-122"/>
            </a:endParaRPr>
          </a:p>
        </p:txBody>
      </p:sp>
      <p:sp>
        <p:nvSpPr>
          <p:cNvPr id="43" name="AutoShape 11"/>
          <p:cNvSpPr>
            <a:spLocks noChangeArrowheads="1"/>
          </p:cNvSpPr>
          <p:nvPr/>
        </p:nvSpPr>
        <p:spPr bwMode="gray">
          <a:xfrm>
            <a:off x="1677214" y="2757019"/>
            <a:ext cx="2077347" cy="470192"/>
          </a:xfrm>
          <a:prstGeom prst="homePlate">
            <a:avLst>
              <a:gd name="adj" fmla="val 26172"/>
            </a:avLst>
          </a:prstGeom>
          <a:solidFill>
            <a:schemeClr val="accent2"/>
          </a:solidFill>
          <a:ln w="3175" cap="flat" cmpd="sng" algn="ctr">
            <a:noFill/>
            <a:prstDash val="solid"/>
          </a:ln>
          <a:effectLst/>
        </p:spPr>
        <p:txBody>
          <a:bodyPr anchor="ctr"/>
          <a:lstStyle/>
          <a:p>
            <a:pPr lvl="0" algn="ctr">
              <a:lnSpc>
                <a:spcPct val="120000"/>
              </a:lnSpc>
              <a:defRPr/>
            </a:pPr>
            <a:r>
              <a:rPr lang="zh-CN" altLang="en-US" sz="1865" kern="0" dirty="0">
                <a:solidFill>
                  <a:schemeClr val="bg1"/>
                </a:solidFill>
                <a:latin typeface="微软雅黑" panose="020B0503020204020204" pitchFamily="34" charset="-122"/>
                <a:ea typeface="微软雅黑" panose="020B0503020204020204" pitchFamily="34" charset="-122"/>
              </a:rPr>
              <a:t>标题</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44" name="Rectangle 3"/>
          <p:cNvSpPr>
            <a:spLocks noChangeArrowheads="1"/>
          </p:cNvSpPr>
          <p:nvPr/>
        </p:nvSpPr>
        <p:spPr bwMode="gray">
          <a:xfrm>
            <a:off x="3966408" y="3547207"/>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dirty="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dirty="0">
              <a:solidFill>
                <a:srgbClr val="1C1C1C"/>
              </a:solidFill>
              <a:latin typeface="微软雅黑" panose="020B0503020204020204" pitchFamily="34" charset="-122"/>
              <a:ea typeface="微软雅黑" panose="020B0503020204020204" pitchFamily="34" charset="-122"/>
            </a:endParaRPr>
          </a:p>
        </p:txBody>
      </p:sp>
      <p:sp>
        <p:nvSpPr>
          <p:cNvPr id="45" name="AutoShape 11"/>
          <p:cNvSpPr>
            <a:spLocks noChangeArrowheads="1"/>
          </p:cNvSpPr>
          <p:nvPr/>
        </p:nvSpPr>
        <p:spPr bwMode="gray">
          <a:xfrm>
            <a:off x="1682997" y="3547210"/>
            <a:ext cx="2077347" cy="470192"/>
          </a:xfrm>
          <a:prstGeom prst="homePlate">
            <a:avLst>
              <a:gd name="adj" fmla="val 26172"/>
            </a:avLst>
          </a:prstGeom>
          <a:solidFill>
            <a:schemeClr val="accent1"/>
          </a:solidFill>
          <a:ln w="3175" cap="flat" cmpd="sng" algn="ctr">
            <a:noFill/>
            <a:prstDash val="solid"/>
          </a:ln>
          <a:effectLst/>
        </p:spPr>
        <p:txBody>
          <a:bodyPr anchor="ctr"/>
          <a:lstStyle/>
          <a:p>
            <a:pPr defTabSz="1219200">
              <a:lnSpc>
                <a:spcPct val="120000"/>
              </a:lnSpc>
              <a:defRPr/>
            </a:pPr>
            <a:r>
              <a:rPr lang="zh-CN" altLang="en-US" sz="1865" kern="0" dirty="0">
                <a:solidFill>
                  <a:schemeClr val="bg1"/>
                </a:solidFill>
                <a:latin typeface="微软雅黑" panose="020B0503020204020204" pitchFamily="34" charset="-122"/>
                <a:ea typeface="微软雅黑" panose="020B0503020204020204" pitchFamily="34" charset="-122"/>
              </a:rPr>
              <a:t>标题</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46" name="Rectangle 3"/>
          <p:cNvSpPr>
            <a:spLocks noChangeArrowheads="1"/>
          </p:cNvSpPr>
          <p:nvPr/>
        </p:nvSpPr>
        <p:spPr bwMode="gray">
          <a:xfrm>
            <a:off x="3963517" y="4292979"/>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dirty="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dirty="0">
              <a:solidFill>
                <a:srgbClr val="1C1C1C"/>
              </a:solidFill>
              <a:latin typeface="微软雅黑" panose="020B0503020204020204" pitchFamily="34" charset="-122"/>
              <a:ea typeface="微软雅黑" panose="020B0503020204020204" pitchFamily="34" charset="-122"/>
            </a:endParaRPr>
          </a:p>
        </p:txBody>
      </p:sp>
      <p:sp>
        <p:nvSpPr>
          <p:cNvPr id="47" name="AutoShape 11"/>
          <p:cNvSpPr>
            <a:spLocks noChangeArrowheads="1"/>
          </p:cNvSpPr>
          <p:nvPr/>
        </p:nvSpPr>
        <p:spPr bwMode="gray">
          <a:xfrm>
            <a:off x="1680106" y="4292982"/>
            <a:ext cx="2077347" cy="470192"/>
          </a:xfrm>
          <a:prstGeom prst="homePlate">
            <a:avLst>
              <a:gd name="adj" fmla="val 26172"/>
            </a:avLst>
          </a:prstGeom>
          <a:solidFill>
            <a:schemeClr val="accent2"/>
          </a:solidFill>
          <a:ln w="3175" cap="flat" cmpd="sng" algn="ctr">
            <a:noFill/>
            <a:prstDash val="solid"/>
          </a:ln>
          <a:effectLst/>
        </p:spPr>
        <p:txBody>
          <a:bodyPr anchor="ctr"/>
          <a:lstStyle/>
          <a:p>
            <a:pPr defTabSz="1219200">
              <a:lnSpc>
                <a:spcPct val="120000"/>
              </a:lnSpc>
              <a:defRPr/>
            </a:pPr>
            <a:r>
              <a:rPr lang="zh-CN" altLang="en-US" sz="1865" kern="0" dirty="0">
                <a:solidFill>
                  <a:schemeClr val="bg1"/>
                </a:solidFill>
                <a:latin typeface="微软雅黑" panose="020B0503020204020204" pitchFamily="34" charset="-122"/>
                <a:ea typeface="微软雅黑" panose="020B0503020204020204" pitchFamily="34" charset="-122"/>
              </a:rPr>
              <a:t>标题</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48" name="Rectangle 3"/>
          <p:cNvSpPr>
            <a:spLocks noChangeArrowheads="1"/>
          </p:cNvSpPr>
          <p:nvPr/>
        </p:nvSpPr>
        <p:spPr bwMode="gray">
          <a:xfrm>
            <a:off x="3963515" y="5060961"/>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dirty="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dirty="0">
              <a:solidFill>
                <a:srgbClr val="1C1C1C"/>
              </a:solidFill>
              <a:latin typeface="微软雅黑" panose="020B0503020204020204" pitchFamily="34" charset="-122"/>
              <a:ea typeface="微软雅黑" panose="020B0503020204020204" pitchFamily="34" charset="-122"/>
            </a:endParaRPr>
          </a:p>
        </p:txBody>
      </p:sp>
      <p:sp>
        <p:nvSpPr>
          <p:cNvPr id="49" name="AutoShape 11"/>
          <p:cNvSpPr>
            <a:spLocks noChangeArrowheads="1"/>
          </p:cNvSpPr>
          <p:nvPr/>
        </p:nvSpPr>
        <p:spPr bwMode="gray">
          <a:xfrm>
            <a:off x="1680105" y="5060964"/>
            <a:ext cx="2077347" cy="470192"/>
          </a:xfrm>
          <a:prstGeom prst="homePlate">
            <a:avLst>
              <a:gd name="adj" fmla="val 26172"/>
            </a:avLst>
          </a:prstGeom>
          <a:solidFill>
            <a:schemeClr val="accent1"/>
          </a:solidFill>
          <a:ln w="3175" cap="flat" cmpd="sng" algn="ctr">
            <a:noFill/>
            <a:prstDash val="solid"/>
          </a:ln>
          <a:effectLst/>
        </p:spPr>
        <p:txBody>
          <a:bodyPr anchor="ctr"/>
          <a:lstStyle/>
          <a:p>
            <a:pPr defTabSz="1219200">
              <a:lnSpc>
                <a:spcPct val="120000"/>
              </a:lnSpc>
              <a:defRPr/>
            </a:pPr>
            <a:r>
              <a:rPr lang="zh-CN" altLang="en-US" sz="1865" kern="0" dirty="0">
                <a:solidFill>
                  <a:schemeClr val="bg1"/>
                </a:solidFill>
                <a:latin typeface="微软雅黑" panose="020B0503020204020204" pitchFamily="34" charset="-122"/>
                <a:ea typeface="微软雅黑" panose="020B0503020204020204" pitchFamily="34" charset="-122"/>
              </a:rPr>
              <a:t>标题</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4616">
        <p14:pan dir="d"/>
        <p:sndAc>
          <p:stSnd>
            <p:snd r:embed="rId3" name="翻书1.wav"/>
          </p:stSnd>
        </p:sndAc>
      </p:transition>
    </mc:Choice>
    <mc:Fallback xmlns="">
      <p:transition spd="slow" advClick="0" advTm="4616">
        <p:fade/>
        <p:sndAc>
          <p:stSnd>
            <p:snd r:embed="rId4" name="翻书1.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8000">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14:bounceEnd="48000">
                                          <p:cBhvr additive="base">
                                            <p:cTn id="11" dur="500" fill="hold"/>
                                            <p:tgtEl>
                                              <p:spTgt spid="41"/>
                                            </p:tgtEl>
                                            <p:attrNameLst>
                                              <p:attrName>ppt_x</p:attrName>
                                            </p:attrNameLst>
                                          </p:cBhvr>
                                          <p:tavLst>
                                            <p:tav tm="0">
                                              <p:val>
                                                <p:strVal val="0-#ppt_w/2"/>
                                              </p:val>
                                            </p:tav>
                                            <p:tav tm="100000">
                                              <p:val>
                                                <p:strVal val="#ppt_x"/>
                                              </p:val>
                                            </p:tav>
                                          </p:tavLst>
                                        </p:anim>
                                        <p:anim calcmode="lin" valueType="num" p14:bounceEnd="48000">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8000">
                                      <p:stCondLst>
                                        <p:cond delay="1000"/>
                                      </p:stCondLst>
                                      <p:childTnLst>
                                        <p:set>
                                          <p:cBhvr>
                                            <p:cTn id="18" dur="1" fill="hold">
                                              <p:stCondLst>
                                                <p:cond delay="0"/>
                                              </p:stCondLst>
                                            </p:cTn>
                                            <p:tgtEl>
                                              <p:spTgt spid="43"/>
                                            </p:tgtEl>
                                            <p:attrNameLst>
                                              <p:attrName>style.visibility</p:attrName>
                                            </p:attrNameLst>
                                          </p:cBhvr>
                                          <p:to>
                                            <p:strVal val="visible"/>
                                          </p:to>
                                        </p:set>
                                        <p:anim calcmode="lin" valueType="num" p14:bounceEnd="48000">
                                          <p:cBhvr additive="base">
                                            <p:cTn id="19" dur="500" fill="hold"/>
                                            <p:tgtEl>
                                              <p:spTgt spid="43"/>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8000">
                                      <p:stCondLst>
                                        <p:cond delay="1750"/>
                                      </p:stCondLst>
                                      <p:childTnLst>
                                        <p:set>
                                          <p:cBhvr>
                                            <p:cTn id="26" dur="1" fill="hold">
                                              <p:stCondLst>
                                                <p:cond delay="0"/>
                                              </p:stCondLst>
                                            </p:cTn>
                                            <p:tgtEl>
                                              <p:spTgt spid="45"/>
                                            </p:tgtEl>
                                            <p:attrNameLst>
                                              <p:attrName>style.visibility</p:attrName>
                                            </p:attrNameLst>
                                          </p:cBhvr>
                                          <p:to>
                                            <p:strVal val="visible"/>
                                          </p:to>
                                        </p:set>
                                        <p:anim calcmode="lin" valueType="num" p14:bounceEnd="48000">
                                          <p:cBhvr additive="base">
                                            <p:cTn id="27" dur="500" fill="hold"/>
                                            <p:tgtEl>
                                              <p:spTgt spid="45"/>
                                            </p:tgtEl>
                                            <p:attrNameLst>
                                              <p:attrName>ppt_x</p:attrName>
                                            </p:attrNameLst>
                                          </p:cBhvr>
                                          <p:tavLst>
                                            <p:tav tm="0">
                                              <p:val>
                                                <p:strVal val="0-#ppt_w/2"/>
                                              </p:val>
                                            </p:tav>
                                            <p:tav tm="100000">
                                              <p:val>
                                                <p:strVal val="#ppt_x"/>
                                              </p:val>
                                            </p:tav>
                                          </p:tavLst>
                                        </p:anim>
                                        <p:anim calcmode="lin" valueType="num" p14:bounceEnd="48000">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48000">
                                      <p:stCondLst>
                                        <p:cond delay="2500"/>
                                      </p:stCondLst>
                                      <p:childTnLst>
                                        <p:set>
                                          <p:cBhvr>
                                            <p:cTn id="34" dur="1" fill="hold">
                                              <p:stCondLst>
                                                <p:cond delay="0"/>
                                              </p:stCondLst>
                                            </p:cTn>
                                            <p:tgtEl>
                                              <p:spTgt spid="47"/>
                                            </p:tgtEl>
                                            <p:attrNameLst>
                                              <p:attrName>style.visibility</p:attrName>
                                            </p:attrNameLst>
                                          </p:cBhvr>
                                          <p:to>
                                            <p:strVal val="visible"/>
                                          </p:to>
                                        </p:set>
                                        <p:anim calcmode="lin" valueType="num" p14:bounceEnd="48000">
                                          <p:cBhvr additive="base">
                                            <p:cTn id="35" dur="500" fill="hold"/>
                                            <p:tgtEl>
                                              <p:spTgt spid="47"/>
                                            </p:tgtEl>
                                            <p:attrNameLst>
                                              <p:attrName>ppt_x</p:attrName>
                                            </p:attrNameLst>
                                          </p:cBhvr>
                                          <p:tavLst>
                                            <p:tav tm="0">
                                              <p:val>
                                                <p:strVal val="0-#ppt_w/2"/>
                                              </p:val>
                                            </p:tav>
                                            <p:tav tm="100000">
                                              <p:val>
                                                <p:strVal val="#ppt_x"/>
                                              </p:val>
                                            </p:tav>
                                          </p:tavLst>
                                        </p:anim>
                                        <p:anim calcmode="lin" valueType="num" p14:bounceEnd="48000">
                                          <p:cBhvr additive="base">
                                            <p:cTn id="36" dur="5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8000">
                                      <p:stCondLst>
                                        <p:cond delay="3250"/>
                                      </p:stCondLst>
                                      <p:childTnLst>
                                        <p:set>
                                          <p:cBhvr>
                                            <p:cTn id="42" dur="1" fill="hold">
                                              <p:stCondLst>
                                                <p:cond delay="0"/>
                                              </p:stCondLst>
                                            </p:cTn>
                                            <p:tgtEl>
                                              <p:spTgt spid="49"/>
                                            </p:tgtEl>
                                            <p:attrNameLst>
                                              <p:attrName>style.visibility</p:attrName>
                                            </p:attrNameLst>
                                          </p:cBhvr>
                                          <p:to>
                                            <p:strVal val="visible"/>
                                          </p:to>
                                        </p:set>
                                        <p:anim calcmode="lin" valueType="num" p14:bounceEnd="48000">
                                          <p:cBhvr additive="base">
                                            <p:cTn id="43" dur="500" fill="hold"/>
                                            <p:tgtEl>
                                              <p:spTgt spid="49"/>
                                            </p:tgtEl>
                                            <p:attrNameLst>
                                              <p:attrName>ppt_x</p:attrName>
                                            </p:attrNameLst>
                                          </p:cBhvr>
                                          <p:tavLst>
                                            <p:tav tm="0">
                                              <p:val>
                                                <p:strVal val="0-#ppt_w/2"/>
                                              </p:val>
                                            </p:tav>
                                            <p:tav tm="100000">
                                              <p:val>
                                                <p:strVal val="#ppt_x"/>
                                              </p:val>
                                            </p:tav>
                                          </p:tavLst>
                                        </p:anim>
                                        <p:anim calcmode="lin" valueType="num" p14:bounceEnd="48000">
                                          <p:cBhvr additive="base">
                                            <p:cTn id="4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75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0-#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325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94"/>
          <p:cNvGrpSpPr/>
          <p:nvPr/>
        </p:nvGrpSpPr>
        <p:grpSpPr>
          <a:xfrm>
            <a:off x="3449202" y="1235130"/>
            <a:ext cx="5293598" cy="5295186"/>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7" name="Oval 36"/>
            <p:cNvSpPr>
              <a:spLocks noChangeArrowheads="1"/>
            </p:cNvSpPr>
            <p:nvPr/>
          </p:nvSpPr>
          <p:spPr bwMode="auto">
            <a:xfrm>
              <a:off x="6994524" y="5248474"/>
              <a:ext cx="927100" cy="922339"/>
            </a:xfrm>
            <a:prstGeom prst="ellipse">
              <a:avLst/>
            </a:prstGeom>
            <a:solidFill>
              <a:schemeClr val="accent2"/>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2">
                <a:lumMod val="75000"/>
              </a:schemeClr>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grpSp>
      <p:sp>
        <p:nvSpPr>
          <p:cNvPr id="213" name="TextBox 212"/>
          <p:cNvSpPr txBox="1"/>
          <p:nvPr/>
        </p:nvSpPr>
        <p:spPr>
          <a:xfrm>
            <a:off x="815389" y="4268367"/>
            <a:ext cx="1829323" cy="420552"/>
          </a:xfrm>
          <a:prstGeom prst="rect">
            <a:avLst/>
          </a:prstGeom>
          <a:noFill/>
        </p:spPr>
        <p:txBody>
          <a:bodyPr wrap="none" lIns="91428" tIns="45714" rIns="91428" bIns="45714" rtlCol="0">
            <a:spAutoFit/>
          </a:bodyPr>
          <a:lstStyle/>
          <a:p>
            <a:r>
              <a:rPr lang="zh-CN" altLang="en-US" sz="2135" dirty="0">
                <a:solidFill>
                  <a:srgbClr val="1C1C1C"/>
                </a:solidFill>
                <a:latin typeface="微软雅黑" panose="020B0503020204020204" pitchFamily="34" charset="-122"/>
                <a:ea typeface="微软雅黑" panose="020B0503020204020204" pitchFamily="34" charset="-122"/>
              </a:rPr>
              <a:t>点击添加文本</a:t>
            </a:r>
          </a:p>
        </p:txBody>
      </p:sp>
      <p:sp>
        <p:nvSpPr>
          <p:cNvPr id="214" name="Rectangle 111"/>
          <p:cNvSpPr/>
          <p:nvPr/>
        </p:nvSpPr>
        <p:spPr>
          <a:xfrm>
            <a:off x="798436" y="4688938"/>
            <a:ext cx="4158523" cy="1445768"/>
          </a:xfrm>
          <a:prstGeom prst="rect">
            <a:avLst/>
          </a:prstGeom>
        </p:spPr>
        <p:txBody>
          <a:bodyPr wrap="square" lIns="91428" tIns="45714" rIns="91428" bIns="45714">
            <a:spAutoFit/>
          </a:bodyPr>
          <a:lstStyle/>
          <a:p>
            <a:pPr algn="l">
              <a:lnSpc>
                <a:spcPct val="150000"/>
              </a:lnSpc>
            </a:pPr>
            <a:r>
              <a:rPr lang="zh-CN" altLang="en-US" sz="146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点击此处添加内容点击此处添加内容点击此处添加内容点击此处添加内容点击此处添加内容点击此处添加内容点击此处添加内容点击此处添加内容点击此处添加内容点击此处添加内容</a:t>
            </a:r>
            <a:endParaRPr lang="en-US" altLang="zh-CN" sz="1465" dirty="0">
              <a:solidFill>
                <a:srgbClr val="1C1C1C"/>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6026788" y="1435136"/>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6026788" y="1749108"/>
            <a:ext cx="3100691" cy="502573"/>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7135991" y="2701025"/>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7135990" y="3014997"/>
            <a:ext cx="3100691" cy="502573"/>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7972174" y="3808707"/>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7972173" y="4122679"/>
            <a:ext cx="3100691" cy="502573"/>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8806071" y="5180090"/>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8806072" y="5494063"/>
            <a:ext cx="3100691" cy="502573"/>
          </a:xfrm>
          <a:prstGeom prst="rect">
            <a:avLst/>
          </a:prstGeom>
          <a:noFill/>
        </p:spPr>
        <p:txBody>
          <a:bodyPr wrap="square" rtlCol="0">
            <a:spAutoFit/>
          </a:bodyPr>
          <a:lstStyle/>
          <a:p>
            <a:pPr algn="l"/>
            <a:r>
              <a:rPr lang="zh-CN" altLang="en-US" sz="133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5866">
        <p14:prism/>
      </p:transition>
    </mc:Choice>
    <mc:Fallback xmlns="">
      <p:transition spd="slow" advTm="58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流程图: 联系 23"/>
          <p:cNvSpPr/>
          <p:nvPr/>
        </p:nvSpPr>
        <p:spPr>
          <a:xfrm>
            <a:off x="5149086" y="5302018"/>
            <a:ext cx="320274" cy="320274"/>
          </a:xfrm>
          <a:prstGeom prst="flowChartConnector">
            <a:avLst/>
          </a:prstGeom>
          <a:solidFill>
            <a:schemeClr val="accent3"/>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5" name="流程图: 联系 24"/>
          <p:cNvSpPr/>
          <p:nvPr/>
        </p:nvSpPr>
        <p:spPr>
          <a:xfrm>
            <a:off x="5876802" y="4553147"/>
            <a:ext cx="282197" cy="282197"/>
          </a:xfrm>
          <a:prstGeom prst="flowChartConnector">
            <a:avLst/>
          </a:prstGeom>
          <a:solidFill>
            <a:schemeClr val="accent1"/>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6" name="流程图: 联系 25"/>
          <p:cNvSpPr/>
          <p:nvPr/>
        </p:nvSpPr>
        <p:spPr>
          <a:xfrm>
            <a:off x="1554302" y="5279696"/>
            <a:ext cx="349891" cy="349891"/>
          </a:xfrm>
          <a:prstGeom prst="flowChartConnector">
            <a:avLst/>
          </a:prstGeom>
          <a:solidFill>
            <a:schemeClr val="accent3"/>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7" name="流程图: 联系 26"/>
          <p:cNvSpPr/>
          <p:nvPr/>
        </p:nvSpPr>
        <p:spPr>
          <a:xfrm>
            <a:off x="932359" y="4551977"/>
            <a:ext cx="709520" cy="709520"/>
          </a:xfrm>
          <a:prstGeom prst="flowChartConnector">
            <a:avLst/>
          </a:prstGeom>
          <a:solidFill>
            <a:schemeClr val="accent2"/>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8" name="流程图: 联系 27"/>
          <p:cNvSpPr/>
          <p:nvPr/>
        </p:nvSpPr>
        <p:spPr>
          <a:xfrm>
            <a:off x="1782772" y="4729678"/>
            <a:ext cx="531821" cy="531821"/>
          </a:xfrm>
          <a:prstGeom prst="flowChartConnector">
            <a:avLst/>
          </a:prstGeom>
          <a:solidFill>
            <a:schemeClr val="accent1"/>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9" name="流程图: 联系 28"/>
          <p:cNvSpPr/>
          <p:nvPr/>
        </p:nvSpPr>
        <p:spPr>
          <a:xfrm>
            <a:off x="5324667" y="4705458"/>
            <a:ext cx="558265" cy="558265"/>
          </a:xfrm>
          <a:prstGeom prst="flowChartConnector">
            <a:avLst/>
          </a:prstGeom>
          <a:solidFill>
            <a:schemeClr val="accent2"/>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30" name="组合 29"/>
          <p:cNvGrpSpPr/>
          <p:nvPr/>
        </p:nvGrpSpPr>
        <p:grpSpPr>
          <a:xfrm>
            <a:off x="928327" y="1509360"/>
            <a:ext cx="3075827" cy="3075827"/>
            <a:chOff x="1580226" y="1144603"/>
            <a:chExt cx="2308194" cy="2308194"/>
          </a:xfrm>
        </p:grpSpPr>
        <p:sp>
          <p:nvSpPr>
            <p:cNvPr id="31" name="流程图: 联系 30"/>
            <p:cNvSpPr/>
            <p:nvPr/>
          </p:nvSpPr>
          <p:spPr>
            <a:xfrm>
              <a:off x="1580226" y="1144603"/>
              <a:ext cx="2308194" cy="2308194"/>
            </a:xfrm>
            <a:prstGeom prst="flowChartConnector">
              <a:avLst/>
            </a:prstGeom>
            <a:solidFill>
              <a:schemeClr val="accent1"/>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2" name="矩形 45"/>
            <p:cNvSpPr>
              <a:spLocks noChangeAspect="1"/>
            </p:cNvSpPr>
            <p:nvPr/>
          </p:nvSpPr>
          <p:spPr>
            <a:xfrm>
              <a:off x="2465456" y="1758700"/>
              <a:ext cx="537733" cy="540000"/>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defTabSz="1218565">
                <a:defRPr/>
              </a:pPr>
              <a:endParaRPr lang="zh-CN" altLang="en-US" sz="2400" kern="0">
                <a:solidFill>
                  <a:sysClr val="windowText" lastClr="000000"/>
                </a:solidFill>
              </a:endParaRPr>
            </a:p>
          </p:txBody>
        </p:sp>
        <p:sp>
          <p:nvSpPr>
            <p:cNvPr id="33" name="TextBox 109"/>
            <p:cNvSpPr txBox="1"/>
            <p:nvPr/>
          </p:nvSpPr>
          <p:spPr>
            <a:xfrm>
              <a:off x="1964252" y="2262796"/>
              <a:ext cx="1454882" cy="377146"/>
            </a:xfrm>
            <a:prstGeom prst="rect">
              <a:avLst/>
            </a:prstGeom>
            <a:noFill/>
          </p:spPr>
          <p:txBody>
            <a:bodyPr wrap="square" rtlCol="0">
              <a:spAutoFit/>
            </a:bodyPr>
            <a:lstStyle/>
            <a:p>
              <a:pPr defTabSz="1218565">
                <a:defRPr/>
              </a:pPr>
              <a:r>
                <a:rPr lang="zh-CN" altLang="en-US" sz="2665"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34" name="组合 33"/>
          <p:cNvGrpSpPr/>
          <p:nvPr/>
        </p:nvGrpSpPr>
        <p:grpSpPr>
          <a:xfrm>
            <a:off x="3657259" y="1509360"/>
            <a:ext cx="3075827" cy="3075827"/>
            <a:chOff x="3628101" y="1144603"/>
            <a:chExt cx="2308194" cy="2308194"/>
          </a:xfrm>
        </p:grpSpPr>
        <p:sp>
          <p:nvSpPr>
            <p:cNvPr id="35" name="流程图: 联系 34"/>
            <p:cNvSpPr/>
            <p:nvPr/>
          </p:nvSpPr>
          <p:spPr>
            <a:xfrm>
              <a:off x="3628101" y="1144603"/>
              <a:ext cx="2308194" cy="2308194"/>
            </a:xfrm>
            <a:prstGeom prst="flowChartConnector">
              <a:avLst/>
            </a:prstGeom>
            <a:solidFill>
              <a:schemeClr val="accent2"/>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TextBox 112"/>
            <p:cNvSpPr txBox="1"/>
            <p:nvPr/>
          </p:nvSpPr>
          <p:spPr>
            <a:xfrm>
              <a:off x="4195300" y="2260217"/>
              <a:ext cx="1242060" cy="377146"/>
            </a:xfrm>
            <a:prstGeom prst="rect">
              <a:avLst/>
            </a:prstGeom>
            <a:noFill/>
          </p:spPr>
          <p:txBody>
            <a:bodyPr wrap="square" rtlCol="0">
              <a:spAutoFit/>
            </a:bodyPr>
            <a:lstStyle/>
            <a:p>
              <a:pPr defTabSz="1218565">
                <a:defRPr/>
              </a:pPr>
              <a:r>
                <a:rPr lang="zh-CN" altLang="en-US" sz="2665" kern="0" dirty="0">
                  <a:solidFill>
                    <a:srgbClr val="FFFFFF"/>
                  </a:solidFill>
                  <a:latin typeface="微软雅黑" panose="020B0503020204020204" pitchFamily="34" charset="-122"/>
                  <a:ea typeface="微软雅黑" panose="020B0503020204020204" pitchFamily="34" charset="-122"/>
                </a:rPr>
                <a:t>标题文字</a:t>
              </a:r>
            </a:p>
          </p:txBody>
        </p:sp>
        <p:sp>
          <p:nvSpPr>
            <p:cNvPr id="37" name="流程图: 联系 2"/>
            <p:cNvSpPr>
              <a:spLocks noChangeAspect="1"/>
            </p:cNvSpPr>
            <p:nvPr/>
          </p:nvSpPr>
          <p:spPr>
            <a:xfrm>
              <a:off x="4585269" y="1720217"/>
              <a:ext cx="546485" cy="540000"/>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defTabSz="1218565">
                <a:defRPr/>
              </a:pPr>
              <a:endParaRPr lang="zh-CN" altLang="en-US" sz="2400" kern="0">
                <a:solidFill>
                  <a:sysClr val="windowText" lastClr="000000"/>
                </a:solidFill>
              </a:endParaRPr>
            </a:p>
          </p:txBody>
        </p:sp>
      </p:grpSp>
      <p:grpSp>
        <p:nvGrpSpPr>
          <p:cNvPr id="38" name="组合 37"/>
          <p:cNvGrpSpPr/>
          <p:nvPr/>
        </p:nvGrpSpPr>
        <p:grpSpPr>
          <a:xfrm>
            <a:off x="2702842" y="3626951"/>
            <a:ext cx="2448831" cy="2448832"/>
            <a:chOff x="2911876" y="2733706"/>
            <a:chExt cx="1837678" cy="1837678"/>
          </a:xfrm>
        </p:grpSpPr>
        <p:sp>
          <p:nvSpPr>
            <p:cNvPr id="39" name="流程图: 联系 38"/>
            <p:cNvSpPr/>
            <p:nvPr/>
          </p:nvSpPr>
          <p:spPr>
            <a:xfrm>
              <a:off x="2911876" y="2733706"/>
              <a:ext cx="1837678" cy="1837678"/>
            </a:xfrm>
            <a:prstGeom prst="flowChartConnector">
              <a:avLst/>
            </a:prstGeom>
            <a:solidFill>
              <a:schemeClr val="accent2">
                <a:lumMod val="60000"/>
                <a:lumOff val="40000"/>
              </a:schemeClr>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0" name="TextBox 116"/>
            <p:cNvSpPr txBox="1"/>
            <p:nvPr/>
          </p:nvSpPr>
          <p:spPr>
            <a:xfrm>
              <a:off x="3209685" y="3701324"/>
              <a:ext cx="1242060" cy="377146"/>
            </a:xfrm>
            <a:prstGeom prst="rect">
              <a:avLst/>
            </a:prstGeom>
            <a:noFill/>
          </p:spPr>
          <p:txBody>
            <a:bodyPr wrap="square" rtlCol="0">
              <a:spAutoFit/>
            </a:bodyPr>
            <a:lstStyle/>
            <a:p>
              <a:pPr defTabSz="1218565">
                <a:defRPr/>
              </a:pPr>
              <a:r>
                <a:rPr lang="zh-CN" altLang="en-US" sz="2665" kern="0" dirty="0">
                  <a:solidFill>
                    <a:srgbClr val="FFFFFF"/>
                  </a:solidFill>
                  <a:latin typeface="微软雅黑" panose="020B0503020204020204" pitchFamily="34" charset="-122"/>
                  <a:ea typeface="微软雅黑" panose="020B0503020204020204" pitchFamily="34" charset="-122"/>
                </a:rPr>
                <a:t>标题文字</a:t>
              </a:r>
            </a:p>
          </p:txBody>
        </p:sp>
        <p:sp>
          <p:nvSpPr>
            <p:cNvPr id="41" name="Freeform 6"/>
            <p:cNvSpPr>
              <a:spLocks noChangeAspect="1" noEditPoints="1"/>
            </p:cNvSpPr>
            <p:nvPr/>
          </p:nvSpPr>
          <p:spPr bwMode="auto">
            <a:xfrm>
              <a:off x="3571694" y="3118427"/>
              <a:ext cx="547033" cy="540000"/>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defTabSz="1218565">
                <a:defRPr/>
              </a:pPr>
              <a:endParaRPr lang="zh-CN" altLang="en-US" sz="2400" kern="0">
                <a:solidFill>
                  <a:sysClr val="windowText" lastClr="000000"/>
                </a:solidFill>
              </a:endParaRPr>
            </a:p>
          </p:txBody>
        </p:sp>
      </p:grpSp>
      <p:sp>
        <p:nvSpPr>
          <p:cNvPr id="42" name="矩形 41"/>
          <p:cNvSpPr/>
          <p:nvPr/>
        </p:nvSpPr>
        <p:spPr>
          <a:xfrm>
            <a:off x="7192268" y="1639806"/>
            <a:ext cx="3999244" cy="2072651"/>
          </a:xfrm>
          <a:prstGeom prst="rect">
            <a:avLst/>
          </a:prstGeom>
          <a:blipFill>
            <a:blip r:embed="rId3"/>
            <a:srcRect/>
            <a:stretch>
              <a:fillRect t="-1" b="-10903"/>
            </a:stretch>
          </a:blip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cxnSp>
        <p:nvCxnSpPr>
          <p:cNvPr id="43" name="直接连接符 42"/>
          <p:cNvCxnSpPr/>
          <p:nvPr/>
        </p:nvCxnSpPr>
        <p:spPr>
          <a:xfrm>
            <a:off x="7056525" y="3927066"/>
            <a:ext cx="4165877" cy="0"/>
          </a:xfrm>
          <a:prstGeom prst="line">
            <a:avLst/>
          </a:prstGeom>
          <a:noFill/>
          <a:ln w="2540" cap="flat" cmpd="sng" algn="ctr">
            <a:solidFill>
              <a:sysClr val="windowText" lastClr="000000"/>
            </a:solidFill>
            <a:prstDash val="dash"/>
            <a:headEnd type="oval"/>
            <a:tailEnd type="oval"/>
          </a:ln>
          <a:effectLst/>
        </p:spPr>
      </p:cxnSp>
      <p:sp>
        <p:nvSpPr>
          <p:cNvPr id="44" name="Rectangle 6"/>
          <p:cNvSpPr/>
          <p:nvPr/>
        </p:nvSpPr>
        <p:spPr>
          <a:xfrm>
            <a:off x="7024863" y="4004918"/>
            <a:ext cx="4352707" cy="1855897"/>
          </a:xfrm>
          <a:prstGeom prst="rect">
            <a:avLst/>
          </a:prstGeom>
        </p:spPr>
        <p:txBody>
          <a:bodyPr wrap="square" lIns="162499" tIns="81250" rIns="162499" bIns="81250">
            <a:spAutoFit/>
          </a:bodyPr>
          <a:lstStyle/>
          <a:p>
            <a:pPr algn="l">
              <a:lnSpc>
                <a:spcPct val="150000"/>
              </a:lnSpc>
            </a:pPr>
            <a:r>
              <a:rPr lang="zh-CN" altLang="en-US" sz="1465" dirty="0">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此处添加文字内容此处添加文字内容此处添加文字内容此处添加</a:t>
            </a:r>
          </a:p>
        </p:txBody>
      </p:sp>
    </p:spTree>
  </p:cSld>
  <p:clrMapOvr>
    <a:masterClrMapping/>
  </p:clrMapOvr>
  <mc:AlternateContent xmlns:mc="http://schemas.openxmlformats.org/markup-compatibility/2006" xmlns:p14="http://schemas.microsoft.com/office/powerpoint/2010/main">
    <mc:Choice Requires="p14">
      <p:transition spd="slow" p14:dur="1500" advTm="4616">
        <p:random/>
      </p:transition>
    </mc:Choice>
    <mc:Fallback xmlns="">
      <p:transition spd="slow" advTm="461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 fill="hold"/>
                                        <p:tgtEl>
                                          <p:spTgt spid="30"/>
                                        </p:tgtEl>
                                        <p:attrNameLst>
                                          <p:attrName>ppt_w</p:attrName>
                                        </p:attrNameLst>
                                      </p:cBhvr>
                                      <p:tavLst>
                                        <p:tav tm="0">
                                          <p:val>
                                            <p:fltVal val="0"/>
                                          </p:val>
                                        </p:tav>
                                        <p:tav tm="100000">
                                          <p:val>
                                            <p:strVal val="#ppt_w"/>
                                          </p:val>
                                        </p:tav>
                                      </p:tavLst>
                                    </p:anim>
                                    <p:anim calcmode="lin" valueType="num">
                                      <p:cBhvr>
                                        <p:cTn id="8" dur="200" fill="hold"/>
                                        <p:tgtEl>
                                          <p:spTgt spid="30"/>
                                        </p:tgtEl>
                                        <p:attrNameLst>
                                          <p:attrName>ppt_h</p:attrName>
                                        </p:attrNameLst>
                                      </p:cBhvr>
                                      <p:tavLst>
                                        <p:tav tm="0">
                                          <p:val>
                                            <p:fltVal val="0"/>
                                          </p:val>
                                        </p:tav>
                                        <p:tav tm="100000">
                                          <p:val>
                                            <p:strVal val="#ppt_h"/>
                                          </p:val>
                                        </p:tav>
                                      </p:tavLst>
                                    </p:anim>
                                    <p:animEffect transition="in" filter="fade">
                                      <p:cBhvr>
                                        <p:cTn id="9" dur="200"/>
                                        <p:tgtEl>
                                          <p:spTgt spid="30"/>
                                        </p:tgtEl>
                                      </p:cBhvr>
                                    </p:animEffect>
                                  </p:childTnLst>
                                </p:cTn>
                              </p:par>
                              <p:par>
                                <p:cTn id="10" presetID="6" presetClass="emph" presetSubtype="0" autoRev="1" fill="hold" nodeType="withEffect">
                                  <p:stCondLst>
                                    <p:cond delay="150"/>
                                  </p:stCondLst>
                                  <p:childTnLst>
                                    <p:animScale>
                                      <p:cBhvr>
                                        <p:cTn id="11" dur="100" fill="hold"/>
                                        <p:tgtEl>
                                          <p:spTgt spid="30"/>
                                        </p:tgtEl>
                                      </p:cBhvr>
                                      <p:by x="130000" y="13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200" fill="hold"/>
                                        <p:tgtEl>
                                          <p:spTgt spid="34"/>
                                        </p:tgtEl>
                                        <p:attrNameLst>
                                          <p:attrName>ppt_w</p:attrName>
                                        </p:attrNameLst>
                                      </p:cBhvr>
                                      <p:tavLst>
                                        <p:tav tm="0">
                                          <p:val>
                                            <p:fltVal val="0"/>
                                          </p:val>
                                        </p:tav>
                                        <p:tav tm="100000">
                                          <p:val>
                                            <p:strVal val="#ppt_w"/>
                                          </p:val>
                                        </p:tav>
                                      </p:tavLst>
                                    </p:anim>
                                    <p:anim calcmode="lin" valueType="num">
                                      <p:cBhvr>
                                        <p:cTn id="16" dur="200" fill="hold"/>
                                        <p:tgtEl>
                                          <p:spTgt spid="34"/>
                                        </p:tgtEl>
                                        <p:attrNameLst>
                                          <p:attrName>ppt_h</p:attrName>
                                        </p:attrNameLst>
                                      </p:cBhvr>
                                      <p:tavLst>
                                        <p:tav tm="0">
                                          <p:val>
                                            <p:fltVal val="0"/>
                                          </p:val>
                                        </p:tav>
                                        <p:tav tm="100000">
                                          <p:val>
                                            <p:strVal val="#ppt_h"/>
                                          </p:val>
                                        </p:tav>
                                      </p:tavLst>
                                    </p:anim>
                                    <p:animEffect transition="in" filter="fade">
                                      <p:cBhvr>
                                        <p:cTn id="17" dur="200"/>
                                        <p:tgtEl>
                                          <p:spTgt spid="34"/>
                                        </p:tgtEl>
                                      </p:cBhvr>
                                    </p:animEffect>
                                  </p:childTnLst>
                                </p:cTn>
                              </p:par>
                              <p:par>
                                <p:cTn id="18" presetID="6" presetClass="emph" presetSubtype="0" autoRev="1" fill="hold" nodeType="withEffect">
                                  <p:stCondLst>
                                    <p:cond delay="150"/>
                                  </p:stCondLst>
                                  <p:childTnLst>
                                    <p:animScale>
                                      <p:cBhvr>
                                        <p:cTn id="19" dur="100" fill="hold"/>
                                        <p:tgtEl>
                                          <p:spTgt spid="34"/>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200" fill="hold"/>
                                        <p:tgtEl>
                                          <p:spTgt spid="38"/>
                                        </p:tgtEl>
                                        <p:attrNameLst>
                                          <p:attrName>ppt_w</p:attrName>
                                        </p:attrNameLst>
                                      </p:cBhvr>
                                      <p:tavLst>
                                        <p:tav tm="0">
                                          <p:val>
                                            <p:fltVal val="0"/>
                                          </p:val>
                                        </p:tav>
                                        <p:tav tm="100000">
                                          <p:val>
                                            <p:strVal val="#ppt_w"/>
                                          </p:val>
                                        </p:tav>
                                      </p:tavLst>
                                    </p:anim>
                                    <p:anim calcmode="lin" valueType="num">
                                      <p:cBhvr>
                                        <p:cTn id="24" dur="200" fill="hold"/>
                                        <p:tgtEl>
                                          <p:spTgt spid="38"/>
                                        </p:tgtEl>
                                        <p:attrNameLst>
                                          <p:attrName>ppt_h</p:attrName>
                                        </p:attrNameLst>
                                      </p:cBhvr>
                                      <p:tavLst>
                                        <p:tav tm="0">
                                          <p:val>
                                            <p:fltVal val="0"/>
                                          </p:val>
                                        </p:tav>
                                        <p:tav tm="100000">
                                          <p:val>
                                            <p:strVal val="#ppt_h"/>
                                          </p:val>
                                        </p:tav>
                                      </p:tavLst>
                                    </p:anim>
                                    <p:animEffect transition="in" filter="fade">
                                      <p:cBhvr>
                                        <p:cTn id="25" dur="200"/>
                                        <p:tgtEl>
                                          <p:spTgt spid="38"/>
                                        </p:tgtEl>
                                      </p:cBhvr>
                                    </p:animEffect>
                                  </p:childTnLst>
                                </p:cTn>
                              </p:par>
                              <p:par>
                                <p:cTn id="26" presetID="6" presetClass="emph" presetSubtype="0" autoRev="1" fill="hold" nodeType="withEffect">
                                  <p:stCondLst>
                                    <p:cond delay="150"/>
                                  </p:stCondLst>
                                  <p:childTnLst>
                                    <p:animScale>
                                      <p:cBhvr>
                                        <p:cTn id="27" dur="100" fill="hold"/>
                                        <p:tgtEl>
                                          <p:spTgt spid="38"/>
                                        </p:tgtEl>
                                      </p:cBhvr>
                                      <p:by x="130000" y="130000"/>
                                    </p:animScale>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1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35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45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par>
                          <p:cTn id="55" fill="hold">
                            <p:stCondLst>
                              <p:cond delay="3000"/>
                            </p:stCondLst>
                            <p:childTnLst>
                              <p:par>
                                <p:cTn id="56" presetID="2" presetClass="entr" presetSubtype="4" decel="10000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ppt_x"/>
                                          </p:val>
                                        </p:tav>
                                        <p:tav tm="100000">
                                          <p:val>
                                            <p:strVal val="#ppt_x"/>
                                          </p:val>
                                        </p:tav>
                                      </p:tavLst>
                                    </p:anim>
                                    <p:anim calcmode="lin" valueType="num">
                                      <p:cBhvr additive="base">
                                        <p:cTn id="59" dur="75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42"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dirty="0">
                <a:solidFill>
                  <a:srgbClr val="FFFF00"/>
                </a:solidFill>
                <a:latin typeface="微软雅黑" panose="020B0503020204020204" pitchFamily="34" charset="-122"/>
                <a:ea typeface="微软雅黑" panose="020B0503020204020204" pitchFamily="34" charset="-122"/>
              </a:rPr>
              <a:t>第二部分</a:t>
            </a: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11811" y="1522826"/>
            <a:ext cx="695365" cy="4815507"/>
            <a:chOff x="4160049" y="1274619"/>
            <a:chExt cx="695459" cy="4816157"/>
          </a:xfrm>
        </p:grpSpPr>
        <p:sp>
          <p:nvSpPr>
            <p:cNvPr id="4" name="Rectangle 4"/>
            <p:cNvSpPr/>
            <p:nvPr/>
          </p:nvSpPr>
          <p:spPr>
            <a:xfrm>
              <a:off x="4160049" y="1274619"/>
              <a:ext cx="695459" cy="4059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grpSp>
        <p:nvGrpSpPr>
          <p:cNvPr id="7" name="Group 7"/>
          <p:cNvGrpSpPr/>
          <p:nvPr/>
        </p:nvGrpSpPr>
        <p:grpSpPr>
          <a:xfrm>
            <a:off x="5013904" y="3952302"/>
            <a:ext cx="1393270" cy="1338592"/>
            <a:chOff x="5013756" y="3958570"/>
            <a:chExt cx="1393459" cy="1338773"/>
          </a:xfrm>
        </p:grpSpPr>
        <p:sp>
          <p:nvSpPr>
            <p:cNvPr id="8" name="Diamond 8"/>
            <p:cNvSpPr/>
            <p:nvPr/>
          </p:nvSpPr>
          <p:spPr>
            <a:xfrm>
              <a:off x="5013756" y="3958570"/>
              <a:ext cx="1393459" cy="133877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5711811" y="1522825"/>
            <a:ext cx="1393270" cy="1338592"/>
            <a:chOff x="5711758" y="1528765"/>
            <a:chExt cx="1393459" cy="1338773"/>
          </a:xfrm>
        </p:grpSpPr>
        <p:sp>
          <p:nvSpPr>
            <p:cNvPr id="13" name="Diamond 13"/>
            <p:cNvSpPr/>
            <p:nvPr/>
          </p:nvSpPr>
          <p:spPr>
            <a:xfrm>
              <a:off x="5711758" y="1528765"/>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1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5710541" y="3154483"/>
            <a:ext cx="1393270" cy="1338592"/>
            <a:chOff x="5710487" y="3160643"/>
            <a:chExt cx="1393459" cy="1338773"/>
          </a:xfrm>
        </p:grpSpPr>
        <p:sp>
          <p:nvSpPr>
            <p:cNvPr id="16" name="Diamond 16"/>
            <p:cNvSpPr/>
            <p:nvPr/>
          </p:nvSpPr>
          <p:spPr>
            <a:xfrm>
              <a:off x="5710487" y="3160643"/>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5013904" y="2338654"/>
            <a:ext cx="1393270" cy="1338592"/>
            <a:chOff x="5013757" y="2344704"/>
            <a:chExt cx="1393459" cy="1338773"/>
          </a:xfrm>
        </p:grpSpPr>
        <p:sp>
          <p:nvSpPr>
            <p:cNvPr id="22" name="Diamond 22"/>
            <p:cNvSpPr/>
            <p:nvPr/>
          </p:nvSpPr>
          <p:spPr>
            <a:xfrm>
              <a:off x="5013757" y="2344704"/>
              <a:ext cx="1393459" cy="1338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3336260" y="2786070"/>
            <a:ext cx="1415772" cy="338426"/>
          </a:xfrm>
          <a:prstGeom prst="rect">
            <a:avLst/>
          </a:prstGeom>
          <a:noFill/>
        </p:spPr>
        <p:txBody>
          <a:bodyPr wrap="none" rtlCol="0">
            <a:spAutoFit/>
          </a:bodyPr>
          <a:lstStyle/>
          <a:p>
            <a:pPr algn="r"/>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44" name="TextBox 43"/>
          <p:cNvSpPr txBox="1"/>
          <p:nvPr/>
        </p:nvSpPr>
        <p:spPr>
          <a:xfrm>
            <a:off x="1443025" y="3100042"/>
            <a:ext cx="3288689" cy="543482"/>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dirty="0">
              <a:solidFill>
                <a:srgbClr val="1C1C1C"/>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336260" y="4214525"/>
            <a:ext cx="1415772" cy="338426"/>
          </a:xfrm>
          <a:prstGeom prst="rect">
            <a:avLst/>
          </a:prstGeom>
          <a:noFill/>
        </p:spPr>
        <p:txBody>
          <a:bodyPr wrap="none" rtlCol="0">
            <a:spAutoFit/>
          </a:bodyPr>
          <a:lstStyle/>
          <a:p>
            <a:pPr algn="r"/>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46" name="TextBox 45"/>
          <p:cNvSpPr txBox="1"/>
          <p:nvPr/>
        </p:nvSpPr>
        <p:spPr>
          <a:xfrm>
            <a:off x="1443025" y="4528497"/>
            <a:ext cx="3288689" cy="543482"/>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dirty="0">
              <a:solidFill>
                <a:srgbClr val="1C1C1C"/>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240051" y="1859984"/>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48" name="TextBox 47"/>
          <p:cNvSpPr txBox="1"/>
          <p:nvPr/>
        </p:nvSpPr>
        <p:spPr>
          <a:xfrm>
            <a:off x="7240051" y="2173957"/>
            <a:ext cx="3288689" cy="543482"/>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dirty="0">
              <a:solidFill>
                <a:srgbClr val="1C1C1C"/>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7240051" y="3288439"/>
            <a:ext cx="1415772" cy="338426"/>
          </a:xfrm>
          <a:prstGeom prst="rect">
            <a:avLst/>
          </a:prstGeom>
          <a:noFill/>
        </p:spPr>
        <p:txBody>
          <a:bodyPr wrap="non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7240051" y="3602412"/>
            <a:ext cx="3288689" cy="543482"/>
          </a:xfrm>
          <a:prstGeom prst="rect">
            <a:avLst/>
          </a:prstGeom>
          <a:noFill/>
        </p:spPr>
        <p:txBody>
          <a:bodyPr wrap="square" rtlCol="0">
            <a:spAutoFit/>
          </a:bodyPr>
          <a:lstStyle/>
          <a:p>
            <a:pPr algn="l"/>
            <a:r>
              <a:rPr lang="zh-CN" altLang="en-US" sz="1465" dirty="0">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5116">
        <p14:prism/>
      </p:transition>
    </mc:Choice>
    <mc:Fallback xmlns="">
      <p:transition spd="slow" advTm="51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76861E9-55CA-426D-B41D-049604ECF381"/>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
      <a:dk1>
        <a:sysClr val="windowText" lastClr="000000"/>
      </a:dk1>
      <a:lt1>
        <a:sysClr val="window" lastClr="FFFFFF"/>
      </a:lt1>
      <a:dk2>
        <a:srgbClr val="000000"/>
      </a:dk2>
      <a:lt2>
        <a:srgbClr val="FFFFFF"/>
      </a:lt2>
      <a:accent1>
        <a:srgbClr val="C00000"/>
      </a:accent1>
      <a:accent2>
        <a:srgbClr val="FFC000"/>
      </a:accent2>
      <a:accent3>
        <a:srgbClr val="C00000"/>
      </a:accent3>
      <a:accent4>
        <a:srgbClr val="FFC000"/>
      </a:accent4>
      <a:accent5>
        <a:srgbClr val="C00000"/>
      </a:accent5>
      <a:accent6>
        <a:srgbClr val="FFC000"/>
      </a:accent6>
      <a:hlink>
        <a:srgbClr val="C00000"/>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2199</Words>
  <Application>Microsoft Office PowerPoint</Application>
  <PresentationFormat>宽屏</PresentationFormat>
  <Paragraphs>309</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Gill Sans</vt:lpstr>
      <vt:lpstr>Segoe</vt:lpstr>
      <vt:lpstr>Univers LT 59 UltraCondensed</vt:lpstr>
      <vt:lpstr>方正超粗黑_GBK</vt:lpstr>
      <vt:lpstr>李旭科书法</vt:lpstr>
      <vt:lpstr>微软雅黑</vt:lpstr>
      <vt:lpstr>Arial</vt:lpstr>
      <vt:lpstr>Arial Black</vt:lpstr>
      <vt:lpstr>Arial Rounded MT Bold</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2017-09-28T12:03:00Z</dcterms:created>
  <dcterms:modified xsi:type="dcterms:W3CDTF">2021-01-05T07:48:03Z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