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589"/>
    <a:srgbClr val="B2313D"/>
    <a:srgbClr val="E6A5C9"/>
    <a:srgbClr val="357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hemeOverride" Target="../theme/themeOverrid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rgbClr val="25C0B7"/>
            </a:solidFill>
          </c:spPr>
          <c:dPt>
            <c:idx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1-F154-4B8B-8F4E-78261E9542C2}"/>
              </c:ext>
            </c:extLst>
          </c:dPt>
          <c:dPt>
            <c:idx val="1"/>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3-F154-4B8B-8F4E-78261E9542C2}"/>
              </c:ext>
            </c:extLst>
          </c:dPt>
          <c:dPt>
            <c:idx val="2"/>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5-F154-4B8B-8F4E-78261E9542C2}"/>
              </c:ext>
            </c:extLst>
          </c:dPt>
          <c:dPt>
            <c:idx val="3"/>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7-F154-4B8B-8F4E-78261E9542C2}"/>
              </c:ext>
            </c:extLst>
          </c:dPt>
          <c:dLbls>
            <c:dLbl>
              <c:idx val="0"/>
              <c:tx>
                <c:rich>
                  <a:bodyPr/>
                  <a:lstStyle/>
                  <a:p>
                    <a:r>
                      <a:rPr lang="en-US" altLang="en-US"/>
                      <a:t> 90</a:t>
                    </a:r>
                    <a:endParaRPr lang="en-US" altLang="en-US" dirty="0"/>
                  </a:p>
                </c:rich>
              </c:tx>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F154-4B8B-8F4E-78261E9542C2}"/>
                </c:ext>
              </c:extLst>
            </c:dLbl>
            <c:dLbl>
              <c:idx val="2"/>
              <c:tx>
                <c:rich>
                  <a:bodyPr/>
                  <a:lstStyle/>
                  <a:p>
                    <a:r>
                      <a:rPr lang="en-US" altLang="en-US" dirty="0"/>
                      <a:t> 12</a:t>
                    </a:r>
                  </a:p>
                </c:rich>
              </c:tx>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F154-4B8B-8F4E-78261E9542C2}"/>
                </c:ext>
              </c:extLst>
            </c:dLbl>
            <c:dLbl>
              <c:idx val="3"/>
              <c:tx>
                <c:rich>
                  <a:bodyPr/>
                  <a:lstStyle/>
                  <a:p>
                    <a:r>
                      <a:rPr lang="en-US" altLang="en-US"/>
                      <a:t> 3</a:t>
                    </a:r>
                    <a:endParaRPr lang="en-US" altLang="en-US" dirty="0"/>
                  </a:p>
                </c:rich>
              </c:tx>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F154-4B8B-8F4E-78261E9542C2}"/>
                </c:ext>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mn-lt"/>
                    <a:ea typeface="+mn-ea"/>
                    <a:cs typeface="+mn-cs"/>
                  </a:defRPr>
                </a:pPr>
                <a:endParaRPr lang="zh-CN"/>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60</c:v>
                </c:pt>
                <c:pt idx="1">
                  <c:v>20</c:v>
                </c:pt>
                <c:pt idx="2">
                  <c:v>12</c:v>
                </c:pt>
                <c:pt idx="3">
                  <c:v>8</c:v>
                </c:pt>
              </c:numCache>
            </c:numRef>
          </c:val>
          <c:extLst>
            <c:ext xmlns:c16="http://schemas.microsoft.com/office/drawing/2014/chart" uri="{C3380CC4-5D6E-409C-BE32-E72D297353CC}">
              <c16:uniqueId val="{00000008-F154-4B8B-8F4E-78261E9542C2}"/>
            </c:ext>
          </c:extLst>
        </c:ser>
        <c:dLbls>
          <c:showLegendKey val="0"/>
          <c:showVal val="1"/>
          <c:showCatName val="1"/>
          <c:showSerName val="0"/>
          <c:showPercent val="0"/>
          <c:showBubbleSize val="0"/>
          <c:showLeaderLines val="1"/>
        </c:dLbls>
        <c:firstSliceAng val="0"/>
        <c:holeSize val="75"/>
      </c:doughnutChart>
    </c:plotArea>
    <c:plotVisOnly val="1"/>
    <c:dispBlanksAs val="gap"/>
    <c:showDLblsOverMax val="0"/>
  </c:chart>
  <c:txPr>
    <a:bodyPr/>
    <a:lstStyle/>
    <a:p>
      <a:pPr>
        <a:defRPr lang="zh-CN" sz="1800"/>
      </a:pPr>
      <a:endParaRPr lang="zh-CN"/>
    </a:p>
  </c:txPr>
  <c:externalData r:id="rId4">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0.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5.jpeg"/><Relationship Id="rId5" Type="http://schemas.openxmlformats.org/officeDocument/2006/relationships/image" Target="../media/image12.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D53"/>
          <p:cNvPicPr>
            <a:picLocks noChangeAspect="1"/>
          </p:cNvPicPr>
          <p:nvPr/>
        </p:nvPicPr>
        <p:blipFill>
          <a:blip r:embed="rId3"/>
          <a:stretch>
            <a:fillRect/>
          </a:stretch>
        </p:blipFill>
        <p:spPr>
          <a:xfrm>
            <a:off x="7823200" y="466725"/>
            <a:ext cx="2982595" cy="4408170"/>
          </a:xfrm>
          <a:prstGeom prst="rect">
            <a:avLst/>
          </a:prstGeom>
        </p:spPr>
      </p:pic>
      <p:sp>
        <p:nvSpPr>
          <p:cNvPr id="9" name="文本框 8"/>
          <p:cNvSpPr txBox="1"/>
          <p:nvPr/>
        </p:nvSpPr>
        <p:spPr>
          <a:xfrm>
            <a:off x="8172450" y="2537460"/>
            <a:ext cx="548640" cy="1981835"/>
          </a:xfrm>
          <a:prstGeom prst="rect">
            <a:avLst/>
          </a:prstGeom>
          <a:noFill/>
        </p:spPr>
        <p:txBody>
          <a:bodyPr vert="eaVert" wrap="square" rtlCol="0">
            <a:spAutoFit/>
          </a:bodyPr>
          <a:lstStyle/>
          <a:p>
            <a:pPr algn="l">
              <a:lnSpc>
                <a:spcPct val="100000"/>
              </a:lnSpc>
            </a:pPr>
            <a:r>
              <a:rPr lang="zh-CN" altLang="en-US" sz="2400" dirty="0">
                <a:solidFill>
                  <a:srgbClr val="FF0000"/>
                </a:solidFill>
                <a:latin typeface="楷体" panose="02010609060101010101" charset="-122"/>
                <a:ea typeface="楷体" panose="02010609060101010101" charset="-122"/>
              </a:rPr>
              <a:t>【清正廉洁】</a:t>
            </a:r>
          </a:p>
        </p:txBody>
      </p:sp>
      <p:sp>
        <p:nvSpPr>
          <p:cNvPr id="3" name="文本框 2"/>
          <p:cNvSpPr txBox="1"/>
          <p:nvPr/>
        </p:nvSpPr>
        <p:spPr>
          <a:xfrm>
            <a:off x="7120890" y="2966720"/>
            <a:ext cx="1188720" cy="3366770"/>
          </a:xfrm>
          <a:prstGeom prst="rect">
            <a:avLst/>
          </a:prstGeom>
          <a:noFill/>
        </p:spPr>
        <p:txBody>
          <a:bodyPr vert="eaVert" wrap="square" rtlCol="0">
            <a:spAutoFit/>
          </a:bodyPr>
          <a:lstStyle/>
          <a:p>
            <a:pPr algn="l">
              <a:lnSpc>
                <a:spcPct val="110000"/>
              </a:lnSpc>
            </a:pPr>
            <a:r>
              <a:rPr lang="zh-CN" altLang="en-US" sz="2000" dirty="0">
                <a:solidFill>
                  <a:schemeClr val="tx1"/>
                </a:solidFill>
                <a:latin typeface="楷体" panose="02010609060101010101" charset="-122"/>
                <a:ea typeface="楷体" panose="02010609060101010101" charset="-122"/>
              </a:rPr>
              <a:t>为国为民为天下;</a:t>
            </a:r>
          </a:p>
          <a:p>
            <a:pPr algn="l">
              <a:lnSpc>
                <a:spcPct val="110000"/>
              </a:lnSpc>
            </a:pPr>
            <a:r>
              <a:rPr lang="zh-CN" altLang="en-US" sz="2000" dirty="0">
                <a:solidFill>
                  <a:schemeClr val="tx1"/>
                </a:solidFill>
                <a:latin typeface="楷体" panose="02010609060101010101" charset="-122"/>
                <a:ea typeface="楷体" panose="02010609060101010101" charset="-122"/>
              </a:rPr>
              <a:t>秉公办事,</a:t>
            </a:r>
          </a:p>
          <a:p>
            <a:pPr algn="l">
              <a:lnSpc>
                <a:spcPct val="110000"/>
              </a:lnSpc>
            </a:pPr>
            <a:r>
              <a:rPr lang="zh-CN" altLang="en-US" sz="2000" dirty="0">
                <a:solidFill>
                  <a:schemeClr val="tx1"/>
                </a:solidFill>
                <a:latin typeface="楷体" panose="02010609060101010101" charset="-122"/>
                <a:ea typeface="楷体" panose="02010609060101010101" charset="-122"/>
              </a:rPr>
              <a:t>利己利人利苍生。</a:t>
            </a:r>
          </a:p>
        </p:txBody>
      </p:sp>
      <p:cxnSp>
        <p:nvCxnSpPr>
          <p:cNvPr id="4" name="直接连接符 3"/>
          <p:cNvCxnSpPr/>
          <p:nvPr/>
        </p:nvCxnSpPr>
        <p:spPr>
          <a:xfrm>
            <a:off x="7893050" y="3007360"/>
            <a:ext cx="0" cy="207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547610" y="3007360"/>
            <a:ext cx="0" cy="207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199630" y="3007360"/>
            <a:ext cx="0" cy="207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186420" y="3007360"/>
            <a:ext cx="0" cy="207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758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 calcmode="lin" valueType="num">
                                      <p:cBhvr>
                                        <p:cTn id="15"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9"/>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Effect transition="in" filter="fade">
                                      <p:cBhvr>
                                        <p:cTn id="38" dur="1000"/>
                                        <p:tgtEl>
                                          <p:spTgt spid="10"/>
                                        </p:tgtEl>
                                      </p:cBhvr>
                                    </p:animEffect>
                                  </p:childTnLst>
                                </p:cTn>
                              </p:par>
                            </p:childTnLst>
                          </p:cTn>
                        </p:par>
                        <p:par>
                          <p:cTn id="39" fill="hold">
                            <p:stCondLst>
                              <p:cond delay="3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3" dur="1000" fill="hold"/>
                                        <p:tgtEl>
                                          <p:spTgt spid="3"/>
                                        </p:tgtEl>
                                        <p:attrNameLst>
                                          <p:attrName>ppt_y</p:attrName>
                                        </p:attrNameLst>
                                      </p:cBhvr>
                                      <p:tavLst>
                                        <p:tav tm="0">
                                          <p:val>
                                            <p:strVal val="#ppt_y"/>
                                          </p:val>
                                        </p:tav>
                                        <p:tav tm="100000">
                                          <p:val>
                                            <p:strVal val="#ppt_y"/>
                                          </p:val>
                                        </p:tav>
                                      </p:tavLst>
                                    </p:anim>
                                    <p:anim calcmode="lin" valueType="num">
                                      <p:cBhvr>
                                        <p:cTn id="44"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5"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566194" y="1651554"/>
            <a:ext cx="1241128" cy="1199492"/>
          </a:xfrm>
          <a:prstGeom prst="roundRect">
            <a:avLst>
              <a:gd name="adj" fmla="val 7442"/>
            </a:avLst>
          </a:prstGeom>
          <a:blipFill>
            <a:blip r:embed="rId3"/>
            <a:stretch>
              <a:fillRect/>
            </a:stretch>
          </a:blipFill>
          <a:ln w="25400" cap="flat" cmpd="sng" algn="ctr">
            <a:noFill/>
            <a:prstDash val="solid"/>
          </a:ln>
          <a:effectLst/>
        </p:spPr>
        <p:txBody>
          <a:bodyPr rtlCol="0" anchor="ctr"/>
          <a:lstStyle/>
          <a:p>
            <a:pPr algn="ctr" defTabSz="1218565">
              <a:defRPr/>
            </a:pPr>
            <a:endParaRPr lang="en-US" kern="0">
              <a:solidFill>
                <a:srgbClr val="00B0F0"/>
              </a:solidFill>
              <a:latin typeface="Verdana" panose="020B0604030504040204"/>
              <a:ea typeface="微软雅黑" panose="020B0503020204020204" charset="-122"/>
            </a:endParaRPr>
          </a:p>
        </p:txBody>
      </p:sp>
      <p:sp>
        <p:nvSpPr>
          <p:cNvPr id="8" name="Rounded Rectangle 7"/>
          <p:cNvSpPr/>
          <p:nvPr/>
        </p:nvSpPr>
        <p:spPr>
          <a:xfrm>
            <a:off x="2588122" y="4135827"/>
            <a:ext cx="1241128" cy="1199492"/>
          </a:xfrm>
          <a:prstGeom prst="roundRect">
            <a:avLst>
              <a:gd name="adj" fmla="val 7442"/>
            </a:avLst>
          </a:prstGeom>
          <a:blipFill>
            <a:blip r:embed="rId4"/>
            <a:stretch>
              <a:fillRect/>
            </a:stretch>
          </a:blipFill>
          <a:ln w="25400" cap="flat" cmpd="sng" algn="ctr">
            <a:noFill/>
            <a:prstDash val="solid"/>
          </a:ln>
          <a:effectLst/>
        </p:spPr>
        <p:txBody>
          <a:bodyPr rtlCol="0" anchor="ctr"/>
          <a:lstStyle/>
          <a:p>
            <a:pPr algn="ctr" defTabSz="1218565">
              <a:defRPr/>
            </a:pPr>
            <a:endParaRPr lang="en-US" kern="0">
              <a:solidFill>
                <a:sysClr val="window" lastClr="FFFFFF"/>
              </a:solidFill>
              <a:latin typeface="Verdana" panose="020B0604030504040204"/>
              <a:ea typeface="微软雅黑" panose="020B0503020204020204" charset="-122"/>
            </a:endParaRPr>
          </a:p>
        </p:txBody>
      </p:sp>
      <p:sp>
        <p:nvSpPr>
          <p:cNvPr id="9" name="Rounded Rectangle 8"/>
          <p:cNvSpPr/>
          <p:nvPr/>
        </p:nvSpPr>
        <p:spPr>
          <a:xfrm>
            <a:off x="7566522" y="1651554"/>
            <a:ext cx="1241128" cy="1199492"/>
          </a:xfrm>
          <a:prstGeom prst="roundRect">
            <a:avLst>
              <a:gd name="adj" fmla="val 7442"/>
            </a:avLst>
          </a:prstGeom>
          <a:blipFill>
            <a:blip r:embed="rId4"/>
            <a:stretch>
              <a:fillRect/>
            </a:stretch>
          </a:blipFill>
          <a:ln w="25400" cap="flat" cmpd="sng" algn="ctr">
            <a:noFill/>
            <a:prstDash val="solid"/>
          </a:ln>
          <a:effectLst/>
        </p:spPr>
        <p:txBody>
          <a:bodyPr rtlCol="0" anchor="ctr"/>
          <a:lstStyle/>
          <a:p>
            <a:pPr algn="ctr" defTabSz="1218565">
              <a:defRPr/>
            </a:pPr>
            <a:endParaRPr lang="en-US" kern="0">
              <a:solidFill>
                <a:sysClr val="window" lastClr="FFFFFF"/>
              </a:solidFill>
              <a:latin typeface="Verdana" panose="020B0604030504040204"/>
              <a:ea typeface="微软雅黑" panose="020B0503020204020204" charset="-122"/>
            </a:endParaRPr>
          </a:p>
        </p:txBody>
      </p:sp>
      <p:sp>
        <p:nvSpPr>
          <p:cNvPr id="10" name="Rounded Rectangle 9"/>
          <p:cNvSpPr/>
          <p:nvPr/>
        </p:nvSpPr>
        <p:spPr>
          <a:xfrm>
            <a:off x="7566522" y="4135827"/>
            <a:ext cx="1241128" cy="1199492"/>
          </a:xfrm>
          <a:prstGeom prst="roundRect">
            <a:avLst>
              <a:gd name="adj" fmla="val 7442"/>
            </a:avLst>
          </a:prstGeom>
          <a:blipFill>
            <a:blip r:embed="rId3"/>
            <a:stretch>
              <a:fillRect/>
            </a:stretch>
          </a:blipFill>
          <a:ln w="25400" cap="flat" cmpd="sng" algn="ctr">
            <a:noFill/>
            <a:prstDash val="solid"/>
          </a:ln>
          <a:effectLst/>
        </p:spPr>
        <p:txBody>
          <a:bodyPr rtlCol="0" anchor="ctr"/>
          <a:lstStyle/>
          <a:p>
            <a:pPr algn="ctr" defTabSz="1218565">
              <a:defRPr/>
            </a:pPr>
            <a:endParaRPr lang="en-US" kern="0">
              <a:solidFill>
                <a:sysClr val="window" lastClr="FFFFFF"/>
              </a:solidFill>
              <a:latin typeface="Verdana" panose="020B0604030504040204"/>
              <a:ea typeface="微软雅黑" panose="020B0503020204020204" charset="-122"/>
            </a:endParaRPr>
          </a:p>
        </p:txBody>
      </p:sp>
      <p:sp>
        <p:nvSpPr>
          <p:cNvPr id="11" name="Rectangle 10"/>
          <p:cNvSpPr/>
          <p:nvPr/>
        </p:nvSpPr>
        <p:spPr>
          <a:xfrm>
            <a:off x="8887323" y="4043197"/>
            <a:ext cx="2438400" cy="1169679"/>
          </a:xfrm>
          <a:prstGeom prst="rect">
            <a:avLst/>
          </a:prstGeom>
        </p:spPr>
        <p:txBody>
          <a:bodyPr wrap="square">
            <a:spAutoFit/>
          </a:bodyPr>
          <a:lstStyle/>
          <a:p>
            <a:pPr defTabSz="1218565">
              <a:lnSpc>
                <a:spcPct val="150000"/>
              </a:lnSpc>
              <a:defRPr/>
            </a:pPr>
            <a:r>
              <a:rPr lang="zh-CN" altLang="en-US" sz="1865" b="1" kern="0" dirty="0">
                <a:solidFill>
                  <a:srgbClr val="B3343F"/>
                </a:solidFill>
                <a:latin typeface="微软雅黑" panose="020B0503020204020204" charset="-122"/>
                <a:ea typeface="微软雅黑" panose="020B0503020204020204" charset="-122"/>
                <a:cs typeface="Open Sans" panose="020B0606030504020204" pitchFamily="34" charset="0"/>
              </a:rPr>
              <a:t>单击此处添加标题</a:t>
            </a:r>
          </a:p>
          <a:p>
            <a:pPr defTabSz="1218565">
              <a:lnSpc>
                <a:spcPct val="150000"/>
              </a:lnSpc>
              <a:defRPr/>
            </a:pPr>
            <a:r>
              <a:rPr lang="zh-CN" altLang="en-US" sz="1400" kern="0" dirty="0">
                <a:solidFill>
                  <a:sysClr val="windowText" lastClr="000000">
                    <a:lumMod val="75000"/>
                    <a:lumOff val="25000"/>
                  </a:sysClr>
                </a:solidFill>
                <a:latin typeface="微软雅黑" panose="020B0503020204020204" charset="-122"/>
                <a:ea typeface="微软雅黑" panose="020B0503020204020204" charset="-122"/>
                <a:cs typeface="Open Sans" panose="020B0606030504020204"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charset="-122"/>
              <a:ea typeface="微软雅黑" panose="020B0503020204020204" charset="-122"/>
              <a:cs typeface="Open Sans" panose="020B0606030504020204" pitchFamily="34" charset="0"/>
            </a:endParaRPr>
          </a:p>
        </p:txBody>
      </p:sp>
      <p:cxnSp>
        <p:nvCxnSpPr>
          <p:cNvPr id="12" name="Straight Connector 12"/>
          <p:cNvCxnSpPr/>
          <p:nvPr/>
        </p:nvCxnSpPr>
        <p:spPr>
          <a:xfrm flipH="1" flipV="1">
            <a:off x="3807322" y="2851046"/>
            <a:ext cx="865837" cy="641185"/>
          </a:xfrm>
          <a:prstGeom prst="line">
            <a:avLst/>
          </a:prstGeom>
          <a:noFill/>
          <a:ln w="12700" cap="flat" cmpd="sng" algn="ctr">
            <a:solidFill>
              <a:srgbClr val="7F7F7F"/>
            </a:solidFill>
            <a:prstDash val="solid"/>
          </a:ln>
          <a:effectLst/>
        </p:spPr>
      </p:cxnSp>
      <p:cxnSp>
        <p:nvCxnSpPr>
          <p:cNvPr id="13" name="Straight Connector 14"/>
          <p:cNvCxnSpPr/>
          <p:nvPr/>
        </p:nvCxnSpPr>
        <p:spPr>
          <a:xfrm flipH="1">
            <a:off x="3829250" y="3492231"/>
            <a:ext cx="843909" cy="643596"/>
          </a:xfrm>
          <a:prstGeom prst="line">
            <a:avLst/>
          </a:prstGeom>
          <a:noFill/>
          <a:ln w="12700" cap="flat" cmpd="sng" algn="ctr">
            <a:solidFill>
              <a:srgbClr val="7F7F7F"/>
            </a:solidFill>
            <a:prstDash val="solid"/>
          </a:ln>
          <a:effectLst/>
        </p:spPr>
      </p:cxnSp>
      <p:cxnSp>
        <p:nvCxnSpPr>
          <p:cNvPr id="14" name="Straight Connector 16"/>
          <p:cNvCxnSpPr/>
          <p:nvPr/>
        </p:nvCxnSpPr>
        <p:spPr>
          <a:xfrm flipV="1">
            <a:off x="6700685" y="2851046"/>
            <a:ext cx="865837" cy="641185"/>
          </a:xfrm>
          <a:prstGeom prst="line">
            <a:avLst/>
          </a:prstGeom>
          <a:noFill/>
          <a:ln w="12700" cap="flat" cmpd="sng" algn="ctr">
            <a:solidFill>
              <a:srgbClr val="7F7F7F"/>
            </a:solidFill>
            <a:prstDash val="solid"/>
          </a:ln>
          <a:effectLst/>
        </p:spPr>
      </p:cxnSp>
      <p:cxnSp>
        <p:nvCxnSpPr>
          <p:cNvPr id="15" name="Straight Connector 18"/>
          <p:cNvCxnSpPr/>
          <p:nvPr/>
        </p:nvCxnSpPr>
        <p:spPr>
          <a:xfrm>
            <a:off x="6700685" y="3492231"/>
            <a:ext cx="865837" cy="643596"/>
          </a:xfrm>
          <a:prstGeom prst="line">
            <a:avLst/>
          </a:prstGeom>
          <a:noFill/>
          <a:ln w="12700" cap="flat" cmpd="sng" algn="ctr">
            <a:solidFill>
              <a:srgbClr val="7F7F7F"/>
            </a:solidFill>
            <a:prstDash val="solid"/>
          </a:ln>
          <a:effectLst/>
        </p:spPr>
      </p:cxnSp>
      <p:sp>
        <p:nvSpPr>
          <p:cNvPr id="16" name="Rectangle 19"/>
          <p:cNvSpPr/>
          <p:nvPr/>
        </p:nvSpPr>
        <p:spPr>
          <a:xfrm>
            <a:off x="8887323" y="1604797"/>
            <a:ext cx="2438400" cy="1169679"/>
          </a:xfrm>
          <a:prstGeom prst="rect">
            <a:avLst/>
          </a:prstGeom>
        </p:spPr>
        <p:txBody>
          <a:bodyPr wrap="square">
            <a:spAutoFit/>
          </a:bodyPr>
          <a:lstStyle/>
          <a:p>
            <a:pPr defTabSz="1218565">
              <a:lnSpc>
                <a:spcPct val="150000"/>
              </a:lnSpc>
              <a:defRPr/>
            </a:pPr>
            <a:r>
              <a:rPr lang="zh-CN" altLang="en-US" sz="1865" b="1" kern="0" dirty="0">
                <a:solidFill>
                  <a:srgbClr val="447197"/>
                </a:solidFill>
                <a:latin typeface="微软雅黑" panose="020B0503020204020204" charset="-122"/>
                <a:ea typeface="微软雅黑" panose="020B0503020204020204" charset="-122"/>
                <a:cs typeface="Open Sans" panose="020B0606030504020204" pitchFamily="34" charset="0"/>
              </a:rPr>
              <a:t>单击此处添加标题</a:t>
            </a:r>
          </a:p>
          <a:p>
            <a:pPr defTabSz="1218565">
              <a:lnSpc>
                <a:spcPct val="150000"/>
              </a:lnSpc>
              <a:defRPr/>
            </a:pPr>
            <a:r>
              <a:rPr lang="zh-CN" altLang="en-US" sz="1400" kern="0" dirty="0">
                <a:solidFill>
                  <a:sysClr val="windowText" lastClr="000000">
                    <a:lumMod val="75000"/>
                    <a:lumOff val="25000"/>
                  </a:sysClr>
                </a:solidFill>
                <a:latin typeface="微软雅黑" panose="020B0503020204020204" charset="-122"/>
                <a:ea typeface="微软雅黑" panose="020B0503020204020204" charset="-122"/>
                <a:cs typeface="Open Sans" panose="020B0606030504020204"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charset="-122"/>
              <a:ea typeface="微软雅黑" panose="020B0503020204020204" charset="-122"/>
              <a:cs typeface="Open Sans" panose="020B0606030504020204" pitchFamily="34" charset="0"/>
            </a:endParaRPr>
          </a:p>
        </p:txBody>
      </p:sp>
      <p:sp>
        <p:nvSpPr>
          <p:cNvPr id="17" name="Rectangle 20"/>
          <p:cNvSpPr/>
          <p:nvPr/>
        </p:nvSpPr>
        <p:spPr>
          <a:xfrm>
            <a:off x="48122" y="4043197"/>
            <a:ext cx="2438400" cy="1169679"/>
          </a:xfrm>
          <a:prstGeom prst="rect">
            <a:avLst/>
          </a:prstGeom>
        </p:spPr>
        <p:txBody>
          <a:bodyPr wrap="square">
            <a:spAutoFit/>
          </a:bodyPr>
          <a:lstStyle/>
          <a:p>
            <a:pPr algn="r" defTabSz="1218565">
              <a:lnSpc>
                <a:spcPct val="150000"/>
              </a:lnSpc>
              <a:defRPr/>
            </a:pPr>
            <a:r>
              <a:rPr lang="zh-CN" altLang="en-US" sz="1865" b="1" kern="0" dirty="0">
                <a:solidFill>
                  <a:srgbClr val="447197"/>
                </a:solidFill>
                <a:latin typeface="微软雅黑" panose="020B0503020204020204" charset="-122"/>
                <a:ea typeface="微软雅黑" panose="020B0503020204020204" charset="-122"/>
                <a:cs typeface="Open Sans" panose="020B0606030504020204" pitchFamily="34" charset="0"/>
              </a:rPr>
              <a:t>单击此处添加标题</a:t>
            </a:r>
          </a:p>
          <a:p>
            <a:pPr algn="r" defTabSz="1218565">
              <a:lnSpc>
                <a:spcPct val="150000"/>
              </a:lnSpc>
              <a:defRPr/>
            </a:pPr>
            <a:r>
              <a:rPr lang="zh-CN" altLang="en-US" sz="1400" kern="0" dirty="0">
                <a:solidFill>
                  <a:sysClr val="windowText" lastClr="000000">
                    <a:lumMod val="75000"/>
                    <a:lumOff val="25000"/>
                  </a:sysClr>
                </a:solidFill>
                <a:latin typeface="微软雅黑" panose="020B0503020204020204" charset="-122"/>
                <a:ea typeface="微软雅黑" panose="020B0503020204020204" charset="-122"/>
                <a:cs typeface="Open Sans" panose="020B0606030504020204"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charset="-122"/>
              <a:ea typeface="微软雅黑" panose="020B0503020204020204" charset="-122"/>
              <a:cs typeface="Open Sans" panose="020B0606030504020204" pitchFamily="34" charset="0"/>
            </a:endParaRPr>
          </a:p>
        </p:txBody>
      </p:sp>
      <p:sp>
        <p:nvSpPr>
          <p:cNvPr id="18" name="Rectangle 21"/>
          <p:cNvSpPr/>
          <p:nvPr/>
        </p:nvSpPr>
        <p:spPr>
          <a:xfrm>
            <a:off x="48122" y="1604797"/>
            <a:ext cx="2438400" cy="1169679"/>
          </a:xfrm>
          <a:prstGeom prst="rect">
            <a:avLst/>
          </a:prstGeom>
        </p:spPr>
        <p:txBody>
          <a:bodyPr wrap="square">
            <a:spAutoFit/>
          </a:bodyPr>
          <a:lstStyle/>
          <a:p>
            <a:pPr algn="r" defTabSz="1218565">
              <a:lnSpc>
                <a:spcPct val="150000"/>
              </a:lnSpc>
              <a:defRPr/>
            </a:pPr>
            <a:r>
              <a:rPr lang="zh-CN" altLang="en-US" sz="1865" b="1" kern="0" dirty="0">
                <a:solidFill>
                  <a:srgbClr val="B3343F"/>
                </a:solidFill>
                <a:latin typeface="微软雅黑" panose="020B0503020204020204" charset="-122"/>
                <a:ea typeface="微软雅黑" panose="020B0503020204020204" charset="-122"/>
                <a:cs typeface="Open Sans" panose="020B0606030504020204" pitchFamily="34" charset="0"/>
              </a:rPr>
              <a:t>单击此处添加标题</a:t>
            </a:r>
          </a:p>
          <a:p>
            <a:pPr algn="r" defTabSz="1218565">
              <a:lnSpc>
                <a:spcPct val="150000"/>
              </a:lnSpc>
              <a:defRPr/>
            </a:pPr>
            <a:r>
              <a:rPr lang="zh-CN" altLang="en-US" sz="1400" kern="0" dirty="0">
                <a:solidFill>
                  <a:sysClr val="windowText" lastClr="000000">
                    <a:lumMod val="75000"/>
                    <a:lumOff val="25000"/>
                  </a:sysClr>
                </a:solidFill>
                <a:latin typeface="微软雅黑" panose="020B0503020204020204" charset="-122"/>
                <a:ea typeface="微软雅黑" panose="020B0503020204020204" charset="-122"/>
                <a:cs typeface="Open Sans" panose="020B0606030504020204"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charset="-122"/>
              <a:ea typeface="微软雅黑" panose="020B0503020204020204" charset="-122"/>
              <a:cs typeface="Open Sans" panose="020B0606030504020204" pitchFamily="34" charset="0"/>
            </a:endParaRPr>
          </a:p>
        </p:txBody>
      </p:sp>
      <p:grpSp>
        <p:nvGrpSpPr>
          <p:cNvPr id="19" name="Group 23"/>
          <p:cNvGrpSpPr/>
          <p:nvPr/>
        </p:nvGrpSpPr>
        <p:grpSpPr>
          <a:xfrm>
            <a:off x="7738911" y="1996082"/>
            <a:ext cx="937068" cy="510436"/>
            <a:chOff x="6750050" y="3321051"/>
            <a:chExt cx="195263" cy="106363"/>
          </a:xfrm>
          <a:solidFill>
            <a:sysClr val="window" lastClr="FFFFFF"/>
          </a:solidFill>
        </p:grpSpPr>
        <p:sp>
          <p:nvSpPr>
            <p:cNvPr id="20"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sp>
          <p:nvSpPr>
            <p:cNvPr id="21"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sp>
          <p:nvSpPr>
            <p:cNvPr id="22"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grpSp>
      <p:grpSp>
        <p:nvGrpSpPr>
          <p:cNvPr id="28" name="Group 27"/>
          <p:cNvGrpSpPr/>
          <p:nvPr/>
        </p:nvGrpSpPr>
        <p:grpSpPr>
          <a:xfrm>
            <a:off x="2862354" y="1907172"/>
            <a:ext cx="692664" cy="688253"/>
            <a:chOff x="744538" y="3198813"/>
            <a:chExt cx="249237" cy="247650"/>
          </a:xfrm>
          <a:solidFill>
            <a:sysClr val="window" lastClr="FFFFFF"/>
          </a:solidFill>
        </p:grpSpPr>
        <p:sp>
          <p:nvSpPr>
            <p:cNvPr id="29"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sp>
          <p:nvSpPr>
            <p:cNvPr id="2"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sp>
          <p:nvSpPr>
            <p:cNvPr id="31"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sp>
          <p:nvSpPr>
            <p:cNvPr id="32"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grpSp>
      <p:grpSp>
        <p:nvGrpSpPr>
          <p:cNvPr id="33" name="Group 32"/>
          <p:cNvGrpSpPr/>
          <p:nvPr/>
        </p:nvGrpSpPr>
        <p:grpSpPr>
          <a:xfrm>
            <a:off x="2868607" y="4394718"/>
            <a:ext cx="686411" cy="681711"/>
            <a:chOff x="1979613" y="3067051"/>
            <a:chExt cx="231775" cy="230188"/>
          </a:xfrm>
          <a:solidFill>
            <a:sysClr val="window" lastClr="FFFFFF"/>
          </a:solidFill>
        </p:grpSpPr>
        <p:sp>
          <p:nvSpPr>
            <p:cNvPr id="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sp>
          <p:nvSpPr>
            <p:cNvPr id="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sp>
          <p:nvSpPr>
            <p:cNvPr id="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grpSp>
      <p:grpSp>
        <p:nvGrpSpPr>
          <p:cNvPr id="37" name="Group 36"/>
          <p:cNvGrpSpPr/>
          <p:nvPr/>
        </p:nvGrpSpPr>
        <p:grpSpPr>
          <a:xfrm>
            <a:off x="7845259" y="4359155"/>
            <a:ext cx="742011" cy="752835"/>
            <a:chOff x="2360613" y="2686051"/>
            <a:chExt cx="217488" cy="220662"/>
          </a:xfrm>
          <a:solidFill>
            <a:sysClr val="window" lastClr="FFFFFF"/>
          </a:solidFill>
        </p:grpSpPr>
        <p:sp>
          <p:nvSpPr>
            <p:cNvPr id="3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sp>
          <p:nvSpPr>
            <p:cNvPr id="39"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sp>
          <p:nvSpPr>
            <p:cNvPr id="40"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en-US" kern="0">
                <a:solidFill>
                  <a:sysClr val="windowText" lastClr="000000"/>
                </a:solidFill>
              </a:endParaRPr>
            </a:p>
          </p:txBody>
        </p:sp>
      </p:grpSp>
      <p:sp>
        <p:nvSpPr>
          <p:cNvPr id="41" name="Rounded Rectangle 3"/>
          <p:cNvSpPr/>
          <p:nvPr/>
        </p:nvSpPr>
        <p:spPr>
          <a:xfrm>
            <a:off x="4506815" y="2353008"/>
            <a:ext cx="2365440" cy="2286085"/>
          </a:xfrm>
          <a:prstGeom prst="roundRect">
            <a:avLst>
              <a:gd name="adj" fmla="val 7442"/>
            </a:avLst>
          </a:prstGeom>
          <a:blipFill>
            <a:blip r:embed="rId3"/>
            <a:stretch>
              <a:fillRect/>
            </a:stretch>
          </a:blipFill>
          <a:ln w="25400" cap="flat" cmpd="sng" algn="ctr">
            <a:noFill/>
            <a:prstDash val="solid"/>
          </a:ln>
          <a:effectLst/>
        </p:spPr>
        <p:txBody>
          <a:bodyPr rtlCol="0" anchor="ctr"/>
          <a:lstStyle/>
          <a:p>
            <a:pPr algn="ctr" defTabSz="1218565">
              <a:defRPr/>
            </a:pPr>
            <a:endParaRPr lang="en-US" kern="0">
              <a:solidFill>
                <a:sysClr val="window" lastClr="FFFFFF"/>
              </a:solidFill>
              <a:latin typeface="微软雅黑" panose="020B0503020204020204" charset="-122"/>
              <a:ea typeface="微软雅黑" panose="020B0503020204020204" charset="-122"/>
            </a:endParaRPr>
          </a:p>
        </p:txBody>
      </p:sp>
      <p:sp>
        <p:nvSpPr>
          <p:cNvPr id="42" name="Freeform 10"/>
          <p:cNvSpPr>
            <a:spLocks noEditPoints="1"/>
          </p:cNvSpPr>
          <p:nvPr/>
        </p:nvSpPr>
        <p:spPr bwMode="auto">
          <a:xfrm>
            <a:off x="5131712" y="2617469"/>
            <a:ext cx="1115647" cy="1101403"/>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ysClr val="window" lastClr="FFFFFF"/>
          </a:solidFill>
          <a:ln>
            <a:noFill/>
          </a:ln>
        </p:spPr>
        <p:txBody>
          <a:bodyPr vert="horz" wrap="square" lIns="121920" tIns="60960" rIns="121920" bIns="60960" numCol="1" anchor="t" anchorCtr="0" compatLnSpc="1"/>
          <a:lstStyle/>
          <a:p>
            <a:pPr defTabSz="1218565">
              <a:defRPr/>
            </a:pPr>
            <a:endParaRPr lang="en-US" kern="0">
              <a:solidFill>
                <a:sysClr val="windowText" lastClr="000000"/>
              </a:solidFill>
              <a:latin typeface="微软雅黑" panose="020B0503020204020204" charset="-122"/>
              <a:ea typeface="微软雅黑" panose="020B0503020204020204" charset="-122"/>
            </a:endParaRPr>
          </a:p>
        </p:txBody>
      </p:sp>
      <p:sp>
        <p:nvSpPr>
          <p:cNvPr id="43" name="Rectangle 43"/>
          <p:cNvSpPr/>
          <p:nvPr/>
        </p:nvSpPr>
        <p:spPr>
          <a:xfrm>
            <a:off x="4850059" y="3928554"/>
            <a:ext cx="1678953" cy="502766"/>
          </a:xfrm>
          <a:prstGeom prst="rect">
            <a:avLst/>
          </a:prstGeom>
        </p:spPr>
        <p:txBody>
          <a:bodyPr wrap="square">
            <a:spAutoFit/>
          </a:bodyPr>
          <a:lstStyle/>
          <a:p>
            <a:pPr algn="ctr" defTabSz="1218565">
              <a:defRPr/>
            </a:pPr>
            <a:r>
              <a:rPr lang="zh-CN" altLang="en-US" sz="2665" b="1" kern="0" dirty="0">
                <a:solidFill>
                  <a:sysClr val="window" lastClr="FFFFFF"/>
                </a:solidFill>
                <a:latin typeface="微软雅黑" panose="020B0503020204020204" charset="-122"/>
                <a:ea typeface="微软雅黑" panose="020B0503020204020204" charset="-122"/>
                <a:cs typeface="Open Sans" panose="020B0606030504020204" pitchFamily="34" charset="0"/>
              </a:rPr>
              <a:t>解决方案</a:t>
            </a: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538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250" fill="hold"/>
                                        <p:tgtEl>
                                          <p:spTgt spid="41"/>
                                        </p:tgtEl>
                                        <p:attrNameLst>
                                          <p:attrName>ppt_x</p:attrName>
                                        </p:attrNameLst>
                                      </p:cBhvr>
                                      <p:tavLst>
                                        <p:tav tm="0">
                                          <p:val>
                                            <p:strVal val="#ppt_x"/>
                                          </p:val>
                                        </p:tav>
                                        <p:tav tm="100000">
                                          <p:val>
                                            <p:strVal val="#ppt_x"/>
                                          </p:val>
                                        </p:tav>
                                      </p:tavLst>
                                    </p:anim>
                                    <p:anim calcmode="lin" valueType="num">
                                      <p:cBhvr additive="base">
                                        <p:cTn id="8" dur="250" fill="hold"/>
                                        <p:tgtEl>
                                          <p:spTgt spid="4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250" fill="hold"/>
                                        <p:tgtEl>
                                          <p:spTgt spid="43"/>
                                        </p:tgtEl>
                                        <p:attrNameLst>
                                          <p:attrName>ppt_x</p:attrName>
                                        </p:attrNameLst>
                                      </p:cBhvr>
                                      <p:tavLst>
                                        <p:tav tm="0">
                                          <p:val>
                                            <p:strVal val="#ppt_x"/>
                                          </p:val>
                                        </p:tav>
                                        <p:tav tm="100000">
                                          <p:val>
                                            <p:strVal val="#ppt_x"/>
                                          </p:val>
                                        </p:tav>
                                      </p:tavLst>
                                    </p:anim>
                                    <p:anim calcmode="lin" valueType="num">
                                      <p:cBhvr additive="base">
                                        <p:cTn id="18" dur="25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50" fill="hold"/>
                                        <p:tgtEl>
                                          <p:spTgt spid="12"/>
                                        </p:tgtEl>
                                        <p:attrNameLst>
                                          <p:attrName>ppt_x</p:attrName>
                                        </p:attrNameLst>
                                      </p:cBhvr>
                                      <p:tavLst>
                                        <p:tav tm="0">
                                          <p:val>
                                            <p:strVal val="#ppt_x"/>
                                          </p:val>
                                        </p:tav>
                                        <p:tav tm="100000">
                                          <p:val>
                                            <p:strVal val="#ppt_x"/>
                                          </p:val>
                                        </p:tav>
                                      </p:tavLst>
                                    </p:anim>
                                    <p:anim calcmode="lin" valueType="num">
                                      <p:cBhvr additive="base">
                                        <p:cTn id="23" dur="25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250" fill="hold"/>
                                        <p:tgtEl>
                                          <p:spTgt spid="28"/>
                                        </p:tgtEl>
                                        <p:attrNameLst>
                                          <p:attrName>ppt_x</p:attrName>
                                        </p:attrNameLst>
                                      </p:cBhvr>
                                      <p:tavLst>
                                        <p:tav tm="0">
                                          <p:val>
                                            <p:strVal val="#ppt_x"/>
                                          </p:val>
                                        </p:tav>
                                        <p:tav tm="100000">
                                          <p:val>
                                            <p:strVal val="#ppt_x"/>
                                          </p:val>
                                        </p:tav>
                                      </p:tavLst>
                                    </p:anim>
                                    <p:anim calcmode="lin" valueType="num">
                                      <p:cBhvr additive="base">
                                        <p:cTn id="33" dur="25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250" fill="hold"/>
                                        <p:tgtEl>
                                          <p:spTgt spid="18"/>
                                        </p:tgtEl>
                                        <p:attrNameLst>
                                          <p:attrName>ppt_x</p:attrName>
                                        </p:attrNameLst>
                                      </p:cBhvr>
                                      <p:tavLst>
                                        <p:tav tm="0">
                                          <p:val>
                                            <p:strVal val="#ppt_x"/>
                                          </p:val>
                                        </p:tav>
                                        <p:tav tm="100000">
                                          <p:val>
                                            <p:strVal val="#ppt_x"/>
                                          </p:val>
                                        </p:tav>
                                      </p:tavLst>
                                    </p:anim>
                                    <p:anim calcmode="lin" valueType="num">
                                      <p:cBhvr additive="base">
                                        <p:cTn id="38" dur="25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250" fill="hold"/>
                                        <p:tgtEl>
                                          <p:spTgt spid="8"/>
                                        </p:tgtEl>
                                        <p:attrNameLst>
                                          <p:attrName>ppt_x</p:attrName>
                                        </p:attrNameLst>
                                      </p:cBhvr>
                                      <p:tavLst>
                                        <p:tav tm="0">
                                          <p:val>
                                            <p:strVal val="#ppt_x"/>
                                          </p:val>
                                        </p:tav>
                                        <p:tav tm="100000">
                                          <p:val>
                                            <p:strVal val="#ppt_x"/>
                                          </p:val>
                                        </p:tav>
                                      </p:tavLst>
                                    </p:anim>
                                    <p:anim calcmode="lin" valueType="num">
                                      <p:cBhvr additive="base">
                                        <p:cTn id="48" dur="25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250" fill="hold"/>
                                        <p:tgtEl>
                                          <p:spTgt spid="33"/>
                                        </p:tgtEl>
                                        <p:attrNameLst>
                                          <p:attrName>ppt_x</p:attrName>
                                        </p:attrNameLst>
                                      </p:cBhvr>
                                      <p:tavLst>
                                        <p:tav tm="0">
                                          <p:val>
                                            <p:strVal val="#ppt_x"/>
                                          </p:val>
                                        </p:tav>
                                        <p:tav tm="100000">
                                          <p:val>
                                            <p:strVal val="#ppt_x"/>
                                          </p:val>
                                        </p:tav>
                                      </p:tavLst>
                                    </p:anim>
                                    <p:anim calcmode="lin" valueType="num">
                                      <p:cBhvr additive="base">
                                        <p:cTn id="53" dur="250" fill="hold"/>
                                        <p:tgtEl>
                                          <p:spTgt spid="3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250" fill="hold"/>
                                        <p:tgtEl>
                                          <p:spTgt spid="17"/>
                                        </p:tgtEl>
                                        <p:attrNameLst>
                                          <p:attrName>ppt_x</p:attrName>
                                        </p:attrNameLst>
                                      </p:cBhvr>
                                      <p:tavLst>
                                        <p:tav tm="0">
                                          <p:val>
                                            <p:strVal val="#ppt_x"/>
                                          </p:val>
                                        </p:tav>
                                        <p:tav tm="100000">
                                          <p:val>
                                            <p:strVal val="#ppt_x"/>
                                          </p:val>
                                        </p:tav>
                                      </p:tavLst>
                                    </p:anim>
                                    <p:anim calcmode="lin" valueType="num">
                                      <p:cBhvr additive="base">
                                        <p:cTn id="58" dur="25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50" fill="hold"/>
                                        <p:tgtEl>
                                          <p:spTgt spid="14"/>
                                        </p:tgtEl>
                                        <p:attrNameLst>
                                          <p:attrName>ppt_x</p:attrName>
                                        </p:attrNameLst>
                                      </p:cBhvr>
                                      <p:tavLst>
                                        <p:tav tm="0">
                                          <p:val>
                                            <p:strVal val="#ppt_x"/>
                                          </p:val>
                                        </p:tav>
                                        <p:tav tm="100000">
                                          <p:val>
                                            <p:strVal val="#ppt_x"/>
                                          </p:val>
                                        </p:tav>
                                      </p:tavLst>
                                    </p:anim>
                                    <p:anim calcmode="lin" valueType="num">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250" fill="hold"/>
                                        <p:tgtEl>
                                          <p:spTgt spid="9"/>
                                        </p:tgtEl>
                                        <p:attrNameLst>
                                          <p:attrName>ppt_x</p:attrName>
                                        </p:attrNameLst>
                                      </p:cBhvr>
                                      <p:tavLst>
                                        <p:tav tm="0">
                                          <p:val>
                                            <p:strVal val="#ppt_x"/>
                                          </p:val>
                                        </p:tav>
                                        <p:tav tm="100000">
                                          <p:val>
                                            <p:strVal val="#ppt_x"/>
                                          </p:val>
                                        </p:tav>
                                      </p:tavLst>
                                    </p:anim>
                                    <p:anim calcmode="lin" valueType="num">
                                      <p:cBhvr additive="base">
                                        <p:cTn id="68" dur="250" fill="hold"/>
                                        <p:tgtEl>
                                          <p:spTgt spid="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250" fill="hold"/>
                                        <p:tgtEl>
                                          <p:spTgt spid="19"/>
                                        </p:tgtEl>
                                        <p:attrNameLst>
                                          <p:attrName>ppt_x</p:attrName>
                                        </p:attrNameLst>
                                      </p:cBhvr>
                                      <p:tavLst>
                                        <p:tav tm="0">
                                          <p:val>
                                            <p:strVal val="#ppt_x"/>
                                          </p:val>
                                        </p:tav>
                                        <p:tav tm="100000">
                                          <p:val>
                                            <p:strVal val="#ppt_x"/>
                                          </p:val>
                                        </p:tav>
                                      </p:tavLst>
                                    </p:anim>
                                    <p:anim calcmode="lin" valueType="num">
                                      <p:cBhvr additive="base">
                                        <p:cTn id="73" dur="25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250" fill="hold"/>
                                        <p:tgtEl>
                                          <p:spTgt spid="16"/>
                                        </p:tgtEl>
                                        <p:attrNameLst>
                                          <p:attrName>ppt_x</p:attrName>
                                        </p:attrNameLst>
                                      </p:cBhvr>
                                      <p:tavLst>
                                        <p:tav tm="0">
                                          <p:val>
                                            <p:strVal val="#ppt_x"/>
                                          </p:val>
                                        </p:tav>
                                        <p:tav tm="100000">
                                          <p:val>
                                            <p:strVal val="#ppt_x"/>
                                          </p:val>
                                        </p:tav>
                                      </p:tavLst>
                                    </p:anim>
                                    <p:anim calcmode="lin" valueType="num">
                                      <p:cBhvr additive="base">
                                        <p:cTn id="78" dur="250" fill="hold"/>
                                        <p:tgtEl>
                                          <p:spTgt spid="1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250" fill="hold"/>
                                        <p:tgtEl>
                                          <p:spTgt spid="15"/>
                                        </p:tgtEl>
                                        <p:attrNameLst>
                                          <p:attrName>ppt_x</p:attrName>
                                        </p:attrNameLst>
                                      </p:cBhvr>
                                      <p:tavLst>
                                        <p:tav tm="0">
                                          <p:val>
                                            <p:strVal val="#ppt_x"/>
                                          </p:val>
                                        </p:tav>
                                        <p:tav tm="100000">
                                          <p:val>
                                            <p:strVal val="#ppt_x"/>
                                          </p:val>
                                        </p:tav>
                                      </p:tavLst>
                                    </p:anim>
                                    <p:anim calcmode="lin" valueType="num">
                                      <p:cBhvr additive="base">
                                        <p:cTn id="83" dur="250" fill="hold"/>
                                        <p:tgtEl>
                                          <p:spTgt spid="1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250" fill="hold"/>
                                        <p:tgtEl>
                                          <p:spTgt spid="10"/>
                                        </p:tgtEl>
                                        <p:attrNameLst>
                                          <p:attrName>ppt_x</p:attrName>
                                        </p:attrNameLst>
                                      </p:cBhvr>
                                      <p:tavLst>
                                        <p:tav tm="0">
                                          <p:val>
                                            <p:strVal val="#ppt_x"/>
                                          </p:val>
                                        </p:tav>
                                        <p:tav tm="100000">
                                          <p:val>
                                            <p:strVal val="#ppt_x"/>
                                          </p:val>
                                        </p:tav>
                                      </p:tavLst>
                                    </p:anim>
                                    <p:anim calcmode="lin" valueType="num">
                                      <p:cBhvr additive="base">
                                        <p:cTn id="88" dur="250" fill="hold"/>
                                        <p:tgtEl>
                                          <p:spTgt spid="10"/>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250" fill="hold"/>
                                        <p:tgtEl>
                                          <p:spTgt spid="37"/>
                                        </p:tgtEl>
                                        <p:attrNameLst>
                                          <p:attrName>ppt_x</p:attrName>
                                        </p:attrNameLst>
                                      </p:cBhvr>
                                      <p:tavLst>
                                        <p:tav tm="0">
                                          <p:val>
                                            <p:strVal val="#ppt_x"/>
                                          </p:val>
                                        </p:tav>
                                        <p:tav tm="100000">
                                          <p:val>
                                            <p:strVal val="#ppt_x"/>
                                          </p:val>
                                        </p:tav>
                                      </p:tavLst>
                                    </p:anim>
                                    <p:anim calcmode="lin" valueType="num">
                                      <p:cBhvr additive="base">
                                        <p:cTn id="93" dur="25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250" fill="hold"/>
                                        <p:tgtEl>
                                          <p:spTgt spid="11"/>
                                        </p:tgtEl>
                                        <p:attrNameLst>
                                          <p:attrName>ppt_x</p:attrName>
                                        </p:attrNameLst>
                                      </p:cBhvr>
                                      <p:tavLst>
                                        <p:tav tm="0">
                                          <p:val>
                                            <p:strVal val="#ppt_x"/>
                                          </p:val>
                                        </p:tav>
                                        <p:tav tm="100000">
                                          <p:val>
                                            <p:strVal val="#ppt_x"/>
                                          </p:val>
                                        </p:tav>
                                      </p:tavLst>
                                    </p:anim>
                                    <p:anim calcmode="lin" valueType="num">
                                      <p:cBhvr additive="base">
                                        <p:cTn id="98"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p:bldP spid="16" grpId="0"/>
      <p:bldP spid="17" grpId="0"/>
      <p:bldP spid="18" grpId="0"/>
      <p:bldP spid="41" grpId="0" bldLvl="0" animBg="1"/>
      <p:bldP spid="42" grpId="0" bldLvl="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9"/>
          <p:cNvSpPr txBox="1">
            <a:spLocks noChangeArrowheads="1"/>
          </p:cNvSpPr>
          <p:nvPr/>
        </p:nvSpPr>
        <p:spPr bwMode="auto">
          <a:xfrm>
            <a:off x="2138632" y="3968485"/>
            <a:ext cx="1775884" cy="51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r>
              <a:rPr lang="zh-CN" altLang="en-US" sz="2400">
                <a:solidFill>
                  <a:srgbClr val="B3343F"/>
                </a:solidFill>
                <a:latin typeface="微软雅黑" panose="020B0503020204020204" charset="-122"/>
              </a:rPr>
              <a:t>添加标题</a:t>
            </a:r>
          </a:p>
        </p:txBody>
      </p:sp>
      <p:sp>
        <p:nvSpPr>
          <p:cNvPr id="8" name="文本框 24"/>
          <p:cNvSpPr txBox="1"/>
          <p:nvPr/>
        </p:nvSpPr>
        <p:spPr>
          <a:xfrm>
            <a:off x="2160357" y="4397114"/>
            <a:ext cx="1873251" cy="1330325"/>
          </a:xfrm>
          <a:prstGeom prst="rect">
            <a:avLst/>
          </a:prstGeom>
          <a:noFill/>
        </p:spPr>
        <p:txBody>
          <a:bodyPr lIns="0" tIns="0" rIns="0" bIns="0"/>
          <a:lstStyle/>
          <a:p>
            <a:pPr>
              <a:lnSpc>
                <a:spcPct val="130000"/>
              </a:lnSpc>
              <a:defRPr/>
            </a:pPr>
            <a:r>
              <a:rPr lang="zh-CN" altLang="en-US" sz="1600" dirty="0">
                <a:solidFill>
                  <a:schemeClr val="tx1">
                    <a:lumMod val="75000"/>
                    <a:lumOff val="25000"/>
                  </a:schemeClr>
                </a:solidFill>
                <a:latin typeface="微软雅黑" panose="020B0503020204020204" charset="-122"/>
                <a:ea typeface="微软雅黑" panose="020B0503020204020204" charset="-122"/>
              </a:rPr>
              <a:t>一定的目标利润需要一定的目标销售额和成本来维系。</a:t>
            </a:r>
          </a:p>
        </p:txBody>
      </p:sp>
      <p:grpSp>
        <p:nvGrpSpPr>
          <p:cNvPr id="9" name="组合 8"/>
          <p:cNvGrpSpPr/>
          <p:nvPr/>
        </p:nvGrpSpPr>
        <p:grpSpPr>
          <a:xfrm>
            <a:off x="2346065" y="1700810"/>
            <a:ext cx="1352551" cy="2070101"/>
            <a:chOff x="1758951" y="1423987"/>
            <a:chExt cx="1014413" cy="1552576"/>
          </a:xfrm>
        </p:grpSpPr>
        <p:sp>
          <p:nvSpPr>
            <p:cNvPr id="10" name="圆角矩形 7"/>
            <p:cNvSpPr/>
            <p:nvPr/>
          </p:nvSpPr>
          <p:spPr>
            <a:xfrm flipH="1" flipV="1">
              <a:off x="2182814" y="1423987"/>
              <a:ext cx="166687"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11" name="八角星 10"/>
            <p:cNvSpPr/>
            <p:nvPr/>
          </p:nvSpPr>
          <p:spPr>
            <a:xfrm>
              <a:off x="1758951" y="2091929"/>
              <a:ext cx="1014413" cy="884634"/>
            </a:xfrm>
            <a:prstGeom prst="star8">
              <a:avLst>
                <a:gd name="adj" fmla="val 42115"/>
              </a:avLst>
            </a:prstGeom>
            <a:blipFill>
              <a:blip r:embed="rId3"/>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charset="-122"/>
                  <a:ea typeface="微软雅黑" panose="020B0503020204020204" charset="-122"/>
                  <a:cs typeface="Arial" panose="020B0604020202020204" pitchFamily="34" charset="0"/>
                </a:rPr>
                <a:t>01</a:t>
              </a:r>
              <a:endParaRPr lang="zh-CN" altLang="en-US" sz="3735" dirty="0">
                <a:ln w="12700">
                  <a:noFill/>
                </a:ln>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2" name="椭圆 11"/>
            <p:cNvSpPr/>
            <p:nvPr/>
          </p:nvSpPr>
          <p:spPr>
            <a:xfrm>
              <a:off x="2187576" y="2063353"/>
              <a:ext cx="157163"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charset="-122"/>
                <a:ea typeface="微软雅黑" panose="020B0503020204020204" charset="-122"/>
              </a:endParaRPr>
            </a:p>
          </p:txBody>
        </p:sp>
        <p:sp>
          <p:nvSpPr>
            <p:cNvPr id="13" name="椭圆 12"/>
            <p:cNvSpPr/>
            <p:nvPr/>
          </p:nvSpPr>
          <p:spPr>
            <a:xfrm>
              <a:off x="2197101" y="2077641"/>
              <a:ext cx="138113" cy="101203"/>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charset="-122"/>
                <a:ea typeface="微软雅黑" panose="020B0503020204020204" charset="-122"/>
              </a:endParaRPr>
            </a:p>
          </p:txBody>
        </p:sp>
      </p:grpSp>
      <p:sp>
        <p:nvSpPr>
          <p:cNvPr id="14" name="文本框 69"/>
          <p:cNvSpPr txBox="1">
            <a:spLocks noChangeArrowheads="1"/>
          </p:cNvSpPr>
          <p:nvPr/>
        </p:nvSpPr>
        <p:spPr bwMode="auto">
          <a:xfrm>
            <a:off x="6200513" y="3968486"/>
            <a:ext cx="1930400" cy="51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r>
              <a:rPr lang="zh-CN" altLang="en-US" sz="2400" dirty="0">
                <a:solidFill>
                  <a:srgbClr val="B3343F"/>
                </a:solidFill>
                <a:latin typeface="微软雅黑" panose="020B0503020204020204" charset="-122"/>
              </a:rPr>
              <a:t>添加标题</a:t>
            </a:r>
          </a:p>
        </p:txBody>
      </p:sp>
      <p:grpSp>
        <p:nvGrpSpPr>
          <p:cNvPr id="15" name="组合 14"/>
          <p:cNvGrpSpPr/>
          <p:nvPr/>
        </p:nvGrpSpPr>
        <p:grpSpPr>
          <a:xfrm>
            <a:off x="6490499" y="1700810"/>
            <a:ext cx="1352551" cy="2070101"/>
            <a:chOff x="4867276" y="1423987"/>
            <a:chExt cx="1014413" cy="1552576"/>
          </a:xfrm>
        </p:grpSpPr>
        <p:sp>
          <p:nvSpPr>
            <p:cNvPr id="16" name="圆角矩形 7"/>
            <p:cNvSpPr/>
            <p:nvPr/>
          </p:nvSpPr>
          <p:spPr>
            <a:xfrm flipV="1">
              <a:off x="5292725"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17" name="八角星 16"/>
            <p:cNvSpPr/>
            <p:nvPr/>
          </p:nvSpPr>
          <p:spPr>
            <a:xfrm>
              <a:off x="4867276" y="2113360"/>
              <a:ext cx="1014413" cy="863203"/>
            </a:xfrm>
            <a:prstGeom prst="star8">
              <a:avLst>
                <a:gd name="adj" fmla="val 42115"/>
              </a:avLst>
            </a:prstGeom>
            <a:blipFill>
              <a:blip r:embed="rId3"/>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charset="-122"/>
                  <a:ea typeface="微软雅黑" panose="020B0503020204020204" charset="-122"/>
                  <a:cs typeface="Arial" panose="020B0604020202020204" pitchFamily="34" charset="0"/>
                </a:rPr>
                <a:t>03</a:t>
              </a:r>
              <a:endParaRPr lang="zh-CN" altLang="en-US" sz="3735" dirty="0">
                <a:ln w="12700">
                  <a:noFill/>
                </a:ln>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8" name="椭圆 17"/>
            <p:cNvSpPr/>
            <p:nvPr/>
          </p:nvSpPr>
          <p:spPr>
            <a:xfrm>
              <a:off x="5291138" y="2082403"/>
              <a:ext cx="157162"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charset="-122"/>
                <a:ea typeface="微软雅黑" panose="020B0503020204020204" charset="-122"/>
              </a:endParaRPr>
            </a:p>
          </p:txBody>
        </p:sp>
        <p:sp>
          <p:nvSpPr>
            <p:cNvPr id="19" name="椭圆 18"/>
            <p:cNvSpPr/>
            <p:nvPr/>
          </p:nvSpPr>
          <p:spPr>
            <a:xfrm>
              <a:off x="5305426" y="2096691"/>
              <a:ext cx="138113" cy="101203"/>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charset="-122"/>
                <a:ea typeface="微软雅黑" panose="020B0503020204020204" charset="-122"/>
              </a:endParaRPr>
            </a:p>
          </p:txBody>
        </p:sp>
      </p:grpSp>
      <p:sp>
        <p:nvSpPr>
          <p:cNvPr id="20" name="文本框 66"/>
          <p:cNvSpPr txBox="1">
            <a:spLocks noChangeArrowheads="1"/>
          </p:cNvSpPr>
          <p:nvPr/>
        </p:nvSpPr>
        <p:spPr bwMode="auto">
          <a:xfrm>
            <a:off x="4168511" y="3968486"/>
            <a:ext cx="1930400" cy="51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r>
              <a:rPr lang="zh-CN" altLang="en-US" sz="2400">
                <a:solidFill>
                  <a:srgbClr val="447197"/>
                </a:solidFill>
                <a:latin typeface="微软雅黑" panose="020B0503020204020204" charset="-122"/>
              </a:rPr>
              <a:t>添加标题</a:t>
            </a:r>
          </a:p>
        </p:txBody>
      </p:sp>
      <p:grpSp>
        <p:nvGrpSpPr>
          <p:cNvPr id="21" name="组合 20"/>
          <p:cNvGrpSpPr/>
          <p:nvPr/>
        </p:nvGrpSpPr>
        <p:grpSpPr>
          <a:xfrm>
            <a:off x="4458498" y="1700810"/>
            <a:ext cx="1350433" cy="2070100"/>
            <a:chOff x="3343276" y="1423987"/>
            <a:chExt cx="1012825" cy="1552575"/>
          </a:xfrm>
        </p:grpSpPr>
        <p:sp>
          <p:nvSpPr>
            <p:cNvPr id="22" name="圆角矩形 7"/>
            <p:cNvSpPr/>
            <p:nvPr/>
          </p:nvSpPr>
          <p:spPr>
            <a:xfrm flipV="1">
              <a:off x="3767138"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28" name="八角星 27"/>
            <p:cNvSpPr/>
            <p:nvPr/>
          </p:nvSpPr>
          <p:spPr>
            <a:xfrm>
              <a:off x="3343276" y="2121693"/>
              <a:ext cx="1012825" cy="854869"/>
            </a:xfrm>
            <a:prstGeom prst="star8">
              <a:avLst>
                <a:gd name="adj" fmla="val 42115"/>
              </a:avLst>
            </a:prstGeom>
            <a:blipFill>
              <a:blip r:embed="rId4"/>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charset="-122"/>
                  <a:ea typeface="微软雅黑" panose="020B0503020204020204" charset="-122"/>
                  <a:cs typeface="Arial" panose="020B0604020202020204" pitchFamily="34" charset="0"/>
                </a:rPr>
                <a:t>02</a:t>
              </a:r>
              <a:endParaRPr lang="zh-CN" altLang="en-US" sz="3735" dirty="0">
                <a:ln w="12700">
                  <a:noFill/>
                </a:ln>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9" name="椭圆 28"/>
            <p:cNvSpPr/>
            <p:nvPr/>
          </p:nvSpPr>
          <p:spPr>
            <a:xfrm>
              <a:off x="3763963" y="2082403"/>
              <a:ext cx="158750"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charset="-122"/>
                <a:ea typeface="微软雅黑" panose="020B0503020204020204" charset="-122"/>
              </a:endParaRPr>
            </a:p>
          </p:txBody>
        </p:sp>
        <p:sp>
          <p:nvSpPr>
            <p:cNvPr id="2" name="椭圆 1"/>
            <p:cNvSpPr/>
            <p:nvPr/>
          </p:nvSpPr>
          <p:spPr>
            <a:xfrm>
              <a:off x="3779839" y="2096691"/>
              <a:ext cx="136525" cy="101203"/>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charset="-122"/>
                <a:ea typeface="微软雅黑" panose="020B0503020204020204" charset="-122"/>
              </a:endParaRPr>
            </a:p>
          </p:txBody>
        </p:sp>
      </p:grpSp>
      <p:sp>
        <p:nvSpPr>
          <p:cNvPr id="31" name="文本框 72"/>
          <p:cNvSpPr txBox="1">
            <a:spLocks noChangeArrowheads="1"/>
          </p:cNvSpPr>
          <p:nvPr/>
        </p:nvSpPr>
        <p:spPr bwMode="auto">
          <a:xfrm>
            <a:off x="8234627" y="3968486"/>
            <a:ext cx="1930400" cy="51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r>
              <a:rPr lang="zh-CN" altLang="en-US" sz="2400">
                <a:solidFill>
                  <a:srgbClr val="447197"/>
                </a:solidFill>
                <a:latin typeface="微软雅黑" panose="020B0503020204020204" charset="-122"/>
              </a:rPr>
              <a:t>添加标题</a:t>
            </a:r>
          </a:p>
        </p:txBody>
      </p:sp>
      <p:grpSp>
        <p:nvGrpSpPr>
          <p:cNvPr id="32" name="组合 31"/>
          <p:cNvGrpSpPr/>
          <p:nvPr/>
        </p:nvGrpSpPr>
        <p:grpSpPr>
          <a:xfrm>
            <a:off x="8524615" y="1700810"/>
            <a:ext cx="1350433" cy="2070100"/>
            <a:chOff x="6392864" y="1423987"/>
            <a:chExt cx="1012825" cy="1552575"/>
          </a:xfrm>
        </p:grpSpPr>
        <p:sp>
          <p:nvSpPr>
            <p:cNvPr id="33" name="圆角矩形 7"/>
            <p:cNvSpPr/>
            <p:nvPr/>
          </p:nvSpPr>
          <p:spPr>
            <a:xfrm flipH="1" flipV="1">
              <a:off x="6811963"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34" name="八角星 33"/>
            <p:cNvSpPr/>
            <p:nvPr/>
          </p:nvSpPr>
          <p:spPr>
            <a:xfrm>
              <a:off x="6392864" y="2121693"/>
              <a:ext cx="1012825" cy="854869"/>
            </a:xfrm>
            <a:prstGeom prst="star8">
              <a:avLst>
                <a:gd name="adj" fmla="val 42115"/>
              </a:avLst>
            </a:prstGeom>
            <a:blipFill>
              <a:blip r:embed="rId4"/>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charset="-122"/>
                  <a:ea typeface="微软雅黑" panose="020B0503020204020204" charset="-122"/>
                  <a:cs typeface="Arial" panose="020B0604020202020204" pitchFamily="34" charset="0"/>
                </a:rPr>
                <a:t>04</a:t>
              </a:r>
              <a:endParaRPr lang="zh-CN" altLang="en-US" sz="3735" dirty="0">
                <a:ln w="12700">
                  <a:noFill/>
                </a:ln>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5" name="椭圆 34"/>
            <p:cNvSpPr/>
            <p:nvPr/>
          </p:nvSpPr>
          <p:spPr>
            <a:xfrm>
              <a:off x="6810376" y="2065735"/>
              <a:ext cx="157163" cy="127397"/>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charset="-122"/>
                <a:ea typeface="微软雅黑" panose="020B0503020204020204" charset="-122"/>
              </a:endParaRPr>
            </a:p>
          </p:txBody>
        </p:sp>
        <p:sp>
          <p:nvSpPr>
            <p:cNvPr id="36" name="椭圆 35"/>
            <p:cNvSpPr/>
            <p:nvPr/>
          </p:nvSpPr>
          <p:spPr>
            <a:xfrm>
              <a:off x="6826251" y="2078831"/>
              <a:ext cx="136525" cy="101204"/>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charset="-122"/>
                <a:ea typeface="微软雅黑" panose="020B0503020204020204" charset="-122"/>
              </a:endParaRPr>
            </a:p>
          </p:txBody>
        </p:sp>
      </p:grpSp>
      <p:sp>
        <p:nvSpPr>
          <p:cNvPr id="37" name="文本框 35"/>
          <p:cNvSpPr txBox="1">
            <a:spLocks noChangeArrowheads="1"/>
          </p:cNvSpPr>
          <p:nvPr/>
        </p:nvSpPr>
        <p:spPr bwMode="auto">
          <a:xfrm>
            <a:off x="4198712" y="4397114"/>
            <a:ext cx="1873249"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pPr>
            <a:r>
              <a:rPr lang="zh-CN" altLang="en-US" sz="1600" dirty="0">
                <a:solidFill>
                  <a:schemeClr val="tx1">
                    <a:lumMod val="75000"/>
                    <a:lumOff val="25000"/>
                  </a:schemeClr>
                </a:solidFill>
                <a:latin typeface="微软雅黑" panose="020B0503020204020204" charset="-122"/>
              </a:rPr>
              <a:t>它涉及生产量预算和生产成本预算两方面。</a:t>
            </a:r>
          </a:p>
        </p:txBody>
      </p:sp>
      <p:sp>
        <p:nvSpPr>
          <p:cNvPr id="38" name="文本框 36"/>
          <p:cNvSpPr txBox="1">
            <a:spLocks noChangeArrowheads="1"/>
          </p:cNvSpPr>
          <p:nvPr/>
        </p:nvSpPr>
        <p:spPr bwMode="auto">
          <a:xfrm>
            <a:off x="6232823" y="4397114"/>
            <a:ext cx="1873251"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pPr>
            <a:r>
              <a:rPr lang="zh-CN" altLang="en-US" sz="1600">
                <a:solidFill>
                  <a:schemeClr val="tx1">
                    <a:lumMod val="75000"/>
                    <a:lumOff val="25000"/>
                  </a:schemeClr>
                </a:solidFill>
                <a:latin typeface="微软雅黑" panose="020B0503020204020204" charset="-122"/>
              </a:rPr>
              <a:t>它包括材料存货预算和产品存货预算。</a:t>
            </a:r>
          </a:p>
        </p:txBody>
      </p:sp>
      <p:sp>
        <p:nvSpPr>
          <p:cNvPr id="39" name="文本框 37"/>
          <p:cNvSpPr txBox="1">
            <a:spLocks noChangeArrowheads="1"/>
          </p:cNvSpPr>
          <p:nvPr/>
        </p:nvSpPr>
        <p:spPr bwMode="auto">
          <a:xfrm>
            <a:off x="8269057" y="4397114"/>
            <a:ext cx="187113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pPr>
            <a:r>
              <a:rPr lang="zh-CN" altLang="en-US" sz="1600">
                <a:solidFill>
                  <a:schemeClr val="tx1">
                    <a:lumMod val="75000"/>
                    <a:lumOff val="25000"/>
                  </a:schemeClr>
                </a:solidFill>
                <a:latin typeface="微软雅黑" panose="020B0503020204020204" charset="-122"/>
              </a:rPr>
              <a:t>包括销售费用预算和管理费用预算。</a:t>
            </a: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1057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500"/>
                                        <p:tgtEl>
                                          <p:spTgt spid="21"/>
                                        </p:tgtEl>
                                      </p:cBhvr>
                                    </p:animEffect>
                                  </p:childTnLst>
                                </p:cTn>
                              </p:par>
                            </p:childTnLst>
                          </p:cTn>
                        </p:par>
                        <p:par>
                          <p:cTn id="19" fill="hold">
                            <p:stCondLst>
                              <p:cond delay="2000"/>
                            </p:stCondLst>
                            <p:childTnLst>
                              <p:par>
                                <p:cTn id="20" presetID="32" presetClass="emph" presetSubtype="0" fill="hold" nodeType="afterEffect">
                                  <p:stCondLst>
                                    <p:cond delay="0"/>
                                  </p:stCondLst>
                                  <p:childTnLst>
                                    <p:animRot by="120000">
                                      <p:cBhvr>
                                        <p:cTn id="21" dur="100" fill="hold">
                                          <p:stCondLst>
                                            <p:cond delay="0"/>
                                          </p:stCondLst>
                                        </p:cTn>
                                        <p:tgtEl>
                                          <p:spTgt spid="21"/>
                                        </p:tgtEl>
                                        <p:attrNameLst>
                                          <p:attrName>r</p:attrName>
                                        </p:attrNameLst>
                                      </p:cBhvr>
                                    </p:animRot>
                                    <p:animRot by="-240000">
                                      <p:cBhvr>
                                        <p:cTn id="22" dur="200" fill="hold">
                                          <p:stCondLst>
                                            <p:cond delay="200"/>
                                          </p:stCondLst>
                                        </p:cTn>
                                        <p:tgtEl>
                                          <p:spTgt spid="21"/>
                                        </p:tgtEl>
                                        <p:attrNameLst>
                                          <p:attrName>r</p:attrName>
                                        </p:attrNameLst>
                                      </p:cBhvr>
                                    </p:animRot>
                                    <p:animRot by="240000">
                                      <p:cBhvr>
                                        <p:cTn id="23" dur="200" fill="hold">
                                          <p:stCondLst>
                                            <p:cond delay="400"/>
                                          </p:stCondLst>
                                        </p:cTn>
                                        <p:tgtEl>
                                          <p:spTgt spid="21"/>
                                        </p:tgtEl>
                                        <p:attrNameLst>
                                          <p:attrName>r</p:attrName>
                                        </p:attrNameLst>
                                      </p:cBhvr>
                                    </p:animRot>
                                    <p:animRot by="-240000">
                                      <p:cBhvr>
                                        <p:cTn id="24" dur="200" fill="hold">
                                          <p:stCondLst>
                                            <p:cond delay="600"/>
                                          </p:stCondLst>
                                        </p:cTn>
                                        <p:tgtEl>
                                          <p:spTgt spid="21"/>
                                        </p:tgtEl>
                                        <p:attrNameLst>
                                          <p:attrName>r</p:attrName>
                                        </p:attrNameLst>
                                      </p:cBhvr>
                                    </p:animRot>
                                    <p:animRot by="120000">
                                      <p:cBhvr>
                                        <p:cTn id="25" dur="200" fill="hold">
                                          <p:stCondLst>
                                            <p:cond delay="800"/>
                                          </p:stCondLst>
                                        </p:cTn>
                                        <p:tgtEl>
                                          <p:spTgt spid="21"/>
                                        </p:tgtEl>
                                        <p:attrNameLst>
                                          <p:attrName>r</p:attrName>
                                        </p:attrNameLst>
                                      </p:cBhvr>
                                    </p:animRo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3500"/>
                            </p:stCondLst>
                            <p:childTnLst>
                              <p:par>
                                <p:cTn id="31" presetID="32" presetClass="emph" presetSubtype="0" fill="hold" nodeType="afterEffect">
                                  <p:stCondLst>
                                    <p:cond delay="0"/>
                                  </p:stCondLst>
                                  <p:childTnLst>
                                    <p:animRot by="120000">
                                      <p:cBhvr>
                                        <p:cTn id="32" dur="100" fill="hold">
                                          <p:stCondLst>
                                            <p:cond delay="0"/>
                                          </p:stCondLst>
                                        </p:cTn>
                                        <p:tgtEl>
                                          <p:spTgt spid="15"/>
                                        </p:tgtEl>
                                        <p:attrNameLst>
                                          <p:attrName>r</p:attrName>
                                        </p:attrNameLst>
                                      </p:cBhvr>
                                    </p:animRot>
                                    <p:animRot by="-240000">
                                      <p:cBhvr>
                                        <p:cTn id="33" dur="200" fill="hold">
                                          <p:stCondLst>
                                            <p:cond delay="200"/>
                                          </p:stCondLst>
                                        </p:cTn>
                                        <p:tgtEl>
                                          <p:spTgt spid="15"/>
                                        </p:tgtEl>
                                        <p:attrNameLst>
                                          <p:attrName>r</p:attrName>
                                        </p:attrNameLst>
                                      </p:cBhvr>
                                    </p:animRot>
                                    <p:animRot by="240000">
                                      <p:cBhvr>
                                        <p:cTn id="34" dur="200" fill="hold">
                                          <p:stCondLst>
                                            <p:cond delay="400"/>
                                          </p:stCondLst>
                                        </p:cTn>
                                        <p:tgtEl>
                                          <p:spTgt spid="15"/>
                                        </p:tgtEl>
                                        <p:attrNameLst>
                                          <p:attrName>r</p:attrName>
                                        </p:attrNameLst>
                                      </p:cBhvr>
                                    </p:animRot>
                                    <p:animRot by="-240000">
                                      <p:cBhvr>
                                        <p:cTn id="35" dur="200" fill="hold">
                                          <p:stCondLst>
                                            <p:cond delay="600"/>
                                          </p:stCondLst>
                                        </p:cTn>
                                        <p:tgtEl>
                                          <p:spTgt spid="15"/>
                                        </p:tgtEl>
                                        <p:attrNameLst>
                                          <p:attrName>r</p:attrName>
                                        </p:attrNameLst>
                                      </p:cBhvr>
                                    </p:animRot>
                                    <p:animRot by="120000">
                                      <p:cBhvr>
                                        <p:cTn id="36" dur="200" fill="hold">
                                          <p:stCondLst>
                                            <p:cond delay="800"/>
                                          </p:stCondLst>
                                        </p:cTn>
                                        <p:tgtEl>
                                          <p:spTgt spid="15"/>
                                        </p:tgtEl>
                                        <p:attrNameLst>
                                          <p:attrName>r</p:attrName>
                                        </p:attrNameLst>
                                      </p:cBhvr>
                                    </p:animRot>
                                  </p:childTnLst>
                                </p:cTn>
                              </p:par>
                            </p:childTnLst>
                          </p:cTn>
                        </p:par>
                        <p:par>
                          <p:cTn id="37" fill="hold">
                            <p:stCondLst>
                              <p:cond delay="4500"/>
                            </p:stCondLst>
                            <p:childTnLst>
                              <p:par>
                                <p:cTn id="38" presetID="22" presetClass="entr" presetSubtype="1"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2"/>
                                        </p:tgtEl>
                                        <p:attrNameLst>
                                          <p:attrName>r</p:attrName>
                                        </p:attrNameLst>
                                      </p:cBhvr>
                                    </p:animRot>
                                    <p:animRot by="-240000">
                                      <p:cBhvr>
                                        <p:cTn id="44" dur="200" fill="hold">
                                          <p:stCondLst>
                                            <p:cond delay="200"/>
                                          </p:stCondLst>
                                        </p:cTn>
                                        <p:tgtEl>
                                          <p:spTgt spid="32"/>
                                        </p:tgtEl>
                                        <p:attrNameLst>
                                          <p:attrName>r</p:attrName>
                                        </p:attrNameLst>
                                      </p:cBhvr>
                                    </p:animRot>
                                    <p:animRot by="240000">
                                      <p:cBhvr>
                                        <p:cTn id="45" dur="200" fill="hold">
                                          <p:stCondLst>
                                            <p:cond delay="400"/>
                                          </p:stCondLst>
                                        </p:cTn>
                                        <p:tgtEl>
                                          <p:spTgt spid="32"/>
                                        </p:tgtEl>
                                        <p:attrNameLst>
                                          <p:attrName>r</p:attrName>
                                        </p:attrNameLst>
                                      </p:cBhvr>
                                    </p:animRot>
                                    <p:animRot by="-240000">
                                      <p:cBhvr>
                                        <p:cTn id="46" dur="200" fill="hold">
                                          <p:stCondLst>
                                            <p:cond delay="600"/>
                                          </p:stCondLst>
                                        </p:cTn>
                                        <p:tgtEl>
                                          <p:spTgt spid="32"/>
                                        </p:tgtEl>
                                        <p:attrNameLst>
                                          <p:attrName>r</p:attrName>
                                        </p:attrNameLst>
                                      </p:cBhvr>
                                    </p:animRot>
                                    <p:animRot by="120000">
                                      <p:cBhvr>
                                        <p:cTn id="47" dur="200" fill="hold">
                                          <p:stCondLst>
                                            <p:cond delay="800"/>
                                          </p:stCondLst>
                                        </p:cTn>
                                        <p:tgtEl>
                                          <p:spTgt spid="32"/>
                                        </p:tgtEl>
                                        <p:attrNameLst>
                                          <p:attrName>r</p:attrName>
                                        </p:attrNameLst>
                                      </p:cBhvr>
                                    </p:animRot>
                                  </p:childTnLst>
                                </p:cTn>
                              </p:par>
                            </p:childTnLst>
                          </p:cTn>
                        </p:par>
                        <p:par>
                          <p:cTn id="48" fill="hold">
                            <p:stCondLst>
                              <p:cond delay="6000"/>
                            </p:stCondLst>
                            <p:childTnLst>
                              <p:par>
                                <p:cTn id="49" presetID="14" presetClass="entr" presetSubtype="1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par>
                          <p:cTn id="52" fill="hold">
                            <p:stCondLst>
                              <p:cond delay="6500"/>
                            </p:stCondLst>
                            <p:childTnLst>
                              <p:par>
                                <p:cTn id="53" presetID="14" presetClass="entr" presetSubtype="1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childTnLst>
                          </p:cTn>
                        </p:par>
                        <p:par>
                          <p:cTn id="56" fill="hold">
                            <p:stCondLst>
                              <p:cond delay="7000"/>
                            </p:stCondLst>
                            <p:childTnLst>
                              <p:par>
                                <p:cTn id="57" presetID="14" presetClass="entr" presetSubtype="1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childTnLst>
                          </p:cTn>
                        </p:par>
                        <p:par>
                          <p:cTn id="60" fill="hold">
                            <p:stCondLst>
                              <p:cond delay="7500"/>
                            </p:stCondLst>
                            <p:childTnLst>
                              <p:par>
                                <p:cTn id="61" presetID="14" presetClass="entr" presetSubtype="1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500"/>
                                        <p:tgtEl>
                                          <p:spTgt spid="37"/>
                                        </p:tgtEl>
                                      </p:cBhvr>
                                    </p:animEffect>
                                  </p:childTnLst>
                                </p:cTn>
                              </p:par>
                            </p:childTnLst>
                          </p:cTn>
                        </p:par>
                        <p:par>
                          <p:cTn id="64" fill="hold">
                            <p:stCondLst>
                              <p:cond delay="8000"/>
                            </p:stCondLst>
                            <p:childTnLst>
                              <p:par>
                                <p:cTn id="65" presetID="14" presetClass="entr" presetSubtype="1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randombar(horizontal)">
                                      <p:cBhvr>
                                        <p:cTn id="67" dur="500"/>
                                        <p:tgtEl>
                                          <p:spTgt spid="14"/>
                                        </p:tgtEl>
                                      </p:cBhvr>
                                    </p:animEffect>
                                  </p:childTnLst>
                                </p:cTn>
                              </p:par>
                            </p:childTnLst>
                          </p:cTn>
                        </p:par>
                        <p:par>
                          <p:cTn id="68" fill="hold">
                            <p:stCondLst>
                              <p:cond delay="8500"/>
                            </p:stCondLst>
                            <p:childTnLst>
                              <p:par>
                                <p:cTn id="69" presetID="14" presetClass="entr" presetSubtype="1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randombar(horizontal)">
                                      <p:cBhvr>
                                        <p:cTn id="71" dur="500"/>
                                        <p:tgtEl>
                                          <p:spTgt spid="38"/>
                                        </p:tgtEl>
                                      </p:cBhvr>
                                    </p:animEffect>
                                  </p:childTnLst>
                                </p:cTn>
                              </p:par>
                            </p:childTnLst>
                          </p:cTn>
                        </p:par>
                        <p:par>
                          <p:cTn id="72" fill="hold">
                            <p:stCondLst>
                              <p:cond delay="9000"/>
                            </p:stCondLst>
                            <p:childTnLst>
                              <p:par>
                                <p:cTn id="73" presetID="14" presetClass="entr" presetSubtype="1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randombar(horizontal)">
                                      <p:cBhvr>
                                        <p:cTn id="75" dur="500"/>
                                        <p:tgtEl>
                                          <p:spTgt spid="31"/>
                                        </p:tgtEl>
                                      </p:cBhvr>
                                    </p:animEffect>
                                  </p:childTnLst>
                                </p:cTn>
                              </p:par>
                            </p:childTnLst>
                          </p:cTn>
                        </p:par>
                        <p:par>
                          <p:cTn id="76" fill="hold">
                            <p:stCondLst>
                              <p:cond delay="9500"/>
                            </p:stCondLst>
                            <p:childTnLst>
                              <p:par>
                                <p:cTn id="77" presetID="14" presetClass="entr" presetSubtype="1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randombar(horizontal)">
                                      <p:cBhvr>
                                        <p:cTn id="7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20" grpId="0"/>
      <p:bldP spid="31"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flipH="1">
          <a:off x="4305890" y="1639590"/>
          <a:ext cx="3808466" cy="3551736"/>
        </p:xfrm>
        <a:graphic>
          <a:graphicData uri="http://schemas.openxmlformats.org/drawingml/2006/chart">
            <c:chart xmlns:c="http://schemas.openxmlformats.org/drawingml/2006/chart" xmlns:r="http://schemas.openxmlformats.org/officeDocument/2006/relationships" r:id="rId3"/>
          </a:graphicData>
        </a:graphic>
      </p:graphicFrame>
      <p:sp>
        <p:nvSpPr>
          <p:cNvPr id="8" name="椭圆 7"/>
          <p:cNvSpPr/>
          <p:nvPr/>
        </p:nvSpPr>
        <p:spPr>
          <a:xfrm>
            <a:off x="5301365" y="2506648"/>
            <a:ext cx="1817519" cy="1817623"/>
          </a:xfrm>
          <a:prstGeom prst="ellipse">
            <a:avLst/>
          </a:prstGeom>
          <a:noFill/>
          <a:ln w="25400" cap="flat" cmpd="sng" algn="ctr">
            <a:solidFill>
              <a:srgbClr val="447197"/>
            </a:solidFill>
            <a:prstDash val="solid"/>
          </a:ln>
          <a:effectLst/>
        </p:spPr>
        <p:txBody>
          <a:bodyPr lIns="70557" tIns="35279" rIns="70557" bIns="35279" rtlCol="0" anchor="ctr"/>
          <a:lstStyle/>
          <a:p>
            <a:pPr marL="0" marR="0" lvl="0" indent="0" algn="ctr" defTabSz="913765"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447197"/>
                </a:solidFill>
                <a:effectLst/>
                <a:uLnTx/>
                <a:uFillTx/>
                <a:latin typeface="微软雅黑" panose="020B0503020204020204" charset="-122"/>
                <a:ea typeface="微软雅黑" panose="020B0503020204020204" charset="-122"/>
              </a:rPr>
              <a:t>添加标题</a:t>
            </a:r>
          </a:p>
        </p:txBody>
      </p:sp>
      <p:sp>
        <p:nvSpPr>
          <p:cNvPr id="9" name="TextBox 71"/>
          <p:cNvSpPr txBox="1"/>
          <p:nvPr/>
        </p:nvSpPr>
        <p:spPr>
          <a:xfrm>
            <a:off x="2251281" y="2092205"/>
            <a:ext cx="693925" cy="732967"/>
          </a:xfrm>
          <a:prstGeom prst="rect">
            <a:avLst/>
          </a:prstGeom>
          <a:noFill/>
        </p:spPr>
        <p:txBody>
          <a:bodyPr wrap="none" lIns="70557" tIns="35279" rIns="70557" bIns="35279" rtlCol="0">
            <a:spAutoFit/>
          </a:bodyPr>
          <a:lstStyle/>
          <a:p>
            <a:pPr defTabSz="913765"/>
            <a:r>
              <a:rPr lang="en-US" altLang="zh-CN" sz="4300" dirty="0">
                <a:solidFill>
                  <a:srgbClr val="B3343F"/>
                </a:solidFill>
                <a:latin typeface="Bebas" pitchFamily="2" charset="0"/>
              </a:rPr>
              <a:t>12</a:t>
            </a:r>
            <a:endParaRPr lang="zh-CN" altLang="en-US" sz="4300" dirty="0">
              <a:solidFill>
                <a:srgbClr val="B3343F"/>
              </a:solidFill>
              <a:latin typeface="Bebas" pitchFamily="2" charset="0"/>
            </a:endParaRPr>
          </a:p>
        </p:txBody>
      </p:sp>
      <p:sp>
        <p:nvSpPr>
          <p:cNvPr id="10" name="TextBox 72"/>
          <p:cNvSpPr txBox="1"/>
          <p:nvPr/>
        </p:nvSpPr>
        <p:spPr>
          <a:xfrm>
            <a:off x="7766075" y="2092205"/>
            <a:ext cx="715219" cy="727844"/>
          </a:xfrm>
          <a:prstGeom prst="rect">
            <a:avLst/>
          </a:prstGeom>
          <a:noFill/>
        </p:spPr>
        <p:txBody>
          <a:bodyPr wrap="none" lIns="70557" tIns="35279" rIns="70557" bIns="35279" rtlCol="0">
            <a:spAutoFit/>
          </a:bodyPr>
          <a:lstStyle/>
          <a:p>
            <a:pPr defTabSz="913765"/>
            <a:r>
              <a:rPr lang="en-US" altLang="zh-CN" sz="4300" dirty="0">
                <a:solidFill>
                  <a:srgbClr val="447197"/>
                </a:solidFill>
                <a:latin typeface="Bebas" pitchFamily="2" charset="0"/>
              </a:rPr>
              <a:t>03</a:t>
            </a:r>
            <a:endParaRPr lang="zh-CN" altLang="en-US" sz="4300" dirty="0">
              <a:solidFill>
                <a:srgbClr val="447197"/>
              </a:solidFill>
              <a:latin typeface="Bebas" pitchFamily="2" charset="0"/>
            </a:endParaRPr>
          </a:p>
        </p:txBody>
      </p:sp>
      <p:sp>
        <p:nvSpPr>
          <p:cNvPr id="11" name="TextBox 73"/>
          <p:cNvSpPr txBox="1"/>
          <p:nvPr/>
        </p:nvSpPr>
        <p:spPr>
          <a:xfrm>
            <a:off x="2251284" y="3892756"/>
            <a:ext cx="693925" cy="732967"/>
          </a:xfrm>
          <a:prstGeom prst="rect">
            <a:avLst/>
          </a:prstGeom>
          <a:noFill/>
          <a:ln>
            <a:noFill/>
          </a:ln>
        </p:spPr>
        <p:txBody>
          <a:bodyPr wrap="none" lIns="70557" tIns="35279" rIns="70557" bIns="35279"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en-US" altLang="zh-CN" sz="4300" b="0" i="0" u="none" strike="noStrike" kern="0" cap="none" spc="0" normalizeH="0" baseline="0" noProof="0" dirty="0">
                <a:ln>
                  <a:noFill/>
                </a:ln>
                <a:solidFill>
                  <a:srgbClr val="447197"/>
                </a:solidFill>
                <a:effectLst/>
                <a:uLnTx/>
                <a:uFillTx/>
                <a:latin typeface="Bebas" pitchFamily="2" charset="0"/>
              </a:rPr>
              <a:t>20</a:t>
            </a:r>
            <a:endParaRPr kumimoji="0" lang="zh-CN" altLang="en-US" sz="4300" b="0" i="0" u="none" strike="noStrike" kern="0" cap="none" spc="0" normalizeH="0" baseline="0" noProof="0" dirty="0">
              <a:ln>
                <a:noFill/>
              </a:ln>
              <a:solidFill>
                <a:srgbClr val="447197"/>
              </a:solidFill>
              <a:effectLst/>
              <a:uLnTx/>
              <a:uFillTx/>
              <a:latin typeface="Bebas" pitchFamily="2" charset="0"/>
            </a:endParaRPr>
          </a:p>
        </p:txBody>
      </p:sp>
      <p:sp>
        <p:nvSpPr>
          <p:cNvPr id="12" name="TextBox 77"/>
          <p:cNvSpPr txBox="1"/>
          <p:nvPr/>
        </p:nvSpPr>
        <p:spPr>
          <a:xfrm>
            <a:off x="7766075" y="3892756"/>
            <a:ext cx="711374" cy="727844"/>
          </a:xfrm>
          <a:prstGeom prst="rect">
            <a:avLst/>
          </a:prstGeom>
          <a:noFill/>
        </p:spPr>
        <p:txBody>
          <a:bodyPr wrap="none" lIns="70557" tIns="35279" rIns="70557" bIns="35279" rtlCol="0">
            <a:spAutoFit/>
          </a:bodyPr>
          <a:lstStyle/>
          <a:p>
            <a:pPr defTabSz="913765"/>
            <a:r>
              <a:rPr lang="en-US" altLang="zh-CN" sz="4300" dirty="0">
                <a:solidFill>
                  <a:srgbClr val="B3343F"/>
                </a:solidFill>
                <a:latin typeface="Bebas" pitchFamily="2" charset="0"/>
              </a:rPr>
              <a:t>90</a:t>
            </a:r>
            <a:endParaRPr lang="zh-CN" altLang="en-US" sz="4300" dirty="0">
              <a:solidFill>
                <a:srgbClr val="B3343F"/>
              </a:solidFill>
              <a:latin typeface="Bebas" pitchFamily="2" charset="0"/>
            </a:endParaRPr>
          </a:p>
        </p:txBody>
      </p:sp>
      <p:sp>
        <p:nvSpPr>
          <p:cNvPr id="13" name="TextBox 78"/>
          <p:cNvSpPr txBox="1"/>
          <p:nvPr/>
        </p:nvSpPr>
        <p:spPr>
          <a:xfrm>
            <a:off x="2909713" y="2495035"/>
            <a:ext cx="1688888" cy="593826"/>
          </a:xfrm>
          <a:prstGeom prst="rect">
            <a:avLst/>
          </a:prstGeom>
          <a:noFill/>
        </p:spPr>
        <p:txBody>
          <a:bodyPr wrap="square" lIns="70557" tIns="35279" rIns="70557" bIns="35279" rtlCol="0">
            <a:spAutoFit/>
          </a:bodyPr>
          <a:lstStyle/>
          <a:p>
            <a:pPr algn="just" defTabSz="913765">
              <a:lnSpc>
                <a:spcPct val="130000"/>
              </a:lnSpc>
            </a:pPr>
            <a:r>
              <a:rPr lang="zh-CN" altLang="en-US" sz="900" dirty="0">
                <a:solidFill>
                  <a:prstClr val="black">
                    <a:lumMod val="95000"/>
                    <a:lumOff val="5000"/>
                  </a:prst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4" name="TextBox 79"/>
          <p:cNvSpPr txBox="1"/>
          <p:nvPr/>
        </p:nvSpPr>
        <p:spPr>
          <a:xfrm>
            <a:off x="2909714" y="2138741"/>
            <a:ext cx="1369235" cy="369332"/>
          </a:xfrm>
          <a:prstGeom prst="rect">
            <a:avLst/>
          </a:prstGeom>
          <a:noFill/>
        </p:spPr>
        <p:txBody>
          <a:bodyPr wrap="square" lIns="70557" tIns="0" rIns="70557" bIns="0" rtlCol="0" anchor="t">
            <a:spAutoFit/>
          </a:bodyPr>
          <a:lstStyle/>
          <a:p>
            <a:pPr defTabSz="913765">
              <a:lnSpc>
                <a:spcPct val="150000"/>
              </a:lnSpc>
            </a:pPr>
            <a:r>
              <a:rPr lang="zh-CN" altLang="en-US" sz="1600" dirty="0">
                <a:solidFill>
                  <a:srgbClr val="B3343F"/>
                </a:solidFill>
                <a:latin typeface="微软雅黑" panose="020B0503020204020204" charset="-122"/>
                <a:ea typeface="微软雅黑" panose="020B0503020204020204" charset="-122"/>
                <a:cs typeface="华文黑体" pitchFamily="2" charset="-122"/>
              </a:rPr>
              <a:t>点击添加标题</a:t>
            </a:r>
          </a:p>
        </p:txBody>
      </p:sp>
      <p:sp>
        <p:nvSpPr>
          <p:cNvPr id="15" name="TextBox 80"/>
          <p:cNvSpPr txBox="1"/>
          <p:nvPr/>
        </p:nvSpPr>
        <p:spPr>
          <a:xfrm>
            <a:off x="8479512" y="2495035"/>
            <a:ext cx="1688888" cy="593826"/>
          </a:xfrm>
          <a:prstGeom prst="rect">
            <a:avLst/>
          </a:prstGeom>
          <a:noFill/>
        </p:spPr>
        <p:txBody>
          <a:bodyPr wrap="square" lIns="70557" tIns="35279" rIns="70557" bIns="35279" rtlCol="0">
            <a:spAutoFit/>
          </a:bodyPr>
          <a:lstStyle/>
          <a:p>
            <a:pPr algn="just" defTabSz="913765">
              <a:lnSpc>
                <a:spcPct val="130000"/>
              </a:lnSpc>
            </a:pPr>
            <a:r>
              <a:rPr lang="zh-CN" altLang="en-US" sz="900" dirty="0">
                <a:solidFill>
                  <a:prstClr val="black">
                    <a:lumMod val="95000"/>
                    <a:lumOff val="5000"/>
                  </a:prst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6" name="TextBox 81"/>
          <p:cNvSpPr txBox="1"/>
          <p:nvPr/>
        </p:nvSpPr>
        <p:spPr>
          <a:xfrm>
            <a:off x="8479510" y="2138741"/>
            <a:ext cx="1369235" cy="325858"/>
          </a:xfrm>
          <a:prstGeom prst="rect">
            <a:avLst/>
          </a:prstGeom>
          <a:noFill/>
        </p:spPr>
        <p:txBody>
          <a:bodyPr wrap="square" lIns="70557" tIns="0" rIns="70557" bIns="0" rtlCol="0" anchor="t">
            <a:spAutoFit/>
          </a:bodyPr>
          <a:lstStyle/>
          <a:p>
            <a:pPr defTabSz="913765">
              <a:lnSpc>
                <a:spcPct val="150000"/>
              </a:lnSpc>
            </a:pPr>
            <a:r>
              <a:rPr lang="zh-CN" altLang="en-US" sz="1600" dirty="0">
                <a:solidFill>
                  <a:srgbClr val="447197"/>
                </a:solidFill>
                <a:latin typeface="微软雅黑" panose="020B0503020204020204" charset="-122"/>
                <a:ea typeface="微软雅黑" panose="020B0503020204020204" charset="-122"/>
                <a:cs typeface="华文黑体" pitchFamily="2" charset="-122"/>
              </a:rPr>
              <a:t>点击添加标题</a:t>
            </a:r>
          </a:p>
        </p:txBody>
      </p:sp>
      <p:sp>
        <p:nvSpPr>
          <p:cNvPr id="17" name="TextBox 88"/>
          <p:cNvSpPr txBox="1"/>
          <p:nvPr/>
        </p:nvSpPr>
        <p:spPr>
          <a:xfrm>
            <a:off x="2909713" y="4348882"/>
            <a:ext cx="1688888" cy="593826"/>
          </a:xfrm>
          <a:prstGeom prst="rect">
            <a:avLst/>
          </a:prstGeom>
          <a:noFill/>
        </p:spPr>
        <p:txBody>
          <a:bodyPr wrap="square" lIns="70557" tIns="35279" rIns="70557" bIns="35279" rtlCol="0">
            <a:spAutoFit/>
          </a:bodyPr>
          <a:lstStyle/>
          <a:p>
            <a:pPr algn="just" defTabSz="913765">
              <a:lnSpc>
                <a:spcPct val="130000"/>
              </a:lnSpc>
            </a:pPr>
            <a:r>
              <a:rPr lang="zh-CN" altLang="en-US" sz="900" dirty="0">
                <a:solidFill>
                  <a:prstClr val="black">
                    <a:lumMod val="95000"/>
                    <a:lumOff val="5000"/>
                  </a:prst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8" name="TextBox 89"/>
          <p:cNvSpPr txBox="1"/>
          <p:nvPr/>
        </p:nvSpPr>
        <p:spPr>
          <a:xfrm>
            <a:off x="2909714" y="3992588"/>
            <a:ext cx="1369235" cy="325858"/>
          </a:xfrm>
          <a:prstGeom prst="rect">
            <a:avLst/>
          </a:prstGeom>
          <a:noFill/>
        </p:spPr>
        <p:txBody>
          <a:bodyPr wrap="square" lIns="70557" tIns="0" rIns="70557" bIns="0" rtlCol="0" anchor="t">
            <a:spAutoFit/>
          </a:bodyPr>
          <a:lstStyle/>
          <a:p>
            <a:pPr defTabSz="913765">
              <a:lnSpc>
                <a:spcPct val="150000"/>
              </a:lnSpc>
            </a:pPr>
            <a:r>
              <a:rPr lang="zh-CN" altLang="en-US" sz="1600" dirty="0">
                <a:solidFill>
                  <a:srgbClr val="447197"/>
                </a:solidFill>
                <a:latin typeface="微软雅黑" panose="020B0503020204020204" charset="-122"/>
                <a:ea typeface="微软雅黑" panose="020B0503020204020204" charset="-122"/>
                <a:cs typeface="华文黑体" pitchFamily="2" charset="-122"/>
              </a:rPr>
              <a:t>点击添加标题</a:t>
            </a:r>
          </a:p>
        </p:txBody>
      </p:sp>
      <p:sp>
        <p:nvSpPr>
          <p:cNvPr id="19" name="TextBox 95"/>
          <p:cNvSpPr txBox="1"/>
          <p:nvPr/>
        </p:nvSpPr>
        <p:spPr>
          <a:xfrm>
            <a:off x="8479512" y="4348882"/>
            <a:ext cx="1688888" cy="593826"/>
          </a:xfrm>
          <a:prstGeom prst="rect">
            <a:avLst/>
          </a:prstGeom>
          <a:noFill/>
        </p:spPr>
        <p:txBody>
          <a:bodyPr wrap="square" lIns="70557" tIns="35279" rIns="70557" bIns="35279" rtlCol="0">
            <a:spAutoFit/>
          </a:bodyPr>
          <a:lstStyle/>
          <a:p>
            <a:pPr algn="just" defTabSz="913765">
              <a:lnSpc>
                <a:spcPct val="130000"/>
              </a:lnSpc>
            </a:pPr>
            <a:r>
              <a:rPr lang="zh-CN" altLang="en-US" sz="900" dirty="0">
                <a:solidFill>
                  <a:prstClr val="black">
                    <a:lumMod val="95000"/>
                    <a:lumOff val="5000"/>
                  </a:prst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20" name="TextBox 96"/>
          <p:cNvSpPr txBox="1"/>
          <p:nvPr/>
        </p:nvSpPr>
        <p:spPr>
          <a:xfrm>
            <a:off x="8479510" y="3992588"/>
            <a:ext cx="1369235" cy="325858"/>
          </a:xfrm>
          <a:prstGeom prst="rect">
            <a:avLst/>
          </a:prstGeom>
          <a:noFill/>
        </p:spPr>
        <p:txBody>
          <a:bodyPr wrap="square" lIns="70557" tIns="0" rIns="70557" bIns="0" rtlCol="0" anchor="t">
            <a:spAutoFit/>
          </a:bodyPr>
          <a:lstStyle/>
          <a:p>
            <a:pPr defTabSz="913765">
              <a:lnSpc>
                <a:spcPct val="150000"/>
              </a:lnSpc>
            </a:pPr>
            <a:r>
              <a:rPr lang="zh-CN" altLang="en-US" sz="1600" dirty="0">
                <a:solidFill>
                  <a:srgbClr val="B3343F"/>
                </a:solidFill>
                <a:latin typeface="微软雅黑" panose="020B0503020204020204" charset="-122"/>
                <a:ea typeface="微软雅黑" panose="020B0503020204020204" charset="-122"/>
                <a:cs typeface="华文黑体" pitchFamily="2" charset="-122"/>
              </a:rPr>
              <a:t>点击添加标题</a:t>
            </a: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238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3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par>
                                <p:cTn id="15" presetID="12" presetClass="entr" presetSubtype="4" fill="hold" grpId="0" nodeType="withEffect">
                                  <p:stCondLst>
                                    <p:cond delay="0"/>
                                  </p:stCondLst>
                                  <p:iterate type="lt">
                                    <p:tmPct val="3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par>
                                <p:cTn id="19" presetID="12" presetClass="entr" presetSubtype="4" fill="hold" grpId="0" nodeType="withEffect">
                                  <p:stCondLst>
                                    <p:cond delay="0"/>
                                  </p:stCondLst>
                                  <p:iterate type="lt">
                                    <p:tmPct val="30000"/>
                                  </p:iterate>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par>
                                <p:cTn id="23" presetID="12" presetClass="entr" presetSubtype="4" fill="hold" grpId="0" nodeType="withEffect">
                                  <p:stCondLst>
                                    <p:cond delay="0"/>
                                  </p:stCondLst>
                                  <p:iterate type="lt">
                                    <p:tmPct val="30000"/>
                                  </p:iterate>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par>
                          <p:cTn id="27" fill="hold">
                            <p:stCondLst>
                              <p:cond delay="1149"/>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P spid="8" grpId="0" bldLvl="0" animBg="1"/>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127954" y="2158322"/>
            <a:ext cx="7918056" cy="2290259"/>
            <a:chOff x="2347913" y="2421930"/>
            <a:chExt cx="7923212" cy="2289200"/>
          </a:xfrm>
        </p:grpSpPr>
        <p:sp>
          <p:nvSpPr>
            <p:cNvPr id="8" name="Line 11"/>
            <p:cNvSpPr>
              <a:spLocks noChangeShapeType="1"/>
            </p:cNvSpPr>
            <p:nvPr/>
          </p:nvSpPr>
          <p:spPr bwMode="auto">
            <a:xfrm>
              <a:off x="2728911" y="4210644"/>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Line 11"/>
            <p:cNvSpPr>
              <a:spLocks noChangeShapeType="1"/>
            </p:cNvSpPr>
            <p:nvPr/>
          </p:nvSpPr>
          <p:spPr bwMode="auto">
            <a:xfrm>
              <a:off x="2728911" y="3709044"/>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Line 11"/>
            <p:cNvSpPr>
              <a:spLocks noChangeShapeType="1"/>
            </p:cNvSpPr>
            <p:nvPr/>
          </p:nvSpPr>
          <p:spPr bwMode="auto">
            <a:xfrm>
              <a:off x="2728911" y="3286026"/>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Line 11"/>
            <p:cNvSpPr>
              <a:spLocks noChangeShapeType="1"/>
            </p:cNvSpPr>
            <p:nvPr/>
          </p:nvSpPr>
          <p:spPr bwMode="auto">
            <a:xfrm>
              <a:off x="2728911" y="2853978"/>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Line 11"/>
            <p:cNvSpPr>
              <a:spLocks noChangeShapeType="1"/>
            </p:cNvSpPr>
            <p:nvPr/>
          </p:nvSpPr>
          <p:spPr bwMode="auto">
            <a:xfrm>
              <a:off x="2728911" y="2421930"/>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Line 11"/>
            <p:cNvSpPr>
              <a:spLocks noChangeShapeType="1"/>
            </p:cNvSpPr>
            <p:nvPr/>
          </p:nvSpPr>
          <p:spPr bwMode="auto">
            <a:xfrm>
              <a:off x="2347913" y="4711130"/>
              <a:ext cx="7923212"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4" name="Line 12"/>
          <p:cNvSpPr>
            <a:spLocks noChangeShapeType="1"/>
          </p:cNvSpPr>
          <p:nvPr/>
        </p:nvSpPr>
        <p:spPr bwMode="auto">
          <a:xfrm rot="16200000" flipV="1">
            <a:off x="946676" y="3113666"/>
            <a:ext cx="3124058"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5" rIns="91390" bIns="456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Rectangle 13"/>
          <p:cNvSpPr>
            <a:spLocks noChangeArrowheads="1"/>
          </p:cNvSpPr>
          <p:nvPr/>
        </p:nvSpPr>
        <p:spPr bwMode="auto">
          <a:xfrm>
            <a:off x="3246408" y="2771405"/>
            <a:ext cx="533053" cy="1677176"/>
          </a:xfrm>
          <a:prstGeom prst="rect">
            <a:avLst/>
          </a:prstGeom>
          <a:blipFill>
            <a:blip r:embed="rId3"/>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6" name="Rectangle 14"/>
          <p:cNvSpPr>
            <a:spLocks noChangeArrowheads="1"/>
          </p:cNvSpPr>
          <p:nvPr/>
        </p:nvSpPr>
        <p:spPr bwMode="auto">
          <a:xfrm>
            <a:off x="4326793" y="2466461"/>
            <a:ext cx="533053" cy="1982117"/>
          </a:xfrm>
          <a:prstGeom prst="rect">
            <a:avLst/>
          </a:prstGeom>
          <a:blipFill>
            <a:blip r:embed="rId4"/>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7" name="Rectangle 15"/>
          <p:cNvSpPr>
            <a:spLocks noChangeArrowheads="1"/>
          </p:cNvSpPr>
          <p:nvPr/>
        </p:nvSpPr>
        <p:spPr bwMode="auto">
          <a:xfrm>
            <a:off x="5407178" y="3152577"/>
            <a:ext cx="533053" cy="1296001"/>
          </a:xfrm>
          <a:prstGeom prst="rect">
            <a:avLst/>
          </a:prstGeom>
          <a:blipFill>
            <a:blip r:embed="rId3"/>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8" name="Rectangle 16"/>
          <p:cNvSpPr>
            <a:spLocks noChangeArrowheads="1"/>
          </p:cNvSpPr>
          <p:nvPr/>
        </p:nvSpPr>
        <p:spPr bwMode="auto">
          <a:xfrm>
            <a:off x="6489149" y="2085286"/>
            <a:ext cx="533053" cy="2363294"/>
          </a:xfrm>
          <a:prstGeom prst="rect">
            <a:avLst/>
          </a:prstGeom>
          <a:blipFill>
            <a:blip r:embed="rId4"/>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9" name="Rectangle 17"/>
          <p:cNvSpPr>
            <a:spLocks noChangeArrowheads="1"/>
          </p:cNvSpPr>
          <p:nvPr/>
        </p:nvSpPr>
        <p:spPr bwMode="auto">
          <a:xfrm>
            <a:off x="7569533" y="2771405"/>
            <a:ext cx="533053" cy="1677176"/>
          </a:xfrm>
          <a:prstGeom prst="rect">
            <a:avLst/>
          </a:prstGeom>
          <a:blipFill>
            <a:blip r:embed="rId3"/>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20" name="Rectangle 18"/>
          <p:cNvSpPr>
            <a:spLocks noChangeArrowheads="1"/>
          </p:cNvSpPr>
          <p:nvPr/>
        </p:nvSpPr>
        <p:spPr bwMode="auto">
          <a:xfrm>
            <a:off x="8651503" y="1322933"/>
            <a:ext cx="533053" cy="3125648"/>
          </a:xfrm>
          <a:prstGeom prst="rect">
            <a:avLst/>
          </a:prstGeom>
          <a:blipFill>
            <a:blip r:embed="rId4"/>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nvGrpSpPr>
          <p:cNvPr id="21" name="组合 20"/>
          <p:cNvGrpSpPr/>
          <p:nvPr/>
        </p:nvGrpSpPr>
        <p:grpSpPr>
          <a:xfrm>
            <a:off x="1703025" y="2011052"/>
            <a:ext cx="871821" cy="2251209"/>
            <a:chOff x="1922711" y="2214181"/>
            <a:chExt cx="872388" cy="2250168"/>
          </a:xfrm>
        </p:grpSpPr>
        <p:sp>
          <p:nvSpPr>
            <p:cNvPr id="22" name="TextBox 81"/>
            <p:cNvSpPr txBox="1"/>
            <p:nvPr/>
          </p:nvSpPr>
          <p:spPr>
            <a:xfrm>
              <a:off x="2079374" y="4002897"/>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20%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8" name="TextBox 82"/>
            <p:cNvSpPr txBox="1"/>
            <p:nvPr/>
          </p:nvSpPr>
          <p:spPr>
            <a:xfrm>
              <a:off x="2079374" y="3501295"/>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40%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9" name="TextBox 83"/>
            <p:cNvSpPr txBox="1"/>
            <p:nvPr/>
          </p:nvSpPr>
          <p:spPr>
            <a:xfrm>
              <a:off x="2079374" y="3074416"/>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60%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 name="TextBox 84"/>
            <p:cNvSpPr txBox="1"/>
            <p:nvPr/>
          </p:nvSpPr>
          <p:spPr>
            <a:xfrm>
              <a:off x="2079374" y="2646229"/>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80%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31" name="TextBox 85"/>
            <p:cNvSpPr txBox="1"/>
            <p:nvPr/>
          </p:nvSpPr>
          <p:spPr>
            <a:xfrm>
              <a:off x="1922711" y="2214181"/>
              <a:ext cx="871317"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100%</a:t>
              </a:r>
              <a:endParaRPr kumimoji="0" lang="zh-CN" altLang="en-US" sz="1800" b="0" i="0" u="none" strike="noStrike" kern="0" cap="none" spc="0" normalizeH="0" baseline="0" noProof="0" dirty="0">
                <a:ln>
                  <a:noFill/>
                </a:ln>
                <a:solidFill>
                  <a:sysClr val="windowText" lastClr="000000"/>
                </a:solidFill>
                <a:effectLst/>
                <a:uLnTx/>
                <a:uFillTx/>
              </a:endParaRPr>
            </a:p>
          </p:txBody>
        </p:sp>
      </p:grpSp>
      <p:grpSp>
        <p:nvGrpSpPr>
          <p:cNvPr id="32" name="组合 31"/>
          <p:cNvGrpSpPr/>
          <p:nvPr/>
        </p:nvGrpSpPr>
        <p:grpSpPr>
          <a:xfrm>
            <a:off x="3020311" y="4550107"/>
            <a:ext cx="6478970" cy="466930"/>
            <a:chOff x="3240852" y="4752074"/>
            <a:chExt cx="6483189" cy="466717"/>
          </a:xfrm>
        </p:grpSpPr>
        <p:sp>
          <p:nvSpPr>
            <p:cNvPr id="33" name="TextBox 87"/>
            <p:cNvSpPr txBox="1"/>
            <p:nvPr/>
          </p:nvSpPr>
          <p:spPr>
            <a:xfrm>
              <a:off x="3409031" y="4752074"/>
              <a:ext cx="184851" cy="4614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34" name="TextBox 88"/>
            <p:cNvSpPr txBox="1"/>
            <p:nvPr/>
          </p:nvSpPr>
          <p:spPr>
            <a:xfrm>
              <a:off x="3240852" y="4752074"/>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2</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月份</a:t>
              </a:r>
            </a:p>
          </p:txBody>
        </p:sp>
        <p:sp>
          <p:nvSpPr>
            <p:cNvPr id="35" name="TextBox 89"/>
            <p:cNvSpPr txBox="1"/>
            <p:nvPr/>
          </p:nvSpPr>
          <p:spPr>
            <a:xfrm>
              <a:off x="4323889" y="4757337"/>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4</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月份</a:t>
              </a:r>
            </a:p>
          </p:txBody>
        </p:sp>
        <p:sp>
          <p:nvSpPr>
            <p:cNvPr id="36" name="TextBox 90"/>
            <p:cNvSpPr txBox="1"/>
            <p:nvPr/>
          </p:nvSpPr>
          <p:spPr>
            <a:xfrm>
              <a:off x="5377535" y="4757337"/>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6</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月份</a:t>
              </a:r>
            </a:p>
          </p:txBody>
        </p:sp>
        <p:sp>
          <p:nvSpPr>
            <p:cNvPr id="37" name="TextBox 91"/>
            <p:cNvSpPr txBox="1"/>
            <p:nvPr/>
          </p:nvSpPr>
          <p:spPr>
            <a:xfrm>
              <a:off x="6487651" y="4757337"/>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8</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月份</a:t>
              </a:r>
            </a:p>
          </p:txBody>
        </p:sp>
        <p:sp>
          <p:nvSpPr>
            <p:cNvPr id="38" name="TextBox 92"/>
            <p:cNvSpPr txBox="1"/>
            <p:nvPr/>
          </p:nvSpPr>
          <p:spPr>
            <a:xfrm>
              <a:off x="7478108" y="4757337"/>
              <a:ext cx="1163256"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10</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月份</a:t>
              </a:r>
            </a:p>
          </p:txBody>
        </p:sp>
        <p:sp>
          <p:nvSpPr>
            <p:cNvPr id="39" name="TextBox 93"/>
            <p:cNvSpPr txBox="1"/>
            <p:nvPr/>
          </p:nvSpPr>
          <p:spPr>
            <a:xfrm>
              <a:off x="8560785" y="4757337"/>
              <a:ext cx="1163256"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12</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月份</a:t>
              </a:r>
            </a:p>
          </p:txBody>
        </p:sp>
      </p:grpSp>
      <p:sp>
        <p:nvSpPr>
          <p:cNvPr id="40" name="矩形 39"/>
          <p:cNvSpPr/>
          <p:nvPr/>
        </p:nvSpPr>
        <p:spPr>
          <a:xfrm>
            <a:off x="1199300" y="5212310"/>
            <a:ext cx="9930637" cy="908034"/>
          </a:xfrm>
          <a:prstGeom prst="rect">
            <a:avLst/>
          </a:prstGeom>
        </p:spPr>
        <p:txBody>
          <a:bodyPr lIns="91390" tIns="45695" rIns="91390" bIns="45695"/>
          <a:lstStyle/>
          <a:p>
            <a:pPr algn="just" defTabSz="913765">
              <a:spcAft>
                <a:spcPts val="600"/>
              </a:spcAft>
              <a:buClr>
                <a:srgbClr val="00B050"/>
              </a:buClr>
              <a:buSzPct val="80000"/>
              <a:defRPr/>
            </a:pPr>
            <a:r>
              <a:rPr lang="zh-CN" altLang="en-US" sz="1600" dirty="0">
                <a:solidFill>
                  <a:prstClr val="black"/>
                </a:solidFill>
                <a:latin typeface="微软雅黑" panose="020B0503020204020204" charset="-122"/>
                <a:ea typeface="微软雅黑" panose="020B0503020204020204" charset="-122"/>
              </a:rPr>
              <a:t>请在此处输入您的文本或者复制您的文本粘贴到此处，请在此处输入您的文本或者复制您的文本粘贴到此处。</a:t>
            </a:r>
            <a:endParaRPr lang="en-US" altLang="zh-CN" sz="1600" dirty="0">
              <a:solidFill>
                <a:prstClr val="black"/>
              </a:solidFill>
              <a:latin typeface="微软雅黑" panose="020B0503020204020204" charset="-122"/>
              <a:ea typeface="微软雅黑" panose="020B0503020204020204" charset="-122"/>
            </a:endParaRPr>
          </a:p>
          <a:p>
            <a:pPr algn="just" defTabSz="913765">
              <a:spcAft>
                <a:spcPts val="600"/>
              </a:spcAft>
              <a:buClr>
                <a:srgbClr val="00B050"/>
              </a:buClr>
              <a:buSzPct val="80000"/>
              <a:defRPr/>
            </a:pPr>
            <a:r>
              <a:rPr lang="zh-CN" altLang="en-US" sz="1600" dirty="0">
                <a:solidFill>
                  <a:prstClr val="black"/>
                </a:solidFill>
                <a:latin typeface="微软雅黑" panose="020B0503020204020204" charset="-122"/>
                <a:ea typeface="微软雅黑" panose="020B0503020204020204" charset="-122"/>
              </a:rPr>
              <a:t>请在此处输入您的文本或者复制您的文本粘贴到此处，请在此处输入您的文本或者复制您的文本粘贴到此处。</a:t>
            </a: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561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1000"/>
                            </p:stCondLst>
                            <p:childTnLst>
                              <p:par>
                                <p:cTn id="41" presetID="42" presetClass="entr" presetSubtype="0" fill="hold" grpId="0" nodeType="afterEffect">
                                  <p:stCondLst>
                                    <p:cond delay="0"/>
                                  </p:stCondLst>
                                  <p:iterate type="wd">
                                    <p:tmPct val="10000"/>
                                  </p:iterate>
                                  <p:childTnLst>
                                    <p:set>
                                      <p:cBhvr>
                                        <p:cTn id="42" dur="1" fill="hold">
                                          <p:stCondLst>
                                            <p:cond delay="0"/>
                                          </p:stCondLst>
                                        </p:cTn>
                                        <p:tgtEl>
                                          <p:spTgt spid="40"/>
                                        </p:tgtEl>
                                        <p:attrNameLst>
                                          <p:attrName>style.visibility</p:attrName>
                                        </p:attrNameLst>
                                      </p:cBhvr>
                                      <p:to>
                                        <p:strVal val="visible"/>
                                      </p:to>
                                    </p:set>
                                    <p:animEffect transition="in" filter="fade">
                                      <p:cBhvr>
                                        <p:cTn id="43" dur="250"/>
                                        <p:tgtEl>
                                          <p:spTgt spid="40"/>
                                        </p:tgtEl>
                                      </p:cBhvr>
                                    </p:animEffec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4125"/>
                            </p:stCondLst>
                            <p:childTnLst>
                              <p:par>
                                <p:cTn id="47" presetID="1" presetClass="entr" presetSubtype="0" fill="hold" grpId="1" nodeType="afterEffect">
                                  <p:stCondLst>
                                    <p:cond delay="0"/>
                                  </p:stCondLst>
                                  <p:iterate type="wd">
                                    <p:tmAbs val="0"/>
                                  </p:iterate>
                                  <p:childTnLst>
                                    <p:set>
                                      <p:cBhvr>
                                        <p:cTn id="48" dur="1" fill="hold">
                                          <p:stCondLst>
                                            <p:cond delay="9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0" grpId="0" bldLvl="0" animBg="1" autoUpdateAnimBg="0"/>
      <p:bldP spid="40" grpId="0"/>
      <p:bldP spid="4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6"/>
          <p:cNvSpPr>
            <a:spLocks noChangeShapeType="1"/>
          </p:cNvSpPr>
          <p:nvPr/>
        </p:nvSpPr>
        <p:spPr bwMode="auto">
          <a:xfrm>
            <a:off x="2061177" y="1968025"/>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8" name="Line 7"/>
          <p:cNvSpPr>
            <a:spLocks noChangeShapeType="1"/>
          </p:cNvSpPr>
          <p:nvPr/>
        </p:nvSpPr>
        <p:spPr bwMode="auto">
          <a:xfrm>
            <a:off x="2061177" y="2435247"/>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9" name="Line 8"/>
          <p:cNvSpPr>
            <a:spLocks noChangeShapeType="1"/>
          </p:cNvSpPr>
          <p:nvPr/>
        </p:nvSpPr>
        <p:spPr bwMode="auto">
          <a:xfrm>
            <a:off x="2061177" y="2891478"/>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0" name="Line 9"/>
          <p:cNvSpPr>
            <a:spLocks noChangeShapeType="1"/>
          </p:cNvSpPr>
          <p:nvPr/>
        </p:nvSpPr>
        <p:spPr bwMode="auto">
          <a:xfrm>
            <a:off x="2061177" y="3358702"/>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1" name="Line 10"/>
          <p:cNvSpPr>
            <a:spLocks noChangeShapeType="1"/>
          </p:cNvSpPr>
          <p:nvPr/>
        </p:nvSpPr>
        <p:spPr bwMode="auto">
          <a:xfrm>
            <a:off x="2061177" y="3825925"/>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2" name="Line 11"/>
          <p:cNvSpPr>
            <a:spLocks noChangeShapeType="1"/>
          </p:cNvSpPr>
          <p:nvPr/>
        </p:nvSpPr>
        <p:spPr bwMode="auto">
          <a:xfrm>
            <a:off x="2061177" y="4293149"/>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3" name="Line 12"/>
          <p:cNvSpPr>
            <a:spLocks noChangeShapeType="1"/>
          </p:cNvSpPr>
          <p:nvPr/>
        </p:nvSpPr>
        <p:spPr bwMode="auto">
          <a:xfrm>
            <a:off x="2061177" y="4706297"/>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4" name="Line 13"/>
          <p:cNvSpPr>
            <a:spLocks noChangeShapeType="1"/>
          </p:cNvSpPr>
          <p:nvPr/>
        </p:nvSpPr>
        <p:spPr bwMode="auto">
          <a:xfrm>
            <a:off x="2061177" y="5173521"/>
            <a:ext cx="4897325" cy="0"/>
          </a:xfrm>
          <a:prstGeom prst="line">
            <a:avLst/>
          </a:prstGeom>
          <a:noFill/>
          <a:ln w="5" cap="flat">
            <a:solidFill>
              <a:sysClr val="windowText" lastClr="000000">
                <a:lumMod val="65000"/>
                <a:lumOff val="35000"/>
                <a:alpha val="4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5" name="TextBox 54"/>
          <p:cNvSpPr txBox="1"/>
          <p:nvPr/>
        </p:nvSpPr>
        <p:spPr>
          <a:xfrm>
            <a:off x="1788266" y="4980431"/>
            <a:ext cx="214641" cy="240531"/>
          </a:xfrm>
          <a:prstGeom prst="rect">
            <a:avLst/>
          </a:prstGeom>
          <a:noFill/>
        </p:spPr>
        <p:txBody>
          <a:bodyPr wrap="none" lIns="70557" tIns="35279" rIns="70557" bIns="35279"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6" name="TextBox 55"/>
          <p:cNvSpPr txBox="1"/>
          <p:nvPr/>
        </p:nvSpPr>
        <p:spPr>
          <a:xfrm>
            <a:off x="1543566" y="4516351"/>
            <a:ext cx="358912" cy="240531"/>
          </a:xfrm>
          <a:prstGeom prst="rect">
            <a:avLst/>
          </a:prstGeom>
          <a:noFill/>
        </p:spPr>
        <p:txBody>
          <a:bodyPr wrap="none" lIns="70557" tIns="35279" rIns="70557" bIns="35279"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100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7" name="TextBox 56"/>
          <p:cNvSpPr txBox="1"/>
          <p:nvPr/>
        </p:nvSpPr>
        <p:spPr>
          <a:xfrm>
            <a:off x="1543566" y="4052267"/>
            <a:ext cx="358912" cy="240531"/>
          </a:xfrm>
          <a:prstGeom prst="rect">
            <a:avLst/>
          </a:prstGeom>
          <a:noFill/>
        </p:spPr>
        <p:txBody>
          <a:bodyPr wrap="none" lIns="70557" tIns="35279" rIns="70557" bIns="35279"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200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8" name="TextBox 57"/>
          <p:cNvSpPr txBox="1"/>
          <p:nvPr/>
        </p:nvSpPr>
        <p:spPr>
          <a:xfrm>
            <a:off x="1543566" y="3588184"/>
            <a:ext cx="358912" cy="240531"/>
          </a:xfrm>
          <a:prstGeom prst="rect">
            <a:avLst/>
          </a:prstGeom>
          <a:noFill/>
        </p:spPr>
        <p:txBody>
          <a:bodyPr wrap="none" lIns="70557" tIns="35279" rIns="70557" bIns="35279"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300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9" name="TextBox 58"/>
          <p:cNvSpPr txBox="1"/>
          <p:nvPr/>
        </p:nvSpPr>
        <p:spPr>
          <a:xfrm>
            <a:off x="1543566" y="3124099"/>
            <a:ext cx="358912" cy="240531"/>
          </a:xfrm>
          <a:prstGeom prst="rect">
            <a:avLst/>
          </a:prstGeom>
          <a:noFill/>
        </p:spPr>
        <p:txBody>
          <a:bodyPr wrap="none" lIns="70557" tIns="35279" rIns="70557" bIns="35279"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400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0" name="TextBox 59"/>
          <p:cNvSpPr txBox="1"/>
          <p:nvPr/>
        </p:nvSpPr>
        <p:spPr>
          <a:xfrm>
            <a:off x="1543566" y="2660017"/>
            <a:ext cx="358912" cy="240531"/>
          </a:xfrm>
          <a:prstGeom prst="rect">
            <a:avLst/>
          </a:prstGeom>
          <a:noFill/>
        </p:spPr>
        <p:txBody>
          <a:bodyPr wrap="none" lIns="70557" tIns="35279" rIns="70557" bIns="35279"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500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1" name="TextBox 60"/>
          <p:cNvSpPr txBox="1"/>
          <p:nvPr/>
        </p:nvSpPr>
        <p:spPr>
          <a:xfrm>
            <a:off x="1543566" y="2195934"/>
            <a:ext cx="358912" cy="240531"/>
          </a:xfrm>
          <a:prstGeom prst="rect">
            <a:avLst/>
          </a:prstGeom>
          <a:noFill/>
        </p:spPr>
        <p:txBody>
          <a:bodyPr wrap="none" lIns="70557" tIns="35279" rIns="70557" bIns="35279"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600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2" name="TextBox 61"/>
          <p:cNvSpPr txBox="1"/>
          <p:nvPr/>
        </p:nvSpPr>
        <p:spPr>
          <a:xfrm>
            <a:off x="1543566" y="1731851"/>
            <a:ext cx="358912" cy="240531"/>
          </a:xfrm>
          <a:prstGeom prst="rect">
            <a:avLst/>
          </a:prstGeom>
          <a:noFill/>
        </p:spPr>
        <p:txBody>
          <a:bodyPr wrap="none" lIns="70557" tIns="35279" rIns="70557" bIns="35279"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700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8" name="TextBox 62"/>
          <p:cNvSpPr txBox="1"/>
          <p:nvPr/>
        </p:nvSpPr>
        <p:spPr>
          <a:xfrm>
            <a:off x="2409015" y="5228560"/>
            <a:ext cx="424635" cy="240531"/>
          </a:xfrm>
          <a:prstGeom prst="rect">
            <a:avLst/>
          </a:prstGeom>
          <a:noFill/>
        </p:spPr>
        <p:txBody>
          <a:bodyPr wrap="none" lIns="70557" tIns="35279" rIns="70557" bIns="35279" rtlCol="0">
            <a:spAutoFit/>
          </a:bodyPr>
          <a:lstStyle/>
          <a:p>
            <a:pPr defTabSz="913765"/>
            <a:r>
              <a:rPr lang="zh-CN" altLang="en-US" sz="1100">
                <a:solidFill>
                  <a:prstClr val="black">
                    <a:lumMod val="95000"/>
                    <a:lumOff val="5000"/>
                  </a:prstClr>
                </a:solidFill>
                <a:latin typeface="微软雅黑" panose="020B0503020204020204" charset="-122"/>
                <a:ea typeface="微软雅黑" panose="020B0503020204020204" charset="-122"/>
              </a:rPr>
              <a:t>标题</a:t>
            </a:r>
          </a:p>
        </p:txBody>
      </p:sp>
      <p:sp>
        <p:nvSpPr>
          <p:cNvPr id="29" name="TextBox 63"/>
          <p:cNvSpPr txBox="1"/>
          <p:nvPr/>
        </p:nvSpPr>
        <p:spPr>
          <a:xfrm>
            <a:off x="3620978" y="5228560"/>
            <a:ext cx="424635" cy="240531"/>
          </a:xfrm>
          <a:prstGeom prst="rect">
            <a:avLst/>
          </a:prstGeom>
          <a:noFill/>
        </p:spPr>
        <p:txBody>
          <a:bodyPr wrap="none" lIns="70557" tIns="35279" rIns="70557" bIns="35279" rtlCol="0">
            <a:spAutoFit/>
          </a:bodyPr>
          <a:lstStyle/>
          <a:p>
            <a:pPr defTabSz="913765"/>
            <a:r>
              <a:rPr lang="zh-CN" altLang="en-US" sz="1100">
                <a:solidFill>
                  <a:prstClr val="black">
                    <a:lumMod val="95000"/>
                    <a:lumOff val="5000"/>
                  </a:prstClr>
                </a:solidFill>
                <a:latin typeface="微软雅黑" panose="020B0503020204020204" charset="-122"/>
                <a:ea typeface="微软雅黑" panose="020B0503020204020204" charset="-122"/>
              </a:rPr>
              <a:t>标题</a:t>
            </a:r>
          </a:p>
        </p:txBody>
      </p:sp>
      <p:sp>
        <p:nvSpPr>
          <p:cNvPr id="2" name="TextBox 64"/>
          <p:cNvSpPr txBox="1"/>
          <p:nvPr/>
        </p:nvSpPr>
        <p:spPr>
          <a:xfrm>
            <a:off x="4876913" y="5228560"/>
            <a:ext cx="424635" cy="240531"/>
          </a:xfrm>
          <a:prstGeom prst="rect">
            <a:avLst/>
          </a:prstGeom>
          <a:noFill/>
        </p:spPr>
        <p:txBody>
          <a:bodyPr wrap="none" lIns="70557" tIns="35279" rIns="70557" bIns="35279" rtlCol="0">
            <a:spAutoFit/>
          </a:bodyPr>
          <a:lstStyle/>
          <a:p>
            <a:pPr defTabSz="913765"/>
            <a:r>
              <a:rPr lang="zh-CN" altLang="en-US" sz="1100">
                <a:solidFill>
                  <a:prstClr val="black">
                    <a:lumMod val="95000"/>
                    <a:lumOff val="5000"/>
                  </a:prstClr>
                </a:solidFill>
                <a:latin typeface="微软雅黑" panose="020B0503020204020204" charset="-122"/>
                <a:ea typeface="微软雅黑" panose="020B0503020204020204" charset="-122"/>
              </a:rPr>
              <a:t>标题</a:t>
            </a:r>
          </a:p>
        </p:txBody>
      </p:sp>
      <p:sp>
        <p:nvSpPr>
          <p:cNvPr id="31" name="TextBox 65"/>
          <p:cNvSpPr txBox="1"/>
          <p:nvPr/>
        </p:nvSpPr>
        <p:spPr>
          <a:xfrm>
            <a:off x="6083383" y="5228560"/>
            <a:ext cx="424635" cy="240531"/>
          </a:xfrm>
          <a:prstGeom prst="rect">
            <a:avLst/>
          </a:prstGeom>
          <a:noFill/>
        </p:spPr>
        <p:txBody>
          <a:bodyPr wrap="none" lIns="70557" tIns="35279" rIns="70557" bIns="35279" rtlCol="0">
            <a:spAutoFit/>
          </a:bodyPr>
          <a:lstStyle/>
          <a:p>
            <a:pPr defTabSz="913765"/>
            <a:r>
              <a:rPr lang="zh-CN" altLang="en-US" sz="1100">
                <a:solidFill>
                  <a:prstClr val="black">
                    <a:lumMod val="95000"/>
                    <a:lumOff val="5000"/>
                  </a:prstClr>
                </a:solidFill>
                <a:latin typeface="微软雅黑" panose="020B0503020204020204" charset="-122"/>
                <a:ea typeface="微软雅黑" panose="020B0503020204020204" charset="-122"/>
              </a:rPr>
              <a:t>标题</a:t>
            </a:r>
          </a:p>
        </p:txBody>
      </p:sp>
      <p:sp>
        <p:nvSpPr>
          <p:cNvPr id="32" name="TextBox 66"/>
          <p:cNvSpPr txBox="1"/>
          <p:nvPr/>
        </p:nvSpPr>
        <p:spPr>
          <a:xfrm>
            <a:off x="8235520" y="2960275"/>
            <a:ext cx="3151994" cy="611395"/>
          </a:xfrm>
          <a:prstGeom prst="rect">
            <a:avLst/>
          </a:prstGeom>
          <a:noFill/>
        </p:spPr>
        <p:txBody>
          <a:bodyPr wrap="square" lIns="70557" tIns="35279" rIns="70557" bIns="35279" rtlCol="0">
            <a:spAutoFit/>
          </a:bodyPr>
          <a:lstStyle/>
          <a:p>
            <a:pPr algn="just" defTabSz="913765">
              <a:lnSpc>
                <a:spcPct val="130000"/>
              </a:lnSpc>
            </a:pPr>
            <a:r>
              <a:rPr lang="zh-CN" altLang="en-US" sz="900" dirty="0">
                <a:solidFill>
                  <a:prstClr val="black">
                    <a:lumMod val="95000"/>
                    <a:lumOff val="5000"/>
                  </a:prst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您的内容打在这里，或者通过复制您的文本后，在此框中选择粘贴，并选择只保留文字。您的内容打在这里，或者通过通过复制您的文本。</a:t>
            </a:r>
          </a:p>
        </p:txBody>
      </p:sp>
      <p:sp>
        <p:nvSpPr>
          <p:cNvPr id="33" name="TextBox 67"/>
          <p:cNvSpPr txBox="1"/>
          <p:nvPr/>
        </p:nvSpPr>
        <p:spPr>
          <a:xfrm>
            <a:off x="8235521" y="2603987"/>
            <a:ext cx="1369235" cy="305468"/>
          </a:xfrm>
          <a:prstGeom prst="rect">
            <a:avLst/>
          </a:prstGeom>
          <a:noFill/>
        </p:spPr>
        <p:txBody>
          <a:bodyPr wrap="square" lIns="70557" tIns="0" rIns="70557" bIns="0" rtlCol="0" anchor="t">
            <a:spAutoFit/>
          </a:bodyPr>
          <a:lstStyle/>
          <a:p>
            <a:pPr defTabSz="913765">
              <a:lnSpc>
                <a:spcPct val="150000"/>
              </a:lnSpc>
            </a:pPr>
            <a:r>
              <a:rPr lang="zh-CN" altLang="en-US" sz="1500" dirty="0">
                <a:solidFill>
                  <a:srgbClr val="447197"/>
                </a:solidFill>
                <a:latin typeface="微软雅黑" panose="020B0503020204020204" charset="-122"/>
                <a:ea typeface="微软雅黑" panose="020B0503020204020204" charset="-122"/>
                <a:cs typeface="华文黑体" pitchFamily="2" charset="-122"/>
              </a:rPr>
              <a:t>点击添加标题</a:t>
            </a:r>
          </a:p>
        </p:txBody>
      </p:sp>
      <p:sp>
        <p:nvSpPr>
          <p:cNvPr id="34" name="TextBox 68"/>
          <p:cNvSpPr txBox="1"/>
          <p:nvPr/>
        </p:nvSpPr>
        <p:spPr>
          <a:xfrm>
            <a:off x="8229358" y="3721404"/>
            <a:ext cx="2030524" cy="502140"/>
          </a:xfrm>
          <a:prstGeom prst="rect">
            <a:avLst/>
          </a:prstGeom>
          <a:noFill/>
        </p:spPr>
        <p:txBody>
          <a:bodyPr wrap="none" lIns="70557" tIns="35279" rIns="70557" bIns="35279" rtlCol="0">
            <a:spAutoFit/>
          </a:bodyPr>
          <a:lstStyle/>
          <a:p>
            <a:pPr defTabSz="913765"/>
            <a:r>
              <a:rPr lang="en-US" altLang="zh-CN" sz="2800" dirty="0">
                <a:solidFill>
                  <a:prstClr val="black">
                    <a:lumMod val="65000"/>
                    <a:lumOff val="35000"/>
                  </a:prstClr>
                </a:solidFill>
                <a:latin typeface="Bebas" pitchFamily="2" charset="0"/>
              </a:rPr>
              <a:t>123,4567873</a:t>
            </a:r>
            <a:endParaRPr lang="zh-CN" altLang="en-US" sz="2800" dirty="0">
              <a:solidFill>
                <a:prstClr val="black">
                  <a:lumMod val="65000"/>
                  <a:lumOff val="35000"/>
                </a:prstClr>
              </a:solidFill>
              <a:latin typeface="Bebas" pitchFamily="2" charset="0"/>
            </a:endParaRPr>
          </a:p>
        </p:txBody>
      </p:sp>
      <p:sp>
        <p:nvSpPr>
          <p:cNvPr id="35" name="TextBox 69"/>
          <p:cNvSpPr txBox="1"/>
          <p:nvPr/>
        </p:nvSpPr>
        <p:spPr>
          <a:xfrm>
            <a:off x="8664601" y="4911541"/>
            <a:ext cx="758059" cy="255919"/>
          </a:xfrm>
          <a:prstGeom prst="rect">
            <a:avLst/>
          </a:prstGeom>
          <a:noFill/>
        </p:spPr>
        <p:txBody>
          <a:bodyPr wrap="none" lIns="70557" tIns="35279" rIns="70557" bIns="35279" rtlCol="0">
            <a:spAutoFit/>
          </a:bodyPr>
          <a:lstStyle/>
          <a:p>
            <a:pPr defTabSz="913765"/>
            <a:r>
              <a:rPr lang="zh-CN" altLang="en-US" sz="1200" dirty="0">
                <a:solidFill>
                  <a:prstClr val="black">
                    <a:lumMod val="95000"/>
                    <a:lumOff val="5000"/>
                  </a:prstClr>
                </a:solidFill>
                <a:latin typeface="微软雅黑" panose="020B0503020204020204" charset="-122"/>
                <a:ea typeface="微软雅黑" panose="020B0503020204020204" charset="-122"/>
              </a:rPr>
              <a:t>添加标题</a:t>
            </a:r>
          </a:p>
        </p:txBody>
      </p:sp>
      <p:sp>
        <p:nvSpPr>
          <p:cNvPr id="36" name="Freeform 35"/>
          <p:cNvSpPr>
            <a:spLocks noEditPoints="1"/>
          </p:cNvSpPr>
          <p:nvPr/>
        </p:nvSpPr>
        <p:spPr bwMode="auto">
          <a:xfrm>
            <a:off x="10514235" y="3754992"/>
            <a:ext cx="181802" cy="383267"/>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447197"/>
          </a:solidFill>
          <a:ln>
            <a:noFill/>
          </a:ln>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7" name="Freeform 36"/>
          <p:cNvSpPr>
            <a:spLocks noEditPoints="1"/>
          </p:cNvSpPr>
          <p:nvPr/>
        </p:nvSpPr>
        <p:spPr bwMode="auto">
          <a:xfrm>
            <a:off x="10259882" y="3754992"/>
            <a:ext cx="151083" cy="38175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B3343F"/>
          </a:solidFill>
          <a:ln>
            <a:noFill/>
          </a:ln>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8" name="Freeform 38"/>
          <p:cNvSpPr>
            <a:spLocks noEditPoints="1"/>
          </p:cNvSpPr>
          <p:nvPr/>
        </p:nvSpPr>
        <p:spPr bwMode="auto">
          <a:xfrm>
            <a:off x="8347917" y="4911538"/>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447197"/>
          </a:solidFill>
          <a:ln>
            <a:noFill/>
          </a:ln>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9" name="Freeform 7"/>
          <p:cNvSpPr/>
          <p:nvPr/>
        </p:nvSpPr>
        <p:spPr bwMode="auto">
          <a:xfrm>
            <a:off x="2255518" y="3453343"/>
            <a:ext cx="925512" cy="1716088"/>
          </a:xfrm>
          <a:custGeom>
            <a:avLst/>
            <a:gdLst>
              <a:gd name="T0" fmla="*/ 0 w 2566"/>
              <a:gd name="T1" fmla="*/ 4761 h 4761"/>
              <a:gd name="T2" fmla="*/ 1296 w 2566"/>
              <a:gd name="T3" fmla="*/ 0 h 4761"/>
              <a:gd name="T4" fmla="*/ 2566 w 2566"/>
              <a:gd name="T5" fmla="*/ 4761 h 4761"/>
              <a:gd name="T6" fmla="*/ 0 w 2566"/>
              <a:gd name="T7" fmla="*/ 4761 h 4761"/>
            </a:gdLst>
            <a:ahLst/>
            <a:cxnLst>
              <a:cxn ang="0">
                <a:pos x="T0" y="T1"/>
              </a:cxn>
              <a:cxn ang="0">
                <a:pos x="T2" y="T3"/>
              </a:cxn>
              <a:cxn ang="0">
                <a:pos x="T4" y="T5"/>
              </a:cxn>
              <a:cxn ang="0">
                <a:pos x="T6" y="T7"/>
              </a:cxn>
            </a:cxnLst>
            <a:rect l="0" t="0" r="r" b="b"/>
            <a:pathLst>
              <a:path w="2566" h="4761">
                <a:moveTo>
                  <a:pt x="0" y="4761"/>
                </a:moveTo>
                <a:lnTo>
                  <a:pt x="1296" y="0"/>
                </a:lnTo>
                <a:lnTo>
                  <a:pt x="2566" y="4761"/>
                </a:lnTo>
                <a:lnTo>
                  <a:pt x="0" y="4761"/>
                </a:lnTo>
                <a:close/>
              </a:path>
            </a:pathLst>
          </a:custGeom>
          <a:blipFill>
            <a:blip r:embed="rId3"/>
            <a:stretch>
              <a:fillRect/>
            </a:stretch>
          </a:blipFill>
          <a:ln>
            <a:noFill/>
          </a:ln>
        </p:spPr>
        <p:txBody>
          <a:bodyPr vert="horz" wrap="square" lIns="91431" tIns="45715" rIns="91431" bIns="45715"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0" name="Freeform 10"/>
          <p:cNvSpPr/>
          <p:nvPr/>
        </p:nvSpPr>
        <p:spPr bwMode="auto">
          <a:xfrm>
            <a:off x="3438204" y="2832631"/>
            <a:ext cx="1058862" cy="2336800"/>
          </a:xfrm>
          <a:custGeom>
            <a:avLst/>
            <a:gdLst>
              <a:gd name="T0" fmla="*/ 0 w 2937"/>
              <a:gd name="T1" fmla="*/ 6482 h 6482"/>
              <a:gd name="T2" fmla="*/ 1455 w 2937"/>
              <a:gd name="T3" fmla="*/ 0 h 6482"/>
              <a:gd name="T4" fmla="*/ 2937 w 2937"/>
              <a:gd name="T5" fmla="*/ 6482 h 6482"/>
              <a:gd name="T6" fmla="*/ 0 w 2937"/>
              <a:gd name="T7" fmla="*/ 6482 h 6482"/>
            </a:gdLst>
            <a:ahLst/>
            <a:cxnLst>
              <a:cxn ang="0">
                <a:pos x="T0" y="T1"/>
              </a:cxn>
              <a:cxn ang="0">
                <a:pos x="T2" y="T3"/>
              </a:cxn>
              <a:cxn ang="0">
                <a:pos x="T4" y="T5"/>
              </a:cxn>
              <a:cxn ang="0">
                <a:pos x="T6" y="T7"/>
              </a:cxn>
            </a:cxnLst>
            <a:rect l="0" t="0" r="r" b="b"/>
            <a:pathLst>
              <a:path w="2937" h="6482">
                <a:moveTo>
                  <a:pt x="0" y="6482"/>
                </a:moveTo>
                <a:lnTo>
                  <a:pt x="1455" y="0"/>
                </a:lnTo>
                <a:lnTo>
                  <a:pt x="2937" y="6482"/>
                </a:lnTo>
                <a:lnTo>
                  <a:pt x="0" y="6482"/>
                </a:lnTo>
                <a:close/>
              </a:path>
            </a:pathLst>
          </a:custGeom>
          <a:blipFill>
            <a:blip r:embed="rId4"/>
            <a:stretch>
              <a:fillRect/>
            </a:stretch>
          </a:blipFill>
          <a:ln>
            <a:noFill/>
          </a:ln>
        </p:spPr>
        <p:txBody>
          <a:bodyPr vert="horz" wrap="square" lIns="91431" tIns="45715" rIns="91431" bIns="45715"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1" name="Freeform 14"/>
          <p:cNvSpPr/>
          <p:nvPr/>
        </p:nvSpPr>
        <p:spPr bwMode="auto">
          <a:xfrm>
            <a:off x="4611368" y="3772436"/>
            <a:ext cx="944562" cy="1401763"/>
          </a:xfrm>
          <a:custGeom>
            <a:avLst/>
            <a:gdLst>
              <a:gd name="T0" fmla="*/ 0 w 2619"/>
              <a:gd name="T1" fmla="*/ 3889 h 3889"/>
              <a:gd name="T2" fmla="*/ 1297 w 2619"/>
              <a:gd name="T3" fmla="*/ 0 h 3889"/>
              <a:gd name="T4" fmla="*/ 2619 w 2619"/>
              <a:gd name="T5" fmla="*/ 3889 h 3889"/>
              <a:gd name="T6" fmla="*/ 0 w 2619"/>
              <a:gd name="T7" fmla="*/ 3889 h 3889"/>
            </a:gdLst>
            <a:ahLst/>
            <a:cxnLst>
              <a:cxn ang="0">
                <a:pos x="T0" y="T1"/>
              </a:cxn>
              <a:cxn ang="0">
                <a:pos x="T2" y="T3"/>
              </a:cxn>
              <a:cxn ang="0">
                <a:pos x="T4" y="T5"/>
              </a:cxn>
              <a:cxn ang="0">
                <a:pos x="T6" y="T7"/>
              </a:cxn>
            </a:cxnLst>
            <a:rect l="0" t="0" r="r" b="b"/>
            <a:pathLst>
              <a:path w="2619" h="3889">
                <a:moveTo>
                  <a:pt x="0" y="3889"/>
                </a:moveTo>
                <a:lnTo>
                  <a:pt x="1297" y="0"/>
                </a:lnTo>
                <a:lnTo>
                  <a:pt x="2619" y="3889"/>
                </a:lnTo>
                <a:lnTo>
                  <a:pt x="0" y="3889"/>
                </a:lnTo>
                <a:close/>
              </a:path>
            </a:pathLst>
          </a:custGeom>
          <a:blipFill>
            <a:blip r:embed="rId3"/>
            <a:stretch>
              <a:fillRect/>
            </a:stretch>
          </a:blipFill>
          <a:ln>
            <a:noFill/>
          </a:ln>
        </p:spPr>
        <p:txBody>
          <a:bodyPr vert="horz" wrap="square" lIns="91431" tIns="45715" rIns="91431" bIns="45715"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2" name="Freeform 17"/>
          <p:cNvSpPr/>
          <p:nvPr/>
        </p:nvSpPr>
        <p:spPr bwMode="auto">
          <a:xfrm>
            <a:off x="5736909" y="2184932"/>
            <a:ext cx="1125537" cy="2984500"/>
          </a:xfrm>
          <a:custGeom>
            <a:avLst/>
            <a:gdLst>
              <a:gd name="T0" fmla="*/ 0 w 3122"/>
              <a:gd name="T1" fmla="*/ 8280 h 8280"/>
              <a:gd name="T2" fmla="*/ 1561 w 3122"/>
              <a:gd name="T3" fmla="*/ 0 h 8280"/>
              <a:gd name="T4" fmla="*/ 3122 w 3122"/>
              <a:gd name="T5" fmla="*/ 8280 h 8280"/>
              <a:gd name="T6" fmla="*/ 0 w 3122"/>
              <a:gd name="T7" fmla="*/ 8280 h 8280"/>
            </a:gdLst>
            <a:ahLst/>
            <a:cxnLst>
              <a:cxn ang="0">
                <a:pos x="T0" y="T1"/>
              </a:cxn>
              <a:cxn ang="0">
                <a:pos x="T2" y="T3"/>
              </a:cxn>
              <a:cxn ang="0">
                <a:pos x="T4" y="T5"/>
              </a:cxn>
              <a:cxn ang="0">
                <a:pos x="T6" y="T7"/>
              </a:cxn>
            </a:cxnLst>
            <a:rect l="0" t="0" r="r" b="b"/>
            <a:pathLst>
              <a:path w="3122" h="8280">
                <a:moveTo>
                  <a:pt x="0" y="8280"/>
                </a:moveTo>
                <a:lnTo>
                  <a:pt x="1561" y="0"/>
                </a:lnTo>
                <a:lnTo>
                  <a:pt x="3122" y="8280"/>
                </a:lnTo>
                <a:lnTo>
                  <a:pt x="0" y="8280"/>
                </a:lnTo>
                <a:close/>
              </a:path>
            </a:pathLst>
          </a:custGeom>
          <a:blipFill>
            <a:blip r:embed="rId4"/>
            <a:stretch>
              <a:fillRect/>
            </a:stretch>
          </a:blipFill>
          <a:ln>
            <a:noFill/>
          </a:ln>
        </p:spPr>
        <p:txBody>
          <a:bodyPr vert="horz" wrap="square" lIns="91431" tIns="45715" rIns="91431" bIns="45715"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3" name="TextBox 101"/>
          <p:cNvSpPr txBox="1"/>
          <p:nvPr/>
        </p:nvSpPr>
        <p:spPr>
          <a:xfrm>
            <a:off x="8664601" y="4528954"/>
            <a:ext cx="758059" cy="255919"/>
          </a:xfrm>
          <a:prstGeom prst="rect">
            <a:avLst/>
          </a:prstGeom>
          <a:noFill/>
        </p:spPr>
        <p:txBody>
          <a:bodyPr wrap="none" lIns="70557" tIns="35279" rIns="70557" bIns="35279" rtlCol="0">
            <a:spAutoFit/>
          </a:bodyPr>
          <a:lstStyle/>
          <a:p>
            <a:pPr defTabSz="913765"/>
            <a:r>
              <a:rPr lang="zh-CN" altLang="en-US" sz="1200" dirty="0">
                <a:solidFill>
                  <a:prstClr val="black">
                    <a:lumMod val="95000"/>
                    <a:lumOff val="5000"/>
                  </a:prstClr>
                </a:solidFill>
                <a:latin typeface="微软雅黑" panose="020B0503020204020204" charset="-122"/>
                <a:ea typeface="微软雅黑" panose="020B0503020204020204" charset="-122"/>
              </a:rPr>
              <a:t>添加标题</a:t>
            </a:r>
          </a:p>
        </p:txBody>
      </p:sp>
      <p:sp>
        <p:nvSpPr>
          <p:cNvPr id="44" name="Freeform 38"/>
          <p:cNvSpPr>
            <a:spLocks noEditPoints="1"/>
          </p:cNvSpPr>
          <p:nvPr/>
        </p:nvSpPr>
        <p:spPr bwMode="auto">
          <a:xfrm>
            <a:off x="8347917" y="4528950"/>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B3343F"/>
          </a:solidFill>
          <a:ln>
            <a:noFill/>
          </a:ln>
        </p:spPr>
        <p:txBody>
          <a:bodyPr vert="horz" wrap="square" lIns="70557" tIns="35279" rIns="70557" bIns="3527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grpSp>
        <p:nvGrpSpPr>
          <p:cNvPr id="45" name="组合 44"/>
          <p:cNvGrpSpPr/>
          <p:nvPr/>
        </p:nvGrpSpPr>
        <p:grpSpPr>
          <a:xfrm>
            <a:off x="2231998" y="2029068"/>
            <a:ext cx="3947725" cy="1799647"/>
            <a:chOff x="2246603" y="2389748"/>
            <a:chExt cx="3947725" cy="1799647"/>
          </a:xfrm>
        </p:grpSpPr>
        <p:cxnSp>
          <p:nvCxnSpPr>
            <p:cNvPr id="46" name="直接连接符 45"/>
            <p:cNvCxnSpPr/>
            <p:nvPr/>
          </p:nvCxnSpPr>
          <p:spPr>
            <a:xfrm flipH="1" flipV="1">
              <a:off x="2848256" y="3020698"/>
              <a:ext cx="1086710" cy="43152"/>
            </a:xfrm>
            <a:prstGeom prst="line">
              <a:avLst/>
            </a:prstGeom>
            <a:noFill/>
            <a:ln w="15875" cap="flat" cmpd="sng" algn="ctr">
              <a:solidFill>
                <a:sysClr val="windowText" lastClr="000000">
                  <a:lumMod val="50000"/>
                  <a:lumOff val="50000"/>
                </a:sysClr>
              </a:solidFill>
              <a:prstDash val="solid"/>
            </a:ln>
            <a:effectLst/>
          </p:spPr>
        </p:cxnSp>
        <p:grpSp>
          <p:nvGrpSpPr>
            <p:cNvPr id="47" name="组合 46"/>
            <p:cNvGrpSpPr/>
            <p:nvPr/>
          </p:nvGrpSpPr>
          <p:grpSpPr>
            <a:xfrm>
              <a:off x="2246603" y="2389748"/>
              <a:ext cx="3947725" cy="1799647"/>
              <a:chOff x="2246603" y="2389748"/>
              <a:chExt cx="3947725" cy="1799647"/>
            </a:xfrm>
          </p:grpSpPr>
          <p:cxnSp>
            <p:nvCxnSpPr>
              <p:cNvPr id="48" name="直接连接符 47"/>
              <p:cNvCxnSpPr/>
              <p:nvPr/>
            </p:nvCxnSpPr>
            <p:spPr>
              <a:xfrm flipV="1">
                <a:off x="2270123" y="3020697"/>
                <a:ext cx="578132" cy="1168698"/>
              </a:xfrm>
              <a:prstGeom prst="line">
                <a:avLst/>
              </a:prstGeom>
              <a:noFill/>
              <a:ln w="15875" cap="flat" cmpd="sng" algn="ctr">
                <a:solidFill>
                  <a:sysClr val="windowText" lastClr="000000">
                    <a:lumMod val="50000"/>
                    <a:lumOff val="50000"/>
                  </a:sysClr>
                </a:solidFill>
                <a:prstDash val="solid"/>
              </a:ln>
              <a:effectLst/>
            </p:spPr>
          </p:cxnSp>
          <p:cxnSp>
            <p:nvCxnSpPr>
              <p:cNvPr id="49" name="直接连接符 48"/>
              <p:cNvCxnSpPr/>
              <p:nvPr/>
            </p:nvCxnSpPr>
            <p:spPr>
              <a:xfrm flipH="1">
                <a:off x="3934966" y="2545612"/>
                <a:ext cx="560320" cy="518238"/>
              </a:xfrm>
              <a:prstGeom prst="line">
                <a:avLst/>
              </a:prstGeom>
              <a:noFill/>
              <a:ln w="15875" cap="flat" cmpd="sng" algn="ctr">
                <a:solidFill>
                  <a:sysClr val="windowText" lastClr="000000">
                    <a:lumMod val="50000"/>
                    <a:lumOff val="50000"/>
                  </a:sysClr>
                </a:solidFill>
                <a:prstDash val="solid"/>
              </a:ln>
              <a:effectLst/>
            </p:spPr>
          </p:cxnSp>
          <p:cxnSp>
            <p:nvCxnSpPr>
              <p:cNvPr id="50" name="直接连接符 49"/>
              <p:cNvCxnSpPr/>
              <p:nvPr/>
            </p:nvCxnSpPr>
            <p:spPr>
              <a:xfrm flipH="1" flipV="1">
                <a:off x="4495286" y="2545612"/>
                <a:ext cx="717903" cy="736402"/>
              </a:xfrm>
              <a:prstGeom prst="line">
                <a:avLst/>
              </a:prstGeom>
              <a:noFill/>
              <a:ln w="15875" cap="flat" cmpd="sng" algn="ctr">
                <a:solidFill>
                  <a:sysClr val="windowText" lastClr="000000">
                    <a:lumMod val="50000"/>
                    <a:lumOff val="50000"/>
                  </a:sysClr>
                </a:solidFill>
                <a:prstDash val="solid"/>
              </a:ln>
              <a:effectLst/>
            </p:spPr>
          </p:cxnSp>
          <p:cxnSp>
            <p:nvCxnSpPr>
              <p:cNvPr id="51" name="直接连接符 50"/>
              <p:cNvCxnSpPr/>
              <p:nvPr/>
            </p:nvCxnSpPr>
            <p:spPr>
              <a:xfrm flipH="1">
                <a:off x="5213187" y="2420888"/>
                <a:ext cx="947901" cy="858229"/>
              </a:xfrm>
              <a:prstGeom prst="line">
                <a:avLst/>
              </a:prstGeom>
              <a:noFill/>
              <a:ln w="15875" cap="flat" cmpd="sng" algn="ctr">
                <a:solidFill>
                  <a:sysClr val="windowText" lastClr="000000">
                    <a:lumMod val="50000"/>
                    <a:lumOff val="50000"/>
                  </a:sysClr>
                </a:solidFill>
                <a:prstDash val="solid"/>
              </a:ln>
              <a:effectLst/>
            </p:spPr>
          </p:cxnSp>
          <p:sp>
            <p:nvSpPr>
              <p:cNvPr id="52" name="椭圆 51"/>
              <p:cNvSpPr/>
              <p:nvPr/>
            </p:nvSpPr>
            <p:spPr>
              <a:xfrm>
                <a:off x="4472911" y="2502614"/>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3" name="椭圆 52"/>
              <p:cNvSpPr/>
              <p:nvPr/>
            </p:nvSpPr>
            <p:spPr>
              <a:xfrm>
                <a:off x="5182047" y="3220575"/>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4" name="椭圆 53"/>
              <p:cNvSpPr/>
              <p:nvPr/>
            </p:nvSpPr>
            <p:spPr>
              <a:xfrm>
                <a:off x="6122328" y="2389748"/>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5" name="椭圆 54"/>
              <p:cNvSpPr/>
              <p:nvPr/>
            </p:nvSpPr>
            <p:spPr>
              <a:xfrm>
                <a:off x="3897100" y="3013040"/>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6" name="椭圆 55"/>
              <p:cNvSpPr/>
              <p:nvPr/>
            </p:nvSpPr>
            <p:spPr>
              <a:xfrm>
                <a:off x="2817116" y="2978710"/>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7" name="椭圆 56"/>
              <p:cNvSpPr/>
              <p:nvPr/>
            </p:nvSpPr>
            <p:spPr>
              <a:xfrm>
                <a:off x="2246603" y="4115672"/>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561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anim calcmode="lin" valueType="num">
                                      <p:cBhvr>
                                        <p:cTn id="67" dur="1000" fill="hold"/>
                                        <p:tgtEl>
                                          <p:spTgt spid="2"/>
                                        </p:tgtEl>
                                        <p:attrNameLst>
                                          <p:attrName>ppt_x</p:attrName>
                                        </p:attrNameLst>
                                      </p:cBhvr>
                                      <p:tavLst>
                                        <p:tav tm="0">
                                          <p:val>
                                            <p:strVal val="#ppt_x"/>
                                          </p:val>
                                        </p:tav>
                                        <p:tav tm="100000">
                                          <p:val>
                                            <p:strVal val="#ppt_x"/>
                                          </p:val>
                                        </p:tav>
                                      </p:tavLst>
                                    </p:anim>
                                    <p:anim calcmode="lin" valueType="num">
                                      <p:cBhvr>
                                        <p:cTn id="68" dur="1000" fill="hold"/>
                                        <p:tgtEl>
                                          <p:spTgt spid="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down)">
                                      <p:cBhvr>
                                        <p:cTn id="77" dur="500"/>
                                        <p:tgtEl>
                                          <p:spTgt spid="39"/>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down)">
                                      <p:cBhvr>
                                        <p:cTn id="80" dur="500"/>
                                        <p:tgtEl>
                                          <p:spTgt spid="4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500"/>
                                        <p:tgtEl>
                                          <p:spTgt spid="41"/>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down)">
                                      <p:cBhvr>
                                        <p:cTn id="86" dur="500"/>
                                        <p:tgtEl>
                                          <p:spTgt spid="42"/>
                                        </p:tgtEl>
                                      </p:cBhvr>
                                    </p:animEffect>
                                  </p:childTnLst>
                                </p:cTn>
                              </p:par>
                            </p:childTnLst>
                          </p:cTn>
                        </p:par>
                        <p:par>
                          <p:cTn id="87" fill="hold">
                            <p:stCondLst>
                              <p:cond delay="1500"/>
                            </p:stCondLst>
                            <p:childTnLst>
                              <p:par>
                                <p:cTn id="88" presetID="22" presetClass="entr" presetSubtype="8"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left)">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p:tgtEl>
                                          <p:spTgt spid="43"/>
                                        </p:tgtEl>
                                        <p:attrNameLst>
                                          <p:attrName>ppt_x</p:attrName>
                                        </p:attrNameLst>
                                      </p:cBhvr>
                                      <p:tavLst>
                                        <p:tav tm="0">
                                          <p:val>
                                            <p:strVal val="#ppt_x-#ppt_w*1.125000"/>
                                          </p:val>
                                        </p:tav>
                                        <p:tav tm="100000">
                                          <p:val>
                                            <p:strVal val="#ppt_x"/>
                                          </p:val>
                                        </p:tav>
                                      </p:tavLst>
                                    </p:anim>
                                    <p:animEffect transition="in" filter="wipe(right)">
                                      <p:cBhvr>
                                        <p:cTn id="100" dur="500"/>
                                        <p:tgtEl>
                                          <p:spTgt spid="43"/>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p:tgtEl>
                                          <p:spTgt spid="35"/>
                                        </p:tgtEl>
                                        <p:attrNameLst>
                                          <p:attrName>ppt_x</p:attrName>
                                        </p:attrNameLst>
                                      </p:cBhvr>
                                      <p:tavLst>
                                        <p:tav tm="0">
                                          <p:val>
                                            <p:strVal val="#ppt_x-#ppt_w*1.125000"/>
                                          </p:val>
                                        </p:tav>
                                        <p:tav tm="100000">
                                          <p:val>
                                            <p:strVal val="#ppt_x"/>
                                          </p:val>
                                        </p:tav>
                                      </p:tavLst>
                                    </p:anim>
                                    <p:animEffect transition="in" filter="wipe(right)">
                                      <p:cBhvr>
                                        <p:cTn id="104" dur="500"/>
                                        <p:tgtEl>
                                          <p:spTgt spid="35"/>
                                        </p:tgtEl>
                                      </p:cBhvr>
                                    </p:animEffect>
                                  </p:childTnLst>
                                </p:cTn>
                              </p:par>
                            </p:childTnLst>
                          </p:cTn>
                        </p:par>
                        <p:par>
                          <p:cTn id="105" fill="hold">
                            <p:stCondLst>
                              <p:cond delay="2000"/>
                            </p:stCondLst>
                            <p:childTnLst>
                              <p:par>
                                <p:cTn id="106" presetID="12" presetClass="entr" presetSubtype="8"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additive="base">
                                        <p:cTn id="108" dur="500"/>
                                        <p:tgtEl>
                                          <p:spTgt spid="33"/>
                                        </p:tgtEl>
                                        <p:attrNameLst>
                                          <p:attrName>ppt_x</p:attrName>
                                        </p:attrNameLst>
                                      </p:cBhvr>
                                      <p:tavLst>
                                        <p:tav tm="0">
                                          <p:val>
                                            <p:strVal val="#ppt_x-#ppt_w*1.125000"/>
                                          </p:val>
                                        </p:tav>
                                        <p:tav tm="100000">
                                          <p:val>
                                            <p:strVal val="#ppt_x"/>
                                          </p:val>
                                        </p:tav>
                                      </p:tavLst>
                                    </p:anim>
                                    <p:animEffect transition="in" filter="wipe(right)">
                                      <p:cBhvr>
                                        <p:cTn id="109" dur="500"/>
                                        <p:tgtEl>
                                          <p:spTgt spid="33"/>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additive="base">
                                        <p:cTn id="112" dur="500"/>
                                        <p:tgtEl>
                                          <p:spTgt spid="32"/>
                                        </p:tgtEl>
                                        <p:attrNameLst>
                                          <p:attrName>ppt_x</p:attrName>
                                        </p:attrNameLst>
                                      </p:cBhvr>
                                      <p:tavLst>
                                        <p:tav tm="0">
                                          <p:val>
                                            <p:strVal val="#ppt_x-#ppt_w*1.125000"/>
                                          </p:val>
                                        </p:tav>
                                        <p:tav tm="100000">
                                          <p:val>
                                            <p:strVal val="#ppt_x"/>
                                          </p:val>
                                        </p:tav>
                                      </p:tavLst>
                                    </p:anim>
                                    <p:animEffect transition="in" filter="wipe(right)">
                                      <p:cBhvr>
                                        <p:cTn id="113" dur="500"/>
                                        <p:tgtEl>
                                          <p:spTgt spid="32"/>
                                        </p:tgtEl>
                                      </p:cBhvr>
                                    </p:animEffect>
                                  </p:childTnLst>
                                </p:cTn>
                              </p:par>
                            </p:childTnLst>
                          </p:cTn>
                        </p:par>
                        <p:par>
                          <p:cTn id="114" fill="hold">
                            <p:stCondLst>
                              <p:cond delay="2500"/>
                            </p:stCondLst>
                            <p:childTnLst>
                              <p:par>
                                <p:cTn id="115" presetID="12" presetClass="entr" presetSubtype="4" fill="hold" grpId="0" nodeType="afterEffect">
                                  <p:stCondLst>
                                    <p:cond delay="0"/>
                                  </p:stCondLst>
                                  <p:iterate type="lt">
                                    <p:tmPct val="50000"/>
                                  </p:iterate>
                                  <p:childTnLst>
                                    <p:set>
                                      <p:cBhvr>
                                        <p:cTn id="116" dur="1" fill="hold">
                                          <p:stCondLst>
                                            <p:cond delay="0"/>
                                          </p:stCondLst>
                                        </p:cTn>
                                        <p:tgtEl>
                                          <p:spTgt spid="34"/>
                                        </p:tgtEl>
                                        <p:attrNameLst>
                                          <p:attrName>style.visibility</p:attrName>
                                        </p:attrNameLst>
                                      </p:cBhvr>
                                      <p:to>
                                        <p:strVal val="visible"/>
                                      </p:to>
                                    </p:set>
                                    <p:anim calcmode="lin" valueType="num">
                                      <p:cBhvr additive="base">
                                        <p:cTn id="117" dur="200"/>
                                        <p:tgtEl>
                                          <p:spTgt spid="34"/>
                                        </p:tgtEl>
                                        <p:attrNameLst>
                                          <p:attrName>ppt_y</p:attrName>
                                        </p:attrNameLst>
                                      </p:cBhvr>
                                      <p:tavLst>
                                        <p:tav tm="0">
                                          <p:val>
                                            <p:strVal val="#ppt_y+#ppt_h*1.125000"/>
                                          </p:val>
                                        </p:tav>
                                        <p:tav tm="100000">
                                          <p:val>
                                            <p:strVal val="#ppt_y"/>
                                          </p:val>
                                        </p:tav>
                                      </p:tavLst>
                                    </p:anim>
                                    <p:animEffect transition="in" filter="wipe(up)">
                                      <p:cBhvr>
                                        <p:cTn id="118" dur="200"/>
                                        <p:tgtEl>
                                          <p:spTgt spid="34"/>
                                        </p:tgtEl>
                                      </p:cBhvr>
                                    </p:animEffect>
                                  </p:childTnLst>
                                </p:cTn>
                              </p:par>
                            </p:childTnLst>
                          </p:cTn>
                        </p:par>
                        <p:par>
                          <p:cTn id="119" fill="hold">
                            <p:stCondLst>
                              <p:cond delay="4199"/>
                            </p:stCondLst>
                            <p:childTnLst>
                              <p:par>
                                <p:cTn id="120" presetID="14" presetClass="entr" presetSubtype="10" fill="hold" grpId="0" nodeType="after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randombar(horizontal)">
                                      <p:cBhvr>
                                        <p:cTn id="122" dur="500"/>
                                        <p:tgtEl>
                                          <p:spTgt spid="37"/>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randombar(horizontal)">
                                      <p:cBhvr>
                                        <p:cTn id="1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p:bldP spid="19" grpId="0"/>
      <p:bldP spid="20" grpId="0"/>
      <p:bldP spid="21" grpId="0"/>
      <p:bldP spid="22" grpId="0"/>
      <p:bldP spid="28" grpId="0"/>
      <p:bldP spid="29" grpId="0"/>
      <p:bldP spid="2" grpId="0"/>
      <p:bldP spid="31" grpId="0"/>
      <p:bldP spid="32" grpId="0"/>
      <p:bldP spid="33" grpId="0"/>
      <p:bldP spid="34" grpId="0"/>
      <p:bldP spid="35" grpId="0"/>
      <p:bldP spid="36" grpId="0" bldLvl="0" animBg="1"/>
      <p:bldP spid="37" grpId="0" bldLvl="0" animBg="1"/>
      <p:bldP spid="38" grpId="0" bldLvl="0" animBg="1"/>
      <p:bldP spid="39" grpId="0" bldLvl="0" animBg="1"/>
      <p:bldP spid="40" grpId="0" bldLvl="0" animBg="1"/>
      <p:bldP spid="41" grpId="0" bldLvl="0" animBg="1"/>
      <p:bldP spid="42" grpId="0" bldLvl="0" animBg="1"/>
      <p:bldP spid="43" grpId="0"/>
      <p:bldP spid="4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88" name="组合 187"/>
          <p:cNvGrpSpPr/>
          <p:nvPr/>
        </p:nvGrpSpPr>
        <p:grpSpPr>
          <a:xfrm>
            <a:off x="0" y="1"/>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flipH="1" flipV="1">
            <a:off x="0" y="4925030"/>
            <a:ext cx="12203574" cy="1932970"/>
            <a:chOff x="0" y="1"/>
            <a:chExt cx="12203574" cy="1932970"/>
          </a:xfrm>
          <a:solidFill>
            <a:srgbClr val="B2313D"/>
          </a:solidFill>
        </p:grpSpPr>
        <p:sp>
          <p:nvSpPr>
            <p:cNvPr id="192"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直角三角形 192"/>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a:spLocks noChangeArrowheads="1"/>
          </p:cNvSpPr>
          <p:nvPr/>
        </p:nvSpPr>
        <p:spPr bwMode="auto">
          <a:xfrm>
            <a:off x="5102838" y="2921817"/>
            <a:ext cx="50596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4800" b="1" dirty="0">
                <a:solidFill>
                  <a:srgbClr val="000000"/>
                </a:solidFill>
                <a:latin typeface="微软雅黑" panose="020B0503020204020204" charset="-122"/>
                <a:ea typeface="微软雅黑" panose="020B0503020204020204" charset="-122"/>
              </a:rPr>
              <a:t>单击此处添加名称</a:t>
            </a:r>
          </a:p>
        </p:txBody>
      </p:sp>
      <p:sp>
        <p:nvSpPr>
          <p:cNvPr id="216" name="文本框 215"/>
          <p:cNvSpPr txBox="1"/>
          <p:nvPr/>
        </p:nvSpPr>
        <p:spPr>
          <a:xfrm>
            <a:off x="4485803" y="2104726"/>
            <a:ext cx="2678910" cy="923330"/>
          </a:xfrm>
          <a:prstGeom prst="rect">
            <a:avLst/>
          </a:prstGeom>
          <a:noFill/>
        </p:spPr>
        <p:txBody>
          <a:bodyPr wrap="square" rtlCol="0">
            <a:spAutoFit/>
          </a:bodyPr>
          <a:lstStyle/>
          <a:p>
            <a:pPr algn="ctr"/>
            <a:r>
              <a:rPr lang="en-US" altLang="zh-CN" sz="5400" b="1" dirty="0"/>
              <a:t>Part</a:t>
            </a:r>
            <a:endParaRPr lang="zh-CN" altLang="en-US" sz="5400" b="1" dirty="0"/>
          </a:p>
        </p:txBody>
      </p:sp>
      <p:sp>
        <p:nvSpPr>
          <p:cNvPr id="217" name="文本框 216"/>
          <p:cNvSpPr txBox="1"/>
          <p:nvPr/>
        </p:nvSpPr>
        <p:spPr>
          <a:xfrm>
            <a:off x="6460715" y="2104726"/>
            <a:ext cx="1623580" cy="921385"/>
          </a:xfrm>
          <a:prstGeom prst="rect">
            <a:avLst/>
          </a:prstGeom>
          <a:noFill/>
        </p:spPr>
        <p:txBody>
          <a:bodyPr wrap="square" rtlCol="0">
            <a:spAutoFit/>
          </a:bodyPr>
          <a:lstStyle/>
          <a:p>
            <a:pPr algn="ctr"/>
            <a:r>
              <a:rPr lang="en-US" altLang="zh-CN" sz="5400" b="1" dirty="0"/>
              <a:t>03</a:t>
            </a:r>
            <a:endParaRPr lang="zh-CN" altLang="en-US" sz="5400" b="1" dirty="0"/>
          </a:p>
        </p:txBody>
      </p:sp>
      <p:grpSp>
        <p:nvGrpSpPr>
          <p:cNvPr id="195" name="组合 194"/>
          <p:cNvGrpSpPr/>
          <p:nvPr/>
        </p:nvGrpSpPr>
        <p:grpSpPr>
          <a:xfrm>
            <a:off x="5212145" y="3882144"/>
            <a:ext cx="2897360" cy="573623"/>
            <a:chOff x="4648825" y="3997665"/>
            <a:chExt cx="2897360" cy="573623"/>
          </a:xfrm>
        </p:grpSpPr>
        <p:sp>
          <p:nvSpPr>
            <p:cNvPr id="224" name="文本框 9"/>
            <p:cNvSpPr txBox="1"/>
            <p:nvPr/>
          </p:nvSpPr>
          <p:spPr>
            <a:xfrm>
              <a:off x="4648826" y="3997665"/>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5" name="文本框 9"/>
            <p:cNvSpPr txBox="1"/>
            <p:nvPr/>
          </p:nvSpPr>
          <p:spPr>
            <a:xfrm>
              <a:off x="4648825" y="4323105"/>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6" name="文本框 9"/>
            <p:cNvSpPr txBox="1"/>
            <p:nvPr/>
          </p:nvSpPr>
          <p:spPr>
            <a:xfrm>
              <a:off x="5978554" y="4000923"/>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7" name="文本框 9"/>
            <p:cNvSpPr txBox="1"/>
            <p:nvPr/>
          </p:nvSpPr>
          <p:spPr>
            <a:xfrm>
              <a:off x="5978554" y="4326813"/>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grpSp>
    </p:spTree>
  </p:cSld>
  <p:clrMapOvr>
    <a:masterClrMapping/>
  </p:clrMapOvr>
  <p:transition advTm="112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p:cTn id="7" dur="500" fill="hold"/>
                                        <p:tgtEl>
                                          <p:spTgt spid="188"/>
                                        </p:tgtEl>
                                        <p:attrNameLst>
                                          <p:attrName>ppt_w</p:attrName>
                                        </p:attrNameLst>
                                      </p:cBhvr>
                                      <p:tavLst>
                                        <p:tav tm="0">
                                          <p:val>
                                            <p:fltVal val="0"/>
                                          </p:val>
                                        </p:tav>
                                        <p:tav tm="100000">
                                          <p:val>
                                            <p:strVal val="#ppt_w"/>
                                          </p:val>
                                        </p:tav>
                                      </p:tavLst>
                                    </p:anim>
                                    <p:anim calcmode="lin" valueType="num">
                                      <p:cBhvr>
                                        <p:cTn id="8" dur="500" fill="hold"/>
                                        <p:tgtEl>
                                          <p:spTgt spid="188"/>
                                        </p:tgtEl>
                                        <p:attrNameLst>
                                          <p:attrName>ppt_h</p:attrName>
                                        </p:attrNameLst>
                                      </p:cBhvr>
                                      <p:tavLst>
                                        <p:tav tm="0">
                                          <p:val>
                                            <p:fltVal val="0"/>
                                          </p:val>
                                        </p:tav>
                                        <p:tav tm="100000">
                                          <p:val>
                                            <p:strVal val="#ppt_h"/>
                                          </p:val>
                                        </p:tav>
                                      </p:tavLst>
                                    </p:anim>
                                    <p:animEffect transition="in" filter="fade">
                                      <p:cBhvr>
                                        <p:cTn id="9" dur="500"/>
                                        <p:tgtEl>
                                          <p:spTgt spid="188"/>
                                        </p:tgtEl>
                                      </p:cBhvr>
                                    </p:animEffect>
                                  </p:childTnLst>
                                </p:cTn>
                              </p:par>
                              <p:par>
                                <p:cTn id="10" presetID="53" presetClass="entr" presetSubtype="16" fill="hold" nodeType="with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p:cTn id="12" dur="500" fill="hold"/>
                                        <p:tgtEl>
                                          <p:spTgt spid="191"/>
                                        </p:tgtEl>
                                        <p:attrNameLst>
                                          <p:attrName>ppt_w</p:attrName>
                                        </p:attrNameLst>
                                      </p:cBhvr>
                                      <p:tavLst>
                                        <p:tav tm="0">
                                          <p:val>
                                            <p:fltVal val="0"/>
                                          </p:val>
                                        </p:tav>
                                        <p:tav tm="100000">
                                          <p:val>
                                            <p:strVal val="#ppt_w"/>
                                          </p:val>
                                        </p:tav>
                                      </p:tavLst>
                                    </p:anim>
                                    <p:anim calcmode="lin" valueType="num">
                                      <p:cBhvr>
                                        <p:cTn id="13" dur="500" fill="hold"/>
                                        <p:tgtEl>
                                          <p:spTgt spid="191"/>
                                        </p:tgtEl>
                                        <p:attrNameLst>
                                          <p:attrName>ppt_h</p:attrName>
                                        </p:attrNameLst>
                                      </p:cBhvr>
                                      <p:tavLst>
                                        <p:tav tm="0">
                                          <p:val>
                                            <p:fltVal val="0"/>
                                          </p:val>
                                        </p:tav>
                                        <p:tav tm="100000">
                                          <p:val>
                                            <p:strVal val="#ppt_h"/>
                                          </p:val>
                                        </p:tav>
                                      </p:tavLst>
                                    </p:anim>
                                    <p:animEffect transition="in" filter="fade">
                                      <p:cBhvr>
                                        <p:cTn id="14" dur="500"/>
                                        <p:tgtEl>
                                          <p:spTgt spid="19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p:cTn id="17" dur="500" fill="hold"/>
                                        <p:tgtEl>
                                          <p:spTgt spid="215"/>
                                        </p:tgtEl>
                                        <p:attrNameLst>
                                          <p:attrName>ppt_w</p:attrName>
                                        </p:attrNameLst>
                                      </p:cBhvr>
                                      <p:tavLst>
                                        <p:tav tm="0">
                                          <p:val>
                                            <p:fltVal val="0"/>
                                          </p:val>
                                        </p:tav>
                                        <p:tav tm="100000">
                                          <p:val>
                                            <p:strVal val="#ppt_w"/>
                                          </p:val>
                                        </p:tav>
                                      </p:tavLst>
                                    </p:anim>
                                    <p:anim calcmode="lin" valueType="num">
                                      <p:cBhvr>
                                        <p:cTn id="18" dur="500" fill="hold"/>
                                        <p:tgtEl>
                                          <p:spTgt spid="215"/>
                                        </p:tgtEl>
                                        <p:attrNameLst>
                                          <p:attrName>ppt_h</p:attrName>
                                        </p:attrNameLst>
                                      </p:cBhvr>
                                      <p:tavLst>
                                        <p:tav tm="0">
                                          <p:val>
                                            <p:fltVal val="0"/>
                                          </p:val>
                                        </p:tav>
                                        <p:tav tm="100000">
                                          <p:val>
                                            <p:strVal val="#ppt_h"/>
                                          </p:val>
                                        </p:tav>
                                      </p:tavLst>
                                    </p:anim>
                                    <p:animEffect transition="in" filter="fade">
                                      <p:cBhvr>
                                        <p:cTn id="19" dur="500"/>
                                        <p:tgtEl>
                                          <p:spTgt spid="2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6"/>
                                        </p:tgtEl>
                                        <p:attrNameLst>
                                          <p:attrName>style.visibility</p:attrName>
                                        </p:attrNameLst>
                                      </p:cBhvr>
                                      <p:to>
                                        <p:strVal val="visible"/>
                                      </p:to>
                                    </p:set>
                                    <p:anim calcmode="lin" valueType="num">
                                      <p:cBhvr>
                                        <p:cTn id="22" dur="500" fill="hold"/>
                                        <p:tgtEl>
                                          <p:spTgt spid="216"/>
                                        </p:tgtEl>
                                        <p:attrNameLst>
                                          <p:attrName>ppt_w</p:attrName>
                                        </p:attrNameLst>
                                      </p:cBhvr>
                                      <p:tavLst>
                                        <p:tav tm="0">
                                          <p:val>
                                            <p:fltVal val="0"/>
                                          </p:val>
                                        </p:tav>
                                        <p:tav tm="100000">
                                          <p:val>
                                            <p:strVal val="#ppt_w"/>
                                          </p:val>
                                        </p:tav>
                                      </p:tavLst>
                                    </p:anim>
                                    <p:anim calcmode="lin" valueType="num">
                                      <p:cBhvr>
                                        <p:cTn id="23" dur="500" fill="hold"/>
                                        <p:tgtEl>
                                          <p:spTgt spid="216"/>
                                        </p:tgtEl>
                                        <p:attrNameLst>
                                          <p:attrName>ppt_h</p:attrName>
                                        </p:attrNameLst>
                                      </p:cBhvr>
                                      <p:tavLst>
                                        <p:tav tm="0">
                                          <p:val>
                                            <p:fltVal val="0"/>
                                          </p:val>
                                        </p:tav>
                                        <p:tav tm="100000">
                                          <p:val>
                                            <p:strVal val="#ppt_h"/>
                                          </p:val>
                                        </p:tav>
                                      </p:tavLst>
                                    </p:anim>
                                    <p:animEffect transition="in" filter="fade">
                                      <p:cBhvr>
                                        <p:cTn id="24" dur="500"/>
                                        <p:tgtEl>
                                          <p:spTgt spid="2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7"/>
                                        </p:tgtEl>
                                        <p:attrNameLst>
                                          <p:attrName>style.visibility</p:attrName>
                                        </p:attrNameLst>
                                      </p:cBhvr>
                                      <p:to>
                                        <p:strVal val="visible"/>
                                      </p:to>
                                    </p:set>
                                    <p:anim calcmode="lin" valueType="num">
                                      <p:cBhvr>
                                        <p:cTn id="27" dur="500" fill="hold"/>
                                        <p:tgtEl>
                                          <p:spTgt spid="217"/>
                                        </p:tgtEl>
                                        <p:attrNameLst>
                                          <p:attrName>ppt_w</p:attrName>
                                        </p:attrNameLst>
                                      </p:cBhvr>
                                      <p:tavLst>
                                        <p:tav tm="0">
                                          <p:val>
                                            <p:fltVal val="0"/>
                                          </p:val>
                                        </p:tav>
                                        <p:tav tm="100000">
                                          <p:val>
                                            <p:strVal val="#ppt_w"/>
                                          </p:val>
                                        </p:tav>
                                      </p:tavLst>
                                    </p:anim>
                                    <p:anim calcmode="lin" valueType="num">
                                      <p:cBhvr>
                                        <p:cTn id="28" dur="500" fill="hold"/>
                                        <p:tgtEl>
                                          <p:spTgt spid="217"/>
                                        </p:tgtEl>
                                        <p:attrNameLst>
                                          <p:attrName>ppt_h</p:attrName>
                                        </p:attrNameLst>
                                      </p:cBhvr>
                                      <p:tavLst>
                                        <p:tav tm="0">
                                          <p:val>
                                            <p:fltVal val="0"/>
                                          </p:val>
                                        </p:tav>
                                        <p:tav tm="100000">
                                          <p:val>
                                            <p:strVal val="#ppt_h"/>
                                          </p:val>
                                        </p:tav>
                                      </p:tavLst>
                                    </p:anim>
                                    <p:animEffect transition="in" filter="fade">
                                      <p:cBhvr>
                                        <p:cTn id="29" dur="500"/>
                                        <p:tgtEl>
                                          <p:spTgt spid="217"/>
                                        </p:tgtEl>
                                      </p:cBhvr>
                                    </p:animEffect>
                                  </p:childTnLst>
                                </p:cTn>
                              </p:par>
                              <p:par>
                                <p:cTn id="30" presetID="53" presetClass="entr" presetSubtype="16" fill="hold" nodeType="withEffect">
                                  <p:stCondLst>
                                    <p:cond delay="0"/>
                                  </p:stCondLst>
                                  <p:childTnLst>
                                    <p:set>
                                      <p:cBhvr>
                                        <p:cTn id="31" dur="1" fill="hold">
                                          <p:stCondLst>
                                            <p:cond delay="0"/>
                                          </p:stCondLst>
                                        </p:cTn>
                                        <p:tgtEl>
                                          <p:spTgt spid="195"/>
                                        </p:tgtEl>
                                        <p:attrNameLst>
                                          <p:attrName>style.visibility</p:attrName>
                                        </p:attrNameLst>
                                      </p:cBhvr>
                                      <p:to>
                                        <p:strVal val="visible"/>
                                      </p:to>
                                    </p:set>
                                    <p:anim calcmode="lin" valueType="num">
                                      <p:cBhvr>
                                        <p:cTn id="32" dur="500" fill="hold"/>
                                        <p:tgtEl>
                                          <p:spTgt spid="195"/>
                                        </p:tgtEl>
                                        <p:attrNameLst>
                                          <p:attrName>ppt_w</p:attrName>
                                        </p:attrNameLst>
                                      </p:cBhvr>
                                      <p:tavLst>
                                        <p:tav tm="0">
                                          <p:val>
                                            <p:fltVal val="0"/>
                                          </p:val>
                                        </p:tav>
                                        <p:tav tm="100000">
                                          <p:val>
                                            <p:strVal val="#ppt_w"/>
                                          </p:val>
                                        </p:tav>
                                      </p:tavLst>
                                    </p:anim>
                                    <p:anim calcmode="lin" valueType="num">
                                      <p:cBhvr>
                                        <p:cTn id="33" dur="500" fill="hold"/>
                                        <p:tgtEl>
                                          <p:spTgt spid="195"/>
                                        </p:tgtEl>
                                        <p:attrNameLst>
                                          <p:attrName>ppt_h</p:attrName>
                                        </p:attrNameLst>
                                      </p:cBhvr>
                                      <p:tavLst>
                                        <p:tav tm="0">
                                          <p:val>
                                            <p:fltVal val="0"/>
                                          </p:val>
                                        </p:tav>
                                        <p:tav tm="100000">
                                          <p:val>
                                            <p:strVal val="#ppt_h"/>
                                          </p:val>
                                        </p:tav>
                                      </p:tavLst>
                                    </p:anim>
                                    <p:animEffect transition="in" filter="fade">
                                      <p:cBhvr>
                                        <p:cTn id="34"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6" grpId="0"/>
      <p:bldP spid="2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40423" y="1936096"/>
            <a:ext cx="5506462" cy="684551"/>
            <a:chOff x="11027753" y="2126774"/>
            <a:chExt cx="5508613" cy="684076"/>
          </a:xfrm>
        </p:grpSpPr>
        <p:cxnSp>
          <p:nvCxnSpPr>
            <p:cNvPr id="8" name="直接连接符 7"/>
            <p:cNvCxnSpPr/>
            <p:nvPr/>
          </p:nvCxnSpPr>
          <p:spPr>
            <a:xfrm>
              <a:off x="11711830" y="2468812"/>
              <a:ext cx="4824536" cy="0"/>
            </a:xfrm>
            <a:prstGeom prst="line">
              <a:avLst/>
            </a:prstGeom>
            <a:noFill/>
            <a:ln w="25400" cap="flat" cmpd="sng" algn="ctr">
              <a:solidFill>
                <a:srgbClr val="447197"/>
              </a:solidFill>
              <a:prstDash val="solid"/>
            </a:ln>
            <a:effectLst/>
          </p:spPr>
        </p:cxnSp>
        <p:sp>
          <p:nvSpPr>
            <p:cNvPr id="9" name="椭圆 8"/>
            <p:cNvSpPr/>
            <p:nvPr/>
          </p:nvSpPr>
          <p:spPr>
            <a:xfrm>
              <a:off x="11027753" y="2126774"/>
              <a:ext cx="684075" cy="684076"/>
            </a:xfrm>
            <a:prstGeom prst="ellipse">
              <a:avLst/>
            </a:prstGeom>
            <a:blipFill>
              <a:blip r:embed="rId3"/>
              <a:stretch>
                <a:fillRect/>
              </a:stretch>
            </a:blipFill>
            <a:ln w="25400" cap="flat" cmpd="sng" algn="ctr">
              <a:solidFill>
                <a:srgbClr val="447197"/>
              </a:solidFill>
              <a:prstDash val="solid"/>
            </a:ln>
            <a:effectLst/>
          </p:spPr>
          <p:txBody>
            <a:bodyPr rtlCol="0" anchor="ctr"/>
            <a:lstStyle/>
            <a:p>
              <a:pPr algn="ctr">
                <a:defRPr/>
              </a:pPr>
              <a:r>
                <a:rPr lang="en-US" altLang="zh-CN" sz="3600" kern="0" dirty="0">
                  <a:solidFill>
                    <a:sysClr val="window" lastClr="FFFFFF"/>
                  </a:solidFill>
                  <a:latin typeface="Broadway" panose="04040905080B02020502" pitchFamily="82" charset="0"/>
                </a:rPr>
                <a:t>1</a:t>
              </a:r>
              <a:endParaRPr lang="zh-CN" altLang="en-US" sz="3600" kern="0" dirty="0">
                <a:solidFill>
                  <a:sysClr val="window" lastClr="FFFFFF"/>
                </a:solidFill>
                <a:latin typeface="Broadway" panose="04040905080B02020502" pitchFamily="82" charset="0"/>
              </a:endParaRPr>
            </a:p>
          </p:txBody>
        </p:sp>
      </p:grpSp>
      <p:grpSp>
        <p:nvGrpSpPr>
          <p:cNvPr id="10" name="组合 9"/>
          <p:cNvGrpSpPr/>
          <p:nvPr/>
        </p:nvGrpSpPr>
        <p:grpSpPr>
          <a:xfrm>
            <a:off x="1740425" y="4644359"/>
            <a:ext cx="5642291" cy="684551"/>
            <a:chOff x="11027754" y="2126774"/>
            <a:chExt cx="5644495" cy="684076"/>
          </a:xfrm>
        </p:grpSpPr>
        <p:cxnSp>
          <p:nvCxnSpPr>
            <p:cNvPr id="11" name="直接连接符 10"/>
            <p:cNvCxnSpPr/>
            <p:nvPr/>
          </p:nvCxnSpPr>
          <p:spPr>
            <a:xfrm>
              <a:off x="11747661" y="2423445"/>
              <a:ext cx="4924588" cy="1696"/>
            </a:xfrm>
            <a:prstGeom prst="line">
              <a:avLst/>
            </a:prstGeom>
            <a:noFill/>
            <a:ln w="25400" cap="flat" cmpd="sng" algn="ctr">
              <a:solidFill>
                <a:srgbClr val="B3343F"/>
              </a:solidFill>
              <a:prstDash val="solid"/>
            </a:ln>
            <a:effectLst/>
          </p:spPr>
        </p:cxnSp>
        <p:sp>
          <p:nvSpPr>
            <p:cNvPr id="12" name="椭圆 11"/>
            <p:cNvSpPr/>
            <p:nvPr/>
          </p:nvSpPr>
          <p:spPr>
            <a:xfrm>
              <a:off x="11027754" y="2126774"/>
              <a:ext cx="684076" cy="684076"/>
            </a:xfrm>
            <a:prstGeom prst="ellipse">
              <a:avLst/>
            </a:prstGeom>
            <a:blipFill>
              <a:blip r:embed="rId4"/>
              <a:stretch>
                <a:fillRect/>
              </a:stretch>
            </a:blipFill>
            <a:ln w="25400" cap="flat" cmpd="sng" algn="ctr">
              <a:solidFill>
                <a:srgbClr val="B3343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Broadway" panose="04040905080B02020502" pitchFamily="82" charset="0"/>
                </a:rPr>
                <a:t>4</a:t>
              </a:r>
              <a:endParaRPr kumimoji="0" lang="zh-CN" altLang="en-US" sz="3600" b="0" i="0" u="none" strike="noStrike" kern="0" cap="none" spc="0" normalizeH="0" baseline="0" noProof="0" dirty="0">
                <a:ln>
                  <a:noFill/>
                </a:ln>
                <a:solidFill>
                  <a:sysClr val="window" lastClr="FFFFFF"/>
                </a:solidFill>
                <a:effectLst/>
                <a:uLnTx/>
                <a:uFillTx/>
              </a:endParaRPr>
            </a:p>
          </p:txBody>
        </p:sp>
      </p:grpSp>
      <p:grpSp>
        <p:nvGrpSpPr>
          <p:cNvPr id="13" name="组合 12"/>
          <p:cNvGrpSpPr/>
          <p:nvPr/>
        </p:nvGrpSpPr>
        <p:grpSpPr>
          <a:xfrm>
            <a:off x="1740423" y="3741604"/>
            <a:ext cx="5074582" cy="684551"/>
            <a:chOff x="11027754" y="2126774"/>
            <a:chExt cx="5076564" cy="684076"/>
          </a:xfrm>
        </p:grpSpPr>
        <p:cxnSp>
          <p:nvCxnSpPr>
            <p:cNvPr id="14" name="直接连接符 13"/>
            <p:cNvCxnSpPr/>
            <p:nvPr/>
          </p:nvCxnSpPr>
          <p:spPr>
            <a:xfrm>
              <a:off x="11711830" y="2468812"/>
              <a:ext cx="4392488" cy="0"/>
            </a:xfrm>
            <a:prstGeom prst="line">
              <a:avLst/>
            </a:prstGeom>
            <a:noFill/>
            <a:ln w="25400" cap="flat" cmpd="sng" algn="ctr">
              <a:solidFill>
                <a:srgbClr val="447197"/>
              </a:solidFill>
              <a:prstDash val="solid"/>
            </a:ln>
            <a:effectLst/>
          </p:spPr>
        </p:cxnSp>
        <p:sp>
          <p:nvSpPr>
            <p:cNvPr id="15" name="椭圆 14"/>
            <p:cNvSpPr/>
            <p:nvPr/>
          </p:nvSpPr>
          <p:spPr>
            <a:xfrm>
              <a:off x="11027754" y="2126774"/>
              <a:ext cx="684076" cy="684076"/>
            </a:xfrm>
            <a:prstGeom prst="ellipse">
              <a:avLst/>
            </a:prstGeom>
            <a:blipFill>
              <a:blip r:embed="rId3"/>
              <a:stretch>
                <a:fillRect/>
              </a:stretch>
            </a:blipFill>
            <a:ln w="25400" cap="flat" cmpd="sng" algn="ctr">
              <a:solidFill>
                <a:srgbClr val="44719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Broadway" panose="04040905080B02020502" pitchFamily="82" charset="0"/>
                </a:rPr>
                <a:t>3</a:t>
              </a:r>
              <a:endParaRPr kumimoji="0" lang="zh-CN" altLang="en-US" sz="3600" b="0" i="0" u="none" strike="noStrike" kern="0" cap="none" spc="0" normalizeH="0" baseline="0" noProof="0" dirty="0">
                <a:ln>
                  <a:noFill/>
                </a:ln>
                <a:solidFill>
                  <a:sysClr val="window" lastClr="FFFFFF"/>
                </a:solidFill>
                <a:effectLst/>
                <a:uLnTx/>
                <a:uFillTx/>
              </a:endParaRPr>
            </a:p>
          </p:txBody>
        </p:sp>
      </p:grpSp>
      <p:grpSp>
        <p:nvGrpSpPr>
          <p:cNvPr id="16" name="组合 15"/>
          <p:cNvGrpSpPr/>
          <p:nvPr/>
        </p:nvGrpSpPr>
        <p:grpSpPr>
          <a:xfrm>
            <a:off x="1740423" y="2838851"/>
            <a:ext cx="5074582" cy="684551"/>
            <a:chOff x="11027754" y="2126774"/>
            <a:chExt cx="5076564" cy="684076"/>
          </a:xfrm>
        </p:grpSpPr>
        <p:cxnSp>
          <p:nvCxnSpPr>
            <p:cNvPr id="17" name="直接连接符 16"/>
            <p:cNvCxnSpPr/>
            <p:nvPr/>
          </p:nvCxnSpPr>
          <p:spPr>
            <a:xfrm>
              <a:off x="11711830" y="2468812"/>
              <a:ext cx="4392488" cy="0"/>
            </a:xfrm>
            <a:prstGeom prst="line">
              <a:avLst/>
            </a:prstGeom>
            <a:noFill/>
            <a:ln w="25400" cap="flat" cmpd="sng" algn="ctr">
              <a:solidFill>
                <a:srgbClr val="B3343F"/>
              </a:solidFill>
              <a:prstDash val="solid"/>
            </a:ln>
            <a:effectLst/>
          </p:spPr>
        </p:cxnSp>
        <p:sp>
          <p:nvSpPr>
            <p:cNvPr id="18" name="椭圆 17"/>
            <p:cNvSpPr/>
            <p:nvPr/>
          </p:nvSpPr>
          <p:spPr>
            <a:xfrm>
              <a:off x="11027754" y="2126774"/>
              <a:ext cx="684076" cy="684076"/>
            </a:xfrm>
            <a:prstGeom prst="ellipse">
              <a:avLst/>
            </a:prstGeom>
            <a:blipFill>
              <a:blip r:embed="rId4"/>
              <a:stretch>
                <a:fillRect/>
              </a:stretch>
            </a:blipFill>
            <a:ln w="25400" cap="flat" cmpd="sng" algn="ctr">
              <a:solidFill>
                <a:srgbClr val="B3343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Broadway" panose="04040905080B02020502" pitchFamily="82" charset="0"/>
                </a:rPr>
                <a:t>2</a:t>
              </a:r>
              <a:endParaRPr kumimoji="0" lang="zh-CN" altLang="en-US" sz="3600" b="0" i="0" u="none" strike="noStrike" kern="0" cap="none" spc="0" normalizeH="0" baseline="0" noProof="0" dirty="0">
                <a:ln>
                  <a:noFill/>
                </a:ln>
                <a:solidFill>
                  <a:sysClr val="window" lastClr="FFFFFF"/>
                </a:solidFill>
                <a:effectLst/>
                <a:uLnTx/>
                <a:uFillTx/>
              </a:endParaRPr>
            </a:p>
          </p:txBody>
        </p:sp>
      </p:grpSp>
      <p:sp>
        <p:nvSpPr>
          <p:cNvPr id="19" name="椭圆 18"/>
          <p:cNvSpPr/>
          <p:nvPr/>
        </p:nvSpPr>
        <p:spPr>
          <a:xfrm>
            <a:off x="6767194" y="1605912"/>
            <a:ext cx="3958454" cy="3962750"/>
          </a:xfrm>
          <a:prstGeom prst="ellipse">
            <a:avLst/>
          </a:prstGeom>
          <a:blipFill>
            <a:blip r:embed="rId3"/>
            <a:stretch>
              <a:fillRect/>
            </a:stretch>
          </a:blipFill>
          <a:ln w="25400" cap="flat" cmpd="sng" algn="ctr">
            <a:solidFill>
              <a:srgbClr val="447197"/>
            </a:solidFill>
            <a:prstDash val="solid"/>
          </a:ln>
          <a:effectLst/>
        </p:spPr>
        <p:txBody>
          <a:bodyPr lIns="91427" tIns="45714" rIns="91427" bIns="4571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20" name="TextBox 84"/>
          <p:cNvSpPr txBox="1"/>
          <p:nvPr/>
        </p:nvSpPr>
        <p:spPr>
          <a:xfrm>
            <a:off x="7198854" y="2230334"/>
            <a:ext cx="3095134" cy="2713713"/>
          </a:xfrm>
          <a:prstGeom prst="rect">
            <a:avLst/>
          </a:prstGeom>
          <a:noFill/>
        </p:spPr>
        <p:txBody>
          <a:bodyPr wrap="square" lIns="91427" tIns="45714" rIns="91427" bIns="45714">
            <a:spAutoFit/>
          </a:bodyPr>
          <a:lstStyle/>
          <a:p>
            <a:pPr indent="97155">
              <a:lnSpc>
                <a:spcPct val="133000"/>
              </a:lnSpc>
              <a:defRPr/>
            </a:pPr>
            <a:r>
              <a:rPr lang="zh-CN" altLang="en-US" sz="1600" kern="0" dirty="0">
                <a:solidFill>
                  <a:sysClr val="window" lastClr="FFFFFF"/>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a:t>
            </a:r>
          </a:p>
        </p:txBody>
      </p:sp>
      <p:sp>
        <p:nvSpPr>
          <p:cNvPr id="21" name="TextBox 85"/>
          <p:cNvSpPr txBox="1"/>
          <p:nvPr/>
        </p:nvSpPr>
        <p:spPr>
          <a:xfrm>
            <a:off x="2491583" y="1810329"/>
            <a:ext cx="4755302" cy="420086"/>
          </a:xfrm>
          <a:prstGeom prst="rect">
            <a:avLst/>
          </a:prstGeom>
          <a:noFill/>
        </p:spPr>
        <p:txBody>
          <a:bodyPr wrap="square" lIns="91427" tIns="45714" rIns="91427" bIns="45714">
            <a:spAutoFit/>
          </a:bodyPr>
          <a:lstStyle/>
          <a:p>
            <a:pPr>
              <a:lnSpc>
                <a:spcPct val="133000"/>
              </a:lnSpc>
              <a:defRPr/>
            </a:pPr>
            <a:r>
              <a:rPr lang="zh-CN" altLang="en-US" sz="1600" kern="0" dirty="0">
                <a:solidFill>
                  <a:sysClr val="windowText" lastClr="000000"/>
                </a:solidFill>
                <a:latin typeface="微软雅黑" panose="020B0503020204020204" charset="-122"/>
                <a:ea typeface="微软雅黑" panose="020B0503020204020204" charset="-122"/>
                <a:sym typeface="微软雅黑" panose="020B0503020204020204" charset="-122"/>
              </a:rPr>
              <a:t>点击此处添加文字描述，点击此处添加文字描述</a:t>
            </a:r>
            <a:endParaRPr lang="zh-CN" altLang="en-US" sz="1600" kern="0" dirty="0">
              <a:solidFill>
                <a:sysClr val="window" lastClr="FFFFFF">
                  <a:lumMod val="50000"/>
                </a:sysClr>
              </a:solidFill>
              <a:latin typeface="微软雅黑" panose="020B0503020204020204" charset="-122"/>
              <a:ea typeface="微软雅黑" panose="020B0503020204020204" charset="-122"/>
            </a:endParaRPr>
          </a:p>
        </p:txBody>
      </p:sp>
      <p:sp>
        <p:nvSpPr>
          <p:cNvPr id="22" name="TextBox 86"/>
          <p:cNvSpPr txBox="1"/>
          <p:nvPr/>
        </p:nvSpPr>
        <p:spPr>
          <a:xfrm>
            <a:off x="2491583" y="2732026"/>
            <a:ext cx="4323422" cy="420086"/>
          </a:xfrm>
          <a:prstGeom prst="rect">
            <a:avLst/>
          </a:prstGeom>
          <a:noFill/>
        </p:spPr>
        <p:txBody>
          <a:bodyPr wrap="square" lIns="91427" tIns="45714" rIns="91427" bIns="45714">
            <a:spAutoFit/>
          </a:bodyPr>
          <a:lstStyle/>
          <a:p>
            <a:pPr>
              <a:lnSpc>
                <a:spcPct val="133000"/>
              </a:lnSpc>
              <a:defRPr/>
            </a:pPr>
            <a:r>
              <a:rPr lang="zh-CN" altLang="en-US" sz="1600" kern="0" dirty="0">
                <a:solidFill>
                  <a:sysClr val="windowText" lastClr="000000"/>
                </a:solidFill>
                <a:latin typeface="微软雅黑" panose="020B0503020204020204" charset="-122"/>
                <a:ea typeface="微软雅黑" panose="020B0503020204020204" charset="-122"/>
                <a:sym typeface="微软雅黑" panose="020B0503020204020204" charset="-122"/>
              </a:rPr>
              <a:t>点击此处添加文字描述，点击此处添加文字描</a:t>
            </a:r>
            <a:endParaRPr lang="zh-CN" altLang="en-US" sz="1600" kern="0" dirty="0">
              <a:solidFill>
                <a:sysClr val="window" lastClr="FFFFFF">
                  <a:lumMod val="50000"/>
                </a:sysClr>
              </a:solidFill>
              <a:latin typeface="微软雅黑" panose="020B0503020204020204" charset="-122"/>
              <a:ea typeface="微软雅黑" panose="020B0503020204020204" charset="-122"/>
            </a:endParaRPr>
          </a:p>
        </p:txBody>
      </p:sp>
      <p:sp>
        <p:nvSpPr>
          <p:cNvPr id="28" name="TextBox 87"/>
          <p:cNvSpPr txBox="1"/>
          <p:nvPr/>
        </p:nvSpPr>
        <p:spPr>
          <a:xfrm>
            <a:off x="2460050" y="3609407"/>
            <a:ext cx="4323424" cy="419783"/>
          </a:xfrm>
          <a:prstGeom prst="rect">
            <a:avLst/>
          </a:prstGeom>
          <a:noFill/>
        </p:spPr>
        <p:txBody>
          <a:bodyPr wrap="square" lIns="91427" tIns="45714" rIns="91427" bIns="45714">
            <a:spAutoFit/>
          </a:bodyPr>
          <a:lstStyle/>
          <a:p>
            <a:pPr defTabSz="913765">
              <a:lnSpc>
                <a:spcPct val="133000"/>
              </a:lnSpc>
              <a:defRPr/>
            </a:pPr>
            <a:r>
              <a:rPr lang="zh-CN" altLang="en-US" sz="1600" dirty="0">
                <a:solidFill>
                  <a:prstClr val="black"/>
                </a:solidFill>
                <a:latin typeface="微软雅黑" panose="020B0503020204020204" charset="-122"/>
                <a:ea typeface="微软雅黑" panose="020B0503020204020204" charset="-122"/>
                <a:sym typeface="微软雅黑" panose="020B0503020204020204" charset="-122"/>
              </a:rPr>
              <a:t>点击此处添加文字描述，点击此处添加文字描</a:t>
            </a:r>
          </a:p>
        </p:txBody>
      </p:sp>
      <p:sp>
        <p:nvSpPr>
          <p:cNvPr id="29" name="TextBox 88"/>
          <p:cNvSpPr txBox="1"/>
          <p:nvPr/>
        </p:nvSpPr>
        <p:spPr>
          <a:xfrm>
            <a:off x="2491583" y="4488233"/>
            <a:ext cx="4971242" cy="419783"/>
          </a:xfrm>
          <a:prstGeom prst="rect">
            <a:avLst/>
          </a:prstGeom>
          <a:noFill/>
        </p:spPr>
        <p:txBody>
          <a:bodyPr wrap="square" lIns="91427" tIns="45714" rIns="91427" bIns="45714">
            <a:spAutoFit/>
          </a:bodyPr>
          <a:lstStyle/>
          <a:p>
            <a:pPr defTabSz="913765">
              <a:lnSpc>
                <a:spcPct val="133000"/>
              </a:lnSpc>
              <a:defRPr/>
            </a:pPr>
            <a:r>
              <a:rPr lang="zh-CN" altLang="en-US" sz="1600" dirty="0">
                <a:solidFill>
                  <a:prstClr val="black"/>
                </a:solidFill>
                <a:latin typeface="微软雅黑" panose="020B0503020204020204" charset="-122"/>
                <a:ea typeface="微软雅黑" panose="020B0503020204020204" charset="-122"/>
                <a:sym typeface="微软雅黑" panose="020B0503020204020204" charset="-122"/>
              </a:rPr>
              <a:t>点击此处添加文字描述，点击此处添加文字描</a:t>
            </a: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697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8" presetClass="emph" presetSubtype="0" fill="hold" grpId="1" nodeType="withEffect">
                                  <p:stCondLst>
                                    <p:cond delay="0"/>
                                  </p:stCondLst>
                                  <p:childTnLst>
                                    <p:animRot by="21600000">
                                      <p:cBhvr>
                                        <p:cTn id="15" dur="500" fill="hold"/>
                                        <p:tgtEl>
                                          <p:spTgt spid="20"/>
                                        </p:tgtEl>
                                        <p:attrNameLst>
                                          <p:attrName>r</p:attrName>
                                        </p:attrNameLst>
                                      </p:cBhvr>
                                    </p:animRot>
                                  </p:childTnLst>
                                </p:cTn>
                              </p:par>
                            </p:childTnLst>
                          </p:cTn>
                        </p:par>
                        <p:par>
                          <p:cTn id="16" fill="hold">
                            <p:stCondLst>
                              <p:cond delay="2500"/>
                            </p:stCondLst>
                            <p:childTnLst>
                              <p:par>
                                <p:cTn id="17" presetID="1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left)">
                                      <p:cBhvr>
                                        <p:cTn id="20" dur="500"/>
                                        <p:tgtEl>
                                          <p:spTgt spid="7"/>
                                        </p:tgtEl>
                                      </p:cBhvr>
                                    </p:animEffect>
                                  </p:childTnLst>
                                </p:cTn>
                              </p:par>
                            </p:childTnLst>
                          </p:cTn>
                        </p:par>
                        <p:par>
                          <p:cTn id="21" fill="hold">
                            <p:stCondLst>
                              <p:cond delay="3000"/>
                            </p:stCondLst>
                            <p:childTnLst>
                              <p:par>
                                <p:cTn id="22" presetID="1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ppt_x</p:attrName>
                                        </p:attrNameLst>
                                      </p:cBhvr>
                                      <p:tavLst>
                                        <p:tav tm="0">
                                          <p:val>
                                            <p:strVal val="#ppt_x+#ppt_w*1.125000"/>
                                          </p:val>
                                        </p:tav>
                                        <p:tav tm="100000">
                                          <p:val>
                                            <p:strVal val="#ppt_x"/>
                                          </p:val>
                                        </p:tav>
                                      </p:tavLst>
                                    </p:anim>
                                    <p:animEffect transition="in" filter="wipe(left)">
                                      <p:cBhvr>
                                        <p:cTn id="25" dur="500"/>
                                        <p:tgtEl>
                                          <p:spTgt spid="16"/>
                                        </p:tgtEl>
                                      </p:cBhvr>
                                    </p:animEffect>
                                  </p:childTnLst>
                                </p:cTn>
                              </p:par>
                            </p:childTnLst>
                          </p:cTn>
                        </p:par>
                        <p:par>
                          <p:cTn id="26" fill="hold">
                            <p:stCondLst>
                              <p:cond delay="3500"/>
                            </p:stCondLst>
                            <p:childTnLst>
                              <p:par>
                                <p:cTn id="27" presetID="12" presetClass="entr" presetSubtype="2"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left)">
                                      <p:cBhvr>
                                        <p:cTn id="30" dur="500"/>
                                        <p:tgtEl>
                                          <p:spTgt spid="13"/>
                                        </p:tgtEl>
                                      </p:cBhvr>
                                    </p:animEffect>
                                  </p:childTnLst>
                                </p:cTn>
                              </p:par>
                            </p:childTnLst>
                          </p:cTn>
                        </p:par>
                        <p:par>
                          <p:cTn id="31" fill="hold">
                            <p:stCondLst>
                              <p:cond delay="4000"/>
                            </p:stCondLst>
                            <p:childTnLst>
                              <p:par>
                                <p:cTn id="32" presetID="12" presetClass="entr" presetSubtype="2"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ppt_x</p:attrName>
                                        </p:attrNameLst>
                                      </p:cBhvr>
                                      <p:tavLst>
                                        <p:tav tm="0">
                                          <p:val>
                                            <p:strVal val="#ppt_x+#ppt_w*1.125000"/>
                                          </p:val>
                                        </p:tav>
                                        <p:tav tm="100000">
                                          <p:val>
                                            <p:strVal val="#ppt_x"/>
                                          </p:val>
                                        </p:tav>
                                      </p:tavLst>
                                    </p:anim>
                                    <p:animEffect transition="in" filter="wipe(left)">
                                      <p:cBhvr>
                                        <p:cTn id="35" dur="500"/>
                                        <p:tgtEl>
                                          <p:spTgt spid="10"/>
                                        </p:tgtEl>
                                      </p:cBhvr>
                                    </p:animEffect>
                                  </p:childTnLst>
                                </p:cTn>
                              </p:par>
                            </p:childTnLst>
                          </p:cTn>
                        </p:par>
                        <p:par>
                          <p:cTn id="36" fill="hold">
                            <p:stCondLst>
                              <p:cond delay="4500"/>
                            </p:stCondLst>
                            <p:childTnLst>
                              <p:par>
                                <p:cTn id="37" presetID="14"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par>
                          <p:cTn id="40" fill="hold">
                            <p:stCondLst>
                              <p:cond delay="5000"/>
                            </p:stCondLst>
                            <p:childTnLst>
                              <p:par>
                                <p:cTn id="41" presetID="14" presetClass="entr" presetSubtype="1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childTnLst>
                          </p:cTn>
                        </p:par>
                        <p:par>
                          <p:cTn id="44" fill="hold">
                            <p:stCondLst>
                              <p:cond delay="55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500"/>
                                        <p:tgtEl>
                                          <p:spTgt spid="28"/>
                                        </p:tgtEl>
                                      </p:cBhvr>
                                    </p:animEffect>
                                  </p:childTnLst>
                                </p:cTn>
                              </p:par>
                            </p:childTnLst>
                          </p:cTn>
                        </p:par>
                        <p:par>
                          <p:cTn id="48" fill="hold">
                            <p:stCondLst>
                              <p:cond delay="6000"/>
                            </p:stCondLst>
                            <p:childTnLst>
                              <p:par>
                                <p:cTn id="49" presetID="14" presetClass="entr" presetSubtype="1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P spid="20" grpId="1"/>
      <p:bldP spid="21" grpId="0"/>
      <p:bldP spid="22"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bwMode="auto">
          <a:xfrm>
            <a:off x="3200362" y="1509835"/>
            <a:ext cx="2753957" cy="647433"/>
          </a:xfrm>
          <a:prstGeom prst="roundRect">
            <a:avLst>
              <a:gd name="adj" fmla="val 50000"/>
            </a:avLst>
          </a:prstGeom>
          <a:blipFill>
            <a:blip r:embed="rId3"/>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8" name="文本框 12"/>
          <p:cNvSpPr txBox="1"/>
          <p:nvPr/>
        </p:nvSpPr>
        <p:spPr bwMode="auto">
          <a:xfrm>
            <a:off x="3711210" y="1659946"/>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charset="-122"/>
                <a:ea typeface="微软雅黑" panose="020B0503020204020204" charset="-122"/>
              </a:rPr>
              <a:t>点击输入标题</a:t>
            </a:r>
            <a:endParaRPr lang="en-US" altLang="zh-CN" sz="1900" b="1" kern="0" dirty="0">
              <a:solidFill>
                <a:sysClr val="window" lastClr="FFFFFF"/>
              </a:solidFill>
              <a:latin typeface="微软雅黑" panose="020B0503020204020204" charset="-122"/>
              <a:ea typeface="微软雅黑" panose="020B0503020204020204" charset="-122"/>
            </a:endParaRPr>
          </a:p>
        </p:txBody>
      </p:sp>
      <p:sp>
        <p:nvSpPr>
          <p:cNvPr id="9" name="Freeform 12"/>
          <p:cNvSpPr>
            <a:spLocks noEditPoints="1"/>
          </p:cNvSpPr>
          <p:nvPr/>
        </p:nvSpPr>
        <p:spPr bwMode="auto">
          <a:xfrm>
            <a:off x="2414542" y="1509835"/>
            <a:ext cx="559874" cy="562785"/>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blipFill>
            <a:blip r:embed="rId3"/>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10" name="圆角矩形 9"/>
          <p:cNvSpPr/>
          <p:nvPr/>
        </p:nvSpPr>
        <p:spPr bwMode="auto">
          <a:xfrm>
            <a:off x="3246444" y="2644108"/>
            <a:ext cx="2753578" cy="645596"/>
          </a:xfrm>
          <a:prstGeom prst="roundRect">
            <a:avLst>
              <a:gd name="adj" fmla="val 50000"/>
            </a:avLst>
          </a:prstGeom>
          <a:blipFill>
            <a:blip r:embed="rId4"/>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1" name="Freeform 5"/>
          <p:cNvSpPr>
            <a:spLocks noEditPoints="1"/>
          </p:cNvSpPr>
          <p:nvPr/>
        </p:nvSpPr>
        <p:spPr bwMode="auto">
          <a:xfrm>
            <a:off x="2398546" y="2635408"/>
            <a:ext cx="591868" cy="594814"/>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blipFill>
            <a:blip r:embed="rId4"/>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12" name="圆角矩形 11"/>
          <p:cNvSpPr/>
          <p:nvPr/>
        </p:nvSpPr>
        <p:spPr bwMode="auto">
          <a:xfrm>
            <a:off x="3258033" y="3767842"/>
            <a:ext cx="2752434" cy="645145"/>
          </a:xfrm>
          <a:prstGeom prst="roundRect">
            <a:avLst>
              <a:gd name="adj" fmla="val 50000"/>
            </a:avLst>
          </a:prstGeom>
          <a:blipFill>
            <a:blip r:embed="rId3"/>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3" name="Freeform 22"/>
          <p:cNvSpPr>
            <a:spLocks noEditPoints="1"/>
          </p:cNvSpPr>
          <p:nvPr/>
        </p:nvSpPr>
        <p:spPr bwMode="auto">
          <a:xfrm>
            <a:off x="2386139" y="3822748"/>
            <a:ext cx="644427" cy="521606"/>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blipFill>
            <a:blip r:embed="rId3"/>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14" name="圆角矩形 13"/>
          <p:cNvSpPr/>
          <p:nvPr/>
        </p:nvSpPr>
        <p:spPr bwMode="auto">
          <a:xfrm>
            <a:off x="3223412" y="4891125"/>
            <a:ext cx="2753763" cy="647548"/>
          </a:xfrm>
          <a:prstGeom prst="roundRect">
            <a:avLst>
              <a:gd name="adj" fmla="val 50000"/>
            </a:avLst>
          </a:prstGeom>
          <a:blipFill>
            <a:blip r:embed="rId4"/>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5" name="Freeform 24"/>
          <p:cNvSpPr>
            <a:spLocks noEditPoints="1"/>
          </p:cNvSpPr>
          <p:nvPr/>
        </p:nvSpPr>
        <p:spPr bwMode="auto">
          <a:xfrm>
            <a:off x="2380264" y="4893414"/>
            <a:ext cx="628432" cy="649720"/>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blipFill>
            <a:blip r:embed="rId4"/>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16" name="TextBox 79"/>
          <p:cNvSpPr txBox="1"/>
          <p:nvPr/>
        </p:nvSpPr>
        <p:spPr>
          <a:xfrm>
            <a:off x="6194203" y="2712298"/>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charset="-122"/>
                <a:ea typeface="微软雅黑" panose="020B050302020402020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charset="-122"/>
              <a:ea typeface="微软雅黑" panose="020B0503020204020204" charset="-122"/>
            </a:endParaRPr>
          </a:p>
          <a:p>
            <a:pPr>
              <a:defRPr/>
            </a:pPr>
            <a:r>
              <a:rPr lang="zh-CN" altLang="en-US" sz="1600" kern="0" dirty="0">
                <a:solidFill>
                  <a:sysClr val="windowText" lastClr="000000">
                    <a:lumMod val="65000"/>
                    <a:lumOff val="35000"/>
                  </a:sysClr>
                </a:solidFill>
                <a:latin typeface="微软雅黑" panose="020B0503020204020204" charset="-122"/>
                <a:ea typeface="微软雅黑" panose="020B0503020204020204" charset="-122"/>
              </a:rPr>
              <a:t>点击输入工作内容或复制你的文本内容</a:t>
            </a:r>
          </a:p>
        </p:txBody>
      </p:sp>
      <p:sp>
        <p:nvSpPr>
          <p:cNvPr id="17" name="TextBox 80"/>
          <p:cNvSpPr txBox="1"/>
          <p:nvPr/>
        </p:nvSpPr>
        <p:spPr>
          <a:xfrm>
            <a:off x="6194203" y="3836032"/>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charset="-122"/>
                <a:ea typeface="微软雅黑" panose="020B050302020402020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charset="-122"/>
              <a:ea typeface="微软雅黑" panose="020B0503020204020204" charset="-122"/>
            </a:endParaRPr>
          </a:p>
          <a:p>
            <a:pPr>
              <a:defRPr/>
            </a:pPr>
            <a:r>
              <a:rPr lang="zh-CN" altLang="en-US" sz="1600" kern="0" dirty="0">
                <a:solidFill>
                  <a:sysClr val="windowText" lastClr="000000">
                    <a:lumMod val="65000"/>
                    <a:lumOff val="35000"/>
                  </a:sysClr>
                </a:solidFill>
                <a:latin typeface="微软雅黑" panose="020B0503020204020204" charset="-122"/>
                <a:ea typeface="微软雅黑" panose="020B0503020204020204" charset="-122"/>
              </a:rPr>
              <a:t>点击输入工作内容或复制你的文本内容</a:t>
            </a:r>
          </a:p>
        </p:txBody>
      </p:sp>
      <p:sp>
        <p:nvSpPr>
          <p:cNvPr id="18" name="TextBox 81"/>
          <p:cNvSpPr txBox="1"/>
          <p:nvPr/>
        </p:nvSpPr>
        <p:spPr>
          <a:xfrm>
            <a:off x="6194203" y="4959317"/>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charset="-122"/>
                <a:ea typeface="微软雅黑" panose="020B050302020402020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charset="-122"/>
              <a:ea typeface="微软雅黑" panose="020B0503020204020204" charset="-122"/>
            </a:endParaRPr>
          </a:p>
          <a:p>
            <a:pPr>
              <a:defRPr/>
            </a:pPr>
            <a:r>
              <a:rPr lang="zh-CN" altLang="en-US" sz="1600" kern="0" dirty="0">
                <a:solidFill>
                  <a:sysClr val="windowText" lastClr="000000">
                    <a:lumMod val="65000"/>
                    <a:lumOff val="35000"/>
                  </a:sysClr>
                </a:solidFill>
                <a:latin typeface="微软雅黑" panose="020B0503020204020204" charset="-122"/>
                <a:ea typeface="微软雅黑" panose="020B0503020204020204" charset="-122"/>
              </a:rPr>
              <a:t>点击输入工作内容或复制你的文本内容</a:t>
            </a:r>
          </a:p>
        </p:txBody>
      </p:sp>
      <p:sp>
        <p:nvSpPr>
          <p:cNvPr id="19" name="TextBox 82"/>
          <p:cNvSpPr txBox="1"/>
          <p:nvPr/>
        </p:nvSpPr>
        <p:spPr>
          <a:xfrm>
            <a:off x="6194203" y="1578025"/>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charset="-122"/>
                <a:ea typeface="微软雅黑" panose="020B050302020402020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charset="-122"/>
              <a:ea typeface="微软雅黑" panose="020B0503020204020204" charset="-122"/>
            </a:endParaRPr>
          </a:p>
          <a:p>
            <a:pPr>
              <a:defRPr/>
            </a:pPr>
            <a:r>
              <a:rPr lang="zh-CN" altLang="en-US" sz="1600" kern="0" dirty="0">
                <a:solidFill>
                  <a:sysClr val="windowText" lastClr="000000">
                    <a:lumMod val="65000"/>
                    <a:lumOff val="35000"/>
                  </a:sysClr>
                </a:solidFill>
                <a:latin typeface="微软雅黑" panose="020B0503020204020204" charset="-122"/>
                <a:ea typeface="微软雅黑" panose="020B0503020204020204" charset="-122"/>
              </a:rPr>
              <a:t>点击输入工作内容或复制你的文本内容</a:t>
            </a:r>
          </a:p>
        </p:txBody>
      </p:sp>
      <p:sp>
        <p:nvSpPr>
          <p:cNvPr id="20" name="文本框 12"/>
          <p:cNvSpPr txBox="1"/>
          <p:nvPr/>
        </p:nvSpPr>
        <p:spPr bwMode="auto">
          <a:xfrm>
            <a:off x="3711210" y="2820572"/>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charset="-122"/>
                <a:ea typeface="微软雅黑" panose="020B0503020204020204" charset="-122"/>
              </a:rPr>
              <a:t>点击输入标题</a:t>
            </a:r>
            <a:endParaRPr lang="en-US" altLang="zh-CN" sz="1900" b="1" kern="0" dirty="0">
              <a:solidFill>
                <a:sysClr val="window" lastClr="FFFFFF"/>
              </a:solidFill>
              <a:latin typeface="微软雅黑" panose="020B0503020204020204" charset="-122"/>
              <a:ea typeface="微软雅黑" panose="020B0503020204020204" charset="-122"/>
            </a:endParaRPr>
          </a:p>
        </p:txBody>
      </p:sp>
      <p:sp>
        <p:nvSpPr>
          <p:cNvPr id="21" name="文本框 12"/>
          <p:cNvSpPr txBox="1"/>
          <p:nvPr/>
        </p:nvSpPr>
        <p:spPr bwMode="auto">
          <a:xfrm>
            <a:off x="3675564" y="3937217"/>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charset="-122"/>
                <a:ea typeface="微软雅黑" panose="020B0503020204020204" charset="-122"/>
              </a:rPr>
              <a:t>点击输入标题</a:t>
            </a:r>
            <a:endParaRPr lang="en-US" altLang="zh-CN" sz="1900" b="1" kern="0" dirty="0">
              <a:solidFill>
                <a:sysClr val="window" lastClr="FFFFFF"/>
              </a:solidFill>
              <a:latin typeface="微软雅黑" panose="020B0503020204020204" charset="-122"/>
              <a:ea typeface="微软雅黑" panose="020B0503020204020204" charset="-122"/>
            </a:endParaRPr>
          </a:p>
        </p:txBody>
      </p:sp>
      <p:sp>
        <p:nvSpPr>
          <p:cNvPr id="22" name="文本框 12"/>
          <p:cNvSpPr txBox="1"/>
          <p:nvPr/>
        </p:nvSpPr>
        <p:spPr bwMode="auto">
          <a:xfrm>
            <a:off x="3711210" y="5068567"/>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charset="-122"/>
                <a:ea typeface="微软雅黑" panose="020B0503020204020204" charset="-122"/>
              </a:rPr>
              <a:t>点击输入标题</a:t>
            </a:r>
            <a:endParaRPr lang="en-US" altLang="zh-CN" sz="1900" b="1" kern="0" dirty="0">
              <a:solidFill>
                <a:sysClr val="window" lastClr="FFFFFF"/>
              </a:solidFill>
              <a:latin typeface="微软雅黑" panose="020B0503020204020204" charset="-122"/>
              <a:ea typeface="微软雅黑" panose="020B0503020204020204" charset="-122"/>
            </a:endParaRP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833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1250"/>
                            </p:stCondLst>
                            <p:childTnLst>
                              <p:par>
                                <p:cTn id="46" presetID="4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0"/>
                                        </p:tgtEl>
                                        <p:attrNameLst>
                                          <p:attrName>ppt_y</p:attrName>
                                        </p:attrNameLst>
                                      </p:cBhvr>
                                      <p:tavLst>
                                        <p:tav tm="0">
                                          <p:val>
                                            <p:strVal val="#ppt_y"/>
                                          </p:val>
                                        </p:tav>
                                        <p:tav tm="100000">
                                          <p:val>
                                            <p:strVal val="#ppt_y"/>
                                          </p:val>
                                        </p:tav>
                                      </p:tavLst>
                                    </p:anim>
                                    <p:anim calcmode="lin" valueType="num">
                                      <p:cBhvr>
                                        <p:cTn id="5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0"/>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1"/>
                                        </p:tgtEl>
                                        <p:attrNameLst>
                                          <p:attrName>ppt_y</p:attrName>
                                        </p:attrNameLst>
                                      </p:cBhvr>
                                      <p:tavLst>
                                        <p:tav tm="0">
                                          <p:val>
                                            <p:strVal val="#ppt_y"/>
                                          </p:val>
                                        </p:tav>
                                        <p:tav tm="100000">
                                          <p:val>
                                            <p:strVal val="#ppt_y"/>
                                          </p:val>
                                        </p:tav>
                                      </p:tavLst>
                                    </p:anim>
                                    <p:anim calcmode="lin" valueType="num">
                                      <p:cBhvr>
                                        <p:cTn id="7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1"/>
                                        </p:tgtEl>
                                      </p:cBhvr>
                                    </p:animEffect>
                                  </p:childTnLst>
                                </p:cTn>
                              </p:par>
                            </p:childTnLst>
                          </p:cTn>
                        </p:par>
                        <p:par>
                          <p:cTn id="73" fill="hold">
                            <p:stCondLst>
                              <p:cond delay="4750"/>
                            </p:stCondLst>
                            <p:childTnLst>
                              <p:par>
                                <p:cTn id="74" presetID="42"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childTnLst>
                          </p:cTn>
                        </p:par>
                        <p:par>
                          <p:cTn id="79" fill="hold">
                            <p:stCondLst>
                              <p:cond delay="575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2"/>
                                        </p:tgtEl>
                                        <p:attrNameLst>
                                          <p:attrName>ppt_y</p:attrName>
                                        </p:attrNameLst>
                                      </p:cBhvr>
                                      <p:tavLst>
                                        <p:tav tm="0">
                                          <p:val>
                                            <p:strVal val="#ppt_y"/>
                                          </p:val>
                                        </p:tav>
                                        <p:tav tm="100000">
                                          <p:val>
                                            <p:strVal val="#ppt_y"/>
                                          </p:val>
                                        </p:tav>
                                      </p:tavLst>
                                    </p:anim>
                                    <p:anim calcmode="lin" valueType="num">
                                      <p:cBhvr>
                                        <p:cTn id="8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2"/>
                                        </p:tgtEl>
                                      </p:cBhvr>
                                    </p:animEffect>
                                  </p:childTnLst>
                                </p:cTn>
                              </p:par>
                            </p:childTnLst>
                          </p:cTn>
                        </p:par>
                        <p:par>
                          <p:cTn id="87" fill="hold">
                            <p:stCondLst>
                              <p:cond delay="6500"/>
                            </p:stCondLst>
                            <p:childTnLst>
                              <p:par>
                                <p:cTn id="88" presetID="42" presetClass="entr" presetSubtype="0"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bldLvl="0" animBg="1"/>
      <p:bldP spid="10" grpId="0" bldLvl="0" animBg="1"/>
      <p:bldP spid="11" grpId="0" bldLvl="0" animBg="1"/>
      <p:bldP spid="12" grpId="0" bldLvl="0" animBg="1"/>
      <p:bldP spid="13" grpId="0" bldLvl="0" animBg="1"/>
      <p:bldP spid="14" grpId="0" bldLvl="0" animBg="1"/>
      <p:bldP spid="15" grpId="0" bldLvl="0" animBg="1"/>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8"/>
          <p:cNvSpPr/>
          <p:nvPr/>
        </p:nvSpPr>
        <p:spPr bwMode="auto">
          <a:xfrm>
            <a:off x="4465056" y="2094398"/>
            <a:ext cx="1187296" cy="1373505"/>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blipFill>
            <a:blip r:embed="rId3"/>
            <a:stretch>
              <a:fillRect/>
            </a:stretch>
          </a:blipFill>
          <a:ln>
            <a:noFill/>
          </a:ln>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8" name="Freeform 9"/>
          <p:cNvSpPr/>
          <p:nvPr/>
        </p:nvSpPr>
        <p:spPr bwMode="auto">
          <a:xfrm>
            <a:off x="5060291" y="2094398"/>
            <a:ext cx="1187296" cy="1373505"/>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blipFill>
            <a:blip r:embed="rId3"/>
            <a:stretch>
              <a:fillRect/>
            </a:stretch>
          </a:blipFill>
          <a:ln>
            <a:noFill/>
          </a:ln>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9" name="Freeform 21"/>
          <p:cNvSpPr/>
          <p:nvPr/>
        </p:nvSpPr>
        <p:spPr bwMode="auto">
          <a:xfrm>
            <a:off x="5160293" y="2685085"/>
            <a:ext cx="211110" cy="209599"/>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0" name="Freeform 22"/>
          <p:cNvSpPr/>
          <p:nvPr/>
        </p:nvSpPr>
        <p:spPr bwMode="auto">
          <a:xfrm>
            <a:off x="5277752" y="2667618"/>
            <a:ext cx="109523" cy="109564"/>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grpSp>
        <p:nvGrpSpPr>
          <p:cNvPr id="11" name="组合 10"/>
          <p:cNvGrpSpPr/>
          <p:nvPr/>
        </p:nvGrpSpPr>
        <p:grpSpPr>
          <a:xfrm>
            <a:off x="5652582" y="3305168"/>
            <a:ext cx="752509" cy="776417"/>
            <a:chOff x="3862388" y="1625601"/>
            <a:chExt cx="608013" cy="628649"/>
          </a:xfrm>
          <a:solidFill>
            <a:srgbClr val="B3343F"/>
          </a:solidFill>
        </p:grpSpPr>
        <p:sp>
          <p:nvSpPr>
            <p:cNvPr id="12"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3"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4"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5"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grpSp>
      <p:sp>
        <p:nvSpPr>
          <p:cNvPr id="16" name="Freeform 14"/>
          <p:cNvSpPr/>
          <p:nvPr/>
        </p:nvSpPr>
        <p:spPr bwMode="auto">
          <a:xfrm>
            <a:off x="6320603" y="2648565"/>
            <a:ext cx="1415866" cy="1146440"/>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4"/>
            <a:stretch>
              <a:fillRect/>
            </a:stretch>
          </a:blipFill>
          <a:ln>
            <a:noFill/>
          </a:ln>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7" name="Freeform 15"/>
          <p:cNvSpPr/>
          <p:nvPr/>
        </p:nvSpPr>
        <p:spPr bwMode="auto">
          <a:xfrm>
            <a:off x="6320603" y="2075345"/>
            <a:ext cx="1415866" cy="114644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blipFill>
            <a:blip r:embed="rId4"/>
            <a:stretch>
              <a:fillRect/>
            </a:stretch>
          </a:blipFill>
          <a:ln>
            <a:noFill/>
          </a:ln>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8" name="Freeform 14"/>
          <p:cNvSpPr/>
          <p:nvPr/>
        </p:nvSpPr>
        <p:spPr bwMode="auto">
          <a:xfrm rot="10800000">
            <a:off x="4409501" y="3715611"/>
            <a:ext cx="1244438" cy="107816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4"/>
            <a:stretch>
              <a:fillRect/>
            </a:stretch>
          </a:blipFill>
          <a:ln>
            <a:noFill/>
          </a:ln>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9" name="Freeform 15"/>
          <p:cNvSpPr/>
          <p:nvPr/>
        </p:nvSpPr>
        <p:spPr bwMode="auto">
          <a:xfrm rot="10800000">
            <a:off x="4409501" y="4253899"/>
            <a:ext cx="1244438" cy="107975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blipFill>
            <a:blip r:embed="rId4"/>
            <a:stretch>
              <a:fillRect/>
            </a:stretch>
          </a:blipFill>
          <a:ln>
            <a:noFill/>
          </a:ln>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0" name="Freeform 14"/>
          <p:cNvSpPr/>
          <p:nvPr/>
        </p:nvSpPr>
        <p:spPr bwMode="auto">
          <a:xfrm rot="5400000">
            <a:off x="5762413" y="4094525"/>
            <a:ext cx="1417966" cy="114602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3"/>
            <a:stretch>
              <a:fillRect/>
            </a:stretch>
          </a:blipFill>
          <a:ln>
            <a:noFill/>
          </a:ln>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1" name="Freeform 15"/>
          <p:cNvSpPr/>
          <p:nvPr/>
        </p:nvSpPr>
        <p:spPr bwMode="auto">
          <a:xfrm rot="5400000">
            <a:off x="6335427" y="4094525"/>
            <a:ext cx="1417966" cy="114602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blipFill>
            <a:blip r:embed="rId3"/>
            <a:stretch>
              <a:fillRect/>
            </a:stretch>
          </a:blipFill>
          <a:ln>
            <a:noFill/>
          </a:ln>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2" name="Oval 42"/>
          <p:cNvSpPr>
            <a:spLocks noChangeArrowheads="1"/>
          </p:cNvSpPr>
          <p:nvPr/>
        </p:nvSpPr>
        <p:spPr bwMode="auto">
          <a:xfrm>
            <a:off x="4942833" y="4500016"/>
            <a:ext cx="73016" cy="6986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8" name="Oval 43"/>
          <p:cNvSpPr>
            <a:spLocks noChangeArrowheads="1"/>
          </p:cNvSpPr>
          <p:nvPr/>
        </p:nvSpPr>
        <p:spPr bwMode="auto">
          <a:xfrm>
            <a:off x="5030134" y="4480963"/>
            <a:ext cx="88888" cy="8892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9" name="Oval 44"/>
          <p:cNvSpPr>
            <a:spLocks noChangeArrowheads="1"/>
          </p:cNvSpPr>
          <p:nvPr/>
        </p:nvSpPr>
        <p:spPr bwMode="auto">
          <a:xfrm>
            <a:off x="4942833" y="4584175"/>
            <a:ext cx="73016" cy="714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 name="Oval 45"/>
          <p:cNvSpPr>
            <a:spLocks noChangeArrowheads="1"/>
          </p:cNvSpPr>
          <p:nvPr/>
        </p:nvSpPr>
        <p:spPr bwMode="auto">
          <a:xfrm>
            <a:off x="5030133" y="4584175"/>
            <a:ext cx="71428" cy="714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1" name="Freeform 36"/>
          <p:cNvSpPr/>
          <p:nvPr/>
        </p:nvSpPr>
        <p:spPr bwMode="auto">
          <a:xfrm>
            <a:off x="6655521" y="4546066"/>
            <a:ext cx="222222" cy="195308"/>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2" name="Rectangle 27"/>
          <p:cNvSpPr>
            <a:spLocks noChangeArrowheads="1"/>
          </p:cNvSpPr>
          <p:nvPr/>
        </p:nvSpPr>
        <p:spPr bwMode="auto">
          <a:xfrm>
            <a:off x="6972981" y="2834344"/>
            <a:ext cx="22222" cy="152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3" name="Rectangle 28"/>
          <p:cNvSpPr>
            <a:spLocks noChangeArrowheads="1"/>
          </p:cNvSpPr>
          <p:nvPr/>
        </p:nvSpPr>
        <p:spPr bwMode="auto">
          <a:xfrm>
            <a:off x="7014251" y="2810527"/>
            <a:ext cx="20635" cy="176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4" name="Rectangle 29"/>
          <p:cNvSpPr>
            <a:spLocks noChangeArrowheads="1"/>
          </p:cNvSpPr>
          <p:nvPr/>
        </p:nvSpPr>
        <p:spPr bwMode="auto">
          <a:xfrm>
            <a:off x="7050759" y="2794647"/>
            <a:ext cx="22222" cy="192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5" name="Rectangle 30"/>
          <p:cNvSpPr>
            <a:spLocks noChangeArrowheads="1"/>
          </p:cNvSpPr>
          <p:nvPr/>
        </p:nvSpPr>
        <p:spPr bwMode="auto">
          <a:xfrm>
            <a:off x="7088853" y="2893096"/>
            <a:ext cx="23810" cy="93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6" name="TextBox 57"/>
          <p:cNvSpPr txBox="1"/>
          <p:nvPr/>
        </p:nvSpPr>
        <p:spPr bwMode="auto">
          <a:xfrm>
            <a:off x="1393644" y="2357985"/>
            <a:ext cx="2673003" cy="852539"/>
          </a:xfrm>
          <a:prstGeom prst="rect">
            <a:avLst/>
          </a:prstGeom>
          <a:noFill/>
        </p:spPr>
        <p:txBody>
          <a:bodyPr lIns="91438" tIns="45719" rIns="91438" bIns="45719">
            <a:spAutoFit/>
          </a:bodyPr>
          <a:lstStyle/>
          <a:p>
            <a:pPr algn="ctr" defTabSz="913765">
              <a:lnSpc>
                <a:spcPct val="130000"/>
              </a:lnSpc>
              <a:defRPr/>
            </a:pPr>
            <a:r>
              <a:rPr lang="zh-CN" altLang="en-US"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endParaRPr>
          </a:p>
          <a:p>
            <a:pPr algn="ctr" defTabSz="913765">
              <a:lnSpc>
                <a:spcPct val="130000"/>
              </a:lnSpc>
              <a:defRPr/>
            </a:pPr>
            <a:r>
              <a:rPr lang="zh-CN" altLang="en-US"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charset="-122"/>
              <a:ea typeface="微软雅黑" panose="020B0503020204020204" charset="-122"/>
            </a:endParaRPr>
          </a:p>
        </p:txBody>
      </p:sp>
      <p:sp>
        <p:nvSpPr>
          <p:cNvPr id="37" name="TextBox 57"/>
          <p:cNvSpPr txBox="1"/>
          <p:nvPr/>
        </p:nvSpPr>
        <p:spPr bwMode="auto">
          <a:xfrm>
            <a:off x="8079323" y="2357985"/>
            <a:ext cx="2673003" cy="852539"/>
          </a:xfrm>
          <a:prstGeom prst="rect">
            <a:avLst/>
          </a:prstGeom>
          <a:noFill/>
        </p:spPr>
        <p:txBody>
          <a:bodyPr lIns="91438" tIns="45719" rIns="91438" bIns="45719">
            <a:spAutoFit/>
          </a:bodyPr>
          <a:lstStyle/>
          <a:p>
            <a:pPr algn="ctr" defTabSz="913765">
              <a:lnSpc>
                <a:spcPct val="130000"/>
              </a:lnSpc>
              <a:defRPr/>
            </a:pPr>
            <a:r>
              <a:rPr lang="zh-CN" altLang="en-US"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endParaRPr>
          </a:p>
          <a:p>
            <a:pPr algn="ctr" defTabSz="913765">
              <a:lnSpc>
                <a:spcPct val="130000"/>
              </a:lnSpc>
              <a:defRPr/>
            </a:pPr>
            <a:r>
              <a:rPr lang="zh-CN" altLang="en-US"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charset="-122"/>
              <a:ea typeface="微软雅黑" panose="020B0503020204020204" charset="-122"/>
            </a:endParaRPr>
          </a:p>
        </p:txBody>
      </p:sp>
      <p:sp>
        <p:nvSpPr>
          <p:cNvPr id="38" name="TextBox 57"/>
          <p:cNvSpPr txBox="1"/>
          <p:nvPr/>
        </p:nvSpPr>
        <p:spPr bwMode="auto">
          <a:xfrm>
            <a:off x="1393644" y="4223729"/>
            <a:ext cx="2673003" cy="852539"/>
          </a:xfrm>
          <a:prstGeom prst="rect">
            <a:avLst/>
          </a:prstGeom>
          <a:noFill/>
        </p:spPr>
        <p:txBody>
          <a:bodyPr lIns="91438" tIns="45719" rIns="91438" bIns="45719">
            <a:spAutoFit/>
          </a:bodyPr>
          <a:lstStyle/>
          <a:p>
            <a:pPr algn="ctr" defTabSz="913765">
              <a:lnSpc>
                <a:spcPct val="130000"/>
              </a:lnSpc>
              <a:defRPr/>
            </a:pPr>
            <a:r>
              <a:rPr lang="zh-CN" altLang="en-US"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endParaRPr>
          </a:p>
          <a:p>
            <a:pPr algn="ctr" defTabSz="913765">
              <a:lnSpc>
                <a:spcPct val="130000"/>
              </a:lnSpc>
              <a:defRPr/>
            </a:pPr>
            <a:r>
              <a:rPr lang="zh-CN" altLang="en-US"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charset="-122"/>
              <a:ea typeface="微软雅黑" panose="020B0503020204020204" charset="-122"/>
            </a:endParaRPr>
          </a:p>
        </p:txBody>
      </p:sp>
      <p:sp>
        <p:nvSpPr>
          <p:cNvPr id="39" name="TextBox 57"/>
          <p:cNvSpPr txBox="1"/>
          <p:nvPr/>
        </p:nvSpPr>
        <p:spPr bwMode="auto">
          <a:xfrm>
            <a:off x="8079323" y="4223729"/>
            <a:ext cx="2673003" cy="852539"/>
          </a:xfrm>
          <a:prstGeom prst="rect">
            <a:avLst/>
          </a:prstGeom>
          <a:noFill/>
        </p:spPr>
        <p:txBody>
          <a:bodyPr lIns="91438" tIns="45719" rIns="91438" bIns="45719">
            <a:spAutoFit/>
          </a:bodyPr>
          <a:lstStyle/>
          <a:p>
            <a:pPr algn="ctr" defTabSz="913765">
              <a:lnSpc>
                <a:spcPct val="130000"/>
              </a:lnSpc>
              <a:defRPr/>
            </a:pPr>
            <a:r>
              <a:rPr lang="zh-CN" altLang="en-US"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endParaRPr>
          </a:p>
          <a:p>
            <a:pPr algn="ctr" defTabSz="913765">
              <a:lnSpc>
                <a:spcPct val="130000"/>
              </a:lnSpc>
              <a:defRPr/>
            </a:pPr>
            <a:r>
              <a:rPr lang="zh-CN" altLang="en-US" sz="1900" kern="0" dirty="0">
                <a:solidFill>
                  <a:prstClr val="black">
                    <a:lumMod val="50000"/>
                    <a:lumOff val="50000"/>
                  </a:prstClr>
                </a:solidFill>
                <a:latin typeface="微软雅黑" panose="020B0503020204020204" charset="-122"/>
                <a:ea typeface="微软雅黑" panose="020B050302020402020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charset="-122"/>
              <a:ea typeface="微软雅黑" panose="020B0503020204020204" charset="-122"/>
            </a:endParaRP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154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1000"/>
                                        <p:tgtEl>
                                          <p:spTgt spid="2"/>
                                        </p:tgtEl>
                                      </p:cBhvr>
                                    </p:animEffect>
                                    <p:anim calcmode="lin" valueType="num">
                                      <p:cBhvr>
                                        <p:cTn id="78" dur="1000" fill="hold"/>
                                        <p:tgtEl>
                                          <p:spTgt spid="2"/>
                                        </p:tgtEl>
                                        <p:attrNameLst>
                                          <p:attrName>ppt_x</p:attrName>
                                        </p:attrNameLst>
                                      </p:cBhvr>
                                      <p:tavLst>
                                        <p:tav tm="0">
                                          <p:val>
                                            <p:strVal val="#ppt_x"/>
                                          </p:val>
                                        </p:tav>
                                        <p:tav tm="100000">
                                          <p:val>
                                            <p:strVal val="#ppt_x"/>
                                          </p:val>
                                        </p:tav>
                                      </p:tavLst>
                                    </p:anim>
                                    <p:anim calcmode="lin" valueType="num">
                                      <p:cBhvr>
                                        <p:cTn id="79" dur="1000" fill="hold"/>
                                        <p:tgtEl>
                                          <p:spTgt spid="2"/>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000"/>
                                        <p:tgtEl>
                                          <p:spTgt spid="34"/>
                                        </p:tgtEl>
                                      </p:cBhvr>
                                    </p:animEffect>
                                    <p:anim calcmode="lin" valueType="num">
                                      <p:cBhvr>
                                        <p:cTn id="98" dur="1000" fill="hold"/>
                                        <p:tgtEl>
                                          <p:spTgt spid="34"/>
                                        </p:tgtEl>
                                        <p:attrNameLst>
                                          <p:attrName>ppt_x</p:attrName>
                                        </p:attrNameLst>
                                      </p:cBhvr>
                                      <p:tavLst>
                                        <p:tav tm="0">
                                          <p:val>
                                            <p:strVal val="#ppt_x"/>
                                          </p:val>
                                        </p:tav>
                                        <p:tav tm="100000">
                                          <p:val>
                                            <p:strVal val="#ppt_x"/>
                                          </p:val>
                                        </p:tav>
                                      </p:tavLst>
                                    </p:anim>
                                    <p:anim calcmode="lin" valueType="num">
                                      <p:cBhvr>
                                        <p:cTn id="99" dur="1000" fill="hold"/>
                                        <p:tgtEl>
                                          <p:spTgt spid="34"/>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1000"/>
                                        <p:tgtEl>
                                          <p:spTgt spid="35"/>
                                        </p:tgtEl>
                                      </p:cBhvr>
                                    </p:animEffect>
                                    <p:anim calcmode="lin" valueType="num">
                                      <p:cBhvr>
                                        <p:cTn id="103" dur="1000" fill="hold"/>
                                        <p:tgtEl>
                                          <p:spTgt spid="35"/>
                                        </p:tgtEl>
                                        <p:attrNameLst>
                                          <p:attrName>ppt_x</p:attrName>
                                        </p:attrNameLst>
                                      </p:cBhvr>
                                      <p:tavLst>
                                        <p:tav tm="0">
                                          <p:val>
                                            <p:strVal val="#ppt_x"/>
                                          </p:val>
                                        </p:tav>
                                        <p:tav tm="100000">
                                          <p:val>
                                            <p:strVal val="#ppt_x"/>
                                          </p:val>
                                        </p:tav>
                                      </p:tavLst>
                                    </p:anim>
                                    <p:anim calcmode="lin" valueType="num">
                                      <p:cBhvr>
                                        <p:cTn id="104" dur="1000" fill="hold"/>
                                        <p:tgtEl>
                                          <p:spTgt spid="35"/>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1000"/>
                                        <p:tgtEl>
                                          <p:spTgt spid="36"/>
                                        </p:tgtEl>
                                      </p:cBhvr>
                                    </p:animEffect>
                                    <p:anim calcmode="lin" valueType="num">
                                      <p:cBhvr>
                                        <p:cTn id="108" dur="1000" fill="hold"/>
                                        <p:tgtEl>
                                          <p:spTgt spid="36"/>
                                        </p:tgtEl>
                                        <p:attrNameLst>
                                          <p:attrName>ppt_x</p:attrName>
                                        </p:attrNameLst>
                                      </p:cBhvr>
                                      <p:tavLst>
                                        <p:tav tm="0">
                                          <p:val>
                                            <p:strVal val="#ppt_x"/>
                                          </p:val>
                                        </p:tav>
                                        <p:tav tm="100000">
                                          <p:val>
                                            <p:strVal val="#ppt_x"/>
                                          </p:val>
                                        </p:tav>
                                      </p:tavLst>
                                    </p:anim>
                                    <p:anim calcmode="lin" valueType="num">
                                      <p:cBhvr>
                                        <p:cTn id="109" dur="1000" fill="hold"/>
                                        <p:tgtEl>
                                          <p:spTgt spid="3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1000"/>
                                        <p:tgtEl>
                                          <p:spTgt spid="37"/>
                                        </p:tgtEl>
                                      </p:cBhvr>
                                    </p:animEffect>
                                    <p:anim calcmode="lin" valueType="num">
                                      <p:cBhvr>
                                        <p:cTn id="113" dur="1000" fill="hold"/>
                                        <p:tgtEl>
                                          <p:spTgt spid="37"/>
                                        </p:tgtEl>
                                        <p:attrNameLst>
                                          <p:attrName>ppt_x</p:attrName>
                                        </p:attrNameLst>
                                      </p:cBhvr>
                                      <p:tavLst>
                                        <p:tav tm="0">
                                          <p:val>
                                            <p:strVal val="#ppt_x"/>
                                          </p:val>
                                        </p:tav>
                                        <p:tav tm="100000">
                                          <p:val>
                                            <p:strVal val="#ppt_x"/>
                                          </p:val>
                                        </p:tav>
                                      </p:tavLst>
                                    </p:anim>
                                    <p:anim calcmode="lin" valueType="num">
                                      <p:cBhvr>
                                        <p:cTn id="114" dur="1000" fill="hold"/>
                                        <p:tgtEl>
                                          <p:spTgt spid="3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1000"/>
                                        <p:tgtEl>
                                          <p:spTgt spid="38"/>
                                        </p:tgtEl>
                                      </p:cBhvr>
                                    </p:animEffect>
                                    <p:anim calcmode="lin" valueType="num">
                                      <p:cBhvr>
                                        <p:cTn id="118" dur="1000" fill="hold"/>
                                        <p:tgtEl>
                                          <p:spTgt spid="38"/>
                                        </p:tgtEl>
                                        <p:attrNameLst>
                                          <p:attrName>ppt_x</p:attrName>
                                        </p:attrNameLst>
                                      </p:cBhvr>
                                      <p:tavLst>
                                        <p:tav tm="0">
                                          <p:val>
                                            <p:strVal val="#ppt_x"/>
                                          </p:val>
                                        </p:tav>
                                        <p:tav tm="100000">
                                          <p:val>
                                            <p:strVal val="#ppt_x"/>
                                          </p:val>
                                        </p:tav>
                                      </p:tavLst>
                                    </p:anim>
                                    <p:anim calcmode="lin" valueType="num">
                                      <p:cBhvr>
                                        <p:cTn id="119" dur="1000" fill="hold"/>
                                        <p:tgtEl>
                                          <p:spTgt spid="38"/>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1000"/>
                                        <p:tgtEl>
                                          <p:spTgt spid="39"/>
                                        </p:tgtEl>
                                      </p:cBhvr>
                                    </p:animEffect>
                                    <p:anim calcmode="lin" valueType="num">
                                      <p:cBhvr>
                                        <p:cTn id="123" dur="1000" fill="hold"/>
                                        <p:tgtEl>
                                          <p:spTgt spid="39"/>
                                        </p:tgtEl>
                                        <p:attrNameLst>
                                          <p:attrName>ppt_x</p:attrName>
                                        </p:attrNameLst>
                                      </p:cBhvr>
                                      <p:tavLst>
                                        <p:tav tm="0">
                                          <p:val>
                                            <p:strVal val="#ppt_x"/>
                                          </p:val>
                                        </p:tav>
                                        <p:tav tm="100000">
                                          <p:val>
                                            <p:strVal val="#ppt_x"/>
                                          </p:val>
                                        </p:tav>
                                      </p:tavLst>
                                    </p:anim>
                                    <p:anim calcmode="lin" valueType="num">
                                      <p:cBhvr>
                                        <p:cTn id="1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animBg="1"/>
      <p:bldP spid="17" grpId="0" animBg="1"/>
      <p:bldP spid="18" grpId="0" animBg="1"/>
      <p:bldP spid="19" grpId="0" animBg="1"/>
      <p:bldP spid="20" grpId="0" animBg="1"/>
      <p:bldP spid="21" grpId="0" animBg="1"/>
      <p:bldP spid="22" grpId="0" animBg="1"/>
      <p:bldP spid="28" grpId="0" animBg="1"/>
      <p:bldP spid="29" grpId="0" animBg="1"/>
      <p:bldP spid="2" grpId="0" animBg="1"/>
      <p:bldP spid="31" grpId="0" animBg="1"/>
      <p:bldP spid="32" grpId="0" animBg="1"/>
      <p:bldP spid="33" grpId="0" animBg="1"/>
      <p:bldP spid="34" grpId="0" animBg="1"/>
      <p:bldP spid="35" grpId="0" animBg="1"/>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p:nvPr/>
        </p:nvGrpSpPr>
        <p:grpSpPr>
          <a:xfrm>
            <a:off x="7515806" y="1351241"/>
            <a:ext cx="3284566" cy="4853182"/>
            <a:chOff x="1912729" y="1458758"/>
            <a:chExt cx="3510756" cy="5187394"/>
          </a:xfrm>
        </p:grpSpPr>
        <p:grpSp>
          <p:nvGrpSpPr>
            <p:cNvPr id="8" name="Group 4"/>
            <p:cNvGrpSpPr/>
            <p:nvPr/>
          </p:nvGrpSpPr>
          <p:grpSpPr>
            <a:xfrm>
              <a:off x="1972256" y="1458758"/>
              <a:ext cx="292103" cy="5187394"/>
              <a:chOff x="1374772" y="1213680"/>
              <a:chExt cx="274322" cy="5187394"/>
            </a:xfrm>
          </p:grpSpPr>
          <p:sp>
            <p:nvSpPr>
              <p:cNvPr id="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31"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32"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33"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34"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cxnSp>
            <p:nvCxnSpPr>
              <p:cNvPr id="35"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9"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0"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9"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0"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1"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2"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3" name="Pentagon 9"/>
            <p:cNvSpPr/>
            <p:nvPr/>
          </p:nvSpPr>
          <p:spPr>
            <a:xfrm>
              <a:off x="1912729" y="2359899"/>
              <a:ext cx="3510756" cy="607219"/>
            </a:xfrm>
            <a:prstGeom prst="homePlate">
              <a:avLst>
                <a:gd name="adj" fmla="val 36274"/>
              </a:avLst>
            </a:prstGeom>
            <a:blipFill>
              <a:blip r:embed="rId3"/>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4" name="Pentagon 10"/>
            <p:cNvSpPr/>
            <p:nvPr/>
          </p:nvSpPr>
          <p:spPr>
            <a:xfrm>
              <a:off x="1912729" y="3262198"/>
              <a:ext cx="3510756" cy="607219"/>
            </a:xfrm>
            <a:prstGeom prst="homePlate">
              <a:avLst>
                <a:gd name="adj" fmla="val 36274"/>
              </a:avLst>
            </a:prstGeom>
            <a:blipFill>
              <a:blip r:embed="rId4"/>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5" name="Pentagon 11"/>
            <p:cNvSpPr/>
            <p:nvPr/>
          </p:nvSpPr>
          <p:spPr>
            <a:xfrm>
              <a:off x="1912729" y="4164497"/>
              <a:ext cx="3510756" cy="607219"/>
            </a:xfrm>
            <a:prstGeom prst="homePlate">
              <a:avLst>
                <a:gd name="adj" fmla="val 36274"/>
              </a:avLst>
            </a:prstGeom>
            <a:blipFill>
              <a:blip r:embed="rId3"/>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6" name="Pentagon 12"/>
            <p:cNvSpPr/>
            <p:nvPr/>
          </p:nvSpPr>
          <p:spPr>
            <a:xfrm>
              <a:off x="1912729" y="5066795"/>
              <a:ext cx="3510756" cy="607219"/>
            </a:xfrm>
            <a:prstGeom prst="homePlate">
              <a:avLst>
                <a:gd name="adj" fmla="val 36274"/>
              </a:avLst>
            </a:prstGeom>
            <a:blipFill>
              <a:blip r:embed="rId4"/>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charset="-122"/>
                <a:cs typeface="+mn-ea"/>
                <a:sym typeface="Arial" panose="020B0604020202020204" pitchFamily="34" charset="0"/>
              </a:endParaRPr>
            </a:p>
          </p:txBody>
        </p:sp>
        <p:sp>
          <p:nvSpPr>
            <p:cNvPr id="17" name="Rectangle 33"/>
            <p:cNvSpPr/>
            <p:nvPr/>
          </p:nvSpPr>
          <p:spPr>
            <a:xfrm>
              <a:off x="2679704" y="2509740"/>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TextBox 38"/>
            <p:cNvSpPr txBox="1"/>
            <p:nvPr/>
          </p:nvSpPr>
          <p:spPr>
            <a:xfrm>
              <a:off x="1944843" y="2478964"/>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1</a:t>
              </a:r>
            </a:p>
          </p:txBody>
        </p:sp>
        <p:sp>
          <p:nvSpPr>
            <p:cNvPr id="19" name="TextBox 191"/>
            <p:cNvSpPr txBox="1"/>
            <p:nvPr/>
          </p:nvSpPr>
          <p:spPr>
            <a:xfrm>
              <a:off x="1944843" y="3381429"/>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charset="-122"/>
                  <a:cs typeface="+mn-ea"/>
                  <a:sym typeface="Arial" panose="020B0604020202020204" pitchFamily="34" charset="0"/>
                </a:rPr>
                <a:t>2</a:t>
              </a:r>
            </a:p>
          </p:txBody>
        </p:sp>
        <p:sp>
          <p:nvSpPr>
            <p:cNvPr id="20" name="TextBox 192"/>
            <p:cNvSpPr txBox="1"/>
            <p:nvPr/>
          </p:nvSpPr>
          <p:spPr>
            <a:xfrm>
              <a:off x="1944843" y="4283895"/>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charset="-122"/>
                  <a:cs typeface="+mn-ea"/>
                  <a:sym typeface="Arial" panose="020B0604020202020204" pitchFamily="34" charset="0"/>
                </a:rPr>
                <a:t>3</a:t>
              </a:r>
            </a:p>
          </p:txBody>
        </p:sp>
        <p:sp>
          <p:nvSpPr>
            <p:cNvPr id="21" name="TextBox 193"/>
            <p:cNvSpPr txBox="1"/>
            <p:nvPr/>
          </p:nvSpPr>
          <p:spPr>
            <a:xfrm>
              <a:off x="1944843" y="5186362"/>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charset="-122"/>
                  <a:cs typeface="+mn-ea"/>
                  <a:sym typeface="Arial" panose="020B0604020202020204" pitchFamily="34" charset="0"/>
                </a:rPr>
                <a:t>4</a:t>
              </a:r>
            </a:p>
          </p:txBody>
        </p:sp>
        <p:sp>
          <p:nvSpPr>
            <p:cNvPr id="22" name="Rectangle 38"/>
            <p:cNvSpPr/>
            <p:nvPr/>
          </p:nvSpPr>
          <p:spPr>
            <a:xfrm>
              <a:off x="2679704" y="3412206"/>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Rectangle 39"/>
            <p:cNvSpPr/>
            <p:nvPr/>
          </p:nvSpPr>
          <p:spPr>
            <a:xfrm>
              <a:off x="2679704" y="4314672"/>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9" name="Rectangle 40"/>
            <p:cNvSpPr/>
            <p:nvPr/>
          </p:nvSpPr>
          <p:spPr>
            <a:xfrm>
              <a:off x="2679704" y="5214753"/>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42" name="TextBox 42"/>
          <p:cNvSpPr txBox="1"/>
          <p:nvPr/>
        </p:nvSpPr>
        <p:spPr>
          <a:xfrm>
            <a:off x="1683211" y="1811210"/>
            <a:ext cx="1441420" cy="328551"/>
          </a:xfrm>
          <a:prstGeom prst="rect">
            <a:avLst/>
          </a:prstGeom>
          <a:noFill/>
        </p:spPr>
        <p:txBody>
          <a:bodyPr wrap="none" rtlCol="0">
            <a:spAutoFit/>
          </a:bodyPr>
          <a:lstStyle/>
          <a:p>
            <a:pPr algn="just">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3" name="Rectangle 43"/>
          <p:cNvSpPr/>
          <p:nvPr/>
        </p:nvSpPr>
        <p:spPr>
          <a:xfrm>
            <a:off x="1683212" y="2153861"/>
            <a:ext cx="4377747" cy="387798"/>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a:t>
            </a:r>
            <a:endParaRPr lang="en-GB"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4" name="Donut 44"/>
          <p:cNvSpPr/>
          <p:nvPr/>
        </p:nvSpPr>
        <p:spPr>
          <a:xfrm>
            <a:off x="1751472" y="3101116"/>
            <a:ext cx="724494" cy="724494"/>
          </a:xfrm>
          <a:prstGeom prst="donut">
            <a:avLst>
              <a:gd name="adj" fmla="val 6804"/>
            </a:avLst>
          </a:prstGeom>
          <a:solidFill>
            <a:srgbClr val="447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Freeform 45"/>
          <p:cNvSpPr>
            <a:spLocks noEditPoints="1"/>
          </p:cNvSpPr>
          <p:nvPr/>
        </p:nvSpPr>
        <p:spPr bwMode="auto">
          <a:xfrm>
            <a:off x="1957229" y="3298558"/>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447197"/>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46"/>
          <p:cNvSpPr>
            <a:spLocks noEditPoints="1"/>
          </p:cNvSpPr>
          <p:nvPr/>
        </p:nvSpPr>
        <p:spPr bwMode="auto">
          <a:xfrm>
            <a:off x="1928877" y="482370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B3343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7" name="Freeform 47"/>
          <p:cNvSpPr>
            <a:spLocks noEditPoints="1"/>
          </p:cNvSpPr>
          <p:nvPr/>
        </p:nvSpPr>
        <p:spPr bwMode="auto">
          <a:xfrm>
            <a:off x="4668431" y="482117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447197"/>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48"/>
          <p:cNvSpPr>
            <a:spLocks noEditPoints="1"/>
          </p:cNvSpPr>
          <p:nvPr/>
        </p:nvSpPr>
        <p:spPr bwMode="auto">
          <a:xfrm>
            <a:off x="4658300" y="331141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B3343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Donut 49"/>
          <p:cNvSpPr/>
          <p:nvPr/>
        </p:nvSpPr>
        <p:spPr>
          <a:xfrm>
            <a:off x="4424875" y="4618154"/>
            <a:ext cx="724494" cy="724494"/>
          </a:xfrm>
          <a:prstGeom prst="donut">
            <a:avLst>
              <a:gd name="adj" fmla="val 6804"/>
            </a:avLst>
          </a:prstGeom>
          <a:solidFill>
            <a:srgbClr val="447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Donut 50"/>
          <p:cNvSpPr/>
          <p:nvPr/>
        </p:nvSpPr>
        <p:spPr>
          <a:xfrm>
            <a:off x="1746052" y="4618307"/>
            <a:ext cx="724494" cy="724494"/>
          </a:xfrm>
          <a:prstGeom prst="donut">
            <a:avLst>
              <a:gd name="adj" fmla="val 6804"/>
            </a:avLst>
          </a:prstGeom>
          <a:solidFill>
            <a:srgbClr val="B33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1" name="Donut 51"/>
          <p:cNvSpPr/>
          <p:nvPr/>
        </p:nvSpPr>
        <p:spPr>
          <a:xfrm>
            <a:off x="4419170" y="3101116"/>
            <a:ext cx="724494" cy="724494"/>
          </a:xfrm>
          <a:prstGeom prst="donut">
            <a:avLst>
              <a:gd name="adj" fmla="val 6804"/>
            </a:avLst>
          </a:prstGeom>
          <a:solidFill>
            <a:srgbClr val="B33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TextBox 52"/>
          <p:cNvSpPr txBox="1"/>
          <p:nvPr/>
        </p:nvSpPr>
        <p:spPr>
          <a:xfrm>
            <a:off x="2468724" y="3409120"/>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3" name="TextBox 53"/>
          <p:cNvSpPr txBox="1"/>
          <p:nvPr/>
        </p:nvSpPr>
        <p:spPr>
          <a:xfrm>
            <a:off x="2411017" y="3139896"/>
            <a:ext cx="543739" cy="327077"/>
          </a:xfrm>
          <a:prstGeom prst="rect">
            <a:avLst/>
          </a:prstGeom>
          <a:noFill/>
        </p:spPr>
        <p:txBody>
          <a:bodyPr wrap="none" rtlCol="0">
            <a:spAutoFit/>
          </a:bodyPr>
          <a:lstStyle/>
          <a:p>
            <a:pPr algn="just">
              <a:lnSpc>
                <a:spcPct val="120000"/>
              </a:lnSpc>
            </a:pPr>
            <a:r>
              <a:rPr lang="en-US" sz="1400" b="1" dirty="0">
                <a:solidFill>
                  <a:srgbClr val="447197"/>
                </a:solidFill>
                <a:latin typeface="Arial" panose="020B0604020202020204" pitchFamily="34" charset="0"/>
                <a:ea typeface="微软雅黑" panose="020B0503020204020204" charset="-122"/>
                <a:cs typeface="+mn-ea"/>
                <a:sym typeface="Arial" panose="020B0604020202020204" pitchFamily="34" charset="0"/>
              </a:rPr>
              <a:t>80%</a:t>
            </a:r>
            <a:endParaRPr lang="en-GB" sz="1400" b="1" dirty="0">
              <a:solidFill>
                <a:srgbClr val="447197"/>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4" name="TextBox 54"/>
          <p:cNvSpPr txBox="1"/>
          <p:nvPr/>
        </p:nvSpPr>
        <p:spPr>
          <a:xfrm>
            <a:off x="5097678" y="3409120"/>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TextBox 55"/>
          <p:cNvSpPr txBox="1"/>
          <p:nvPr/>
        </p:nvSpPr>
        <p:spPr>
          <a:xfrm>
            <a:off x="5096322" y="3139896"/>
            <a:ext cx="543739" cy="327077"/>
          </a:xfrm>
          <a:prstGeom prst="rect">
            <a:avLst/>
          </a:prstGeom>
          <a:noFill/>
        </p:spPr>
        <p:txBody>
          <a:bodyPr wrap="none" rtlCol="0">
            <a:spAutoFit/>
          </a:bodyPr>
          <a:lstStyle/>
          <a:p>
            <a:pPr algn="just">
              <a:lnSpc>
                <a:spcPct val="120000"/>
              </a:lnSpc>
            </a:pPr>
            <a:r>
              <a:rPr lang="en-US" sz="1400" b="1">
                <a:solidFill>
                  <a:srgbClr val="B3343F"/>
                </a:solidFill>
                <a:latin typeface="Arial" panose="020B0604020202020204" pitchFamily="34" charset="0"/>
                <a:ea typeface="微软雅黑" panose="020B0503020204020204" charset="-122"/>
                <a:cs typeface="+mn-ea"/>
                <a:sym typeface="Arial" panose="020B0604020202020204" pitchFamily="34" charset="0"/>
              </a:rPr>
              <a:t>60%</a:t>
            </a:r>
            <a:endParaRPr lang="en-GB" sz="1400" b="1">
              <a:solidFill>
                <a:srgbClr val="B3343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6" name="TextBox 56"/>
          <p:cNvSpPr txBox="1"/>
          <p:nvPr/>
        </p:nvSpPr>
        <p:spPr>
          <a:xfrm>
            <a:off x="2468724" y="4935068"/>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7" name="TextBox 57"/>
          <p:cNvSpPr txBox="1"/>
          <p:nvPr/>
        </p:nvSpPr>
        <p:spPr>
          <a:xfrm>
            <a:off x="2411017" y="4649267"/>
            <a:ext cx="543739" cy="327077"/>
          </a:xfrm>
          <a:prstGeom prst="rect">
            <a:avLst/>
          </a:prstGeom>
          <a:noFill/>
        </p:spPr>
        <p:txBody>
          <a:bodyPr wrap="none" rtlCol="0">
            <a:spAutoFit/>
          </a:bodyPr>
          <a:lstStyle/>
          <a:p>
            <a:pPr algn="just">
              <a:lnSpc>
                <a:spcPct val="120000"/>
              </a:lnSpc>
            </a:pPr>
            <a:r>
              <a:rPr lang="en-US" sz="1400" b="1">
                <a:solidFill>
                  <a:srgbClr val="B3343F"/>
                </a:solidFill>
                <a:latin typeface="Arial" panose="020B0604020202020204" pitchFamily="34" charset="0"/>
                <a:ea typeface="微软雅黑" panose="020B0503020204020204" charset="-122"/>
                <a:cs typeface="+mn-ea"/>
                <a:sym typeface="Arial" panose="020B0604020202020204" pitchFamily="34" charset="0"/>
              </a:rPr>
              <a:t>93%</a:t>
            </a:r>
            <a:endParaRPr lang="en-GB" sz="1400" b="1">
              <a:solidFill>
                <a:srgbClr val="B3343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8" name="TextBox 58"/>
          <p:cNvSpPr txBox="1"/>
          <p:nvPr/>
        </p:nvSpPr>
        <p:spPr>
          <a:xfrm>
            <a:off x="5155183" y="4935068"/>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9" name="TextBox 59"/>
          <p:cNvSpPr txBox="1"/>
          <p:nvPr/>
        </p:nvSpPr>
        <p:spPr>
          <a:xfrm>
            <a:off x="5098636" y="4649267"/>
            <a:ext cx="543739" cy="327077"/>
          </a:xfrm>
          <a:prstGeom prst="rect">
            <a:avLst/>
          </a:prstGeom>
          <a:noFill/>
        </p:spPr>
        <p:txBody>
          <a:bodyPr wrap="none" rtlCol="0">
            <a:spAutoFit/>
          </a:bodyPr>
          <a:lstStyle/>
          <a:p>
            <a:pPr algn="just">
              <a:lnSpc>
                <a:spcPct val="120000"/>
              </a:lnSpc>
            </a:pPr>
            <a:r>
              <a:rPr lang="en-US" sz="1400" b="1">
                <a:solidFill>
                  <a:srgbClr val="447197"/>
                </a:solidFill>
                <a:latin typeface="Arial" panose="020B0604020202020204" pitchFamily="34" charset="0"/>
                <a:ea typeface="微软雅黑" panose="020B0503020204020204" charset="-122"/>
                <a:cs typeface="+mn-ea"/>
                <a:sym typeface="Arial" panose="020B0604020202020204" pitchFamily="34" charset="0"/>
              </a:rPr>
              <a:t>55%</a:t>
            </a:r>
            <a:endParaRPr lang="en-GB" sz="1400" b="1">
              <a:solidFill>
                <a:srgbClr val="447197"/>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0" name="Rectangle 60"/>
          <p:cNvSpPr/>
          <p:nvPr/>
        </p:nvSpPr>
        <p:spPr>
          <a:xfrm>
            <a:off x="1698353" y="3835920"/>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1" name="Rectangle 61"/>
          <p:cNvSpPr/>
          <p:nvPr/>
        </p:nvSpPr>
        <p:spPr>
          <a:xfrm>
            <a:off x="1698353" y="5359466"/>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2" name="Rectangle 62"/>
          <p:cNvSpPr/>
          <p:nvPr/>
        </p:nvSpPr>
        <p:spPr>
          <a:xfrm>
            <a:off x="4362664" y="3835920"/>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3" name="Rectangle 63"/>
          <p:cNvSpPr/>
          <p:nvPr/>
        </p:nvSpPr>
        <p:spPr>
          <a:xfrm>
            <a:off x="4356536" y="5359466"/>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13339">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 calcmode="lin" valueType="num">
                                      <p:cBhvr>
                                        <p:cTn id="23" dur="500" fill="hold"/>
                                        <p:tgtEl>
                                          <p:spTgt spid="44"/>
                                        </p:tgtEl>
                                        <p:attrNameLst>
                                          <p:attrName>style.rotation</p:attrName>
                                        </p:attrNameLst>
                                      </p:cBhvr>
                                      <p:tavLst>
                                        <p:tav tm="0">
                                          <p:val>
                                            <p:fltVal val="360"/>
                                          </p:val>
                                        </p:tav>
                                        <p:tav tm="100000">
                                          <p:val>
                                            <p:fltVal val="0"/>
                                          </p:val>
                                        </p:tav>
                                      </p:tavLst>
                                    </p:anim>
                                    <p:animEffect transition="in" filter="fade">
                                      <p:cBhvr>
                                        <p:cTn id="24" dur="500"/>
                                        <p:tgtEl>
                                          <p:spTgt spid="44"/>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 calcmode="lin" valueType="num">
                                      <p:cBhvr>
                                        <p:cTn id="30" dur="500" fill="hold"/>
                                        <p:tgtEl>
                                          <p:spTgt spid="45"/>
                                        </p:tgtEl>
                                        <p:attrNameLst>
                                          <p:attrName>style.rotation</p:attrName>
                                        </p:attrNameLst>
                                      </p:cBhvr>
                                      <p:tavLst>
                                        <p:tav tm="0">
                                          <p:val>
                                            <p:fltVal val="360"/>
                                          </p:val>
                                        </p:tav>
                                        <p:tav tm="100000">
                                          <p:val>
                                            <p:fltVal val="0"/>
                                          </p:val>
                                        </p:tav>
                                      </p:tavLst>
                                    </p:anim>
                                    <p:animEffect transition="in" filter="fade">
                                      <p:cBhvr>
                                        <p:cTn id="31" dur="500"/>
                                        <p:tgtEl>
                                          <p:spTgt spid="45"/>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 calcmode="lin" valueType="num">
                                      <p:cBhvr>
                                        <p:cTn id="51" dur="500" fill="hold"/>
                                        <p:tgtEl>
                                          <p:spTgt spid="51"/>
                                        </p:tgtEl>
                                        <p:attrNameLst>
                                          <p:attrName>style.rotation</p:attrName>
                                        </p:attrNameLst>
                                      </p:cBhvr>
                                      <p:tavLst>
                                        <p:tav tm="0">
                                          <p:val>
                                            <p:fltVal val="360"/>
                                          </p:val>
                                        </p:tav>
                                        <p:tav tm="100000">
                                          <p:val>
                                            <p:fltVal val="0"/>
                                          </p:val>
                                        </p:tav>
                                      </p:tavLst>
                                    </p:anim>
                                    <p:animEffect transition="in" filter="fade">
                                      <p:cBhvr>
                                        <p:cTn id="52" dur="500"/>
                                        <p:tgtEl>
                                          <p:spTgt spid="51"/>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 calcmode="lin" valueType="num">
                                      <p:cBhvr>
                                        <p:cTn id="58" dur="500" fill="hold"/>
                                        <p:tgtEl>
                                          <p:spTgt spid="48"/>
                                        </p:tgtEl>
                                        <p:attrNameLst>
                                          <p:attrName>style.rotation</p:attrName>
                                        </p:attrNameLst>
                                      </p:cBhvr>
                                      <p:tavLst>
                                        <p:tav tm="0">
                                          <p:val>
                                            <p:fltVal val="360"/>
                                          </p:val>
                                        </p:tav>
                                        <p:tav tm="100000">
                                          <p:val>
                                            <p:fltVal val="0"/>
                                          </p:val>
                                        </p:tav>
                                      </p:tavLst>
                                    </p:anim>
                                    <p:animEffect transition="in" filter="fade">
                                      <p:cBhvr>
                                        <p:cTn id="59" dur="500"/>
                                        <p:tgtEl>
                                          <p:spTgt spid="48"/>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 calcmode="lin" valueType="num">
                                      <p:cBhvr>
                                        <p:cTn id="79" dur="500" fill="hold"/>
                                        <p:tgtEl>
                                          <p:spTgt spid="50"/>
                                        </p:tgtEl>
                                        <p:attrNameLst>
                                          <p:attrName>style.rotation</p:attrName>
                                        </p:attrNameLst>
                                      </p:cBhvr>
                                      <p:tavLst>
                                        <p:tav tm="0">
                                          <p:val>
                                            <p:fltVal val="360"/>
                                          </p:val>
                                        </p:tav>
                                        <p:tav tm="100000">
                                          <p:val>
                                            <p:fltVal val="0"/>
                                          </p:val>
                                        </p:tav>
                                      </p:tavLst>
                                    </p:anim>
                                    <p:animEffect transition="in" filter="fade">
                                      <p:cBhvr>
                                        <p:cTn id="80" dur="500"/>
                                        <p:tgtEl>
                                          <p:spTgt spid="50"/>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 calcmode="lin" valueType="num">
                                      <p:cBhvr>
                                        <p:cTn id="84" dur="500" fill="hold"/>
                                        <p:tgtEl>
                                          <p:spTgt spid="46"/>
                                        </p:tgtEl>
                                        <p:attrNameLst>
                                          <p:attrName>ppt_w</p:attrName>
                                        </p:attrNameLst>
                                      </p:cBhvr>
                                      <p:tavLst>
                                        <p:tav tm="0">
                                          <p:val>
                                            <p:fltVal val="0"/>
                                          </p:val>
                                        </p:tav>
                                        <p:tav tm="100000">
                                          <p:val>
                                            <p:strVal val="#ppt_w"/>
                                          </p:val>
                                        </p:tav>
                                      </p:tavLst>
                                    </p:anim>
                                    <p:anim calcmode="lin" valueType="num">
                                      <p:cBhvr>
                                        <p:cTn id="85" dur="500" fill="hold"/>
                                        <p:tgtEl>
                                          <p:spTgt spid="46"/>
                                        </p:tgtEl>
                                        <p:attrNameLst>
                                          <p:attrName>ppt_h</p:attrName>
                                        </p:attrNameLst>
                                      </p:cBhvr>
                                      <p:tavLst>
                                        <p:tav tm="0">
                                          <p:val>
                                            <p:fltVal val="0"/>
                                          </p:val>
                                        </p:tav>
                                        <p:tav tm="100000">
                                          <p:val>
                                            <p:strVal val="#ppt_h"/>
                                          </p:val>
                                        </p:tav>
                                      </p:tavLst>
                                    </p:anim>
                                    <p:anim calcmode="lin" valueType="num">
                                      <p:cBhvr>
                                        <p:cTn id="86" dur="500" fill="hold"/>
                                        <p:tgtEl>
                                          <p:spTgt spid="46"/>
                                        </p:tgtEl>
                                        <p:attrNameLst>
                                          <p:attrName>style.rotation</p:attrName>
                                        </p:attrNameLst>
                                      </p:cBhvr>
                                      <p:tavLst>
                                        <p:tav tm="0">
                                          <p:val>
                                            <p:fltVal val="360"/>
                                          </p:val>
                                        </p:tav>
                                        <p:tav tm="100000">
                                          <p:val>
                                            <p:fltVal val="0"/>
                                          </p:val>
                                        </p:tav>
                                      </p:tavLst>
                                    </p:anim>
                                    <p:animEffect transition="in" filter="fade">
                                      <p:cBhvr>
                                        <p:cTn id="87" dur="500"/>
                                        <p:tgtEl>
                                          <p:spTgt spid="46"/>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p:cTn id="99" dur="500" fill="hold"/>
                                        <p:tgtEl>
                                          <p:spTgt spid="61"/>
                                        </p:tgtEl>
                                        <p:attrNameLst>
                                          <p:attrName>ppt_w</p:attrName>
                                        </p:attrNameLst>
                                      </p:cBhvr>
                                      <p:tavLst>
                                        <p:tav tm="0">
                                          <p:val>
                                            <p:fltVal val="0"/>
                                          </p:val>
                                        </p:tav>
                                        <p:tav tm="100000">
                                          <p:val>
                                            <p:strVal val="#ppt_w"/>
                                          </p:val>
                                        </p:tav>
                                      </p:tavLst>
                                    </p:anim>
                                    <p:anim calcmode="lin" valueType="num">
                                      <p:cBhvr>
                                        <p:cTn id="100" dur="500" fill="hold"/>
                                        <p:tgtEl>
                                          <p:spTgt spid="61"/>
                                        </p:tgtEl>
                                        <p:attrNameLst>
                                          <p:attrName>ppt_h</p:attrName>
                                        </p:attrNameLst>
                                      </p:cBhvr>
                                      <p:tavLst>
                                        <p:tav tm="0">
                                          <p:val>
                                            <p:fltVal val="0"/>
                                          </p:val>
                                        </p:tav>
                                        <p:tav tm="100000">
                                          <p:val>
                                            <p:strVal val="#ppt_h"/>
                                          </p:val>
                                        </p:tav>
                                      </p:tavLst>
                                    </p:anim>
                                    <p:animEffect transition="in" filter="fade">
                                      <p:cBhvr>
                                        <p:cTn id="101" dur="500"/>
                                        <p:tgtEl>
                                          <p:spTgt spid="61"/>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 calcmode="lin" valueType="num">
                                      <p:cBhvr>
                                        <p:cTn id="105" dur="500" fill="hold"/>
                                        <p:tgtEl>
                                          <p:spTgt spid="49"/>
                                        </p:tgtEl>
                                        <p:attrNameLst>
                                          <p:attrName>ppt_w</p:attrName>
                                        </p:attrNameLst>
                                      </p:cBhvr>
                                      <p:tavLst>
                                        <p:tav tm="0">
                                          <p:val>
                                            <p:fltVal val="0"/>
                                          </p:val>
                                        </p:tav>
                                        <p:tav tm="100000">
                                          <p:val>
                                            <p:strVal val="#ppt_w"/>
                                          </p:val>
                                        </p:tav>
                                      </p:tavLst>
                                    </p:anim>
                                    <p:anim calcmode="lin" valueType="num">
                                      <p:cBhvr>
                                        <p:cTn id="106" dur="500" fill="hold"/>
                                        <p:tgtEl>
                                          <p:spTgt spid="49"/>
                                        </p:tgtEl>
                                        <p:attrNameLst>
                                          <p:attrName>ppt_h</p:attrName>
                                        </p:attrNameLst>
                                      </p:cBhvr>
                                      <p:tavLst>
                                        <p:tav tm="0">
                                          <p:val>
                                            <p:fltVal val="0"/>
                                          </p:val>
                                        </p:tav>
                                        <p:tav tm="100000">
                                          <p:val>
                                            <p:strVal val="#ppt_h"/>
                                          </p:val>
                                        </p:tav>
                                      </p:tavLst>
                                    </p:anim>
                                    <p:anim calcmode="lin" valueType="num">
                                      <p:cBhvr>
                                        <p:cTn id="107" dur="500" fill="hold"/>
                                        <p:tgtEl>
                                          <p:spTgt spid="49"/>
                                        </p:tgtEl>
                                        <p:attrNameLst>
                                          <p:attrName>style.rotation</p:attrName>
                                        </p:attrNameLst>
                                      </p:cBhvr>
                                      <p:tavLst>
                                        <p:tav tm="0">
                                          <p:val>
                                            <p:fltVal val="360"/>
                                          </p:val>
                                        </p:tav>
                                        <p:tav tm="100000">
                                          <p:val>
                                            <p:fltVal val="0"/>
                                          </p:val>
                                        </p:tav>
                                      </p:tavLst>
                                    </p:anim>
                                    <p:animEffect transition="in" filter="fade">
                                      <p:cBhvr>
                                        <p:cTn id="108" dur="500"/>
                                        <p:tgtEl>
                                          <p:spTgt spid="49"/>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fade">
                                      <p:cBhvr>
                                        <p:cTn id="123" dur="500"/>
                                        <p:tgtEl>
                                          <p:spTgt spid="58"/>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3"/>
                                        </p:tgtEl>
                                        <p:attrNameLst>
                                          <p:attrName>style.visibility</p:attrName>
                                        </p:attrNameLst>
                                      </p:cBhvr>
                                      <p:to>
                                        <p:strVal val="visible"/>
                                      </p:to>
                                    </p:set>
                                    <p:anim calcmode="lin" valueType="num">
                                      <p:cBhvr>
                                        <p:cTn id="127" dur="500" fill="hold"/>
                                        <p:tgtEl>
                                          <p:spTgt spid="63"/>
                                        </p:tgtEl>
                                        <p:attrNameLst>
                                          <p:attrName>ppt_w</p:attrName>
                                        </p:attrNameLst>
                                      </p:cBhvr>
                                      <p:tavLst>
                                        <p:tav tm="0">
                                          <p:val>
                                            <p:fltVal val="0"/>
                                          </p:val>
                                        </p:tav>
                                        <p:tav tm="100000">
                                          <p:val>
                                            <p:strVal val="#ppt_w"/>
                                          </p:val>
                                        </p:tav>
                                      </p:tavLst>
                                    </p:anim>
                                    <p:anim calcmode="lin" valueType="num">
                                      <p:cBhvr>
                                        <p:cTn id="128" dur="500" fill="hold"/>
                                        <p:tgtEl>
                                          <p:spTgt spid="63"/>
                                        </p:tgtEl>
                                        <p:attrNameLst>
                                          <p:attrName>ppt_h</p:attrName>
                                        </p:attrNameLst>
                                      </p:cBhvr>
                                      <p:tavLst>
                                        <p:tav tm="0">
                                          <p:val>
                                            <p:fltVal val="0"/>
                                          </p:val>
                                        </p:tav>
                                        <p:tav tm="100000">
                                          <p:val>
                                            <p:strVal val="#ppt_h"/>
                                          </p:val>
                                        </p:tav>
                                      </p:tavLst>
                                    </p:anim>
                                    <p:animEffect transition="in" filter="fade">
                                      <p:cBhvr>
                                        <p:cTn id="1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p:bldP spid="53" grpId="0"/>
      <p:bldP spid="54" grpId="0"/>
      <p:bldP spid="55" grpId="0"/>
      <p:bldP spid="56" grpId="0"/>
      <p:bldP spid="57" grpId="0"/>
      <p:bldP spid="58" grpId="0"/>
      <p:bldP spid="59" grpId="0"/>
      <p:bldP spid="60" grpId="0"/>
      <p:bldP spid="61" grpId="0"/>
      <p:bldP spid="6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flipH="1" flipV="1">
            <a:off x="-5715" y="4939635"/>
            <a:ext cx="12203574" cy="1932970"/>
            <a:chOff x="0" y="1"/>
            <a:chExt cx="12203574" cy="1932970"/>
          </a:xfrm>
          <a:solidFill>
            <a:srgbClr val="B2313D"/>
          </a:solidFill>
        </p:grpSpPr>
        <p:sp>
          <p:nvSpPr>
            <p:cNvPr id="192"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直角三角形 192"/>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p:cNvGrpSpPr/>
          <p:nvPr/>
        </p:nvGrpSpPr>
        <p:grpSpPr>
          <a:xfrm>
            <a:off x="185195" y="87761"/>
            <a:ext cx="708885" cy="744687"/>
            <a:chOff x="5567599" y="2025155"/>
            <a:chExt cx="1154736" cy="1213056"/>
          </a:xfrm>
        </p:grpSpPr>
        <p:sp>
          <p:nvSpPr>
            <p:cNvPr id="199" name="Freeform 131"/>
            <p:cNvSpPr>
              <a:spLocks noEditPoints="1"/>
            </p:cNvSpPr>
            <p:nvPr/>
          </p:nvSpPr>
          <p:spPr bwMode="auto">
            <a:xfrm>
              <a:off x="5820875" y="2280097"/>
              <a:ext cx="648185" cy="958114"/>
            </a:xfrm>
            <a:custGeom>
              <a:avLst/>
              <a:gdLst>
                <a:gd name="T0" fmla="*/ 194 w 388"/>
                <a:gd name="T1" fmla="*/ 0 h 575"/>
                <a:gd name="T2" fmla="*/ 0 w 388"/>
                <a:gd name="T3" fmla="*/ 194 h 575"/>
                <a:gd name="T4" fmla="*/ 59 w 388"/>
                <a:gd name="T5" fmla="*/ 333 h 575"/>
                <a:gd name="T6" fmla="*/ 86 w 388"/>
                <a:gd name="T7" fmla="*/ 364 h 575"/>
                <a:gd name="T8" fmla="*/ 97 w 388"/>
                <a:gd name="T9" fmla="*/ 394 h 575"/>
                <a:gd name="T10" fmla="*/ 97 w 388"/>
                <a:gd name="T11" fmla="*/ 452 h 575"/>
                <a:gd name="T12" fmla="*/ 97 w 388"/>
                <a:gd name="T13" fmla="*/ 501 h 575"/>
                <a:gd name="T14" fmla="*/ 139 w 388"/>
                <a:gd name="T15" fmla="*/ 545 h 575"/>
                <a:gd name="T16" fmla="*/ 194 w 388"/>
                <a:gd name="T17" fmla="*/ 575 h 575"/>
                <a:gd name="T18" fmla="*/ 249 w 388"/>
                <a:gd name="T19" fmla="*/ 545 h 575"/>
                <a:gd name="T20" fmla="*/ 291 w 388"/>
                <a:gd name="T21" fmla="*/ 501 h 575"/>
                <a:gd name="T22" fmla="*/ 291 w 388"/>
                <a:gd name="T23" fmla="*/ 452 h 575"/>
                <a:gd name="T24" fmla="*/ 291 w 388"/>
                <a:gd name="T25" fmla="*/ 394 h 575"/>
                <a:gd name="T26" fmla="*/ 302 w 388"/>
                <a:gd name="T27" fmla="*/ 364 h 575"/>
                <a:gd name="T28" fmla="*/ 329 w 388"/>
                <a:gd name="T29" fmla="*/ 333 h 575"/>
                <a:gd name="T30" fmla="*/ 388 w 388"/>
                <a:gd name="T31" fmla="*/ 194 h 575"/>
                <a:gd name="T32" fmla="*/ 194 w 388"/>
                <a:gd name="T33" fmla="*/ 0 h 575"/>
                <a:gd name="T34" fmla="*/ 133 w 388"/>
                <a:gd name="T35" fmla="*/ 440 h 575"/>
                <a:gd name="T36" fmla="*/ 255 w 388"/>
                <a:gd name="T37" fmla="*/ 440 h 575"/>
                <a:gd name="T38" fmla="*/ 255 w 388"/>
                <a:gd name="T39" fmla="*/ 457 h 575"/>
                <a:gd name="T40" fmla="*/ 133 w 388"/>
                <a:gd name="T41" fmla="*/ 457 h 575"/>
                <a:gd name="T42" fmla="*/ 133 w 388"/>
                <a:gd name="T43" fmla="*/ 440 h 575"/>
                <a:gd name="T44" fmla="*/ 247 w 388"/>
                <a:gd name="T45" fmla="*/ 509 h 575"/>
                <a:gd name="T46" fmla="*/ 141 w 388"/>
                <a:gd name="T47" fmla="*/ 509 h 575"/>
                <a:gd name="T48" fmla="*/ 133 w 388"/>
                <a:gd name="T49" fmla="*/ 501 h 575"/>
                <a:gd name="T50" fmla="*/ 133 w 388"/>
                <a:gd name="T51" fmla="*/ 493 h 575"/>
                <a:gd name="T52" fmla="*/ 255 w 388"/>
                <a:gd name="T53" fmla="*/ 493 h 575"/>
                <a:gd name="T54" fmla="*/ 255 w 388"/>
                <a:gd name="T55" fmla="*/ 501 h 575"/>
                <a:gd name="T56" fmla="*/ 247 w 388"/>
                <a:gd name="T57" fmla="*/ 509 h 575"/>
                <a:gd name="T58" fmla="*/ 302 w 388"/>
                <a:gd name="T59" fmla="*/ 309 h 575"/>
                <a:gd name="T60" fmla="*/ 273 w 388"/>
                <a:gd name="T61" fmla="*/ 343 h 575"/>
                <a:gd name="T62" fmla="*/ 255 w 388"/>
                <a:gd name="T63" fmla="*/ 394 h 575"/>
                <a:gd name="T64" fmla="*/ 255 w 388"/>
                <a:gd name="T65" fmla="*/ 404 h 575"/>
                <a:gd name="T66" fmla="*/ 133 w 388"/>
                <a:gd name="T67" fmla="*/ 404 h 575"/>
                <a:gd name="T68" fmla="*/ 133 w 388"/>
                <a:gd name="T69" fmla="*/ 394 h 575"/>
                <a:gd name="T70" fmla="*/ 115 w 388"/>
                <a:gd name="T71" fmla="*/ 343 h 575"/>
                <a:gd name="T72" fmla="*/ 86 w 388"/>
                <a:gd name="T73" fmla="*/ 309 h 575"/>
                <a:gd name="T74" fmla="*/ 36 w 388"/>
                <a:gd name="T75" fmla="*/ 194 h 575"/>
                <a:gd name="T76" fmla="*/ 82 w 388"/>
                <a:gd name="T77" fmla="*/ 82 h 575"/>
                <a:gd name="T78" fmla="*/ 194 w 388"/>
                <a:gd name="T79" fmla="*/ 36 h 575"/>
                <a:gd name="T80" fmla="*/ 306 w 388"/>
                <a:gd name="T81" fmla="*/ 82 h 575"/>
                <a:gd name="T82" fmla="*/ 352 w 388"/>
                <a:gd name="T83" fmla="*/ 194 h 575"/>
                <a:gd name="T84" fmla="*/ 302 w 388"/>
                <a:gd name="T85" fmla="*/ 30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 h="575">
                  <a:moveTo>
                    <a:pt x="194" y="0"/>
                  </a:moveTo>
                  <a:cubicBezTo>
                    <a:pt x="87" y="0"/>
                    <a:pt x="0" y="87"/>
                    <a:pt x="0" y="194"/>
                  </a:cubicBezTo>
                  <a:cubicBezTo>
                    <a:pt x="0" y="250"/>
                    <a:pt x="26" y="296"/>
                    <a:pt x="59" y="333"/>
                  </a:cubicBezTo>
                  <a:cubicBezTo>
                    <a:pt x="69" y="344"/>
                    <a:pt x="79" y="354"/>
                    <a:pt x="86" y="364"/>
                  </a:cubicBezTo>
                  <a:cubicBezTo>
                    <a:pt x="93" y="374"/>
                    <a:pt x="97" y="383"/>
                    <a:pt x="97" y="394"/>
                  </a:cubicBezTo>
                  <a:cubicBezTo>
                    <a:pt x="97" y="400"/>
                    <a:pt x="97" y="452"/>
                    <a:pt x="97" y="452"/>
                  </a:cubicBezTo>
                  <a:cubicBezTo>
                    <a:pt x="97" y="501"/>
                    <a:pt x="97" y="501"/>
                    <a:pt x="97" y="501"/>
                  </a:cubicBezTo>
                  <a:cubicBezTo>
                    <a:pt x="97" y="525"/>
                    <a:pt x="116" y="544"/>
                    <a:pt x="139" y="545"/>
                  </a:cubicBezTo>
                  <a:cubicBezTo>
                    <a:pt x="151" y="563"/>
                    <a:pt x="171" y="575"/>
                    <a:pt x="194" y="575"/>
                  </a:cubicBezTo>
                  <a:cubicBezTo>
                    <a:pt x="217" y="575"/>
                    <a:pt x="237" y="563"/>
                    <a:pt x="249" y="545"/>
                  </a:cubicBezTo>
                  <a:cubicBezTo>
                    <a:pt x="272" y="544"/>
                    <a:pt x="291" y="525"/>
                    <a:pt x="291" y="501"/>
                  </a:cubicBezTo>
                  <a:cubicBezTo>
                    <a:pt x="291" y="452"/>
                    <a:pt x="291" y="452"/>
                    <a:pt x="291" y="452"/>
                  </a:cubicBezTo>
                  <a:cubicBezTo>
                    <a:pt x="291" y="452"/>
                    <a:pt x="291" y="400"/>
                    <a:pt x="291" y="394"/>
                  </a:cubicBezTo>
                  <a:cubicBezTo>
                    <a:pt x="291" y="383"/>
                    <a:pt x="295" y="374"/>
                    <a:pt x="302" y="364"/>
                  </a:cubicBezTo>
                  <a:cubicBezTo>
                    <a:pt x="309" y="354"/>
                    <a:pt x="319" y="344"/>
                    <a:pt x="329" y="333"/>
                  </a:cubicBezTo>
                  <a:cubicBezTo>
                    <a:pt x="362" y="296"/>
                    <a:pt x="388" y="250"/>
                    <a:pt x="388" y="194"/>
                  </a:cubicBezTo>
                  <a:cubicBezTo>
                    <a:pt x="388" y="87"/>
                    <a:pt x="301" y="0"/>
                    <a:pt x="194" y="0"/>
                  </a:cubicBezTo>
                  <a:close/>
                  <a:moveTo>
                    <a:pt x="133" y="440"/>
                  </a:moveTo>
                  <a:cubicBezTo>
                    <a:pt x="255" y="440"/>
                    <a:pt x="255" y="440"/>
                    <a:pt x="255" y="440"/>
                  </a:cubicBezTo>
                  <a:cubicBezTo>
                    <a:pt x="255" y="447"/>
                    <a:pt x="255" y="457"/>
                    <a:pt x="255" y="457"/>
                  </a:cubicBezTo>
                  <a:cubicBezTo>
                    <a:pt x="133" y="457"/>
                    <a:pt x="133" y="457"/>
                    <a:pt x="133" y="457"/>
                  </a:cubicBezTo>
                  <a:cubicBezTo>
                    <a:pt x="133" y="457"/>
                    <a:pt x="133" y="447"/>
                    <a:pt x="133" y="440"/>
                  </a:cubicBezTo>
                  <a:close/>
                  <a:moveTo>
                    <a:pt x="247" y="509"/>
                  </a:moveTo>
                  <a:cubicBezTo>
                    <a:pt x="141" y="509"/>
                    <a:pt x="141" y="509"/>
                    <a:pt x="141" y="509"/>
                  </a:cubicBezTo>
                  <a:cubicBezTo>
                    <a:pt x="137" y="509"/>
                    <a:pt x="133" y="505"/>
                    <a:pt x="133" y="501"/>
                  </a:cubicBezTo>
                  <a:cubicBezTo>
                    <a:pt x="133" y="493"/>
                    <a:pt x="133" y="493"/>
                    <a:pt x="133" y="493"/>
                  </a:cubicBezTo>
                  <a:cubicBezTo>
                    <a:pt x="255" y="493"/>
                    <a:pt x="255" y="493"/>
                    <a:pt x="255" y="493"/>
                  </a:cubicBezTo>
                  <a:cubicBezTo>
                    <a:pt x="255" y="501"/>
                    <a:pt x="255" y="501"/>
                    <a:pt x="255" y="501"/>
                  </a:cubicBezTo>
                  <a:cubicBezTo>
                    <a:pt x="255" y="505"/>
                    <a:pt x="251" y="509"/>
                    <a:pt x="247" y="509"/>
                  </a:cubicBezTo>
                  <a:close/>
                  <a:moveTo>
                    <a:pt x="302" y="309"/>
                  </a:moveTo>
                  <a:cubicBezTo>
                    <a:pt x="293" y="319"/>
                    <a:pt x="282" y="330"/>
                    <a:pt x="273" y="343"/>
                  </a:cubicBezTo>
                  <a:cubicBezTo>
                    <a:pt x="263" y="357"/>
                    <a:pt x="255" y="373"/>
                    <a:pt x="255" y="394"/>
                  </a:cubicBezTo>
                  <a:cubicBezTo>
                    <a:pt x="255" y="395"/>
                    <a:pt x="255" y="399"/>
                    <a:pt x="255" y="404"/>
                  </a:cubicBezTo>
                  <a:cubicBezTo>
                    <a:pt x="133" y="404"/>
                    <a:pt x="133" y="404"/>
                    <a:pt x="133" y="404"/>
                  </a:cubicBezTo>
                  <a:cubicBezTo>
                    <a:pt x="133" y="399"/>
                    <a:pt x="133" y="395"/>
                    <a:pt x="133" y="394"/>
                  </a:cubicBezTo>
                  <a:cubicBezTo>
                    <a:pt x="133" y="373"/>
                    <a:pt x="125" y="357"/>
                    <a:pt x="115" y="343"/>
                  </a:cubicBezTo>
                  <a:cubicBezTo>
                    <a:pt x="106" y="330"/>
                    <a:pt x="95" y="319"/>
                    <a:pt x="86" y="309"/>
                  </a:cubicBezTo>
                  <a:cubicBezTo>
                    <a:pt x="56" y="276"/>
                    <a:pt x="36" y="238"/>
                    <a:pt x="36" y="194"/>
                  </a:cubicBezTo>
                  <a:cubicBezTo>
                    <a:pt x="36" y="150"/>
                    <a:pt x="54" y="111"/>
                    <a:pt x="82" y="82"/>
                  </a:cubicBezTo>
                  <a:cubicBezTo>
                    <a:pt x="111" y="53"/>
                    <a:pt x="150" y="36"/>
                    <a:pt x="194" y="36"/>
                  </a:cubicBezTo>
                  <a:cubicBezTo>
                    <a:pt x="238" y="36"/>
                    <a:pt x="277" y="53"/>
                    <a:pt x="306" y="82"/>
                  </a:cubicBezTo>
                  <a:cubicBezTo>
                    <a:pt x="334" y="111"/>
                    <a:pt x="352" y="150"/>
                    <a:pt x="352" y="194"/>
                  </a:cubicBezTo>
                  <a:cubicBezTo>
                    <a:pt x="352" y="238"/>
                    <a:pt x="332" y="276"/>
                    <a:pt x="302" y="3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32"/>
            <p:cNvSpPr/>
            <p:nvPr/>
          </p:nvSpPr>
          <p:spPr bwMode="auto">
            <a:xfrm>
              <a:off x="6010831" y="2596691"/>
              <a:ext cx="268272" cy="343255"/>
            </a:xfrm>
            <a:custGeom>
              <a:avLst/>
              <a:gdLst>
                <a:gd name="T0" fmla="*/ 149 w 160"/>
                <a:gd name="T1" fmla="*/ 8 h 206"/>
                <a:gd name="T2" fmla="*/ 142 w 160"/>
                <a:gd name="T3" fmla="*/ 5 h 206"/>
                <a:gd name="T4" fmla="*/ 132 w 160"/>
                <a:gd name="T5" fmla="*/ 12 h 206"/>
                <a:gd name="T6" fmla="*/ 124 w 160"/>
                <a:gd name="T7" fmla="*/ 3 h 206"/>
                <a:gd name="T8" fmla="*/ 115 w 160"/>
                <a:gd name="T9" fmla="*/ 10 h 206"/>
                <a:gd name="T10" fmla="*/ 107 w 160"/>
                <a:gd name="T11" fmla="*/ 1 h 206"/>
                <a:gd name="T12" fmla="*/ 97 w 160"/>
                <a:gd name="T13" fmla="*/ 8 h 206"/>
                <a:gd name="T14" fmla="*/ 89 w 160"/>
                <a:gd name="T15" fmla="*/ 0 h 206"/>
                <a:gd name="T16" fmla="*/ 80 w 160"/>
                <a:gd name="T17" fmla="*/ 8 h 206"/>
                <a:gd name="T18" fmla="*/ 71 w 160"/>
                <a:gd name="T19" fmla="*/ 0 h 206"/>
                <a:gd name="T20" fmla="*/ 63 w 160"/>
                <a:gd name="T21" fmla="*/ 8 h 206"/>
                <a:gd name="T22" fmla="*/ 53 w 160"/>
                <a:gd name="T23" fmla="*/ 1 h 206"/>
                <a:gd name="T24" fmla="*/ 45 w 160"/>
                <a:gd name="T25" fmla="*/ 10 h 206"/>
                <a:gd name="T26" fmla="*/ 36 w 160"/>
                <a:gd name="T27" fmla="*/ 3 h 206"/>
                <a:gd name="T28" fmla="*/ 28 w 160"/>
                <a:gd name="T29" fmla="*/ 12 h 206"/>
                <a:gd name="T30" fmla="*/ 18 w 160"/>
                <a:gd name="T31" fmla="*/ 5 h 206"/>
                <a:gd name="T32" fmla="*/ 11 w 160"/>
                <a:gd name="T33" fmla="*/ 8 h 206"/>
                <a:gd name="T34" fmla="*/ 51 w 160"/>
                <a:gd name="T35" fmla="*/ 111 h 206"/>
                <a:gd name="T36" fmla="*/ 63 w 160"/>
                <a:gd name="T37" fmla="*/ 206 h 206"/>
                <a:gd name="T38" fmla="*/ 24 w 160"/>
                <a:gd name="T39" fmla="*/ 33 h 206"/>
                <a:gd name="T40" fmla="*/ 32 w 160"/>
                <a:gd name="T41" fmla="*/ 39 h 206"/>
                <a:gd name="T42" fmla="*/ 39 w 160"/>
                <a:gd name="T43" fmla="*/ 30 h 206"/>
                <a:gd name="T44" fmla="*/ 48 w 160"/>
                <a:gd name="T45" fmla="*/ 37 h 206"/>
                <a:gd name="T46" fmla="*/ 55 w 160"/>
                <a:gd name="T47" fmla="*/ 28 h 206"/>
                <a:gd name="T48" fmla="*/ 64 w 160"/>
                <a:gd name="T49" fmla="*/ 36 h 206"/>
                <a:gd name="T50" fmla="*/ 72 w 160"/>
                <a:gd name="T51" fmla="*/ 27 h 206"/>
                <a:gd name="T52" fmla="*/ 80 w 160"/>
                <a:gd name="T53" fmla="*/ 35 h 206"/>
                <a:gd name="T54" fmla="*/ 88 w 160"/>
                <a:gd name="T55" fmla="*/ 27 h 206"/>
                <a:gd name="T56" fmla="*/ 96 w 160"/>
                <a:gd name="T57" fmla="*/ 36 h 206"/>
                <a:gd name="T58" fmla="*/ 104 w 160"/>
                <a:gd name="T59" fmla="*/ 28 h 206"/>
                <a:gd name="T60" fmla="*/ 112 w 160"/>
                <a:gd name="T61" fmla="*/ 37 h 206"/>
                <a:gd name="T62" fmla="*/ 121 w 160"/>
                <a:gd name="T63" fmla="*/ 30 h 206"/>
                <a:gd name="T64" fmla="*/ 128 w 160"/>
                <a:gd name="T65" fmla="*/ 39 h 206"/>
                <a:gd name="T66" fmla="*/ 136 w 160"/>
                <a:gd name="T67" fmla="*/ 33 h 206"/>
                <a:gd name="T68" fmla="*/ 97 w 160"/>
                <a:gd name="T69" fmla="*/ 206 h 206"/>
                <a:gd name="T70" fmla="*/ 109 w 160"/>
                <a:gd name="T71" fmla="*/ 11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06">
                  <a:moveTo>
                    <a:pt x="160" y="14"/>
                  </a:moveTo>
                  <a:cubicBezTo>
                    <a:pt x="149" y="8"/>
                    <a:pt x="149" y="8"/>
                    <a:pt x="149" y="8"/>
                  </a:cubicBezTo>
                  <a:cubicBezTo>
                    <a:pt x="147" y="12"/>
                    <a:pt x="147" y="12"/>
                    <a:pt x="147" y="12"/>
                  </a:cubicBezTo>
                  <a:cubicBezTo>
                    <a:pt x="142" y="5"/>
                    <a:pt x="142" y="5"/>
                    <a:pt x="142" y="5"/>
                  </a:cubicBezTo>
                  <a:cubicBezTo>
                    <a:pt x="134" y="10"/>
                    <a:pt x="134" y="10"/>
                    <a:pt x="134" y="10"/>
                  </a:cubicBezTo>
                  <a:cubicBezTo>
                    <a:pt x="133" y="11"/>
                    <a:pt x="133" y="11"/>
                    <a:pt x="132" y="12"/>
                  </a:cubicBezTo>
                  <a:cubicBezTo>
                    <a:pt x="131" y="11"/>
                    <a:pt x="131" y="11"/>
                    <a:pt x="130" y="10"/>
                  </a:cubicBezTo>
                  <a:cubicBezTo>
                    <a:pt x="124" y="3"/>
                    <a:pt x="124" y="3"/>
                    <a:pt x="124" y="3"/>
                  </a:cubicBezTo>
                  <a:cubicBezTo>
                    <a:pt x="117" y="8"/>
                    <a:pt x="117" y="8"/>
                    <a:pt x="117" y="8"/>
                  </a:cubicBezTo>
                  <a:cubicBezTo>
                    <a:pt x="116" y="9"/>
                    <a:pt x="115" y="9"/>
                    <a:pt x="115" y="10"/>
                  </a:cubicBezTo>
                  <a:cubicBezTo>
                    <a:pt x="114" y="9"/>
                    <a:pt x="113" y="8"/>
                    <a:pt x="113" y="8"/>
                  </a:cubicBezTo>
                  <a:cubicBezTo>
                    <a:pt x="107" y="1"/>
                    <a:pt x="107" y="1"/>
                    <a:pt x="107" y="1"/>
                  </a:cubicBezTo>
                  <a:cubicBezTo>
                    <a:pt x="99" y="7"/>
                    <a:pt x="99" y="7"/>
                    <a:pt x="99" y="7"/>
                  </a:cubicBezTo>
                  <a:cubicBezTo>
                    <a:pt x="99" y="7"/>
                    <a:pt x="98" y="8"/>
                    <a:pt x="97" y="8"/>
                  </a:cubicBezTo>
                  <a:cubicBezTo>
                    <a:pt x="97" y="8"/>
                    <a:pt x="96" y="7"/>
                    <a:pt x="95" y="6"/>
                  </a:cubicBezTo>
                  <a:cubicBezTo>
                    <a:pt x="89" y="0"/>
                    <a:pt x="89" y="0"/>
                    <a:pt x="89" y="0"/>
                  </a:cubicBezTo>
                  <a:cubicBezTo>
                    <a:pt x="82" y="6"/>
                    <a:pt x="82" y="6"/>
                    <a:pt x="82" y="6"/>
                  </a:cubicBezTo>
                  <a:cubicBezTo>
                    <a:pt x="81" y="7"/>
                    <a:pt x="81" y="7"/>
                    <a:pt x="80" y="8"/>
                  </a:cubicBezTo>
                  <a:cubicBezTo>
                    <a:pt x="79" y="7"/>
                    <a:pt x="79" y="7"/>
                    <a:pt x="78" y="6"/>
                  </a:cubicBezTo>
                  <a:cubicBezTo>
                    <a:pt x="71" y="0"/>
                    <a:pt x="71" y="0"/>
                    <a:pt x="71" y="0"/>
                  </a:cubicBezTo>
                  <a:cubicBezTo>
                    <a:pt x="64" y="6"/>
                    <a:pt x="64" y="6"/>
                    <a:pt x="64" y="6"/>
                  </a:cubicBezTo>
                  <a:cubicBezTo>
                    <a:pt x="64" y="7"/>
                    <a:pt x="63" y="8"/>
                    <a:pt x="63" y="8"/>
                  </a:cubicBezTo>
                  <a:cubicBezTo>
                    <a:pt x="62" y="8"/>
                    <a:pt x="61" y="7"/>
                    <a:pt x="61" y="7"/>
                  </a:cubicBezTo>
                  <a:cubicBezTo>
                    <a:pt x="53" y="1"/>
                    <a:pt x="53" y="1"/>
                    <a:pt x="53" y="1"/>
                  </a:cubicBezTo>
                  <a:cubicBezTo>
                    <a:pt x="47" y="8"/>
                    <a:pt x="47" y="8"/>
                    <a:pt x="47" y="8"/>
                  </a:cubicBezTo>
                  <a:cubicBezTo>
                    <a:pt x="46" y="8"/>
                    <a:pt x="46" y="9"/>
                    <a:pt x="45" y="10"/>
                  </a:cubicBezTo>
                  <a:cubicBezTo>
                    <a:pt x="45" y="9"/>
                    <a:pt x="44" y="9"/>
                    <a:pt x="43" y="8"/>
                  </a:cubicBezTo>
                  <a:cubicBezTo>
                    <a:pt x="36" y="3"/>
                    <a:pt x="36" y="3"/>
                    <a:pt x="36" y="3"/>
                  </a:cubicBezTo>
                  <a:cubicBezTo>
                    <a:pt x="30" y="10"/>
                    <a:pt x="30" y="10"/>
                    <a:pt x="30" y="10"/>
                  </a:cubicBezTo>
                  <a:cubicBezTo>
                    <a:pt x="29" y="11"/>
                    <a:pt x="29" y="11"/>
                    <a:pt x="28" y="12"/>
                  </a:cubicBezTo>
                  <a:cubicBezTo>
                    <a:pt x="27" y="11"/>
                    <a:pt x="27" y="11"/>
                    <a:pt x="26" y="10"/>
                  </a:cubicBezTo>
                  <a:cubicBezTo>
                    <a:pt x="18" y="5"/>
                    <a:pt x="18" y="5"/>
                    <a:pt x="18" y="5"/>
                  </a:cubicBezTo>
                  <a:cubicBezTo>
                    <a:pt x="13" y="12"/>
                    <a:pt x="13" y="12"/>
                    <a:pt x="13" y="12"/>
                  </a:cubicBezTo>
                  <a:cubicBezTo>
                    <a:pt x="11" y="8"/>
                    <a:pt x="11" y="8"/>
                    <a:pt x="11" y="8"/>
                  </a:cubicBezTo>
                  <a:cubicBezTo>
                    <a:pt x="0" y="14"/>
                    <a:pt x="0" y="14"/>
                    <a:pt x="0" y="14"/>
                  </a:cubicBezTo>
                  <a:cubicBezTo>
                    <a:pt x="51" y="111"/>
                    <a:pt x="51" y="111"/>
                    <a:pt x="51" y="111"/>
                  </a:cubicBezTo>
                  <a:cubicBezTo>
                    <a:pt x="51" y="206"/>
                    <a:pt x="51" y="206"/>
                    <a:pt x="51" y="206"/>
                  </a:cubicBezTo>
                  <a:cubicBezTo>
                    <a:pt x="63" y="206"/>
                    <a:pt x="63" y="206"/>
                    <a:pt x="63" y="206"/>
                  </a:cubicBezTo>
                  <a:cubicBezTo>
                    <a:pt x="63" y="108"/>
                    <a:pt x="63" y="108"/>
                    <a:pt x="63" y="108"/>
                  </a:cubicBezTo>
                  <a:cubicBezTo>
                    <a:pt x="24" y="33"/>
                    <a:pt x="24" y="33"/>
                    <a:pt x="24" y="33"/>
                  </a:cubicBezTo>
                  <a:cubicBezTo>
                    <a:pt x="24" y="33"/>
                    <a:pt x="24" y="34"/>
                    <a:pt x="24" y="34"/>
                  </a:cubicBezTo>
                  <a:cubicBezTo>
                    <a:pt x="32" y="39"/>
                    <a:pt x="32" y="39"/>
                    <a:pt x="32" y="39"/>
                  </a:cubicBezTo>
                  <a:cubicBezTo>
                    <a:pt x="38" y="31"/>
                    <a:pt x="38" y="31"/>
                    <a:pt x="38" y="31"/>
                  </a:cubicBezTo>
                  <a:cubicBezTo>
                    <a:pt x="38" y="31"/>
                    <a:pt x="39" y="30"/>
                    <a:pt x="39" y="30"/>
                  </a:cubicBezTo>
                  <a:cubicBezTo>
                    <a:pt x="40" y="30"/>
                    <a:pt x="40" y="31"/>
                    <a:pt x="41" y="31"/>
                  </a:cubicBezTo>
                  <a:cubicBezTo>
                    <a:pt x="48" y="37"/>
                    <a:pt x="48" y="37"/>
                    <a:pt x="48" y="37"/>
                  </a:cubicBezTo>
                  <a:cubicBezTo>
                    <a:pt x="54" y="30"/>
                    <a:pt x="54" y="30"/>
                    <a:pt x="54" y="30"/>
                  </a:cubicBezTo>
                  <a:cubicBezTo>
                    <a:pt x="55" y="29"/>
                    <a:pt x="55" y="29"/>
                    <a:pt x="55" y="28"/>
                  </a:cubicBezTo>
                  <a:cubicBezTo>
                    <a:pt x="56" y="29"/>
                    <a:pt x="56" y="29"/>
                    <a:pt x="57" y="29"/>
                  </a:cubicBezTo>
                  <a:cubicBezTo>
                    <a:pt x="64" y="36"/>
                    <a:pt x="64" y="36"/>
                    <a:pt x="64" y="36"/>
                  </a:cubicBezTo>
                  <a:cubicBezTo>
                    <a:pt x="71" y="29"/>
                    <a:pt x="71" y="29"/>
                    <a:pt x="71" y="29"/>
                  </a:cubicBezTo>
                  <a:cubicBezTo>
                    <a:pt x="71" y="28"/>
                    <a:pt x="71" y="28"/>
                    <a:pt x="72" y="27"/>
                  </a:cubicBezTo>
                  <a:cubicBezTo>
                    <a:pt x="72" y="28"/>
                    <a:pt x="73" y="28"/>
                    <a:pt x="73" y="29"/>
                  </a:cubicBezTo>
                  <a:cubicBezTo>
                    <a:pt x="80" y="35"/>
                    <a:pt x="80" y="35"/>
                    <a:pt x="80" y="35"/>
                  </a:cubicBezTo>
                  <a:cubicBezTo>
                    <a:pt x="87" y="29"/>
                    <a:pt x="87" y="29"/>
                    <a:pt x="87" y="29"/>
                  </a:cubicBezTo>
                  <a:cubicBezTo>
                    <a:pt x="87" y="28"/>
                    <a:pt x="88" y="28"/>
                    <a:pt x="88" y="27"/>
                  </a:cubicBezTo>
                  <a:cubicBezTo>
                    <a:pt x="89" y="28"/>
                    <a:pt x="89" y="28"/>
                    <a:pt x="89" y="29"/>
                  </a:cubicBezTo>
                  <a:cubicBezTo>
                    <a:pt x="96" y="36"/>
                    <a:pt x="96" y="36"/>
                    <a:pt x="96" y="36"/>
                  </a:cubicBezTo>
                  <a:cubicBezTo>
                    <a:pt x="103" y="29"/>
                    <a:pt x="103" y="29"/>
                    <a:pt x="103" y="29"/>
                  </a:cubicBezTo>
                  <a:cubicBezTo>
                    <a:pt x="104" y="29"/>
                    <a:pt x="104" y="29"/>
                    <a:pt x="104" y="28"/>
                  </a:cubicBezTo>
                  <a:cubicBezTo>
                    <a:pt x="105" y="29"/>
                    <a:pt x="105" y="29"/>
                    <a:pt x="106" y="30"/>
                  </a:cubicBezTo>
                  <a:cubicBezTo>
                    <a:pt x="112" y="37"/>
                    <a:pt x="112" y="37"/>
                    <a:pt x="112" y="37"/>
                  </a:cubicBezTo>
                  <a:cubicBezTo>
                    <a:pt x="119" y="31"/>
                    <a:pt x="119" y="31"/>
                    <a:pt x="119" y="31"/>
                  </a:cubicBezTo>
                  <a:cubicBezTo>
                    <a:pt x="120" y="31"/>
                    <a:pt x="120" y="30"/>
                    <a:pt x="121" y="30"/>
                  </a:cubicBezTo>
                  <a:cubicBezTo>
                    <a:pt x="121" y="30"/>
                    <a:pt x="121" y="31"/>
                    <a:pt x="122" y="31"/>
                  </a:cubicBezTo>
                  <a:cubicBezTo>
                    <a:pt x="128" y="39"/>
                    <a:pt x="128" y="39"/>
                    <a:pt x="128" y="39"/>
                  </a:cubicBezTo>
                  <a:cubicBezTo>
                    <a:pt x="135" y="34"/>
                    <a:pt x="135" y="34"/>
                    <a:pt x="135" y="34"/>
                  </a:cubicBezTo>
                  <a:cubicBezTo>
                    <a:pt x="136" y="33"/>
                    <a:pt x="136" y="33"/>
                    <a:pt x="136" y="33"/>
                  </a:cubicBezTo>
                  <a:cubicBezTo>
                    <a:pt x="97" y="108"/>
                    <a:pt x="97" y="108"/>
                    <a:pt x="97" y="108"/>
                  </a:cubicBezTo>
                  <a:cubicBezTo>
                    <a:pt x="97" y="206"/>
                    <a:pt x="97" y="206"/>
                    <a:pt x="97" y="206"/>
                  </a:cubicBezTo>
                  <a:cubicBezTo>
                    <a:pt x="109" y="206"/>
                    <a:pt x="109" y="206"/>
                    <a:pt x="109" y="206"/>
                  </a:cubicBezTo>
                  <a:cubicBezTo>
                    <a:pt x="109" y="111"/>
                    <a:pt x="109" y="111"/>
                    <a:pt x="109" y="111"/>
                  </a:cubicBezTo>
                  <a:lnTo>
                    <a:pt x="160"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01" name="Freeform 200"/>
            <p:cNvSpPr/>
            <p:nvPr/>
          </p:nvSpPr>
          <p:spPr bwMode="auto">
            <a:xfrm>
              <a:off x="6094145" y="2025155"/>
              <a:ext cx="101644" cy="208286"/>
            </a:xfrm>
            <a:custGeom>
              <a:avLst/>
              <a:gdLst>
                <a:gd name="T0" fmla="*/ 61 w 61"/>
                <a:gd name="T1" fmla="*/ 0 h 125"/>
                <a:gd name="T2" fmla="*/ 31 w 61"/>
                <a:gd name="T3" fmla="*/ 125 h 125"/>
                <a:gd name="T4" fmla="*/ 0 w 61"/>
                <a:gd name="T5" fmla="*/ 0 h 125"/>
                <a:gd name="T6" fmla="*/ 61 w 61"/>
                <a:gd name="T7" fmla="*/ 0 h 125"/>
              </a:gdLst>
              <a:ahLst/>
              <a:cxnLst>
                <a:cxn ang="0">
                  <a:pos x="T0" y="T1"/>
                </a:cxn>
                <a:cxn ang="0">
                  <a:pos x="T2" y="T3"/>
                </a:cxn>
                <a:cxn ang="0">
                  <a:pos x="T4" y="T5"/>
                </a:cxn>
                <a:cxn ang="0">
                  <a:pos x="T6" y="T7"/>
                </a:cxn>
              </a:cxnLst>
              <a:rect l="0" t="0" r="r" b="b"/>
              <a:pathLst>
                <a:path w="61" h="125">
                  <a:moveTo>
                    <a:pt x="61" y="0"/>
                  </a:moveTo>
                  <a:lnTo>
                    <a:pt x="31" y="125"/>
                  </a:lnTo>
                  <a:lnTo>
                    <a:pt x="0" y="0"/>
                  </a:lnTo>
                  <a:lnTo>
                    <a:pt x="6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01"/>
            <p:cNvSpPr/>
            <p:nvPr/>
          </p:nvSpPr>
          <p:spPr bwMode="auto">
            <a:xfrm>
              <a:off x="5734228" y="2126799"/>
              <a:ext cx="171628" cy="193289"/>
            </a:xfrm>
            <a:custGeom>
              <a:avLst/>
              <a:gdLst>
                <a:gd name="T0" fmla="*/ 47 w 103"/>
                <a:gd name="T1" fmla="*/ 0 h 116"/>
                <a:gd name="T2" fmla="*/ 103 w 103"/>
                <a:gd name="T3" fmla="*/ 116 h 116"/>
                <a:gd name="T4" fmla="*/ 0 w 103"/>
                <a:gd name="T5" fmla="*/ 40 h 116"/>
                <a:gd name="T6" fmla="*/ 47 w 103"/>
                <a:gd name="T7" fmla="*/ 0 h 116"/>
              </a:gdLst>
              <a:ahLst/>
              <a:cxnLst>
                <a:cxn ang="0">
                  <a:pos x="T0" y="T1"/>
                </a:cxn>
                <a:cxn ang="0">
                  <a:pos x="T2" y="T3"/>
                </a:cxn>
                <a:cxn ang="0">
                  <a:pos x="T4" y="T5"/>
                </a:cxn>
                <a:cxn ang="0">
                  <a:pos x="T6" y="T7"/>
                </a:cxn>
              </a:cxnLst>
              <a:rect l="0" t="0" r="r" b="b"/>
              <a:pathLst>
                <a:path w="103" h="116">
                  <a:moveTo>
                    <a:pt x="47" y="0"/>
                  </a:moveTo>
                  <a:lnTo>
                    <a:pt x="103" y="116"/>
                  </a:lnTo>
                  <a:lnTo>
                    <a:pt x="0" y="40"/>
                  </a:lnTo>
                  <a:lnTo>
                    <a:pt x="4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02"/>
            <p:cNvSpPr/>
            <p:nvPr/>
          </p:nvSpPr>
          <p:spPr bwMode="auto">
            <a:xfrm>
              <a:off x="5567599" y="2453390"/>
              <a:ext cx="211619" cy="99977"/>
            </a:xfrm>
            <a:custGeom>
              <a:avLst/>
              <a:gdLst>
                <a:gd name="T0" fmla="*/ 11 w 127"/>
                <a:gd name="T1" fmla="*/ 0 h 60"/>
                <a:gd name="T2" fmla="*/ 127 w 127"/>
                <a:gd name="T3" fmla="*/ 51 h 60"/>
                <a:gd name="T4" fmla="*/ 0 w 127"/>
                <a:gd name="T5" fmla="*/ 60 h 60"/>
                <a:gd name="T6" fmla="*/ 11 w 127"/>
                <a:gd name="T7" fmla="*/ 0 h 60"/>
              </a:gdLst>
              <a:ahLst/>
              <a:cxnLst>
                <a:cxn ang="0">
                  <a:pos x="T0" y="T1"/>
                </a:cxn>
                <a:cxn ang="0">
                  <a:pos x="T2" y="T3"/>
                </a:cxn>
                <a:cxn ang="0">
                  <a:pos x="T4" y="T5"/>
                </a:cxn>
                <a:cxn ang="0">
                  <a:pos x="T6" y="T7"/>
                </a:cxn>
              </a:cxnLst>
              <a:rect l="0" t="0" r="r" b="b"/>
              <a:pathLst>
                <a:path w="127" h="60">
                  <a:moveTo>
                    <a:pt x="11" y="0"/>
                  </a:moveTo>
                  <a:lnTo>
                    <a:pt x="127" y="51"/>
                  </a:lnTo>
                  <a:lnTo>
                    <a:pt x="0" y="60"/>
                  </a:lnTo>
                  <a:lnTo>
                    <a:pt x="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03"/>
            <p:cNvSpPr/>
            <p:nvPr/>
          </p:nvSpPr>
          <p:spPr bwMode="auto">
            <a:xfrm>
              <a:off x="5619254" y="2788313"/>
              <a:ext cx="204954" cy="146633"/>
            </a:xfrm>
            <a:custGeom>
              <a:avLst/>
              <a:gdLst>
                <a:gd name="T0" fmla="*/ 0 w 123"/>
                <a:gd name="T1" fmla="*/ 35 h 88"/>
                <a:gd name="T2" fmla="*/ 123 w 123"/>
                <a:gd name="T3" fmla="*/ 0 h 88"/>
                <a:gd name="T4" fmla="*/ 31 w 123"/>
                <a:gd name="T5" fmla="*/ 88 h 88"/>
                <a:gd name="T6" fmla="*/ 0 w 123"/>
                <a:gd name="T7" fmla="*/ 35 h 88"/>
              </a:gdLst>
              <a:ahLst/>
              <a:cxnLst>
                <a:cxn ang="0">
                  <a:pos x="T0" y="T1"/>
                </a:cxn>
                <a:cxn ang="0">
                  <a:pos x="T2" y="T3"/>
                </a:cxn>
                <a:cxn ang="0">
                  <a:pos x="T4" y="T5"/>
                </a:cxn>
                <a:cxn ang="0">
                  <a:pos x="T6" y="T7"/>
                </a:cxn>
              </a:cxnLst>
              <a:rect l="0" t="0" r="r" b="b"/>
              <a:pathLst>
                <a:path w="123" h="88">
                  <a:moveTo>
                    <a:pt x="0" y="35"/>
                  </a:moveTo>
                  <a:lnTo>
                    <a:pt x="123" y="0"/>
                  </a:lnTo>
                  <a:lnTo>
                    <a:pt x="31" y="88"/>
                  </a:lnTo>
                  <a:lnTo>
                    <a:pt x="0"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04"/>
            <p:cNvSpPr/>
            <p:nvPr/>
          </p:nvSpPr>
          <p:spPr bwMode="auto">
            <a:xfrm>
              <a:off x="6465726" y="2788313"/>
              <a:ext cx="204954" cy="146633"/>
            </a:xfrm>
            <a:custGeom>
              <a:avLst/>
              <a:gdLst>
                <a:gd name="T0" fmla="*/ 92 w 123"/>
                <a:gd name="T1" fmla="*/ 88 h 88"/>
                <a:gd name="T2" fmla="*/ 0 w 123"/>
                <a:gd name="T3" fmla="*/ 0 h 88"/>
                <a:gd name="T4" fmla="*/ 123 w 123"/>
                <a:gd name="T5" fmla="*/ 35 h 88"/>
                <a:gd name="T6" fmla="*/ 92 w 123"/>
                <a:gd name="T7" fmla="*/ 88 h 88"/>
              </a:gdLst>
              <a:ahLst/>
              <a:cxnLst>
                <a:cxn ang="0">
                  <a:pos x="T0" y="T1"/>
                </a:cxn>
                <a:cxn ang="0">
                  <a:pos x="T2" y="T3"/>
                </a:cxn>
                <a:cxn ang="0">
                  <a:pos x="T4" y="T5"/>
                </a:cxn>
                <a:cxn ang="0">
                  <a:pos x="T6" y="T7"/>
                </a:cxn>
              </a:cxnLst>
              <a:rect l="0" t="0" r="r" b="b"/>
              <a:pathLst>
                <a:path w="123" h="88">
                  <a:moveTo>
                    <a:pt x="92" y="88"/>
                  </a:moveTo>
                  <a:lnTo>
                    <a:pt x="0" y="0"/>
                  </a:lnTo>
                  <a:lnTo>
                    <a:pt x="123" y="35"/>
                  </a:lnTo>
                  <a:lnTo>
                    <a:pt x="92"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05"/>
            <p:cNvSpPr/>
            <p:nvPr/>
          </p:nvSpPr>
          <p:spPr bwMode="auto">
            <a:xfrm>
              <a:off x="6510716" y="2453390"/>
              <a:ext cx="211619" cy="99977"/>
            </a:xfrm>
            <a:custGeom>
              <a:avLst/>
              <a:gdLst>
                <a:gd name="T0" fmla="*/ 127 w 127"/>
                <a:gd name="T1" fmla="*/ 60 h 60"/>
                <a:gd name="T2" fmla="*/ 0 w 127"/>
                <a:gd name="T3" fmla="*/ 51 h 60"/>
                <a:gd name="T4" fmla="*/ 116 w 127"/>
                <a:gd name="T5" fmla="*/ 0 h 60"/>
                <a:gd name="T6" fmla="*/ 127 w 127"/>
                <a:gd name="T7" fmla="*/ 60 h 60"/>
              </a:gdLst>
              <a:ahLst/>
              <a:cxnLst>
                <a:cxn ang="0">
                  <a:pos x="T0" y="T1"/>
                </a:cxn>
                <a:cxn ang="0">
                  <a:pos x="T2" y="T3"/>
                </a:cxn>
                <a:cxn ang="0">
                  <a:pos x="T4" y="T5"/>
                </a:cxn>
                <a:cxn ang="0">
                  <a:pos x="T6" y="T7"/>
                </a:cxn>
              </a:cxnLst>
              <a:rect l="0" t="0" r="r" b="b"/>
              <a:pathLst>
                <a:path w="127" h="60">
                  <a:moveTo>
                    <a:pt x="127" y="60"/>
                  </a:moveTo>
                  <a:lnTo>
                    <a:pt x="0" y="51"/>
                  </a:lnTo>
                  <a:lnTo>
                    <a:pt x="116" y="0"/>
                  </a:lnTo>
                  <a:lnTo>
                    <a:pt x="127" y="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06"/>
            <p:cNvSpPr/>
            <p:nvPr/>
          </p:nvSpPr>
          <p:spPr bwMode="auto">
            <a:xfrm>
              <a:off x="6384079" y="2126799"/>
              <a:ext cx="171628" cy="193289"/>
            </a:xfrm>
            <a:custGeom>
              <a:avLst/>
              <a:gdLst>
                <a:gd name="T0" fmla="*/ 103 w 103"/>
                <a:gd name="T1" fmla="*/ 40 h 116"/>
                <a:gd name="T2" fmla="*/ 0 w 103"/>
                <a:gd name="T3" fmla="*/ 116 h 116"/>
                <a:gd name="T4" fmla="*/ 56 w 103"/>
                <a:gd name="T5" fmla="*/ 0 h 116"/>
                <a:gd name="T6" fmla="*/ 103 w 103"/>
                <a:gd name="T7" fmla="*/ 40 h 116"/>
              </a:gdLst>
              <a:ahLst/>
              <a:cxnLst>
                <a:cxn ang="0">
                  <a:pos x="T0" y="T1"/>
                </a:cxn>
                <a:cxn ang="0">
                  <a:pos x="T2" y="T3"/>
                </a:cxn>
                <a:cxn ang="0">
                  <a:pos x="T4" y="T5"/>
                </a:cxn>
                <a:cxn ang="0">
                  <a:pos x="T6" y="T7"/>
                </a:cxn>
              </a:cxnLst>
              <a:rect l="0" t="0" r="r" b="b"/>
              <a:pathLst>
                <a:path w="103" h="116">
                  <a:moveTo>
                    <a:pt x="103" y="40"/>
                  </a:moveTo>
                  <a:lnTo>
                    <a:pt x="0" y="116"/>
                  </a:lnTo>
                  <a:lnTo>
                    <a:pt x="56" y="0"/>
                  </a:lnTo>
                  <a:lnTo>
                    <a:pt x="103"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1" name="文本框 210"/>
          <p:cNvSpPr txBox="1"/>
          <p:nvPr/>
        </p:nvSpPr>
        <p:spPr>
          <a:xfrm>
            <a:off x="884310" y="100667"/>
            <a:ext cx="1511433" cy="808990"/>
          </a:xfrm>
          <a:prstGeom prst="rect">
            <a:avLst/>
          </a:prstGeom>
          <a:noFill/>
        </p:spPr>
        <p:txBody>
          <a:bodyPr wrap="square" rtlCol="0">
            <a:spAutoFit/>
          </a:bodyPr>
          <a:lstStyle/>
          <a:p>
            <a:pPr algn="dist"/>
            <a:r>
              <a:rPr lang="zh-CN" altLang="en-US" sz="4400" b="1" dirty="0">
                <a:solidFill>
                  <a:schemeClr val="bg1"/>
                </a:solidFill>
                <a:latin typeface="微软雅黑" panose="020B0503020204020204" charset="-122"/>
                <a:ea typeface="微软雅黑" panose="020B0503020204020204" charset="-122"/>
              </a:rPr>
              <a:t>目录</a:t>
            </a:r>
          </a:p>
        </p:txBody>
      </p:sp>
      <p:sp>
        <p:nvSpPr>
          <p:cNvPr id="212" name="文本框 23"/>
          <p:cNvSpPr txBox="1">
            <a:spLocks noChangeArrowheads="1"/>
          </p:cNvSpPr>
          <p:nvPr/>
        </p:nvSpPr>
        <p:spPr bwMode="auto">
          <a:xfrm>
            <a:off x="6186748" y="3389340"/>
            <a:ext cx="3434080" cy="61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3200" dirty="0">
                <a:solidFill>
                  <a:srgbClr val="000000"/>
                </a:solidFill>
                <a:latin typeface="微软雅黑" panose="020B0503020204020204" charset="-122"/>
                <a:ea typeface="微软雅黑" panose="020B0503020204020204" charset="-122"/>
              </a:rPr>
              <a:t>单击此处添加名称</a:t>
            </a:r>
          </a:p>
        </p:txBody>
      </p:sp>
      <p:sp>
        <p:nvSpPr>
          <p:cNvPr id="213" name="文本框 28"/>
          <p:cNvSpPr txBox="1">
            <a:spLocks noChangeArrowheads="1"/>
          </p:cNvSpPr>
          <p:nvPr/>
        </p:nvSpPr>
        <p:spPr bwMode="auto">
          <a:xfrm>
            <a:off x="6186748" y="2575189"/>
            <a:ext cx="3434080" cy="61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3200" dirty="0">
                <a:solidFill>
                  <a:srgbClr val="000000"/>
                </a:solidFill>
                <a:latin typeface="微软雅黑" panose="020B0503020204020204" charset="-122"/>
                <a:ea typeface="微软雅黑" panose="020B0503020204020204" charset="-122"/>
              </a:rPr>
              <a:t>单击此处添加名称</a:t>
            </a:r>
          </a:p>
        </p:txBody>
      </p:sp>
      <p:sp>
        <p:nvSpPr>
          <p:cNvPr id="214" name="文本框 23"/>
          <p:cNvSpPr txBox="1">
            <a:spLocks noChangeArrowheads="1"/>
          </p:cNvSpPr>
          <p:nvPr/>
        </p:nvSpPr>
        <p:spPr bwMode="auto">
          <a:xfrm>
            <a:off x="6175025" y="4203492"/>
            <a:ext cx="3434080" cy="61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3200" dirty="0">
                <a:solidFill>
                  <a:srgbClr val="000000"/>
                </a:solidFill>
                <a:latin typeface="微软雅黑" panose="020B0503020204020204" charset="-122"/>
                <a:ea typeface="微软雅黑" panose="020B0503020204020204" charset="-122"/>
              </a:rPr>
              <a:t>单击此处添加名称</a:t>
            </a:r>
          </a:p>
        </p:txBody>
      </p:sp>
      <p:sp>
        <p:nvSpPr>
          <p:cNvPr id="215" name="文本框 214"/>
          <p:cNvSpPr txBox="1">
            <a:spLocks noChangeArrowheads="1"/>
          </p:cNvSpPr>
          <p:nvPr/>
        </p:nvSpPr>
        <p:spPr bwMode="auto">
          <a:xfrm>
            <a:off x="6186748" y="1761038"/>
            <a:ext cx="3434080" cy="61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3200" dirty="0">
                <a:solidFill>
                  <a:srgbClr val="000000"/>
                </a:solidFill>
                <a:latin typeface="微软雅黑" panose="020B0503020204020204" charset="-122"/>
                <a:ea typeface="微软雅黑" panose="020B0503020204020204" charset="-122"/>
              </a:rPr>
              <a:t>单击此处添加名称</a:t>
            </a:r>
          </a:p>
        </p:txBody>
      </p:sp>
      <p:sp>
        <p:nvSpPr>
          <p:cNvPr id="216" name="文本框 215"/>
          <p:cNvSpPr txBox="1"/>
          <p:nvPr/>
        </p:nvSpPr>
        <p:spPr>
          <a:xfrm>
            <a:off x="4648536" y="1784696"/>
            <a:ext cx="1252353" cy="584775"/>
          </a:xfrm>
          <a:prstGeom prst="rect">
            <a:avLst/>
          </a:prstGeom>
          <a:noFill/>
        </p:spPr>
        <p:txBody>
          <a:bodyPr wrap="square" rtlCol="0">
            <a:spAutoFit/>
          </a:bodyPr>
          <a:lstStyle/>
          <a:p>
            <a:pPr algn="ctr"/>
            <a:r>
              <a:rPr lang="en-US" altLang="zh-CN" sz="3200" dirty="0"/>
              <a:t>Part</a:t>
            </a:r>
            <a:endParaRPr lang="zh-CN" altLang="en-US" sz="3200" dirty="0"/>
          </a:p>
        </p:txBody>
      </p:sp>
      <p:sp>
        <p:nvSpPr>
          <p:cNvPr id="217" name="文本框 216"/>
          <p:cNvSpPr txBox="1"/>
          <p:nvPr/>
        </p:nvSpPr>
        <p:spPr>
          <a:xfrm>
            <a:off x="5569694" y="1784696"/>
            <a:ext cx="759001" cy="584775"/>
          </a:xfrm>
          <a:prstGeom prst="rect">
            <a:avLst/>
          </a:prstGeom>
          <a:noFill/>
        </p:spPr>
        <p:txBody>
          <a:bodyPr wrap="square" rtlCol="0">
            <a:spAutoFit/>
          </a:bodyPr>
          <a:lstStyle/>
          <a:p>
            <a:pPr algn="ctr"/>
            <a:r>
              <a:rPr lang="en-US" altLang="zh-CN" sz="3200" dirty="0"/>
              <a:t>01</a:t>
            </a:r>
            <a:endParaRPr lang="zh-CN" altLang="en-US" sz="3200" dirty="0"/>
          </a:p>
        </p:txBody>
      </p:sp>
      <p:sp>
        <p:nvSpPr>
          <p:cNvPr id="218" name="文本框 217"/>
          <p:cNvSpPr txBox="1"/>
          <p:nvPr/>
        </p:nvSpPr>
        <p:spPr>
          <a:xfrm>
            <a:off x="4648536" y="2585888"/>
            <a:ext cx="1252353" cy="584775"/>
          </a:xfrm>
          <a:prstGeom prst="rect">
            <a:avLst/>
          </a:prstGeom>
          <a:noFill/>
        </p:spPr>
        <p:txBody>
          <a:bodyPr wrap="square" rtlCol="0">
            <a:spAutoFit/>
          </a:bodyPr>
          <a:lstStyle/>
          <a:p>
            <a:pPr algn="ctr"/>
            <a:r>
              <a:rPr lang="en-US" altLang="zh-CN" sz="3200" dirty="0"/>
              <a:t>Part</a:t>
            </a:r>
            <a:endParaRPr lang="zh-CN" altLang="en-US" sz="3200" dirty="0"/>
          </a:p>
        </p:txBody>
      </p:sp>
      <p:sp>
        <p:nvSpPr>
          <p:cNvPr id="219" name="文本框 218"/>
          <p:cNvSpPr txBox="1"/>
          <p:nvPr/>
        </p:nvSpPr>
        <p:spPr>
          <a:xfrm>
            <a:off x="5569694" y="2585888"/>
            <a:ext cx="759001" cy="584775"/>
          </a:xfrm>
          <a:prstGeom prst="rect">
            <a:avLst/>
          </a:prstGeom>
          <a:noFill/>
        </p:spPr>
        <p:txBody>
          <a:bodyPr wrap="square" rtlCol="0">
            <a:spAutoFit/>
          </a:bodyPr>
          <a:lstStyle/>
          <a:p>
            <a:pPr algn="ctr"/>
            <a:r>
              <a:rPr lang="en-US" altLang="zh-CN" sz="3200" dirty="0"/>
              <a:t>02</a:t>
            </a:r>
            <a:endParaRPr lang="zh-CN" altLang="en-US" sz="3200" dirty="0"/>
          </a:p>
        </p:txBody>
      </p:sp>
      <p:sp>
        <p:nvSpPr>
          <p:cNvPr id="220" name="文本框 219"/>
          <p:cNvSpPr txBox="1"/>
          <p:nvPr/>
        </p:nvSpPr>
        <p:spPr>
          <a:xfrm>
            <a:off x="4648536" y="3435995"/>
            <a:ext cx="1252353" cy="584775"/>
          </a:xfrm>
          <a:prstGeom prst="rect">
            <a:avLst/>
          </a:prstGeom>
          <a:noFill/>
        </p:spPr>
        <p:txBody>
          <a:bodyPr wrap="square" rtlCol="0">
            <a:spAutoFit/>
          </a:bodyPr>
          <a:lstStyle/>
          <a:p>
            <a:pPr algn="ctr"/>
            <a:r>
              <a:rPr lang="en-US" altLang="zh-CN" sz="3200" dirty="0"/>
              <a:t>Part</a:t>
            </a:r>
            <a:endParaRPr lang="zh-CN" altLang="en-US" sz="3200" dirty="0"/>
          </a:p>
        </p:txBody>
      </p:sp>
      <p:sp>
        <p:nvSpPr>
          <p:cNvPr id="221" name="文本框 220"/>
          <p:cNvSpPr txBox="1"/>
          <p:nvPr/>
        </p:nvSpPr>
        <p:spPr>
          <a:xfrm>
            <a:off x="5569694" y="3435995"/>
            <a:ext cx="759001" cy="584775"/>
          </a:xfrm>
          <a:prstGeom prst="rect">
            <a:avLst/>
          </a:prstGeom>
          <a:noFill/>
        </p:spPr>
        <p:txBody>
          <a:bodyPr wrap="square" rtlCol="0">
            <a:spAutoFit/>
          </a:bodyPr>
          <a:lstStyle/>
          <a:p>
            <a:pPr algn="ctr"/>
            <a:r>
              <a:rPr lang="en-US" altLang="zh-CN" sz="3200" dirty="0"/>
              <a:t>03</a:t>
            </a:r>
            <a:endParaRPr lang="zh-CN" altLang="en-US" sz="3200" dirty="0"/>
          </a:p>
        </p:txBody>
      </p:sp>
      <p:sp>
        <p:nvSpPr>
          <p:cNvPr id="222" name="文本框 221"/>
          <p:cNvSpPr txBox="1"/>
          <p:nvPr/>
        </p:nvSpPr>
        <p:spPr>
          <a:xfrm>
            <a:off x="4648536" y="4259457"/>
            <a:ext cx="1252353" cy="584775"/>
          </a:xfrm>
          <a:prstGeom prst="rect">
            <a:avLst/>
          </a:prstGeom>
          <a:noFill/>
        </p:spPr>
        <p:txBody>
          <a:bodyPr wrap="square" rtlCol="0">
            <a:spAutoFit/>
          </a:bodyPr>
          <a:lstStyle/>
          <a:p>
            <a:pPr algn="ctr"/>
            <a:r>
              <a:rPr lang="en-US" altLang="zh-CN" sz="3200" dirty="0"/>
              <a:t>Part</a:t>
            </a:r>
            <a:endParaRPr lang="zh-CN" altLang="en-US" sz="3200" dirty="0"/>
          </a:p>
        </p:txBody>
      </p:sp>
      <p:sp>
        <p:nvSpPr>
          <p:cNvPr id="223" name="文本框 222"/>
          <p:cNvSpPr txBox="1"/>
          <p:nvPr/>
        </p:nvSpPr>
        <p:spPr>
          <a:xfrm>
            <a:off x="5569694" y="4259457"/>
            <a:ext cx="759001" cy="584775"/>
          </a:xfrm>
          <a:prstGeom prst="rect">
            <a:avLst/>
          </a:prstGeom>
          <a:noFill/>
        </p:spPr>
        <p:txBody>
          <a:bodyPr wrap="square" rtlCol="0">
            <a:spAutoFit/>
          </a:bodyPr>
          <a:lstStyle/>
          <a:p>
            <a:pPr algn="ctr"/>
            <a:r>
              <a:rPr lang="en-US" altLang="zh-CN" sz="3200" dirty="0"/>
              <a:t>04</a:t>
            </a:r>
            <a:endParaRPr lang="zh-CN" altLang="en-US" sz="3200" dirty="0"/>
          </a:p>
        </p:txBody>
      </p:sp>
    </p:spTree>
  </p:cSld>
  <p:clrMapOvr>
    <a:masterClrMapping/>
  </p:clrMapOvr>
  <p:transition advTm="196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0-#ppt_w/2"/>
                                          </p:val>
                                        </p:tav>
                                        <p:tav tm="100000">
                                          <p:val>
                                            <p:strVal val="#ppt_x"/>
                                          </p:val>
                                        </p:tav>
                                      </p:tavLst>
                                    </p:anim>
                                    <p:anim calcmode="lin" valueType="num">
                                      <p:cBhvr additive="base">
                                        <p:cTn id="8" dur="500" fill="hold"/>
                                        <p:tgtEl>
                                          <p:spTgt spid="2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8"/>
                                        </p:tgtEl>
                                        <p:attrNameLst>
                                          <p:attrName>style.visibility</p:attrName>
                                        </p:attrNameLst>
                                      </p:cBhvr>
                                      <p:to>
                                        <p:strVal val="visible"/>
                                      </p:to>
                                    </p:set>
                                    <p:anim calcmode="lin" valueType="num">
                                      <p:cBhvr additive="base">
                                        <p:cTn id="11" dur="500" fill="hold"/>
                                        <p:tgtEl>
                                          <p:spTgt spid="198"/>
                                        </p:tgtEl>
                                        <p:attrNameLst>
                                          <p:attrName>ppt_x</p:attrName>
                                        </p:attrNameLst>
                                      </p:cBhvr>
                                      <p:tavLst>
                                        <p:tav tm="0">
                                          <p:val>
                                            <p:strVal val="0-#ppt_w/2"/>
                                          </p:val>
                                        </p:tav>
                                        <p:tav tm="100000">
                                          <p:val>
                                            <p:strVal val="#ppt_x"/>
                                          </p:val>
                                        </p:tav>
                                      </p:tavLst>
                                    </p:anim>
                                    <p:anim calcmode="lin" valueType="num">
                                      <p:cBhvr additive="base">
                                        <p:cTn id="12" dur="500" fill="hold"/>
                                        <p:tgtEl>
                                          <p:spTgt spid="19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12"/>
                                        </p:tgtEl>
                                        <p:attrNameLst>
                                          <p:attrName>style.visibility</p:attrName>
                                        </p:attrNameLst>
                                      </p:cBhvr>
                                      <p:to>
                                        <p:strVal val="visible"/>
                                      </p:to>
                                    </p:set>
                                    <p:anim calcmode="lin" valueType="num">
                                      <p:cBhvr additive="base">
                                        <p:cTn id="16" dur="500" fill="hold"/>
                                        <p:tgtEl>
                                          <p:spTgt spid="212"/>
                                        </p:tgtEl>
                                        <p:attrNameLst>
                                          <p:attrName>ppt_x</p:attrName>
                                        </p:attrNameLst>
                                      </p:cBhvr>
                                      <p:tavLst>
                                        <p:tav tm="0">
                                          <p:val>
                                            <p:strVal val="#ppt_x"/>
                                          </p:val>
                                        </p:tav>
                                        <p:tav tm="100000">
                                          <p:val>
                                            <p:strVal val="#ppt_x"/>
                                          </p:val>
                                        </p:tav>
                                      </p:tavLst>
                                    </p:anim>
                                    <p:anim calcmode="lin" valueType="num">
                                      <p:cBhvr additive="base">
                                        <p:cTn id="17" dur="500" fill="hold"/>
                                        <p:tgtEl>
                                          <p:spTgt spid="2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3"/>
                                        </p:tgtEl>
                                        <p:attrNameLst>
                                          <p:attrName>style.visibility</p:attrName>
                                        </p:attrNameLst>
                                      </p:cBhvr>
                                      <p:to>
                                        <p:strVal val="visible"/>
                                      </p:to>
                                    </p:set>
                                    <p:anim calcmode="lin" valueType="num">
                                      <p:cBhvr additive="base">
                                        <p:cTn id="20" dur="500" fill="hold"/>
                                        <p:tgtEl>
                                          <p:spTgt spid="213"/>
                                        </p:tgtEl>
                                        <p:attrNameLst>
                                          <p:attrName>ppt_x</p:attrName>
                                        </p:attrNameLst>
                                      </p:cBhvr>
                                      <p:tavLst>
                                        <p:tav tm="0">
                                          <p:val>
                                            <p:strVal val="#ppt_x"/>
                                          </p:val>
                                        </p:tav>
                                        <p:tav tm="100000">
                                          <p:val>
                                            <p:strVal val="#ppt_x"/>
                                          </p:val>
                                        </p:tav>
                                      </p:tavLst>
                                    </p:anim>
                                    <p:anim calcmode="lin" valueType="num">
                                      <p:cBhvr additive="base">
                                        <p:cTn id="21" dur="500" fill="hold"/>
                                        <p:tgtEl>
                                          <p:spTgt spid="2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14"/>
                                        </p:tgtEl>
                                        <p:attrNameLst>
                                          <p:attrName>style.visibility</p:attrName>
                                        </p:attrNameLst>
                                      </p:cBhvr>
                                      <p:to>
                                        <p:strVal val="visible"/>
                                      </p:to>
                                    </p:set>
                                    <p:anim calcmode="lin" valueType="num">
                                      <p:cBhvr additive="base">
                                        <p:cTn id="24" dur="500" fill="hold"/>
                                        <p:tgtEl>
                                          <p:spTgt spid="214"/>
                                        </p:tgtEl>
                                        <p:attrNameLst>
                                          <p:attrName>ppt_x</p:attrName>
                                        </p:attrNameLst>
                                      </p:cBhvr>
                                      <p:tavLst>
                                        <p:tav tm="0">
                                          <p:val>
                                            <p:strVal val="#ppt_x"/>
                                          </p:val>
                                        </p:tav>
                                        <p:tav tm="100000">
                                          <p:val>
                                            <p:strVal val="#ppt_x"/>
                                          </p:val>
                                        </p:tav>
                                      </p:tavLst>
                                    </p:anim>
                                    <p:anim calcmode="lin" valueType="num">
                                      <p:cBhvr additive="base">
                                        <p:cTn id="25" dur="500" fill="hold"/>
                                        <p:tgtEl>
                                          <p:spTgt spid="2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15"/>
                                        </p:tgtEl>
                                        <p:attrNameLst>
                                          <p:attrName>style.visibility</p:attrName>
                                        </p:attrNameLst>
                                      </p:cBhvr>
                                      <p:to>
                                        <p:strVal val="visible"/>
                                      </p:to>
                                    </p:set>
                                    <p:anim calcmode="lin" valueType="num">
                                      <p:cBhvr additive="base">
                                        <p:cTn id="28" dur="500" fill="hold"/>
                                        <p:tgtEl>
                                          <p:spTgt spid="215"/>
                                        </p:tgtEl>
                                        <p:attrNameLst>
                                          <p:attrName>ppt_x</p:attrName>
                                        </p:attrNameLst>
                                      </p:cBhvr>
                                      <p:tavLst>
                                        <p:tav tm="0">
                                          <p:val>
                                            <p:strVal val="#ppt_x"/>
                                          </p:val>
                                        </p:tav>
                                        <p:tav tm="100000">
                                          <p:val>
                                            <p:strVal val="#ppt_x"/>
                                          </p:val>
                                        </p:tav>
                                      </p:tavLst>
                                    </p:anim>
                                    <p:anim calcmode="lin" valueType="num">
                                      <p:cBhvr additive="base">
                                        <p:cTn id="29" dur="500" fill="hold"/>
                                        <p:tgtEl>
                                          <p:spTgt spid="2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6"/>
                                        </p:tgtEl>
                                        <p:attrNameLst>
                                          <p:attrName>style.visibility</p:attrName>
                                        </p:attrNameLst>
                                      </p:cBhvr>
                                      <p:to>
                                        <p:strVal val="visible"/>
                                      </p:to>
                                    </p:set>
                                    <p:anim calcmode="lin" valueType="num">
                                      <p:cBhvr additive="base">
                                        <p:cTn id="32" dur="500" fill="hold"/>
                                        <p:tgtEl>
                                          <p:spTgt spid="216"/>
                                        </p:tgtEl>
                                        <p:attrNameLst>
                                          <p:attrName>ppt_x</p:attrName>
                                        </p:attrNameLst>
                                      </p:cBhvr>
                                      <p:tavLst>
                                        <p:tav tm="0">
                                          <p:val>
                                            <p:strVal val="#ppt_x"/>
                                          </p:val>
                                        </p:tav>
                                        <p:tav tm="100000">
                                          <p:val>
                                            <p:strVal val="#ppt_x"/>
                                          </p:val>
                                        </p:tav>
                                      </p:tavLst>
                                    </p:anim>
                                    <p:anim calcmode="lin" valueType="num">
                                      <p:cBhvr additive="base">
                                        <p:cTn id="33" dur="500" fill="hold"/>
                                        <p:tgtEl>
                                          <p:spTgt spid="21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7"/>
                                        </p:tgtEl>
                                        <p:attrNameLst>
                                          <p:attrName>style.visibility</p:attrName>
                                        </p:attrNameLst>
                                      </p:cBhvr>
                                      <p:to>
                                        <p:strVal val="visible"/>
                                      </p:to>
                                    </p:set>
                                    <p:anim calcmode="lin" valueType="num">
                                      <p:cBhvr additive="base">
                                        <p:cTn id="36" dur="500" fill="hold"/>
                                        <p:tgtEl>
                                          <p:spTgt spid="217"/>
                                        </p:tgtEl>
                                        <p:attrNameLst>
                                          <p:attrName>ppt_x</p:attrName>
                                        </p:attrNameLst>
                                      </p:cBhvr>
                                      <p:tavLst>
                                        <p:tav tm="0">
                                          <p:val>
                                            <p:strVal val="#ppt_x"/>
                                          </p:val>
                                        </p:tav>
                                        <p:tav tm="100000">
                                          <p:val>
                                            <p:strVal val="#ppt_x"/>
                                          </p:val>
                                        </p:tav>
                                      </p:tavLst>
                                    </p:anim>
                                    <p:anim calcmode="lin" valueType="num">
                                      <p:cBhvr additive="base">
                                        <p:cTn id="37" dur="500" fill="hold"/>
                                        <p:tgtEl>
                                          <p:spTgt spid="21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18"/>
                                        </p:tgtEl>
                                        <p:attrNameLst>
                                          <p:attrName>style.visibility</p:attrName>
                                        </p:attrNameLst>
                                      </p:cBhvr>
                                      <p:to>
                                        <p:strVal val="visible"/>
                                      </p:to>
                                    </p:set>
                                    <p:anim calcmode="lin" valueType="num">
                                      <p:cBhvr additive="base">
                                        <p:cTn id="40" dur="500" fill="hold"/>
                                        <p:tgtEl>
                                          <p:spTgt spid="218"/>
                                        </p:tgtEl>
                                        <p:attrNameLst>
                                          <p:attrName>ppt_x</p:attrName>
                                        </p:attrNameLst>
                                      </p:cBhvr>
                                      <p:tavLst>
                                        <p:tav tm="0">
                                          <p:val>
                                            <p:strVal val="#ppt_x"/>
                                          </p:val>
                                        </p:tav>
                                        <p:tav tm="100000">
                                          <p:val>
                                            <p:strVal val="#ppt_x"/>
                                          </p:val>
                                        </p:tav>
                                      </p:tavLst>
                                    </p:anim>
                                    <p:anim calcmode="lin" valueType="num">
                                      <p:cBhvr additive="base">
                                        <p:cTn id="41" dur="500" fill="hold"/>
                                        <p:tgtEl>
                                          <p:spTgt spid="21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19"/>
                                        </p:tgtEl>
                                        <p:attrNameLst>
                                          <p:attrName>style.visibility</p:attrName>
                                        </p:attrNameLst>
                                      </p:cBhvr>
                                      <p:to>
                                        <p:strVal val="visible"/>
                                      </p:to>
                                    </p:set>
                                    <p:anim calcmode="lin" valueType="num">
                                      <p:cBhvr additive="base">
                                        <p:cTn id="44" dur="500" fill="hold"/>
                                        <p:tgtEl>
                                          <p:spTgt spid="219"/>
                                        </p:tgtEl>
                                        <p:attrNameLst>
                                          <p:attrName>ppt_x</p:attrName>
                                        </p:attrNameLst>
                                      </p:cBhvr>
                                      <p:tavLst>
                                        <p:tav tm="0">
                                          <p:val>
                                            <p:strVal val="#ppt_x"/>
                                          </p:val>
                                        </p:tav>
                                        <p:tav tm="100000">
                                          <p:val>
                                            <p:strVal val="#ppt_x"/>
                                          </p:val>
                                        </p:tav>
                                      </p:tavLst>
                                    </p:anim>
                                    <p:anim calcmode="lin" valueType="num">
                                      <p:cBhvr additive="base">
                                        <p:cTn id="45" dur="500" fill="hold"/>
                                        <p:tgtEl>
                                          <p:spTgt spid="21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0"/>
                                        </p:tgtEl>
                                        <p:attrNameLst>
                                          <p:attrName>style.visibility</p:attrName>
                                        </p:attrNameLst>
                                      </p:cBhvr>
                                      <p:to>
                                        <p:strVal val="visible"/>
                                      </p:to>
                                    </p:set>
                                    <p:anim calcmode="lin" valueType="num">
                                      <p:cBhvr additive="base">
                                        <p:cTn id="48" dur="500" fill="hold"/>
                                        <p:tgtEl>
                                          <p:spTgt spid="220"/>
                                        </p:tgtEl>
                                        <p:attrNameLst>
                                          <p:attrName>ppt_x</p:attrName>
                                        </p:attrNameLst>
                                      </p:cBhvr>
                                      <p:tavLst>
                                        <p:tav tm="0">
                                          <p:val>
                                            <p:strVal val="#ppt_x"/>
                                          </p:val>
                                        </p:tav>
                                        <p:tav tm="100000">
                                          <p:val>
                                            <p:strVal val="#ppt_x"/>
                                          </p:val>
                                        </p:tav>
                                      </p:tavLst>
                                    </p:anim>
                                    <p:anim calcmode="lin" valueType="num">
                                      <p:cBhvr additive="base">
                                        <p:cTn id="49" dur="500" fill="hold"/>
                                        <p:tgtEl>
                                          <p:spTgt spid="2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21"/>
                                        </p:tgtEl>
                                        <p:attrNameLst>
                                          <p:attrName>style.visibility</p:attrName>
                                        </p:attrNameLst>
                                      </p:cBhvr>
                                      <p:to>
                                        <p:strVal val="visible"/>
                                      </p:to>
                                    </p:set>
                                    <p:anim calcmode="lin" valueType="num">
                                      <p:cBhvr additive="base">
                                        <p:cTn id="52" dur="500" fill="hold"/>
                                        <p:tgtEl>
                                          <p:spTgt spid="221"/>
                                        </p:tgtEl>
                                        <p:attrNameLst>
                                          <p:attrName>ppt_x</p:attrName>
                                        </p:attrNameLst>
                                      </p:cBhvr>
                                      <p:tavLst>
                                        <p:tav tm="0">
                                          <p:val>
                                            <p:strVal val="#ppt_x"/>
                                          </p:val>
                                        </p:tav>
                                        <p:tav tm="100000">
                                          <p:val>
                                            <p:strVal val="#ppt_x"/>
                                          </p:val>
                                        </p:tav>
                                      </p:tavLst>
                                    </p:anim>
                                    <p:anim calcmode="lin" valueType="num">
                                      <p:cBhvr additive="base">
                                        <p:cTn id="53" dur="500" fill="hold"/>
                                        <p:tgtEl>
                                          <p:spTgt spid="2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22"/>
                                        </p:tgtEl>
                                        <p:attrNameLst>
                                          <p:attrName>style.visibility</p:attrName>
                                        </p:attrNameLst>
                                      </p:cBhvr>
                                      <p:to>
                                        <p:strVal val="visible"/>
                                      </p:to>
                                    </p:set>
                                    <p:anim calcmode="lin" valueType="num">
                                      <p:cBhvr additive="base">
                                        <p:cTn id="56" dur="500" fill="hold"/>
                                        <p:tgtEl>
                                          <p:spTgt spid="222"/>
                                        </p:tgtEl>
                                        <p:attrNameLst>
                                          <p:attrName>ppt_x</p:attrName>
                                        </p:attrNameLst>
                                      </p:cBhvr>
                                      <p:tavLst>
                                        <p:tav tm="0">
                                          <p:val>
                                            <p:strVal val="#ppt_x"/>
                                          </p:val>
                                        </p:tav>
                                        <p:tav tm="100000">
                                          <p:val>
                                            <p:strVal val="#ppt_x"/>
                                          </p:val>
                                        </p:tav>
                                      </p:tavLst>
                                    </p:anim>
                                    <p:anim calcmode="lin" valueType="num">
                                      <p:cBhvr additive="base">
                                        <p:cTn id="57" dur="500" fill="hold"/>
                                        <p:tgtEl>
                                          <p:spTgt spid="22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23"/>
                                        </p:tgtEl>
                                        <p:attrNameLst>
                                          <p:attrName>style.visibility</p:attrName>
                                        </p:attrNameLst>
                                      </p:cBhvr>
                                      <p:to>
                                        <p:strVal val="visible"/>
                                      </p:to>
                                    </p:set>
                                    <p:anim calcmode="lin" valueType="num">
                                      <p:cBhvr additive="base">
                                        <p:cTn id="60" dur="500" fill="hold"/>
                                        <p:tgtEl>
                                          <p:spTgt spid="223"/>
                                        </p:tgtEl>
                                        <p:attrNameLst>
                                          <p:attrName>ppt_x</p:attrName>
                                        </p:attrNameLst>
                                      </p:cBhvr>
                                      <p:tavLst>
                                        <p:tav tm="0">
                                          <p:val>
                                            <p:strVal val="#ppt_x"/>
                                          </p:val>
                                        </p:tav>
                                        <p:tav tm="100000">
                                          <p:val>
                                            <p:strVal val="#ppt_x"/>
                                          </p:val>
                                        </p:tav>
                                      </p:tavLst>
                                    </p:anim>
                                    <p:anim calcmode="lin" valueType="num">
                                      <p:cBhvr additive="base">
                                        <p:cTn id="61"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12" grpId="0"/>
      <p:bldP spid="213" grpId="0"/>
      <p:bldP spid="214" grpId="0"/>
      <p:bldP spid="215" grpId="0"/>
      <p:bldP spid="216" grpId="0"/>
      <p:bldP spid="217" grpId="0"/>
      <p:bldP spid="218" grpId="0"/>
      <p:bldP spid="219" grpId="0"/>
      <p:bldP spid="220" grpId="0"/>
      <p:bldP spid="221" grpId="0"/>
      <p:bldP spid="222" grpId="0"/>
      <p:bldP spid="2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2"/>
          <p:cNvGrpSpPr/>
          <p:nvPr/>
        </p:nvGrpSpPr>
        <p:grpSpPr>
          <a:xfrm>
            <a:off x="1322154" y="1784912"/>
            <a:ext cx="509758" cy="3119848"/>
            <a:chOff x="1461672" y="2210578"/>
            <a:chExt cx="509757" cy="3119848"/>
          </a:xfrm>
          <a:solidFill>
            <a:sysClr val="window" lastClr="FFFFFF">
              <a:lumMod val="75000"/>
            </a:sysClr>
          </a:solidFill>
        </p:grpSpPr>
        <p:sp>
          <p:nvSpPr>
            <p:cNvPr id="8" name="Rectangle 23"/>
            <p:cNvSpPr>
              <a:spLocks noChangeArrowheads="1"/>
            </p:cNvSpPr>
            <p:nvPr/>
          </p:nvSpPr>
          <p:spPr bwMode="auto">
            <a:xfrm>
              <a:off x="1461672"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 name="Rectangle 24"/>
            <p:cNvSpPr>
              <a:spLocks noChangeArrowheads="1"/>
            </p:cNvSpPr>
            <p:nvPr/>
          </p:nvSpPr>
          <p:spPr bwMode="auto">
            <a:xfrm>
              <a:off x="1461672"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1"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2" name="Freeform 31"/>
          <p:cNvSpPr/>
          <p:nvPr/>
        </p:nvSpPr>
        <p:spPr bwMode="auto">
          <a:xfrm>
            <a:off x="1317486" y="370603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3" name="Group 8"/>
          <p:cNvGrpSpPr/>
          <p:nvPr/>
        </p:nvGrpSpPr>
        <p:grpSpPr>
          <a:xfrm>
            <a:off x="1320402" y="3750363"/>
            <a:ext cx="637344" cy="1154395"/>
            <a:chOff x="806257" y="3985529"/>
            <a:chExt cx="637344" cy="1154395"/>
          </a:xfrm>
          <a:blipFill>
            <a:blip r:embed="rId3"/>
            <a:stretch>
              <a:fillRect/>
            </a:stretch>
          </a:blipFill>
        </p:grpSpPr>
        <p:grpSp>
          <p:nvGrpSpPr>
            <p:cNvPr id="14" name="Group 28"/>
            <p:cNvGrpSpPr/>
            <p:nvPr/>
          </p:nvGrpSpPr>
          <p:grpSpPr>
            <a:xfrm>
              <a:off x="808009" y="4819356"/>
              <a:ext cx="635592" cy="320568"/>
              <a:chOff x="5311610" y="4117494"/>
              <a:chExt cx="576000" cy="290513"/>
            </a:xfrm>
            <a:grpFill/>
          </p:grpSpPr>
          <p:sp>
            <p:nvSpPr>
              <p:cNvPr id="17"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8"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5" name="Rectangle 30"/>
            <p:cNvSpPr>
              <a:spLocks noChangeArrowheads="1"/>
            </p:cNvSpPr>
            <p:nvPr/>
          </p:nvSpPr>
          <p:spPr bwMode="auto">
            <a:xfrm>
              <a:off x="806257" y="4283326"/>
              <a:ext cx="509757" cy="586154"/>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dirty="0">
                <a:ln>
                  <a:noFill/>
                </a:ln>
                <a:solidFill>
                  <a:prstClr val="black"/>
                </a:solidFill>
                <a:effectLst/>
                <a:uLnTx/>
                <a:uFillTx/>
              </a:endParaRPr>
            </a:p>
          </p:txBody>
        </p:sp>
        <p:sp>
          <p:nvSpPr>
            <p:cNvPr id="16"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nvGrpSpPr>
          <p:cNvPr id="19" name="Group 35"/>
          <p:cNvGrpSpPr/>
          <p:nvPr/>
        </p:nvGrpSpPr>
        <p:grpSpPr>
          <a:xfrm>
            <a:off x="2052641" y="1784912"/>
            <a:ext cx="509758" cy="3119848"/>
            <a:chOff x="2192160" y="2210578"/>
            <a:chExt cx="509757" cy="3119848"/>
          </a:xfrm>
          <a:solidFill>
            <a:sysClr val="window" lastClr="FFFFFF">
              <a:lumMod val="75000"/>
            </a:sysClr>
          </a:solidFill>
        </p:grpSpPr>
        <p:sp>
          <p:nvSpPr>
            <p:cNvPr id="20" name="Rectangle 36"/>
            <p:cNvSpPr>
              <a:spLocks noChangeArrowheads="1"/>
            </p:cNvSpPr>
            <p:nvPr/>
          </p:nvSpPr>
          <p:spPr bwMode="auto">
            <a:xfrm>
              <a:off x="2192160"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1" name="Rectangle 37"/>
            <p:cNvSpPr>
              <a:spLocks noChangeArrowheads="1"/>
            </p:cNvSpPr>
            <p:nvPr/>
          </p:nvSpPr>
          <p:spPr bwMode="auto">
            <a:xfrm>
              <a:off x="2192160"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2"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8"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29" name="Freeform 42"/>
          <p:cNvSpPr/>
          <p:nvPr/>
        </p:nvSpPr>
        <p:spPr bwMode="auto">
          <a:xfrm>
            <a:off x="2047974" y="4105642"/>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2" name="Group 7"/>
          <p:cNvGrpSpPr/>
          <p:nvPr/>
        </p:nvGrpSpPr>
        <p:grpSpPr>
          <a:xfrm>
            <a:off x="1923301" y="4149970"/>
            <a:ext cx="764932" cy="754788"/>
            <a:chOff x="1409156" y="4385136"/>
            <a:chExt cx="764932" cy="754788"/>
          </a:xfrm>
          <a:blipFill>
            <a:blip r:embed="rId4"/>
            <a:stretch>
              <a:fillRect/>
            </a:stretch>
          </a:blipFill>
        </p:grpSpPr>
        <p:sp>
          <p:nvSpPr>
            <p:cNvPr id="31" name="Rectangle 41"/>
            <p:cNvSpPr>
              <a:spLocks noChangeArrowheads="1"/>
            </p:cNvSpPr>
            <p:nvPr/>
          </p:nvSpPr>
          <p:spPr bwMode="auto">
            <a:xfrm>
              <a:off x="1536745" y="4671028"/>
              <a:ext cx="509757" cy="198451"/>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2"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33" name="Group 44"/>
            <p:cNvGrpSpPr/>
            <p:nvPr/>
          </p:nvGrpSpPr>
          <p:grpSpPr>
            <a:xfrm>
              <a:off x="1409156" y="4819356"/>
              <a:ext cx="764932" cy="320568"/>
              <a:chOff x="5856396" y="4117494"/>
              <a:chExt cx="693213" cy="290513"/>
            </a:xfrm>
            <a:grpFill/>
          </p:grpSpPr>
          <p:sp>
            <p:nvSpPr>
              <p:cNvPr id="34"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5"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6"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37" name="Group 48"/>
          <p:cNvGrpSpPr/>
          <p:nvPr/>
        </p:nvGrpSpPr>
        <p:grpSpPr>
          <a:xfrm>
            <a:off x="2773793" y="1784912"/>
            <a:ext cx="509758" cy="3119848"/>
            <a:chOff x="2913310" y="2210578"/>
            <a:chExt cx="509757" cy="3119848"/>
          </a:xfrm>
          <a:solidFill>
            <a:sysClr val="window" lastClr="FFFFFF">
              <a:lumMod val="75000"/>
            </a:sysClr>
          </a:solidFill>
        </p:grpSpPr>
        <p:sp>
          <p:nvSpPr>
            <p:cNvPr id="38" name="Rectangle 49"/>
            <p:cNvSpPr>
              <a:spLocks noChangeArrowheads="1"/>
            </p:cNvSpPr>
            <p:nvPr/>
          </p:nvSpPr>
          <p:spPr bwMode="auto">
            <a:xfrm>
              <a:off x="2913310"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9" name="Rectangle 50"/>
            <p:cNvSpPr>
              <a:spLocks noChangeArrowheads="1"/>
            </p:cNvSpPr>
            <p:nvPr/>
          </p:nvSpPr>
          <p:spPr bwMode="auto">
            <a:xfrm>
              <a:off x="2913310"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0"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1"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42" name="Freeform 55"/>
          <p:cNvSpPr/>
          <p:nvPr/>
        </p:nvSpPr>
        <p:spPr bwMode="auto">
          <a:xfrm>
            <a:off x="2769125" y="317652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43" name="Group 9"/>
          <p:cNvGrpSpPr/>
          <p:nvPr/>
        </p:nvGrpSpPr>
        <p:grpSpPr>
          <a:xfrm>
            <a:off x="2644452" y="3220853"/>
            <a:ext cx="764932" cy="1683904"/>
            <a:chOff x="2130307" y="3456020"/>
            <a:chExt cx="764932" cy="1683904"/>
          </a:xfrm>
          <a:blipFill>
            <a:blip r:embed="rId3"/>
            <a:stretch>
              <a:fillRect/>
            </a:stretch>
          </a:blipFill>
        </p:grpSpPr>
        <p:sp>
          <p:nvSpPr>
            <p:cNvPr id="44" name="Rectangle 54"/>
            <p:cNvSpPr>
              <a:spLocks noChangeArrowheads="1"/>
            </p:cNvSpPr>
            <p:nvPr/>
          </p:nvSpPr>
          <p:spPr bwMode="auto">
            <a:xfrm>
              <a:off x="2257894" y="3753816"/>
              <a:ext cx="509757" cy="1115664"/>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5"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46" name="Group 57"/>
            <p:cNvGrpSpPr/>
            <p:nvPr/>
          </p:nvGrpSpPr>
          <p:grpSpPr>
            <a:xfrm>
              <a:off x="2130307" y="4819356"/>
              <a:ext cx="764932" cy="320568"/>
              <a:chOff x="6509932" y="4117494"/>
              <a:chExt cx="693213" cy="290513"/>
            </a:xfrm>
            <a:grpFill/>
          </p:grpSpPr>
          <p:sp>
            <p:nvSpPr>
              <p:cNvPr id="47"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8"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9"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50" name="Group 61"/>
          <p:cNvGrpSpPr/>
          <p:nvPr/>
        </p:nvGrpSpPr>
        <p:grpSpPr>
          <a:xfrm>
            <a:off x="3493189" y="1784912"/>
            <a:ext cx="509758" cy="3119848"/>
            <a:chOff x="3632707" y="2210578"/>
            <a:chExt cx="509757" cy="3119848"/>
          </a:xfrm>
          <a:solidFill>
            <a:sysClr val="window" lastClr="FFFFFF">
              <a:lumMod val="75000"/>
            </a:sysClr>
          </a:solidFill>
        </p:grpSpPr>
        <p:sp>
          <p:nvSpPr>
            <p:cNvPr id="51" name="Rectangle 62"/>
            <p:cNvSpPr>
              <a:spLocks noChangeArrowheads="1"/>
            </p:cNvSpPr>
            <p:nvPr/>
          </p:nvSpPr>
          <p:spPr bwMode="auto">
            <a:xfrm>
              <a:off x="3632707"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2" name="Rectangle 63"/>
            <p:cNvSpPr>
              <a:spLocks noChangeArrowheads="1"/>
            </p:cNvSpPr>
            <p:nvPr/>
          </p:nvSpPr>
          <p:spPr bwMode="auto">
            <a:xfrm>
              <a:off x="3632707"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3"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4"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55" name="Freeform 69"/>
          <p:cNvSpPr/>
          <p:nvPr/>
        </p:nvSpPr>
        <p:spPr bwMode="auto">
          <a:xfrm>
            <a:off x="3488521" y="247604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56" name="Group 4"/>
          <p:cNvGrpSpPr/>
          <p:nvPr/>
        </p:nvGrpSpPr>
        <p:grpSpPr>
          <a:xfrm>
            <a:off x="3363849" y="2520375"/>
            <a:ext cx="764932" cy="2384385"/>
            <a:chOff x="2849704" y="2755539"/>
            <a:chExt cx="764932" cy="2384385"/>
          </a:xfrm>
          <a:blipFill>
            <a:blip r:embed="rId4"/>
            <a:stretch>
              <a:fillRect/>
            </a:stretch>
          </a:blipFill>
        </p:grpSpPr>
        <p:sp>
          <p:nvSpPr>
            <p:cNvPr id="57" name="Rectangle 67"/>
            <p:cNvSpPr>
              <a:spLocks noChangeArrowheads="1"/>
            </p:cNvSpPr>
            <p:nvPr/>
          </p:nvSpPr>
          <p:spPr bwMode="auto">
            <a:xfrm>
              <a:off x="2977292" y="3053336"/>
              <a:ext cx="509757" cy="1816144"/>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8"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59" name="Group 73"/>
            <p:cNvGrpSpPr/>
            <p:nvPr/>
          </p:nvGrpSpPr>
          <p:grpSpPr>
            <a:xfrm>
              <a:off x="2849704" y="4819356"/>
              <a:ext cx="764932" cy="320568"/>
              <a:chOff x="7161880" y="4117494"/>
              <a:chExt cx="693213" cy="290513"/>
            </a:xfrm>
            <a:grpFill/>
          </p:grpSpPr>
          <p:sp>
            <p:nvSpPr>
              <p:cNvPr id="60"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1"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2"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63" name="Group 77"/>
          <p:cNvGrpSpPr/>
          <p:nvPr/>
        </p:nvGrpSpPr>
        <p:grpSpPr>
          <a:xfrm>
            <a:off x="4210834" y="1784912"/>
            <a:ext cx="509758" cy="3119848"/>
            <a:chOff x="4350352" y="2210578"/>
            <a:chExt cx="509757" cy="3119848"/>
          </a:xfrm>
          <a:solidFill>
            <a:sysClr val="window" lastClr="FFFFFF">
              <a:lumMod val="75000"/>
            </a:sysClr>
          </a:solidFill>
        </p:grpSpPr>
        <p:sp>
          <p:nvSpPr>
            <p:cNvPr id="64" name="Rectangle 78"/>
            <p:cNvSpPr>
              <a:spLocks noChangeArrowheads="1"/>
            </p:cNvSpPr>
            <p:nvPr/>
          </p:nvSpPr>
          <p:spPr bwMode="auto">
            <a:xfrm>
              <a:off x="4350352"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5" name="Rectangle 79"/>
            <p:cNvSpPr>
              <a:spLocks noChangeArrowheads="1"/>
            </p:cNvSpPr>
            <p:nvPr/>
          </p:nvSpPr>
          <p:spPr bwMode="auto">
            <a:xfrm>
              <a:off x="4350352"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6"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7"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nvGrpSpPr>
          <p:cNvPr id="68" name="Group 82"/>
          <p:cNvGrpSpPr/>
          <p:nvPr/>
        </p:nvGrpSpPr>
        <p:grpSpPr>
          <a:xfrm>
            <a:off x="4081492" y="1784912"/>
            <a:ext cx="764932" cy="3119848"/>
            <a:chOff x="4221011" y="2210578"/>
            <a:chExt cx="764932" cy="3119846"/>
          </a:xfrm>
          <a:blipFill>
            <a:blip r:embed="rId3"/>
            <a:stretch>
              <a:fillRect/>
            </a:stretch>
          </a:blipFill>
        </p:grpSpPr>
        <p:sp>
          <p:nvSpPr>
            <p:cNvPr id="69" name="Rectangle 83"/>
            <p:cNvSpPr>
              <a:spLocks noChangeArrowheads="1"/>
            </p:cNvSpPr>
            <p:nvPr/>
          </p:nvSpPr>
          <p:spPr bwMode="auto">
            <a:xfrm>
              <a:off x="4348600" y="2508374"/>
              <a:ext cx="509757" cy="255160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0"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71" name="Group 90"/>
            <p:cNvGrpSpPr/>
            <p:nvPr/>
          </p:nvGrpSpPr>
          <p:grpSpPr>
            <a:xfrm>
              <a:off x="4221011" y="5009856"/>
              <a:ext cx="764932" cy="320568"/>
              <a:chOff x="7812240" y="4117494"/>
              <a:chExt cx="693213" cy="290513"/>
            </a:xfrm>
            <a:grpFill/>
          </p:grpSpPr>
          <p:sp>
            <p:nvSpPr>
              <p:cNvPr id="72"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3"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4"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75" name="Group 106"/>
          <p:cNvGrpSpPr/>
          <p:nvPr/>
        </p:nvGrpSpPr>
        <p:grpSpPr>
          <a:xfrm>
            <a:off x="4931985" y="1784912"/>
            <a:ext cx="509758" cy="3119848"/>
            <a:chOff x="5071502" y="2210578"/>
            <a:chExt cx="509757" cy="3119848"/>
          </a:xfrm>
          <a:solidFill>
            <a:sysClr val="window" lastClr="FFFFFF">
              <a:lumMod val="75000"/>
            </a:sysClr>
          </a:solidFill>
        </p:grpSpPr>
        <p:sp>
          <p:nvSpPr>
            <p:cNvPr id="76" name="Rectangle 107"/>
            <p:cNvSpPr>
              <a:spLocks noChangeArrowheads="1"/>
            </p:cNvSpPr>
            <p:nvPr/>
          </p:nvSpPr>
          <p:spPr bwMode="auto">
            <a:xfrm>
              <a:off x="5071502"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7" name="Rectangle 108"/>
            <p:cNvSpPr>
              <a:spLocks noChangeArrowheads="1"/>
            </p:cNvSpPr>
            <p:nvPr/>
          </p:nvSpPr>
          <p:spPr bwMode="auto">
            <a:xfrm>
              <a:off x="5071502"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8"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9"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80" name="Freeform 113"/>
          <p:cNvSpPr/>
          <p:nvPr/>
        </p:nvSpPr>
        <p:spPr bwMode="auto">
          <a:xfrm>
            <a:off x="4927316" y="285111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81" name="Group 3"/>
          <p:cNvGrpSpPr/>
          <p:nvPr/>
        </p:nvGrpSpPr>
        <p:grpSpPr>
          <a:xfrm>
            <a:off x="4802644" y="2895445"/>
            <a:ext cx="764932" cy="2009314"/>
            <a:chOff x="4288499" y="3130610"/>
            <a:chExt cx="764932" cy="2009314"/>
          </a:xfrm>
          <a:blipFill>
            <a:blip r:embed="rId4"/>
            <a:stretch>
              <a:fillRect/>
            </a:stretch>
          </a:blipFill>
        </p:grpSpPr>
        <p:sp>
          <p:nvSpPr>
            <p:cNvPr id="82" name="Rectangle 112"/>
            <p:cNvSpPr>
              <a:spLocks noChangeArrowheads="1"/>
            </p:cNvSpPr>
            <p:nvPr/>
          </p:nvSpPr>
          <p:spPr bwMode="auto">
            <a:xfrm>
              <a:off x="4416086" y="3428406"/>
              <a:ext cx="509757" cy="1441073"/>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3"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84" name="Group 115"/>
            <p:cNvGrpSpPr/>
            <p:nvPr/>
          </p:nvGrpSpPr>
          <p:grpSpPr>
            <a:xfrm>
              <a:off x="4288499" y="4819356"/>
              <a:ext cx="764932" cy="320568"/>
              <a:chOff x="8465776" y="4117494"/>
              <a:chExt cx="693213" cy="290513"/>
            </a:xfrm>
            <a:grpFill/>
          </p:grpSpPr>
          <p:sp>
            <p:nvSpPr>
              <p:cNvPr id="85"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6"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7"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88" name="Group 119"/>
          <p:cNvGrpSpPr/>
          <p:nvPr/>
        </p:nvGrpSpPr>
        <p:grpSpPr>
          <a:xfrm>
            <a:off x="5651381" y="1784912"/>
            <a:ext cx="509758" cy="3119848"/>
            <a:chOff x="5790899" y="2210578"/>
            <a:chExt cx="509757" cy="3119848"/>
          </a:xfrm>
          <a:solidFill>
            <a:sysClr val="window" lastClr="FFFFFF">
              <a:lumMod val="75000"/>
            </a:sysClr>
          </a:solidFill>
        </p:grpSpPr>
        <p:sp>
          <p:nvSpPr>
            <p:cNvPr id="89" name="Rectangle 120"/>
            <p:cNvSpPr>
              <a:spLocks noChangeArrowheads="1"/>
            </p:cNvSpPr>
            <p:nvPr/>
          </p:nvSpPr>
          <p:spPr bwMode="auto">
            <a:xfrm>
              <a:off x="5790899"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0" name="Rectangle 121"/>
            <p:cNvSpPr>
              <a:spLocks noChangeArrowheads="1"/>
            </p:cNvSpPr>
            <p:nvPr/>
          </p:nvSpPr>
          <p:spPr bwMode="auto">
            <a:xfrm>
              <a:off x="5790899"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1"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2"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93" name="Freeform 126"/>
          <p:cNvSpPr/>
          <p:nvPr/>
        </p:nvSpPr>
        <p:spPr bwMode="auto">
          <a:xfrm>
            <a:off x="5646713" y="220654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94" name="Group 2"/>
          <p:cNvGrpSpPr/>
          <p:nvPr/>
        </p:nvGrpSpPr>
        <p:grpSpPr>
          <a:xfrm>
            <a:off x="5522041" y="2250874"/>
            <a:ext cx="764932" cy="2653884"/>
            <a:chOff x="5007896" y="2486040"/>
            <a:chExt cx="764932" cy="2653884"/>
          </a:xfrm>
          <a:blipFill>
            <a:blip r:embed="rId3"/>
            <a:stretch>
              <a:fillRect/>
            </a:stretch>
          </a:blipFill>
        </p:grpSpPr>
        <p:sp>
          <p:nvSpPr>
            <p:cNvPr id="95" name="Rectangle 125"/>
            <p:cNvSpPr>
              <a:spLocks noChangeArrowheads="1"/>
            </p:cNvSpPr>
            <p:nvPr/>
          </p:nvSpPr>
          <p:spPr bwMode="auto">
            <a:xfrm>
              <a:off x="5135484" y="2768069"/>
              <a:ext cx="509757" cy="2101409"/>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6"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97" name="Group 128"/>
            <p:cNvGrpSpPr/>
            <p:nvPr/>
          </p:nvGrpSpPr>
          <p:grpSpPr>
            <a:xfrm>
              <a:off x="5007896" y="4819356"/>
              <a:ext cx="764932" cy="320568"/>
              <a:chOff x="9117724" y="4117494"/>
              <a:chExt cx="693213" cy="290513"/>
            </a:xfrm>
            <a:grpFill/>
          </p:grpSpPr>
          <p:sp>
            <p:nvSpPr>
              <p:cNvPr id="98"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9"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0"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101" name="Group 132"/>
          <p:cNvGrpSpPr/>
          <p:nvPr/>
        </p:nvGrpSpPr>
        <p:grpSpPr>
          <a:xfrm>
            <a:off x="6363194" y="1784912"/>
            <a:ext cx="509758" cy="3119848"/>
            <a:chOff x="6502710" y="2210578"/>
            <a:chExt cx="509757" cy="3119848"/>
          </a:xfrm>
          <a:solidFill>
            <a:sysClr val="window" lastClr="FFFFFF">
              <a:lumMod val="75000"/>
            </a:sysClr>
          </a:solidFill>
        </p:grpSpPr>
        <p:sp>
          <p:nvSpPr>
            <p:cNvPr id="102" name="Rectangle 133"/>
            <p:cNvSpPr>
              <a:spLocks noChangeArrowheads="1"/>
            </p:cNvSpPr>
            <p:nvPr/>
          </p:nvSpPr>
          <p:spPr bwMode="auto">
            <a:xfrm>
              <a:off x="6502710"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3" name="Rectangle 134"/>
            <p:cNvSpPr>
              <a:spLocks noChangeArrowheads="1"/>
            </p:cNvSpPr>
            <p:nvPr/>
          </p:nvSpPr>
          <p:spPr bwMode="auto">
            <a:xfrm>
              <a:off x="6502710"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4"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5"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06" name="Freeform 139"/>
          <p:cNvSpPr/>
          <p:nvPr/>
        </p:nvSpPr>
        <p:spPr bwMode="auto">
          <a:xfrm>
            <a:off x="6358525" y="335638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07" name="Group 1"/>
          <p:cNvGrpSpPr/>
          <p:nvPr/>
        </p:nvGrpSpPr>
        <p:grpSpPr>
          <a:xfrm>
            <a:off x="6233854" y="3400714"/>
            <a:ext cx="637345" cy="1504046"/>
            <a:chOff x="5719707" y="3635879"/>
            <a:chExt cx="637345" cy="1504045"/>
          </a:xfrm>
          <a:blipFill>
            <a:blip r:embed="rId4"/>
            <a:stretch>
              <a:fillRect/>
            </a:stretch>
          </a:blipFill>
        </p:grpSpPr>
        <p:sp>
          <p:nvSpPr>
            <p:cNvPr id="108" name="Rectangle 138"/>
            <p:cNvSpPr>
              <a:spLocks noChangeArrowheads="1"/>
            </p:cNvSpPr>
            <p:nvPr/>
          </p:nvSpPr>
          <p:spPr bwMode="auto">
            <a:xfrm>
              <a:off x="5847295" y="3906864"/>
              <a:ext cx="509757" cy="962617"/>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9"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10" name="Group 141"/>
            <p:cNvGrpSpPr/>
            <p:nvPr/>
          </p:nvGrpSpPr>
          <p:grpSpPr>
            <a:xfrm>
              <a:off x="5719707" y="4819356"/>
              <a:ext cx="637344" cy="320568"/>
              <a:chOff x="9762797" y="4117494"/>
              <a:chExt cx="577588" cy="290513"/>
            </a:xfrm>
            <a:grpFill/>
          </p:grpSpPr>
          <p:sp>
            <p:nvSpPr>
              <p:cNvPr id="111"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12"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cxnSp>
        <p:nvCxnSpPr>
          <p:cNvPr id="113" name="Straight Connector 144"/>
          <p:cNvCxnSpPr/>
          <p:nvPr/>
        </p:nvCxnSpPr>
        <p:spPr>
          <a:xfrm>
            <a:off x="1317484" y="5217721"/>
            <a:ext cx="5550795" cy="0"/>
          </a:xfrm>
          <a:prstGeom prst="line">
            <a:avLst/>
          </a:prstGeom>
          <a:noFill/>
          <a:ln w="15875" cap="flat" cmpd="sng" algn="ctr">
            <a:solidFill>
              <a:sysClr val="window" lastClr="FFFFFF">
                <a:lumMod val="65000"/>
              </a:sysClr>
            </a:solidFill>
            <a:prstDash val="sysDot"/>
            <a:headEnd type="oval"/>
            <a:tailEnd type="oval"/>
          </a:ln>
          <a:effectLst/>
        </p:spPr>
      </p:cxnSp>
      <p:sp>
        <p:nvSpPr>
          <p:cNvPr id="114" name="Oval 145"/>
          <p:cNvSpPr/>
          <p:nvPr/>
        </p:nvSpPr>
        <p:spPr>
          <a:xfrm>
            <a:off x="1516671"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5" name="Oval 146"/>
          <p:cNvSpPr/>
          <p:nvPr/>
        </p:nvSpPr>
        <p:spPr>
          <a:xfrm>
            <a:off x="2247157"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6" name="Oval 147"/>
          <p:cNvSpPr/>
          <p:nvPr/>
        </p:nvSpPr>
        <p:spPr>
          <a:xfrm>
            <a:off x="2977646"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7" name="Oval 148"/>
          <p:cNvSpPr/>
          <p:nvPr/>
        </p:nvSpPr>
        <p:spPr>
          <a:xfrm>
            <a:off x="3687704"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8" name="Oval 149"/>
          <p:cNvSpPr/>
          <p:nvPr/>
        </p:nvSpPr>
        <p:spPr>
          <a:xfrm>
            <a:off x="4405348"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9" name="Oval 150"/>
          <p:cNvSpPr/>
          <p:nvPr/>
        </p:nvSpPr>
        <p:spPr>
          <a:xfrm>
            <a:off x="5126500"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20" name="Oval 151"/>
          <p:cNvSpPr/>
          <p:nvPr/>
        </p:nvSpPr>
        <p:spPr>
          <a:xfrm>
            <a:off x="5847648"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21" name="Oval 152"/>
          <p:cNvSpPr/>
          <p:nvPr/>
        </p:nvSpPr>
        <p:spPr>
          <a:xfrm>
            <a:off x="6557708"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22" name="TextBox 153"/>
          <p:cNvSpPr txBox="1"/>
          <p:nvPr/>
        </p:nvSpPr>
        <p:spPr>
          <a:xfrm>
            <a:off x="1391864" y="3828715"/>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20</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3" name="TextBox 154"/>
          <p:cNvSpPr txBox="1"/>
          <p:nvPr/>
        </p:nvSpPr>
        <p:spPr>
          <a:xfrm>
            <a:off x="2133094" y="4269507"/>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10</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4" name="TextBox 155"/>
          <p:cNvSpPr txBox="1"/>
          <p:nvPr/>
        </p:nvSpPr>
        <p:spPr>
          <a:xfrm>
            <a:off x="2848039" y="3333381"/>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45</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5" name="TextBox 156"/>
          <p:cNvSpPr txBox="1"/>
          <p:nvPr/>
        </p:nvSpPr>
        <p:spPr>
          <a:xfrm>
            <a:off x="3561698" y="2653797"/>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75</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6" name="TextBox 157"/>
          <p:cNvSpPr txBox="1"/>
          <p:nvPr/>
        </p:nvSpPr>
        <p:spPr>
          <a:xfrm>
            <a:off x="4240888" y="1909378"/>
            <a:ext cx="449162"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100</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7" name="TextBox 158"/>
          <p:cNvSpPr txBox="1"/>
          <p:nvPr/>
        </p:nvSpPr>
        <p:spPr>
          <a:xfrm>
            <a:off x="5723508" y="2373855"/>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85</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8" name="TextBox 159"/>
          <p:cNvSpPr txBox="1"/>
          <p:nvPr/>
        </p:nvSpPr>
        <p:spPr>
          <a:xfrm>
            <a:off x="5012582" y="3072583"/>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55</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9" name="TextBox 160"/>
          <p:cNvSpPr txBox="1"/>
          <p:nvPr/>
        </p:nvSpPr>
        <p:spPr>
          <a:xfrm>
            <a:off x="6432902" y="3524851"/>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40</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30" name="TextBox 161"/>
          <p:cNvSpPr txBox="1"/>
          <p:nvPr/>
        </p:nvSpPr>
        <p:spPr>
          <a:xfrm>
            <a:off x="6298043" y="5318188"/>
            <a:ext cx="646331"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charset="-122"/>
                <a:ea typeface="微软雅黑" panose="020B0503020204020204" charset="-122"/>
              </a:rPr>
              <a:t>十二月</a:t>
            </a:r>
            <a:endParaRPr lang="id-ID" sz="1200" dirty="0">
              <a:solidFill>
                <a:prstClr val="black">
                  <a:lumMod val="75000"/>
                  <a:lumOff val="25000"/>
                </a:prstClr>
              </a:solidFill>
              <a:latin typeface="微软雅黑" panose="020B0503020204020204" charset="-122"/>
              <a:ea typeface="微软雅黑" panose="020B0503020204020204" charset="-122"/>
            </a:endParaRPr>
          </a:p>
        </p:txBody>
      </p:sp>
      <p:sp>
        <p:nvSpPr>
          <p:cNvPr id="131" name="TextBox 162"/>
          <p:cNvSpPr txBox="1"/>
          <p:nvPr/>
        </p:nvSpPr>
        <p:spPr>
          <a:xfrm>
            <a:off x="5645534" y="5318188"/>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charset="-122"/>
                <a:ea typeface="微软雅黑" panose="020B0503020204020204" charset="-122"/>
              </a:rPr>
              <a:t>十月</a:t>
            </a:r>
            <a:endParaRPr lang="id-ID" sz="1200" dirty="0">
              <a:solidFill>
                <a:prstClr val="black">
                  <a:lumMod val="75000"/>
                  <a:lumOff val="25000"/>
                </a:prstClr>
              </a:solidFill>
              <a:latin typeface="微软雅黑" panose="020B0503020204020204" charset="-122"/>
              <a:ea typeface="微软雅黑" panose="020B0503020204020204" charset="-122"/>
            </a:endParaRPr>
          </a:p>
        </p:txBody>
      </p:sp>
      <p:sp>
        <p:nvSpPr>
          <p:cNvPr id="132" name="TextBox 163"/>
          <p:cNvSpPr txBox="1"/>
          <p:nvPr/>
        </p:nvSpPr>
        <p:spPr>
          <a:xfrm>
            <a:off x="4945426" y="5318188"/>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charset="-122"/>
                <a:ea typeface="微软雅黑" panose="020B0503020204020204" charset="-122"/>
              </a:rPr>
              <a:t>八月</a:t>
            </a:r>
            <a:endParaRPr lang="id-ID" sz="1200" dirty="0">
              <a:solidFill>
                <a:prstClr val="black">
                  <a:lumMod val="75000"/>
                  <a:lumOff val="25000"/>
                </a:prstClr>
              </a:solidFill>
              <a:latin typeface="微软雅黑" panose="020B0503020204020204" charset="-122"/>
              <a:ea typeface="微软雅黑" panose="020B0503020204020204" charset="-122"/>
            </a:endParaRPr>
          </a:p>
        </p:txBody>
      </p:sp>
      <p:sp>
        <p:nvSpPr>
          <p:cNvPr id="133" name="TextBox 164"/>
          <p:cNvSpPr txBox="1"/>
          <p:nvPr/>
        </p:nvSpPr>
        <p:spPr>
          <a:xfrm>
            <a:off x="4223475" y="5318188"/>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charset="-122"/>
                <a:ea typeface="微软雅黑" panose="020B0503020204020204" charset="-122"/>
              </a:rPr>
              <a:t>六月</a:t>
            </a:r>
            <a:endParaRPr lang="id-ID" sz="1200" dirty="0">
              <a:solidFill>
                <a:prstClr val="black">
                  <a:lumMod val="75000"/>
                  <a:lumOff val="25000"/>
                </a:prstClr>
              </a:solidFill>
              <a:latin typeface="微软雅黑" panose="020B0503020204020204" charset="-122"/>
              <a:ea typeface="微软雅黑" panose="020B0503020204020204" charset="-122"/>
            </a:endParaRPr>
          </a:p>
        </p:txBody>
      </p:sp>
      <p:sp>
        <p:nvSpPr>
          <p:cNvPr id="134" name="TextBox 165"/>
          <p:cNvSpPr txBox="1"/>
          <p:nvPr/>
        </p:nvSpPr>
        <p:spPr>
          <a:xfrm>
            <a:off x="3501522" y="5318188"/>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charset="-122"/>
                <a:ea typeface="微软雅黑" panose="020B0503020204020204" charset="-122"/>
              </a:rPr>
              <a:t>五月</a:t>
            </a:r>
            <a:endParaRPr lang="id-ID" sz="1200" dirty="0">
              <a:solidFill>
                <a:prstClr val="black">
                  <a:lumMod val="75000"/>
                  <a:lumOff val="25000"/>
                </a:prstClr>
              </a:solidFill>
              <a:latin typeface="微软雅黑" panose="020B0503020204020204" charset="-122"/>
              <a:ea typeface="微软雅黑" panose="020B0503020204020204" charset="-122"/>
            </a:endParaRPr>
          </a:p>
        </p:txBody>
      </p:sp>
      <p:sp>
        <p:nvSpPr>
          <p:cNvPr id="135" name="TextBox 166"/>
          <p:cNvSpPr txBox="1"/>
          <p:nvPr/>
        </p:nvSpPr>
        <p:spPr>
          <a:xfrm>
            <a:off x="2778735" y="5318188"/>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charset="-122"/>
                <a:ea typeface="微软雅黑" panose="020B0503020204020204" charset="-122"/>
              </a:rPr>
              <a:t>四月</a:t>
            </a:r>
            <a:endParaRPr lang="id-ID" sz="1200" dirty="0">
              <a:solidFill>
                <a:prstClr val="black">
                  <a:lumMod val="75000"/>
                  <a:lumOff val="25000"/>
                </a:prstClr>
              </a:solidFill>
              <a:latin typeface="微软雅黑" panose="020B0503020204020204" charset="-122"/>
              <a:ea typeface="微软雅黑" panose="020B0503020204020204" charset="-122"/>
            </a:endParaRPr>
          </a:p>
        </p:txBody>
      </p:sp>
      <p:sp>
        <p:nvSpPr>
          <p:cNvPr id="136" name="TextBox 167"/>
          <p:cNvSpPr txBox="1"/>
          <p:nvPr/>
        </p:nvSpPr>
        <p:spPr>
          <a:xfrm>
            <a:off x="2038443" y="5318180"/>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charset="-122"/>
                <a:ea typeface="微软雅黑" panose="020B0503020204020204" charset="-122"/>
              </a:rPr>
              <a:t>二月</a:t>
            </a:r>
            <a:endParaRPr lang="id-ID" sz="1200" dirty="0">
              <a:solidFill>
                <a:prstClr val="black">
                  <a:lumMod val="75000"/>
                  <a:lumOff val="25000"/>
                </a:prstClr>
              </a:solidFill>
              <a:latin typeface="微软雅黑" panose="020B0503020204020204" charset="-122"/>
              <a:ea typeface="微软雅黑" panose="020B0503020204020204" charset="-122"/>
            </a:endParaRPr>
          </a:p>
        </p:txBody>
      </p:sp>
      <p:sp>
        <p:nvSpPr>
          <p:cNvPr id="137" name="TextBox 168"/>
          <p:cNvSpPr txBox="1"/>
          <p:nvPr/>
        </p:nvSpPr>
        <p:spPr>
          <a:xfrm>
            <a:off x="1301850" y="5318176"/>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charset="-122"/>
                <a:ea typeface="微软雅黑" panose="020B0503020204020204" charset="-122"/>
              </a:rPr>
              <a:t>一月</a:t>
            </a:r>
            <a:endParaRPr lang="id-ID" sz="1200" dirty="0">
              <a:solidFill>
                <a:prstClr val="black">
                  <a:lumMod val="75000"/>
                  <a:lumOff val="25000"/>
                </a:prstClr>
              </a:solidFill>
              <a:latin typeface="微软雅黑" panose="020B0503020204020204" charset="-122"/>
              <a:ea typeface="微软雅黑" panose="020B0503020204020204" charset="-122"/>
            </a:endParaRPr>
          </a:p>
        </p:txBody>
      </p:sp>
      <p:sp>
        <p:nvSpPr>
          <p:cNvPr id="138" name="矩形 137"/>
          <p:cNvSpPr/>
          <p:nvPr/>
        </p:nvSpPr>
        <p:spPr>
          <a:xfrm>
            <a:off x="7303770" y="1804035"/>
            <a:ext cx="2993390" cy="465455"/>
          </a:xfrm>
          <a:prstGeom prst="rect">
            <a:avLst/>
          </a:prstGeom>
        </p:spPr>
        <p:txBody>
          <a:bodyPr wrap="square" lIns="91416" tIns="45708" rIns="91416" bIns="45708">
            <a:spAutoFit/>
          </a:bodyPr>
          <a:lstStyle/>
          <a:p>
            <a:pPr defTabSz="1218565"/>
            <a:r>
              <a:rPr lang="zh-CN" altLang="en-US" sz="2300" b="1" dirty="0">
                <a:solidFill>
                  <a:prstClr val="black">
                    <a:lumMod val="75000"/>
                    <a:lumOff val="25000"/>
                  </a:prstClr>
                </a:solidFill>
                <a:latin typeface="微软雅黑" panose="020B0503020204020204" charset="-122"/>
                <a:ea typeface="微软雅黑" panose="020B0503020204020204" charset="-122"/>
              </a:rPr>
              <a:t>单击此处添加名称</a:t>
            </a:r>
          </a:p>
        </p:txBody>
      </p:sp>
      <p:sp>
        <p:nvSpPr>
          <p:cNvPr id="139" name="矩形 47"/>
          <p:cNvSpPr>
            <a:spLocks noChangeArrowheads="1"/>
          </p:cNvSpPr>
          <p:nvPr/>
        </p:nvSpPr>
        <p:spPr bwMode="auto">
          <a:xfrm>
            <a:off x="7303553" y="2339498"/>
            <a:ext cx="3310954" cy="8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defTabSz="1218565"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sym typeface="微软雅黑" panose="020B0503020204020204" charset="-122"/>
              </a:rPr>
              <a:t>在此录入上述图表的描述说明，在此录入上述图表的描述说明，在此录入上述图表的描述说明，在此录入上述图表的描述说明。</a:t>
            </a:r>
          </a:p>
        </p:txBody>
      </p:sp>
      <p:sp>
        <p:nvSpPr>
          <p:cNvPr id="140" name="矩形 139"/>
          <p:cNvSpPr/>
          <p:nvPr/>
        </p:nvSpPr>
        <p:spPr>
          <a:xfrm>
            <a:off x="7375525" y="3562985"/>
            <a:ext cx="2993390" cy="465455"/>
          </a:xfrm>
          <a:prstGeom prst="rect">
            <a:avLst/>
          </a:prstGeom>
        </p:spPr>
        <p:txBody>
          <a:bodyPr wrap="square" lIns="91416" tIns="45708" rIns="91416" bIns="45708">
            <a:spAutoFit/>
          </a:bodyPr>
          <a:lstStyle/>
          <a:p>
            <a:pPr defTabSz="1218565"/>
            <a:r>
              <a:rPr lang="zh-CN" altLang="en-US" sz="2300" b="1" dirty="0">
                <a:solidFill>
                  <a:prstClr val="black">
                    <a:lumMod val="75000"/>
                    <a:lumOff val="25000"/>
                  </a:prstClr>
                </a:solidFill>
                <a:latin typeface="微软雅黑" panose="020B0503020204020204" charset="-122"/>
                <a:ea typeface="微软雅黑" panose="020B0503020204020204" charset="-122"/>
              </a:rPr>
              <a:t>单击此处添加名称</a:t>
            </a:r>
          </a:p>
        </p:txBody>
      </p:sp>
      <p:sp>
        <p:nvSpPr>
          <p:cNvPr id="141" name="矩形 47"/>
          <p:cNvSpPr>
            <a:spLocks noChangeArrowheads="1"/>
          </p:cNvSpPr>
          <p:nvPr/>
        </p:nvSpPr>
        <p:spPr bwMode="auto">
          <a:xfrm>
            <a:off x="7303553" y="4189132"/>
            <a:ext cx="3310954" cy="8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defTabSz="1218565"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sym typeface="微软雅黑" panose="020B0503020204020204" charset="-122"/>
              </a:rPr>
              <a:t>在此录入上述图表的描述说明，在此录入上述图表的描述说明，在此录入上述图表的描述说明，在此录入上述图表的描述说明。</a:t>
            </a: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1652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anim calcmode="lin" valueType="num">
                                      <p:cBhvr>
                                        <p:cTn id="23" dur="500" fill="hold"/>
                                        <p:tgtEl>
                                          <p:spTgt spid="50"/>
                                        </p:tgtEl>
                                        <p:attrNameLst>
                                          <p:attrName>ppt_x</p:attrName>
                                        </p:attrNameLst>
                                      </p:cBhvr>
                                      <p:tavLst>
                                        <p:tav tm="0">
                                          <p:val>
                                            <p:strVal val="#ppt_x"/>
                                          </p:val>
                                        </p:tav>
                                        <p:tav tm="100000">
                                          <p:val>
                                            <p:strVal val="#ppt_x"/>
                                          </p:val>
                                        </p:tav>
                                      </p:tavLst>
                                    </p:anim>
                                    <p:anim calcmode="lin" valueType="num">
                                      <p:cBhvr>
                                        <p:cTn id="24" dur="50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anim calcmode="lin" valueType="num">
                                      <p:cBhvr>
                                        <p:cTn id="28" dur="500" fill="hold"/>
                                        <p:tgtEl>
                                          <p:spTgt spid="63"/>
                                        </p:tgtEl>
                                        <p:attrNameLst>
                                          <p:attrName>ppt_x</p:attrName>
                                        </p:attrNameLst>
                                      </p:cBhvr>
                                      <p:tavLst>
                                        <p:tav tm="0">
                                          <p:val>
                                            <p:strVal val="#ppt_x"/>
                                          </p:val>
                                        </p:tav>
                                        <p:tav tm="100000">
                                          <p:val>
                                            <p:strVal val="#ppt_x"/>
                                          </p:val>
                                        </p:tav>
                                      </p:tavLst>
                                    </p:anim>
                                    <p:anim calcmode="lin" valueType="num">
                                      <p:cBhvr>
                                        <p:cTn id="29" dur="500" fill="hold"/>
                                        <p:tgtEl>
                                          <p:spTgt spid="6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anim calcmode="lin" valueType="num">
                                      <p:cBhvr>
                                        <p:cTn id="33" dur="500" fill="hold"/>
                                        <p:tgtEl>
                                          <p:spTgt spid="75"/>
                                        </p:tgtEl>
                                        <p:attrNameLst>
                                          <p:attrName>ppt_x</p:attrName>
                                        </p:attrNameLst>
                                      </p:cBhvr>
                                      <p:tavLst>
                                        <p:tav tm="0">
                                          <p:val>
                                            <p:strVal val="#ppt_x"/>
                                          </p:val>
                                        </p:tav>
                                        <p:tav tm="100000">
                                          <p:val>
                                            <p:strVal val="#ppt_x"/>
                                          </p:val>
                                        </p:tav>
                                      </p:tavLst>
                                    </p:anim>
                                    <p:anim calcmode="lin" valueType="num">
                                      <p:cBhvr>
                                        <p:cTn id="34" dur="5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anim calcmode="lin" valueType="num">
                                      <p:cBhvr>
                                        <p:cTn id="38" dur="500" fill="hold"/>
                                        <p:tgtEl>
                                          <p:spTgt spid="88"/>
                                        </p:tgtEl>
                                        <p:attrNameLst>
                                          <p:attrName>ppt_x</p:attrName>
                                        </p:attrNameLst>
                                      </p:cBhvr>
                                      <p:tavLst>
                                        <p:tav tm="0">
                                          <p:val>
                                            <p:strVal val="#ppt_x"/>
                                          </p:val>
                                        </p:tav>
                                        <p:tav tm="100000">
                                          <p:val>
                                            <p:strVal val="#ppt_x"/>
                                          </p:val>
                                        </p:tav>
                                      </p:tavLst>
                                    </p:anim>
                                    <p:anim calcmode="lin" valueType="num">
                                      <p:cBhvr>
                                        <p:cTn id="39" dur="500" fill="hold"/>
                                        <p:tgtEl>
                                          <p:spTgt spid="8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500"/>
                                        <p:tgtEl>
                                          <p:spTgt spid="101"/>
                                        </p:tgtEl>
                                      </p:cBhvr>
                                    </p:animEffect>
                                    <p:anim calcmode="lin" valueType="num">
                                      <p:cBhvr>
                                        <p:cTn id="43" dur="500" fill="hold"/>
                                        <p:tgtEl>
                                          <p:spTgt spid="101"/>
                                        </p:tgtEl>
                                        <p:attrNameLst>
                                          <p:attrName>ppt_x</p:attrName>
                                        </p:attrNameLst>
                                      </p:cBhvr>
                                      <p:tavLst>
                                        <p:tav tm="0">
                                          <p:val>
                                            <p:strVal val="#ppt_x"/>
                                          </p:val>
                                        </p:tav>
                                        <p:tav tm="100000">
                                          <p:val>
                                            <p:strVal val="#ppt_x"/>
                                          </p:val>
                                        </p:tav>
                                      </p:tavLst>
                                    </p:anim>
                                    <p:anim calcmode="lin" valueType="num">
                                      <p:cBhvr>
                                        <p:cTn id="44" dur="500" fill="hold"/>
                                        <p:tgtEl>
                                          <p:spTgt spid="101"/>
                                        </p:tgtEl>
                                        <p:attrNameLst>
                                          <p:attrName>ppt_y</p:attrName>
                                        </p:attrNameLst>
                                      </p:cBhvr>
                                      <p:tavLst>
                                        <p:tav tm="0">
                                          <p:val>
                                            <p:strVal val="#ppt_y+.1"/>
                                          </p:val>
                                        </p:tav>
                                        <p:tav tm="100000">
                                          <p:val>
                                            <p:strVal val="#ppt_y"/>
                                          </p:val>
                                        </p:tav>
                                      </p:tavLst>
                                    </p:anim>
                                  </p:childTnLst>
                                </p:cTn>
                              </p:par>
                              <p:par>
                                <p:cTn id="45" presetID="22" presetClass="entr" presetSubtype="8" fill="hold" nodeType="with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wipe(left)">
                                      <p:cBhvr>
                                        <p:cTn id="47" dur="500"/>
                                        <p:tgtEl>
                                          <p:spTgt spid="113"/>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7"/>
                                        </p:tgtEl>
                                        <p:attrNameLst>
                                          <p:attrName>style.visibility</p:attrName>
                                        </p:attrNameLst>
                                      </p:cBhvr>
                                      <p:to>
                                        <p:strVal val="visible"/>
                                      </p:to>
                                    </p:set>
                                    <p:animEffect transition="in" filter="fade">
                                      <p:cBhvr>
                                        <p:cTn id="56" dur="500"/>
                                        <p:tgtEl>
                                          <p:spTgt spid="137"/>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500"/>
                                        <p:tgtEl>
                                          <p:spTgt spid="1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115"/>
                                        </p:tgtEl>
                                        <p:attrNameLst>
                                          <p:attrName>style.visibility</p:attrName>
                                        </p:attrNameLst>
                                      </p:cBhvr>
                                      <p:to>
                                        <p:strVal val="visible"/>
                                      </p:to>
                                    </p:set>
                                    <p:anim calcmode="lin" valueType="num">
                                      <p:cBhvr>
                                        <p:cTn id="71" dur="500" fill="hold"/>
                                        <p:tgtEl>
                                          <p:spTgt spid="115"/>
                                        </p:tgtEl>
                                        <p:attrNameLst>
                                          <p:attrName>ppt_w</p:attrName>
                                        </p:attrNameLst>
                                      </p:cBhvr>
                                      <p:tavLst>
                                        <p:tav tm="0">
                                          <p:val>
                                            <p:fltVal val="0"/>
                                          </p:val>
                                        </p:tav>
                                        <p:tav tm="100000">
                                          <p:val>
                                            <p:strVal val="#ppt_w"/>
                                          </p:val>
                                        </p:tav>
                                      </p:tavLst>
                                    </p:anim>
                                    <p:anim calcmode="lin" valueType="num">
                                      <p:cBhvr>
                                        <p:cTn id="72" dur="500" fill="hold"/>
                                        <p:tgtEl>
                                          <p:spTgt spid="115"/>
                                        </p:tgtEl>
                                        <p:attrNameLst>
                                          <p:attrName>ppt_h</p:attrName>
                                        </p:attrNameLst>
                                      </p:cBhvr>
                                      <p:tavLst>
                                        <p:tav tm="0">
                                          <p:val>
                                            <p:fltVal val="0"/>
                                          </p:val>
                                        </p:tav>
                                        <p:tav tm="100000">
                                          <p:val>
                                            <p:strVal val="#ppt_h"/>
                                          </p:val>
                                        </p:tav>
                                      </p:tavLst>
                                    </p:anim>
                                    <p:animEffect transition="in" filter="fade">
                                      <p:cBhvr>
                                        <p:cTn id="73" dur="500"/>
                                        <p:tgtEl>
                                          <p:spTgt spid="1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6"/>
                                        </p:tgtEl>
                                        <p:attrNameLst>
                                          <p:attrName>style.visibility</p:attrName>
                                        </p:attrNameLst>
                                      </p:cBhvr>
                                      <p:to>
                                        <p:strVal val="visible"/>
                                      </p:to>
                                    </p:set>
                                    <p:animEffect transition="in" filter="fade">
                                      <p:cBhvr>
                                        <p:cTn id="76" dur="500"/>
                                        <p:tgtEl>
                                          <p:spTgt spid="136"/>
                                        </p:tgtEl>
                                      </p:cBhvr>
                                    </p:animEffect>
                                  </p:childTnLst>
                                </p:cTn>
                              </p:par>
                            </p:childTnLst>
                          </p:cTn>
                        </p:par>
                        <p:par>
                          <p:cTn id="77" fill="hold">
                            <p:stCondLst>
                              <p:cond delay="2500"/>
                            </p:stCondLst>
                            <p:childTnLst>
                              <p:par>
                                <p:cTn id="78" presetID="22" presetClass="entr" presetSubtype="4"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down)">
                                      <p:cBhvr>
                                        <p:cTn id="80" dur="500"/>
                                        <p:tgtEl>
                                          <p:spTgt spid="2"/>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123"/>
                                        </p:tgtEl>
                                        <p:attrNameLst>
                                          <p:attrName>style.visibility</p:attrName>
                                        </p:attrNameLst>
                                      </p:cBhvr>
                                      <p:to>
                                        <p:strVal val="visible"/>
                                      </p:to>
                                    </p:set>
                                    <p:animEffect transition="in" filter="fade">
                                      <p:cBhvr>
                                        <p:cTn id="84" dur="500"/>
                                        <p:tgtEl>
                                          <p:spTgt spid="1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3500"/>
                            </p:stCondLst>
                            <p:childTnLst>
                              <p:par>
                                <p:cTn id="89" presetID="53" presetClass="entr" presetSubtype="16" fill="hold" grpId="0" nodeType="afterEffect">
                                  <p:stCondLst>
                                    <p:cond delay="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500" fill="hold"/>
                                        <p:tgtEl>
                                          <p:spTgt spid="116"/>
                                        </p:tgtEl>
                                        <p:attrNameLst>
                                          <p:attrName>ppt_w</p:attrName>
                                        </p:attrNameLst>
                                      </p:cBhvr>
                                      <p:tavLst>
                                        <p:tav tm="0">
                                          <p:val>
                                            <p:fltVal val="0"/>
                                          </p:val>
                                        </p:tav>
                                        <p:tav tm="100000">
                                          <p:val>
                                            <p:strVal val="#ppt_w"/>
                                          </p:val>
                                        </p:tav>
                                      </p:tavLst>
                                    </p:anim>
                                    <p:anim calcmode="lin" valueType="num">
                                      <p:cBhvr>
                                        <p:cTn id="92" dur="500" fill="hold"/>
                                        <p:tgtEl>
                                          <p:spTgt spid="116"/>
                                        </p:tgtEl>
                                        <p:attrNameLst>
                                          <p:attrName>ppt_h</p:attrName>
                                        </p:attrNameLst>
                                      </p:cBhvr>
                                      <p:tavLst>
                                        <p:tav tm="0">
                                          <p:val>
                                            <p:fltVal val="0"/>
                                          </p:val>
                                        </p:tav>
                                        <p:tav tm="100000">
                                          <p:val>
                                            <p:strVal val="#ppt_h"/>
                                          </p:val>
                                        </p:tav>
                                      </p:tavLst>
                                    </p:anim>
                                    <p:animEffect transition="in" filter="fade">
                                      <p:cBhvr>
                                        <p:cTn id="93" dur="500"/>
                                        <p:tgtEl>
                                          <p:spTgt spid="11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5"/>
                                        </p:tgtEl>
                                        <p:attrNameLst>
                                          <p:attrName>style.visibility</p:attrName>
                                        </p:attrNameLst>
                                      </p:cBhvr>
                                      <p:to>
                                        <p:strVal val="visible"/>
                                      </p:to>
                                    </p:set>
                                    <p:animEffect transition="in" filter="fade">
                                      <p:cBhvr>
                                        <p:cTn id="96" dur="500"/>
                                        <p:tgtEl>
                                          <p:spTgt spid="135"/>
                                        </p:tgtEl>
                                      </p:cBhvr>
                                    </p:animEffect>
                                  </p:childTnLst>
                                </p:cTn>
                              </p:par>
                            </p:childTnLst>
                          </p:cTn>
                        </p:par>
                        <p:par>
                          <p:cTn id="97" fill="hold">
                            <p:stCondLst>
                              <p:cond delay="4000"/>
                            </p:stCondLst>
                            <p:childTnLst>
                              <p:par>
                                <p:cTn id="98" presetID="22" presetClass="entr" presetSubtype="4" fill="hold"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down)">
                                      <p:cBhvr>
                                        <p:cTn id="100" dur="500"/>
                                        <p:tgtEl>
                                          <p:spTgt spid="43"/>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fade">
                                      <p:cBhvr>
                                        <p:cTn id="104" dur="500"/>
                                        <p:tgtEl>
                                          <p:spTgt spid="12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childTnLst>
                          </p:cTn>
                        </p:par>
                        <p:par>
                          <p:cTn id="108" fill="hold">
                            <p:stCondLst>
                              <p:cond delay="5000"/>
                            </p:stCondLst>
                            <p:childTnLst>
                              <p:par>
                                <p:cTn id="109" presetID="53" presetClass="entr" presetSubtype="16" fill="hold" grpId="0" nodeType="afterEffect">
                                  <p:stCondLst>
                                    <p:cond delay="0"/>
                                  </p:stCondLst>
                                  <p:childTnLst>
                                    <p:set>
                                      <p:cBhvr>
                                        <p:cTn id="110" dur="1" fill="hold">
                                          <p:stCondLst>
                                            <p:cond delay="0"/>
                                          </p:stCondLst>
                                        </p:cTn>
                                        <p:tgtEl>
                                          <p:spTgt spid="117"/>
                                        </p:tgtEl>
                                        <p:attrNameLst>
                                          <p:attrName>style.visibility</p:attrName>
                                        </p:attrNameLst>
                                      </p:cBhvr>
                                      <p:to>
                                        <p:strVal val="visible"/>
                                      </p:to>
                                    </p:set>
                                    <p:anim calcmode="lin" valueType="num">
                                      <p:cBhvr>
                                        <p:cTn id="111" dur="500" fill="hold"/>
                                        <p:tgtEl>
                                          <p:spTgt spid="117"/>
                                        </p:tgtEl>
                                        <p:attrNameLst>
                                          <p:attrName>ppt_w</p:attrName>
                                        </p:attrNameLst>
                                      </p:cBhvr>
                                      <p:tavLst>
                                        <p:tav tm="0">
                                          <p:val>
                                            <p:fltVal val="0"/>
                                          </p:val>
                                        </p:tav>
                                        <p:tav tm="100000">
                                          <p:val>
                                            <p:strVal val="#ppt_w"/>
                                          </p:val>
                                        </p:tav>
                                      </p:tavLst>
                                    </p:anim>
                                    <p:anim calcmode="lin" valueType="num">
                                      <p:cBhvr>
                                        <p:cTn id="112" dur="500" fill="hold"/>
                                        <p:tgtEl>
                                          <p:spTgt spid="117"/>
                                        </p:tgtEl>
                                        <p:attrNameLst>
                                          <p:attrName>ppt_h</p:attrName>
                                        </p:attrNameLst>
                                      </p:cBhvr>
                                      <p:tavLst>
                                        <p:tav tm="0">
                                          <p:val>
                                            <p:fltVal val="0"/>
                                          </p:val>
                                        </p:tav>
                                        <p:tav tm="100000">
                                          <p:val>
                                            <p:strVal val="#ppt_h"/>
                                          </p:val>
                                        </p:tav>
                                      </p:tavLst>
                                    </p:anim>
                                    <p:animEffect transition="in" filter="fade">
                                      <p:cBhvr>
                                        <p:cTn id="113" dur="500"/>
                                        <p:tgtEl>
                                          <p:spTgt spid="11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34"/>
                                        </p:tgtEl>
                                        <p:attrNameLst>
                                          <p:attrName>style.visibility</p:attrName>
                                        </p:attrNameLst>
                                      </p:cBhvr>
                                      <p:to>
                                        <p:strVal val="visible"/>
                                      </p:to>
                                    </p:set>
                                    <p:animEffect transition="in" filter="fade">
                                      <p:cBhvr>
                                        <p:cTn id="116" dur="500"/>
                                        <p:tgtEl>
                                          <p:spTgt spid="134"/>
                                        </p:tgtEl>
                                      </p:cBhvr>
                                    </p:animEffect>
                                  </p:childTnLst>
                                </p:cTn>
                              </p:par>
                            </p:childTnLst>
                          </p:cTn>
                        </p:par>
                        <p:par>
                          <p:cTn id="117" fill="hold">
                            <p:stCondLst>
                              <p:cond delay="5500"/>
                            </p:stCondLst>
                            <p:childTnLst>
                              <p:par>
                                <p:cTn id="118" presetID="22" presetClass="entr" presetSubtype="4" fill="hold"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down)">
                                      <p:cBhvr>
                                        <p:cTn id="120" dur="500"/>
                                        <p:tgtEl>
                                          <p:spTgt spid="56"/>
                                        </p:tgtEl>
                                      </p:cBhvr>
                                    </p:animEffect>
                                  </p:childTnLst>
                                </p:cTn>
                              </p:par>
                            </p:childTnLst>
                          </p:cTn>
                        </p:par>
                        <p:par>
                          <p:cTn id="121" fill="hold">
                            <p:stCondLst>
                              <p:cond delay="6000"/>
                            </p:stCondLst>
                            <p:childTnLst>
                              <p:par>
                                <p:cTn id="122" presetID="10" presetClass="entr" presetSubtype="0" fill="hold" grpId="0" nodeType="afterEffect">
                                  <p:stCondLst>
                                    <p:cond delay="0"/>
                                  </p:stCondLst>
                                  <p:childTnLst>
                                    <p:set>
                                      <p:cBhvr>
                                        <p:cTn id="123" dur="1" fill="hold">
                                          <p:stCondLst>
                                            <p:cond delay="0"/>
                                          </p:stCondLst>
                                        </p:cTn>
                                        <p:tgtEl>
                                          <p:spTgt spid="125"/>
                                        </p:tgtEl>
                                        <p:attrNameLst>
                                          <p:attrName>style.visibility</p:attrName>
                                        </p:attrNameLst>
                                      </p:cBhvr>
                                      <p:to>
                                        <p:strVal val="visible"/>
                                      </p:to>
                                    </p:set>
                                    <p:animEffect transition="in" filter="fade">
                                      <p:cBhvr>
                                        <p:cTn id="124" dur="500"/>
                                        <p:tgtEl>
                                          <p:spTgt spid="12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childTnLst>
                          </p:cTn>
                        </p:par>
                        <p:par>
                          <p:cTn id="128" fill="hold">
                            <p:stCondLst>
                              <p:cond delay="6500"/>
                            </p:stCondLst>
                            <p:childTnLst>
                              <p:par>
                                <p:cTn id="129" presetID="53" presetClass="entr" presetSubtype="16" fill="hold" grpId="0" nodeType="afterEffect">
                                  <p:stCondLst>
                                    <p:cond delay="0"/>
                                  </p:stCondLst>
                                  <p:childTnLst>
                                    <p:set>
                                      <p:cBhvr>
                                        <p:cTn id="130" dur="1" fill="hold">
                                          <p:stCondLst>
                                            <p:cond delay="0"/>
                                          </p:stCondLst>
                                        </p:cTn>
                                        <p:tgtEl>
                                          <p:spTgt spid="118"/>
                                        </p:tgtEl>
                                        <p:attrNameLst>
                                          <p:attrName>style.visibility</p:attrName>
                                        </p:attrNameLst>
                                      </p:cBhvr>
                                      <p:to>
                                        <p:strVal val="visible"/>
                                      </p:to>
                                    </p:set>
                                    <p:anim calcmode="lin" valueType="num">
                                      <p:cBhvr>
                                        <p:cTn id="131" dur="500" fill="hold"/>
                                        <p:tgtEl>
                                          <p:spTgt spid="118"/>
                                        </p:tgtEl>
                                        <p:attrNameLst>
                                          <p:attrName>ppt_w</p:attrName>
                                        </p:attrNameLst>
                                      </p:cBhvr>
                                      <p:tavLst>
                                        <p:tav tm="0">
                                          <p:val>
                                            <p:fltVal val="0"/>
                                          </p:val>
                                        </p:tav>
                                        <p:tav tm="100000">
                                          <p:val>
                                            <p:strVal val="#ppt_w"/>
                                          </p:val>
                                        </p:tav>
                                      </p:tavLst>
                                    </p:anim>
                                    <p:anim calcmode="lin" valueType="num">
                                      <p:cBhvr>
                                        <p:cTn id="132" dur="500" fill="hold"/>
                                        <p:tgtEl>
                                          <p:spTgt spid="118"/>
                                        </p:tgtEl>
                                        <p:attrNameLst>
                                          <p:attrName>ppt_h</p:attrName>
                                        </p:attrNameLst>
                                      </p:cBhvr>
                                      <p:tavLst>
                                        <p:tav tm="0">
                                          <p:val>
                                            <p:fltVal val="0"/>
                                          </p:val>
                                        </p:tav>
                                        <p:tav tm="100000">
                                          <p:val>
                                            <p:strVal val="#ppt_h"/>
                                          </p:val>
                                        </p:tav>
                                      </p:tavLst>
                                    </p:anim>
                                    <p:animEffect transition="in" filter="fade">
                                      <p:cBhvr>
                                        <p:cTn id="133" dur="500"/>
                                        <p:tgtEl>
                                          <p:spTgt spid="11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33"/>
                                        </p:tgtEl>
                                        <p:attrNameLst>
                                          <p:attrName>style.visibility</p:attrName>
                                        </p:attrNameLst>
                                      </p:cBhvr>
                                      <p:to>
                                        <p:strVal val="visible"/>
                                      </p:to>
                                    </p:set>
                                    <p:animEffect transition="in" filter="fade">
                                      <p:cBhvr>
                                        <p:cTn id="136" dur="500"/>
                                        <p:tgtEl>
                                          <p:spTgt spid="133"/>
                                        </p:tgtEl>
                                      </p:cBhvr>
                                    </p:animEffect>
                                  </p:childTnLst>
                                </p:cTn>
                              </p:par>
                            </p:childTnLst>
                          </p:cTn>
                        </p:par>
                        <p:par>
                          <p:cTn id="137" fill="hold">
                            <p:stCondLst>
                              <p:cond delay="7000"/>
                            </p:stCondLst>
                            <p:childTnLst>
                              <p:par>
                                <p:cTn id="138" presetID="22" presetClass="entr" presetSubtype="4" fill="hold" nodeType="after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wipe(down)">
                                      <p:cBhvr>
                                        <p:cTn id="140" dur="500"/>
                                        <p:tgtEl>
                                          <p:spTgt spid="68"/>
                                        </p:tgtEl>
                                      </p:cBhvr>
                                    </p:animEffect>
                                  </p:childTnLst>
                                </p:cTn>
                              </p:par>
                            </p:childTnLst>
                          </p:cTn>
                        </p:par>
                        <p:par>
                          <p:cTn id="141" fill="hold">
                            <p:stCondLst>
                              <p:cond delay="7500"/>
                            </p:stCondLst>
                            <p:childTnLst>
                              <p:par>
                                <p:cTn id="142" presetID="10" presetClass="entr" presetSubtype="0" fill="hold" grpId="0" nodeType="afterEffect">
                                  <p:stCondLst>
                                    <p:cond delay="0"/>
                                  </p:stCondLst>
                                  <p:childTnLst>
                                    <p:set>
                                      <p:cBhvr>
                                        <p:cTn id="143" dur="1" fill="hold">
                                          <p:stCondLst>
                                            <p:cond delay="0"/>
                                          </p:stCondLst>
                                        </p:cTn>
                                        <p:tgtEl>
                                          <p:spTgt spid="126"/>
                                        </p:tgtEl>
                                        <p:attrNameLst>
                                          <p:attrName>style.visibility</p:attrName>
                                        </p:attrNameLst>
                                      </p:cBhvr>
                                      <p:to>
                                        <p:strVal val="visible"/>
                                      </p:to>
                                    </p:set>
                                    <p:animEffect transition="in" filter="fade">
                                      <p:cBhvr>
                                        <p:cTn id="144" dur="500"/>
                                        <p:tgtEl>
                                          <p:spTgt spid="126"/>
                                        </p:tgtEl>
                                      </p:cBhvr>
                                    </p:animEffect>
                                  </p:childTnLst>
                                </p:cTn>
                              </p:par>
                            </p:childTnLst>
                          </p:cTn>
                        </p:par>
                        <p:par>
                          <p:cTn id="145" fill="hold">
                            <p:stCondLst>
                              <p:cond delay="8000"/>
                            </p:stCondLst>
                            <p:childTnLst>
                              <p:par>
                                <p:cTn id="146" presetID="53" presetClass="entr" presetSubtype="16" fill="hold" grpId="0" nodeType="afterEffect">
                                  <p:stCondLst>
                                    <p:cond delay="0"/>
                                  </p:stCondLst>
                                  <p:childTnLst>
                                    <p:set>
                                      <p:cBhvr>
                                        <p:cTn id="147" dur="1" fill="hold">
                                          <p:stCondLst>
                                            <p:cond delay="0"/>
                                          </p:stCondLst>
                                        </p:cTn>
                                        <p:tgtEl>
                                          <p:spTgt spid="119"/>
                                        </p:tgtEl>
                                        <p:attrNameLst>
                                          <p:attrName>style.visibility</p:attrName>
                                        </p:attrNameLst>
                                      </p:cBhvr>
                                      <p:to>
                                        <p:strVal val="visible"/>
                                      </p:to>
                                    </p:set>
                                    <p:anim calcmode="lin" valueType="num">
                                      <p:cBhvr>
                                        <p:cTn id="148" dur="500" fill="hold"/>
                                        <p:tgtEl>
                                          <p:spTgt spid="119"/>
                                        </p:tgtEl>
                                        <p:attrNameLst>
                                          <p:attrName>ppt_w</p:attrName>
                                        </p:attrNameLst>
                                      </p:cBhvr>
                                      <p:tavLst>
                                        <p:tav tm="0">
                                          <p:val>
                                            <p:fltVal val="0"/>
                                          </p:val>
                                        </p:tav>
                                        <p:tav tm="100000">
                                          <p:val>
                                            <p:strVal val="#ppt_w"/>
                                          </p:val>
                                        </p:tav>
                                      </p:tavLst>
                                    </p:anim>
                                    <p:anim calcmode="lin" valueType="num">
                                      <p:cBhvr>
                                        <p:cTn id="149" dur="500" fill="hold"/>
                                        <p:tgtEl>
                                          <p:spTgt spid="119"/>
                                        </p:tgtEl>
                                        <p:attrNameLst>
                                          <p:attrName>ppt_h</p:attrName>
                                        </p:attrNameLst>
                                      </p:cBhvr>
                                      <p:tavLst>
                                        <p:tav tm="0">
                                          <p:val>
                                            <p:fltVal val="0"/>
                                          </p:val>
                                        </p:tav>
                                        <p:tav tm="100000">
                                          <p:val>
                                            <p:strVal val="#ppt_h"/>
                                          </p:val>
                                        </p:tav>
                                      </p:tavLst>
                                    </p:anim>
                                    <p:animEffect transition="in" filter="fade">
                                      <p:cBhvr>
                                        <p:cTn id="150" dur="500"/>
                                        <p:tgtEl>
                                          <p:spTgt spid="11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32"/>
                                        </p:tgtEl>
                                        <p:attrNameLst>
                                          <p:attrName>style.visibility</p:attrName>
                                        </p:attrNameLst>
                                      </p:cBhvr>
                                      <p:to>
                                        <p:strVal val="visible"/>
                                      </p:to>
                                    </p:set>
                                    <p:animEffect transition="in" filter="fade">
                                      <p:cBhvr>
                                        <p:cTn id="153" dur="500"/>
                                        <p:tgtEl>
                                          <p:spTgt spid="132"/>
                                        </p:tgtEl>
                                      </p:cBhvr>
                                    </p:animEffect>
                                  </p:childTnLst>
                                </p:cTn>
                              </p:par>
                            </p:childTnLst>
                          </p:cTn>
                        </p:par>
                        <p:par>
                          <p:cTn id="154" fill="hold">
                            <p:stCondLst>
                              <p:cond delay="8500"/>
                            </p:stCondLst>
                            <p:childTnLst>
                              <p:par>
                                <p:cTn id="155" presetID="22" presetClass="entr" presetSubtype="4" fill="hold" nodeType="afterEffect">
                                  <p:stCondLst>
                                    <p:cond delay="0"/>
                                  </p:stCondLst>
                                  <p:childTnLst>
                                    <p:set>
                                      <p:cBhvr>
                                        <p:cTn id="156" dur="1" fill="hold">
                                          <p:stCondLst>
                                            <p:cond delay="0"/>
                                          </p:stCondLst>
                                        </p:cTn>
                                        <p:tgtEl>
                                          <p:spTgt spid="81"/>
                                        </p:tgtEl>
                                        <p:attrNameLst>
                                          <p:attrName>style.visibility</p:attrName>
                                        </p:attrNameLst>
                                      </p:cBhvr>
                                      <p:to>
                                        <p:strVal val="visible"/>
                                      </p:to>
                                    </p:set>
                                    <p:animEffect transition="in" filter="wipe(down)">
                                      <p:cBhvr>
                                        <p:cTn id="157" dur="500"/>
                                        <p:tgtEl>
                                          <p:spTgt spid="81"/>
                                        </p:tgtEl>
                                      </p:cBhvr>
                                    </p:animEffect>
                                  </p:childTnLst>
                                </p:cTn>
                              </p:par>
                            </p:childTnLst>
                          </p:cTn>
                        </p:par>
                        <p:par>
                          <p:cTn id="158" fill="hold">
                            <p:stCondLst>
                              <p:cond delay="9000"/>
                            </p:stCondLst>
                            <p:childTnLst>
                              <p:par>
                                <p:cTn id="159" presetID="10" presetClass="entr" presetSubtype="0" fill="hold" grpId="0" nodeType="afterEffect">
                                  <p:stCondLst>
                                    <p:cond delay="0"/>
                                  </p:stCondLst>
                                  <p:childTnLst>
                                    <p:set>
                                      <p:cBhvr>
                                        <p:cTn id="160" dur="1" fill="hold">
                                          <p:stCondLst>
                                            <p:cond delay="0"/>
                                          </p:stCondLst>
                                        </p:cTn>
                                        <p:tgtEl>
                                          <p:spTgt spid="128"/>
                                        </p:tgtEl>
                                        <p:attrNameLst>
                                          <p:attrName>style.visibility</p:attrName>
                                        </p:attrNameLst>
                                      </p:cBhvr>
                                      <p:to>
                                        <p:strVal val="visible"/>
                                      </p:to>
                                    </p:set>
                                    <p:animEffect transition="in" filter="fade">
                                      <p:cBhvr>
                                        <p:cTn id="161" dur="500"/>
                                        <p:tgtEl>
                                          <p:spTgt spid="12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80"/>
                                        </p:tgtEl>
                                        <p:attrNameLst>
                                          <p:attrName>style.visibility</p:attrName>
                                        </p:attrNameLst>
                                      </p:cBhvr>
                                      <p:to>
                                        <p:strVal val="visible"/>
                                      </p:to>
                                    </p:set>
                                    <p:animEffect transition="in" filter="fade">
                                      <p:cBhvr>
                                        <p:cTn id="164" dur="500"/>
                                        <p:tgtEl>
                                          <p:spTgt spid="80"/>
                                        </p:tgtEl>
                                      </p:cBhvr>
                                    </p:animEffect>
                                  </p:childTnLst>
                                </p:cTn>
                              </p:par>
                            </p:childTnLst>
                          </p:cTn>
                        </p:par>
                        <p:par>
                          <p:cTn id="165" fill="hold">
                            <p:stCondLst>
                              <p:cond delay="9500"/>
                            </p:stCondLst>
                            <p:childTnLst>
                              <p:par>
                                <p:cTn id="166" presetID="53" presetClass="entr" presetSubtype="16" fill="hold" grpId="0" nodeType="afterEffect">
                                  <p:stCondLst>
                                    <p:cond delay="0"/>
                                  </p:stCondLst>
                                  <p:childTnLst>
                                    <p:set>
                                      <p:cBhvr>
                                        <p:cTn id="167" dur="1" fill="hold">
                                          <p:stCondLst>
                                            <p:cond delay="0"/>
                                          </p:stCondLst>
                                        </p:cTn>
                                        <p:tgtEl>
                                          <p:spTgt spid="120"/>
                                        </p:tgtEl>
                                        <p:attrNameLst>
                                          <p:attrName>style.visibility</p:attrName>
                                        </p:attrNameLst>
                                      </p:cBhvr>
                                      <p:to>
                                        <p:strVal val="visible"/>
                                      </p:to>
                                    </p:set>
                                    <p:anim calcmode="lin" valueType="num">
                                      <p:cBhvr>
                                        <p:cTn id="168" dur="500" fill="hold"/>
                                        <p:tgtEl>
                                          <p:spTgt spid="120"/>
                                        </p:tgtEl>
                                        <p:attrNameLst>
                                          <p:attrName>ppt_w</p:attrName>
                                        </p:attrNameLst>
                                      </p:cBhvr>
                                      <p:tavLst>
                                        <p:tav tm="0">
                                          <p:val>
                                            <p:fltVal val="0"/>
                                          </p:val>
                                        </p:tav>
                                        <p:tav tm="100000">
                                          <p:val>
                                            <p:strVal val="#ppt_w"/>
                                          </p:val>
                                        </p:tav>
                                      </p:tavLst>
                                    </p:anim>
                                    <p:anim calcmode="lin" valueType="num">
                                      <p:cBhvr>
                                        <p:cTn id="169" dur="500" fill="hold"/>
                                        <p:tgtEl>
                                          <p:spTgt spid="120"/>
                                        </p:tgtEl>
                                        <p:attrNameLst>
                                          <p:attrName>ppt_h</p:attrName>
                                        </p:attrNameLst>
                                      </p:cBhvr>
                                      <p:tavLst>
                                        <p:tav tm="0">
                                          <p:val>
                                            <p:fltVal val="0"/>
                                          </p:val>
                                        </p:tav>
                                        <p:tav tm="100000">
                                          <p:val>
                                            <p:strVal val="#ppt_h"/>
                                          </p:val>
                                        </p:tav>
                                      </p:tavLst>
                                    </p:anim>
                                    <p:animEffect transition="in" filter="fade">
                                      <p:cBhvr>
                                        <p:cTn id="170" dur="500"/>
                                        <p:tgtEl>
                                          <p:spTgt spid="12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31"/>
                                        </p:tgtEl>
                                        <p:attrNameLst>
                                          <p:attrName>style.visibility</p:attrName>
                                        </p:attrNameLst>
                                      </p:cBhvr>
                                      <p:to>
                                        <p:strVal val="visible"/>
                                      </p:to>
                                    </p:set>
                                    <p:animEffect transition="in" filter="fade">
                                      <p:cBhvr>
                                        <p:cTn id="173" dur="500"/>
                                        <p:tgtEl>
                                          <p:spTgt spid="131"/>
                                        </p:tgtEl>
                                      </p:cBhvr>
                                    </p:animEffect>
                                  </p:childTnLst>
                                </p:cTn>
                              </p:par>
                            </p:childTnLst>
                          </p:cTn>
                        </p:par>
                        <p:par>
                          <p:cTn id="174" fill="hold">
                            <p:stCondLst>
                              <p:cond delay="10000"/>
                            </p:stCondLst>
                            <p:childTnLst>
                              <p:par>
                                <p:cTn id="175" presetID="22" presetClass="entr" presetSubtype="4" fill="hold" nodeType="afterEffect">
                                  <p:stCondLst>
                                    <p:cond delay="0"/>
                                  </p:stCondLst>
                                  <p:childTnLst>
                                    <p:set>
                                      <p:cBhvr>
                                        <p:cTn id="176" dur="1" fill="hold">
                                          <p:stCondLst>
                                            <p:cond delay="0"/>
                                          </p:stCondLst>
                                        </p:cTn>
                                        <p:tgtEl>
                                          <p:spTgt spid="94"/>
                                        </p:tgtEl>
                                        <p:attrNameLst>
                                          <p:attrName>style.visibility</p:attrName>
                                        </p:attrNameLst>
                                      </p:cBhvr>
                                      <p:to>
                                        <p:strVal val="visible"/>
                                      </p:to>
                                    </p:set>
                                    <p:animEffect transition="in" filter="wipe(down)">
                                      <p:cBhvr>
                                        <p:cTn id="177" dur="500"/>
                                        <p:tgtEl>
                                          <p:spTgt spid="94"/>
                                        </p:tgtEl>
                                      </p:cBhvr>
                                    </p:animEffect>
                                  </p:childTnLst>
                                </p:cTn>
                              </p:par>
                            </p:childTnLst>
                          </p:cTn>
                        </p:par>
                        <p:par>
                          <p:cTn id="178" fill="hold">
                            <p:stCondLst>
                              <p:cond delay="10500"/>
                            </p:stCondLst>
                            <p:childTnLst>
                              <p:par>
                                <p:cTn id="179" presetID="10" presetClass="entr" presetSubtype="0" fill="hold" grpId="0" nodeType="afterEffect">
                                  <p:stCondLst>
                                    <p:cond delay="0"/>
                                  </p:stCondLst>
                                  <p:childTnLst>
                                    <p:set>
                                      <p:cBhvr>
                                        <p:cTn id="180" dur="1" fill="hold">
                                          <p:stCondLst>
                                            <p:cond delay="0"/>
                                          </p:stCondLst>
                                        </p:cTn>
                                        <p:tgtEl>
                                          <p:spTgt spid="127"/>
                                        </p:tgtEl>
                                        <p:attrNameLst>
                                          <p:attrName>style.visibility</p:attrName>
                                        </p:attrNameLst>
                                      </p:cBhvr>
                                      <p:to>
                                        <p:strVal val="visible"/>
                                      </p:to>
                                    </p:set>
                                    <p:animEffect transition="in" filter="fade">
                                      <p:cBhvr>
                                        <p:cTn id="181" dur="500"/>
                                        <p:tgtEl>
                                          <p:spTgt spid="12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93"/>
                                        </p:tgtEl>
                                        <p:attrNameLst>
                                          <p:attrName>style.visibility</p:attrName>
                                        </p:attrNameLst>
                                      </p:cBhvr>
                                      <p:to>
                                        <p:strVal val="visible"/>
                                      </p:to>
                                    </p:set>
                                    <p:animEffect transition="in" filter="fade">
                                      <p:cBhvr>
                                        <p:cTn id="184" dur="500"/>
                                        <p:tgtEl>
                                          <p:spTgt spid="93"/>
                                        </p:tgtEl>
                                      </p:cBhvr>
                                    </p:animEffect>
                                  </p:childTnLst>
                                </p:cTn>
                              </p:par>
                            </p:childTnLst>
                          </p:cTn>
                        </p:par>
                        <p:par>
                          <p:cTn id="185" fill="hold">
                            <p:stCondLst>
                              <p:cond delay="11000"/>
                            </p:stCondLst>
                            <p:childTnLst>
                              <p:par>
                                <p:cTn id="186" presetID="53" presetClass="entr" presetSubtype="16" fill="hold" grpId="0" nodeType="afterEffect">
                                  <p:stCondLst>
                                    <p:cond delay="0"/>
                                  </p:stCondLst>
                                  <p:childTnLst>
                                    <p:set>
                                      <p:cBhvr>
                                        <p:cTn id="187" dur="1" fill="hold">
                                          <p:stCondLst>
                                            <p:cond delay="0"/>
                                          </p:stCondLst>
                                        </p:cTn>
                                        <p:tgtEl>
                                          <p:spTgt spid="121"/>
                                        </p:tgtEl>
                                        <p:attrNameLst>
                                          <p:attrName>style.visibility</p:attrName>
                                        </p:attrNameLst>
                                      </p:cBhvr>
                                      <p:to>
                                        <p:strVal val="visible"/>
                                      </p:to>
                                    </p:set>
                                    <p:anim calcmode="lin" valueType="num">
                                      <p:cBhvr>
                                        <p:cTn id="188" dur="500" fill="hold"/>
                                        <p:tgtEl>
                                          <p:spTgt spid="121"/>
                                        </p:tgtEl>
                                        <p:attrNameLst>
                                          <p:attrName>ppt_w</p:attrName>
                                        </p:attrNameLst>
                                      </p:cBhvr>
                                      <p:tavLst>
                                        <p:tav tm="0">
                                          <p:val>
                                            <p:fltVal val="0"/>
                                          </p:val>
                                        </p:tav>
                                        <p:tav tm="100000">
                                          <p:val>
                                            <p:strVal val="#ppt_w"/>
                                          </p:val>
                                        </p:tav>
                                      </p:tavLst>
                                    </p:anim>
                                    <p:anim calcmode="lin" valueType="num">
                                      <p:cBhvr>
                                        <p:cTn id="189" dur="500" fill="hold"/>
                                        <p:tgtEl>
                                          <p:spTgt spid="121"/>
                                        </p:tgtEl>
                                        <p:attrNameLst>
                                          <p:attrName>ppt_h</p:attrName>
                                        </p:attrNameLst>
                                      </p:cBhvr>
                                      <p:tavLst>
                                        <p:tav tm="0">
                                          <p:val>
                                            <p:fltVal val="0"/>
                                          </p:val>
                                        </p:tav>
                                        <p:tav tm="100000">
                                          <p:val>
                                            <p:strVal val="#ppt_h"/>
                                          </p:val>
                                        </p:tav>
                                      </p:tavLst>
                                    </p:anim>
                                    <p:animEffect transition="in" filter="fade">
                                      <p:cBhvr>
                                        <p:cTn id="190" dur="500"/>
                                        <p:tgtEl>
                                          <p:spTgt spid="121"/>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130"/>
                                        </p:tgtEl>
                                        <p:attrNameLst>
                                          <p:attrName>style.visibility</p:attrName>
                                        </p:attrNameLst>
                                      </p:cBhvr>
                                      <p:to>
                                        <p:strVal val="visible"/>
                                      </p:to>
                                    </p:set>
                                    <p:animEffect transition="in" filter="wipe(down)">
                                      <p:cBhvr>
                                        <p:cTn id="193" dur="500"/>
                                        <p:tgtEl>
                                          <p:spTgt spid="130"/>
                                        </p:tgtEl>
                                      </p:cBhvr>
                                    </p:animEffect>
                                  </p:childTnLst>
                                </p:cTn>
                              </p:par>
                            </p:childTnLst>
                          </p:cTn>
                        </p:par>
                        <p:par>
                          <p:cTn id="194" fill="hold">
                            <p:stCondLst>
                              <p:cond delay="11500"/>
                            </p:stCondLst>
                            <p:childTnLst>
                              <p:par>
                                <p:cTn id="195" presetID="22" presetClass="entr" presetSubtype="4" fill="hold" nodeType="afterEffect">
                                  <p:stCondLst>
                                    <p:cond delay="0"/>
                                  </p:stCondLst>
                                  <p:childTnLst>
                                    <p:set>
                                      <p:cBhvr>
                                        <p:cTn id="196" dur="1" fill="hold">
                                          <p:stCondLst>
                                            <p:cond delay="0"/>
                                          </p:stCondLst>
                                        </p:cTn>
                                        <p:tgtEl>
                                          <p:spTgt spid="107"/>
                                        </p:tgtEl>
                                        <p:attrNameLst>
                                          <p:attrName>style.visibility</p:attrName>
                                        </p:attrNameLst>
                                      </p:cBhvr>
                                      <p:to>
                                        <p:strVal val="visible"/>
                                      </p:to>
                                    </p:set>
                                    <p:animEffect transition="in" filter="wipe(down)">
                                      <p:cBhvr>
                                        <p:cTn id="197" dur="500"/>
                                        <p:tgtEl>
                                          <p:spTgt spid="107"/>
                                        </p:tgtEl>
                                      </p:cBhvr>
                                    </p:animEffect>
                                  </p:childTnLst>
                                </p:cTn>
                              </p:par>
                            </p:childTnLst>
                          </p:cTn>
                        </p:par>
                        <p:par>
                          <p:cTn id="198" fill="hold">
                            <p:stCondLst>
                              <p:cond delay="12000"/>
                            </p:stCondLst>
                            <p:childTnLst>
                              <p:par>
                                <p:cTn id="199" presetID="10" presetClass="entr" presetSubtype="0" fill="hold" grpId="0" nodeType="afterEffect">
                                  <p:stCondLst>
                                    <p:cond delay="0"/>
                                  </p:stCondLst>
                                  <p:childTnLst>
                                    <p:set>
                                      <p:cBhvr>
                                        <p:cTn id="200" dur="1" fill="hold">
                                          <p:stCondLst>
                                            <p:cond delay="0"/>
                                          </p:stCondLst>
                                        </p:cTn>
                                        <p:tgtEl>
                                          <p:spTgt spid="129"/>
                                        </p:tgtEl>
                                        <p:attrNameLst>
                                          <p:attrName>style.visibility</p:attrName>
                                        </p:attrNameLst>
                                      </p:cBhvr>
                                      <p:to>
                                        <p:strVal val="visible"/>
                                      </p:to>
                                    </p:set>
                                    <p:animEffect transition="in" filter="fade">
                                      <p:cBhvr>
                                        <p:cTn id="201" dur="500"/>
                                        <p:tgtEl>
                                          <p:spTgt spid="129"/>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06"/>
                                        </p:tgtEl>
                                        <p:attrNameLst>
                                          <p:attrName>style.visibility</p:attrName>
                                        </p:attrNameLst>
                                      </p:cBhvr>
                                      <p:to>
                                        <p:strVal val="visible"/>
                                      </p:to>
                                    </p:set>
                                    <p:animEffect transition="in" filter="fade">
                                      <p:cBhvr>
                                        <p:cTn id="204" dur="500"/>
                                        <p:tgtEl>
                                          <p:spTgt spid="106"/>
                                        </p:tgtEl>
                                      </p:cBhvr>
                                    </p:animEffect>
                                  </p:childTnLst>
                                </p:cTn>
                              </p:par>
                              <p:par>
                                <p:cTn id="205" presetID="14" presetClass="entr" presetSubtype="10" fill="hold" grpId="0" nodeType="withEffect">
                                  <p:stCondLst>
                                    <p:cond delay="1750"/>
                                  </p:stCondLst>
                                  <p:childTnLst>
                                    <p:set>
                                      <p:cBhvr>
                                        <p:cTn id="206" dur="1" fill="hold">
                                          <p:stCondLst>
                                            <p:cond delay="0"/>
                                          </p:stCondLst>
                                        </p:cTn>
                                        <p:tgtEl>
                                          <p:spTgt spid="138"/>
                                        </p:tgtEl>
                                        <p:attrNameLst>
                                          <p:attrName>style.visibility</p:attrName>
                                        </p:attrNameLst>
                                      </p:cBhvr>
                                      <p:to>
                                        <p:strVal val="visible"/>
                                      </p:to>
                                    </p:set>
                                    <p:animEffect transition="in" filter="randombar(horizontal)">
                                      <p:cBhvr>
                                        <p:cTn id="207" dur="400"/>
                                        <p:tgtEl>
                                          <p:spTgt spid="138"/>
                                        </p:tgtEl>
                                      </p:cBhvr>
                                    </p:animEffect>
                                  </p:childTnLst>
                                </p:cTn>
                              </p:par>
                              <p:par>
                                <p:cTn id="208" presetID="14" presetClass="entr" presetSubtype="10" fill="hold" grpId="0" nodeType="withEffect">
                                  <p:stCondLst>
                                    <p:cond delay="1750"/>
                                  </p:stCondLst>
                                  <p:childTnLst>
                                    <p:set>
                                      <p:cBhvr>
                                        <p:cTn id="209" dur="1" fill="hold">
                                          <p:stCondLst>
                                            <p:cond delay="0"/>
                                          </p:stCondLst>
                                        </p:cTn>
                                        <p:tgtEl>
                                          <p:spTgt spid="139"/>
                                        </p:tgtEl>
                                        <p:attrNameLst>
                                          <p:attrName>style.visibility</p:attrName>
                                        </p:attrNameLst>
                                      </p:cBhvr>
                                      <p:to>
                                        <p:strVal val="visible"/>
                                      </p:to>
                                    </p:set>
                                    <p:animEffect transition="in" filter="randombar(horizontal)">
                                      <p:cBhvr>
                                        <p:cTn id="210" dur="400"/>
                                        <p:tgtEl>
                                          <p:spTgt spid="139"/>
                                        </p:tgtEl>
                                      </p:cBhvr>
                                    </p:animEffect>
                                  </p:childTnLst>
                                </p:cTn>
                              </p:par>
                              <p:par>
                                <p:cTn id="211" presetID="14" presetClass="entr" presetSubtype="10" fill="hold" grpId="0" nodeType="withEffect">
                                  <p:stCondLst>
                                    <p:cond delay="3250"/>
                                  </p:stCondLst>
                                  <p:childTnLst>
                                    <p:set>
                                      <p:cBhvr>
                                        <p:cTn id="212" dur="1" fill="hold">
                                          <p:stCondLst>
                                            <p:cond delay="0"/>
                                          </p:stCondLst>
                                        </p:cTn>
                                        <p:tgtEl>
                                          <p:spTgt spid="140"/>
                                        </p:tgtEl>
                                        <p:attrNameLst>
                                          <p:attrName>style.visibility</p:attrName>
                                        </p:attrNameLst>
                                      </p:cBhvr>
                                      <p:to>
                                        <p:strVal val="visible"/>
                                      </p:to>
                                    </p:set>
                                    <p:animEffect transition="in" filter="randombar(horizontal)">
                                      <p:cBhvr>
                                        <p:cTn id="213" dur="400"/>
                                        <p:tgtEl>
                                          <p:spTgt spid="140"/>
                                        </p:tgtEl>
                                      </p:cBhvr>
                                    </p:animEffect>
                                  </p:childTnLst>
                                </p:cTn>
                              </p:par>
                              <p:par>
                                <p:cTn id="214" presetID="14" presetClass="entr" presetSubtype="10" fill="hold" grpId="0" nodeType="withEffect">
                                  <p:stCondLst>
                                    <p:cond delay="3250"/>
                                  </p:stCondLst>
                                  <p:childTnLst>
                                    <p:set>
                                      <p:cBhvr>
                                        <p:cTn id="215" dur="1" fill="hold">
                                          <p:stCondLst>
                                            <p:cond delay="0"/>
                                          </p:stCondLst>
                                        </p:cTn>
                                        <p:tgtEl>
                                          <p:spTgt spid="141"/>
                                        </p:tgtEl>
                                        <p:attrNameLst>
                                          <p:attrName>style.visibility</p:attrName>
                                        </p:attrNameLst>
                                      </p:cBhvr>
                                      <p:to>
                                        <p:strVal val="visible"/>
                                      </p:to>
                                    </p:set>
                                    <p:animEffect transition="in" filter="randombar(horizontal)">
                                      <p:cBhvr>
                                        <p:cTn id="216" dur="4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9" grpId="0" bldLvl="0" animBg="1"/>
      <p:bldP spid="42" grpId="0" bldLvl="0" animBg="1"/>
      <p:bldP spid="55" grpId="0" bldLvl="0" animBg="1"/>
      <p:bldP spid="80" grpId="0" bldLvl="0" animBg="1"/>
      <p:bldP spid="93" grpId="0" bldLvl="0" animBg="1"/>
      <p:bldP spid="106" grpId="0" bldLvl="0" animBg="1"/>
      <p:bldP spid="114" grpId="0" bldLvl="0" animBg="1"/>
      <p:bldP spid="115" grpId="0" bldLvl="0" animBg="1"/>
      <p:bldP spid="116" grpId="0" bldLvl="0" animBg="1"/>
      <p:bldP spid="117" grpId="0" bldLvl="0" animBg="1"/>
      <p:bldP spid="118" grpId="0" bldLvl="0" animBg="1"/>
      <p:bldP spid="119" grpId="0" bldLvl="0" animBg="1"/>
      <p:bldP spid="120" grpId="0" bldLvl="0" animBg="1"/>
      <p:bldP spid="121" grpId="0" bldLvl="0" animBg="1"/>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88" name="组合 187"/>
          <p:cNvGrpSpPr/>
          <p:nvPr/>
        </p:nvGrpSpPr>
        <p:grpSpPr>
          <a:xfrm>
            <a:off x="0" y="1"/>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flipH="1" flipV="1">
            <a:off x="0" y="4925030"/>
            <a:ext cx="12203574" cy="1932970"/>
            <a:chOff x="0" y="1"/>
            <a:chExt cx="12203574" cy="1932970"/>
          </a:xfrm>
          <a:solidFill>
            <a:srgbClr val="B2313D"/>
          </a:solidFill>
        </p:grpSpPr>
        <p:sp>
          <p:nvSpPr>
            <p:cNvPr id="192"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直角三角形 192"/>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a:spLocks noChangeArrowheads="1"/>
          </p:cNvSpPr>
          <p:nvPr/>
        </p:nvSpPr>
        <p:spPr bwMode="auto">
          <a:xfrm>
            <a:off x="5102838" y="2921817"/>
            <a:ext cx="50596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4800" b="1" dirty="0">
                <a:solidFill>
                  <a:srgbClr val="000000"/>
                </a:solidFill>
                <a:latin typeface="微软雅黑" panose="020B0503020204020204" charset="-122"/>
                <a:ea typeface="微软雅黑" panose="020B0503020204020204" charset="-122"/>
              </a:rPr>
              <a:t>单击此处添加名称</a:t>
            </a:r>
          </a:p>
        </p:txBody>
      </p:sp>
      <p:sp>
        <p:nvSpPr>
          <p:cNvPr id="216" name="文本框 215"/>
          <p:cNvSpPr txBox="1"/>
          <p:nvPr/>
        </p:nvSpPr>
        <p:spPr>
          <a:xfrm>
            <a:off x="4485803" y="2104726"/>
            <a:ext cx="2678910" cy="923330"/>
          </a:xfrm>
          <a:prstGeom prst="rect">
            <a:avLst/>
          </a:prstGeom>
          <a:noFill/>
        </p:spPr>
        <p:txBody>
          <a:bodyPr wrap="square" rtlCol="0">
            <a:spAutoFit/>
          </a:bodyPr>
          <a:lstStyle/>
          <a:p>
            <a:pPr algn="ctr"/>
            <a:r>
              <a:rPr lang="en-US" altLang="zh-CN" sz="5400" b="1" dirty="0"/>
              <a:t>Part</a:t>
            </a:r>
            <a:endParaRPr lang="zh-CN" altLang="en-US" sz="5400" b="1" dirty="0"/>
          </a:p>
        </p:txBody>
      </p:sp>
      <p:sp>
        <p:nvSpPr>
          <p:cNvPr id="217" name="文本框 216"/>
          <p:cNvSpPr txBox="1"/>
          <p:nvPr/>
        </p:nvSpPr>
        <p:spPr>
          <a:xfrm>
            <a:off x="6460715" y="2104726"/>
            <a:ext cx="1623580" cy="921385"/>
          </a:xfrm>
          <a:prstGeom prst="rect">
            <a:avLst/>
          </a:prstGeom>
          <a:noFill/>
        </p:spPr>
        <p:txBody>
          <a:bodyPr wrap="square" rtlCol="0">
            <a:spAutoFit/>
          </a:bodyPr>
          <a:lstStyle/>
          <a:p>
            <a:pPr algn="ctr"/>
            <a:r>
              <a:rPr lang="en-US" altLang="zh-CN" sz="5400" b="1" dirty="0"/>
              <a:t>0</a:t>
            </a:r>
            <a:r>
              <a:rPr lang="en-US" sz="5400" b="1" dirty="0"/>
              <a:t>4</a:t>
            </a:r>
          </a:p>
        </p:txBody>
      </p:sp>
      <p:grpSp>
        <p:nvGrpSpPr>
          <p:cNvPr id="195" name="组合 194"/>
          <p:cNvGrpSpPr/>
          <p:nvPr/>
        </p:nvGrpSpPr>
        <p:grpSpPr>
          <a:xfrm>
            <a:off x="5212145" y="3882144"/>
            <a:ext cx="2897360" cy="573623"/>
            <a:chOff x="4648825" y="3997665"/>
            <a:chExt cx="2897360" cy="573623"/>
          </a:xfrm>
        </p:grpSpPr>
        <p:sp>
          <p:nvSpPr>
            <p:cNvPr id="224" name="文本框 9"/>
            <p:cNvSpPr txBox="1"/>
            <p:nvPr/>
          </p:nvSpPr>
          <p:spPr>
            <a:xfrm>
              <a:off x="4648826" y="3997665"/>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5" name="文本框 9"/>
            <p:cNvSpPr txBox="1"/>
            <p:nvPr/>
          </p:nvSpPr>
          <p:spPr>
            <a:xfrm>
              <a:off x="4648825" y="4323105"/>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6" name="文本框 9"/>
            <p:cNvSpPr txBox="1"/>
            <p:nvPr/>
          </p:nvSpPr>
          <p:spPr>
            <a:xfrm>
              <a:off x="5978554" y="4000923"/>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7" name="文本框 9"/>
            <p:cNvSpPr txBox="1"/>
            <p:nvPr/>
          </p:nvSpPr>
          <p:spPr>
            <a:xfrm>
              <a:off x="5978554" y="4326813"/>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grpSp>
    </p:spTree>
  </p:cSld>
  <p:clrMapOvr>
    <a:masterClrMapping/>
  </p:clrMapOvr>
  <p:transition advTm="126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p:cTn id="7" dur="500" fill="hold"/>
                                        <p:tgtEl>
                                          <p:spTgt spid="188"/>
                                        </p:tgtEl>
                                        <p:attrNameLst>
                                          <p:attrName>ppt_w</p:attrName>
                                        </p:attrNameLst>
                                      </p:cBhvr>
                                      <p:tavLst>
                                        <p:tav tm="0">
                                          <p:val>
                                            <p:fltVal val="0"/>
                                          </p:val>
                                        </p:tav>
                                        <p:tav tm="100000">
                                          <p:val>
                                            <p:strVal val="#ppt_w"/>
                                          </p:val>
                                        </p:tav>
                                      </p:tavLst>
                                    </p:anim>
                                    <p:anim calcmode="lin" valueType="num">
                                      <p:cBhvr>
                                        <p:cTn id="8" dur="500" fill="hold"/>
                                        <p:tgtEl>
                                          <p:spTgt spid="188"/>
                                        </p:tgtEl>
                                        <p:attrNameLst>
                                          <p:attrName>ppt_h</p:attrName>
                                        </p:attrNameLst>
                                      </p:cBhvr>
                                      <p:tavLst>
                                        <p:tav tm="0">
                                          <p:val>
                                            <p:fltVal val="0"/>
                                          </p:val>
                                        </p:tav>
                                        <p:tav tm="100000">
                                          <p:val>
                                            <p:strVal val="#ppt_h"/>
                                          </p:val>
                                        </p:tav>
                                      </p:tavLst>
                                    </p:anim>
                                    <p:animEffect transition="in" filter="fade">
                                      <p:cBhvr>
                                        <p:cTn id="9" dur="500"/>
                                        <p:tgtEl>
                                          <p:spTgt spid="188"/>
                                        </p:tgtEl>
                                      </p:cBhvr>
                                    </p:animEffect>
                                  </p:childTnLst>
                                </p:cTn>
                              </p:par>
                              <p:par>
                                <p:cTn id="10" presetID="53" presetClass="entr" presetSubtype="16" fill="hold" nodeType="with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p:cTn id="12" dur="500" fill="hold"/>
                                        <p:tgtEl>
                                          <p:spTgt spid="191"/>
                                        </p:tgtEl>
                                        <p:attrNameLst>
                                          <p:attrName>ppt_w</p:attrName>
                                        </p:attrNameLst>
                                      </p:cBhvr>
                                      <p:tavLst>
                                        <p:tav tm="0">
                                          <p:val>
                                            <p:fltVal val="0"/>
                                          </p:val>
                                        </p:tav>
                                        <p:tav tm="100000">
                                          <p:val>
                                            <p:strVal val="#ppt_w"/>
                                          </p:val>
                                        </p:tav>
                                      </p:tavLst>
                                    </p:anim>
                                    <p:anim calcmode="lin" valueType="num">
                                      <p:cBhvr>
                                        <p:cTn id="13" dur="500" fill="hold"/>
                                        <p:tgtEl>
                                          <p:spTgt spid="191"/>
                                        </p:tgtEl>
                                        <p:attrNameLst>
                                          <p:attrName>ppt_h</p:attrName>
                                        </p:attrNameLst>
                                      </p:cBhvr>
                                      <p:tavLst>
                                        <p:tav tm="0">
                                          <p:val>
                                            <p:fltVal val="0"/>
                                          </p:val>
                                        </p:tav>
                                        <p:tav tm="100000">
                                          <p:val>
                                            <p:strVal val="#ppt_h"/>
                                          </p:val>
                                        </p:tav>
                                      </p:tavLst>
                                    </p:anim>
                                    <p:animEffect transition="in" filter="fade">
                                      <p:cBhvr>
                                        <p:cTn id="14" dur="500"/>
                                        <p:tgtEl>
                                          <p:spTgt spid="19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p:cTn id="17" dur="500" fill="hold"/>
                                        <p:tgtEl>
                                          <p:spTgt spid="215"/>
                                        </p:tgtEl>
                                        <p:attrNameLst>
                                          <p:attrName>ppt_w</p:attrName>
                                        </p:attrNameLst>
                                      </p:cBhvr>
                                      <p:tavLst>
                                        <p:tav tm="0">
                                          <p:val>
                                            <p:fltVal val="0"/>
                                          </p:val>
                                        </p:tav>
                                        <p:tav tm="100000">
                                          <p:val>
                                            <p:strVal val="#ppt_w"/>
                                          </p:val>
                                        </p:tav>
                                      </p:tavLst>
                                    </p:anim>
                                    <p:anim calcmode="lin" valueType="num">
                                      <p:cBhvr>
                                        <p:cTn id="18" dur="500" fill="hold"/>
                                        <p:tgtEl>
                                          <p:spTgt spid="215"/>
                                        </p:tgtEl>
                                        <p:attrNameLst>
                                          <p:attrName>ppt_h</p:attrName>
                                        </p:attrNameLst>
                                      </p:cBhvr>
                                      <p:tavLst>
                                        <p:tav tm="0">
                                          <p:val>
                                            <p:fltVal val="0"/>
                                          </p:val>
                                        </p:tav>
                                        <p:tav tm="100000">
                                          <p:val>
                                            <p:strVal val="#ppt_h"/>
                                          </p:val>
                                        </p:tav>
                                      </p:tavLst>
                                    </p:anim>
                                    <p:animEffect transition="in" filter="fade">
                                      <p:cBhvr>
                                        <p:cTn id="19" dur="500"/>
                                        <p:tgtEl>
                                          <p:spTgt spid="2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6"/>
                                        </p:tgtEl>
                                        <p:attrNameLst>
                                          <p:attrName>style.visibility</p:attrName>
                                        </p:attrNameLst>
                                      </p:cBhvr>
                                      <p:to>
                                        <p:strVal val="visible"/>
                                      </p:to>
                                    </p:set>
                                    <p:anim calcmode="lin" valueType="num">
                                      <p:cBhvr>
                                        <p:cTn id="22" dur="500" fill="hold"/>
                                        <p:tgtEl>
                                          <p:spTgt spid="216"/>
                                        </p:tgtEl>
                                        <p:attrNameLst>
                                          <p:attrName>ppt_w</p:attrName>
                                        </p:attrNameLst>
                                      </p:cBhvr>
                                      <p:tavLst>
                                        <p:tav tm="0">
                                          <p:val>
                                            <p:fltVal val="0"/>
                                          </p:val>
                                        </p:tav>
                                        <p:tav tm="100000">
                                          <p:val>
                                            <p:strVal val="#ppt_w"/>
                                          </p:val>
                                        </p:tav>
                                      </p:tavLst>
                                    </p:anim>
                                    <p:anim calcmode="lin" valueType="num">
                                      <p:cBhvr>
                                        <p:cTn id="23" dur="500" fill="hold"/>
                                        <p:tgtEl>
                                          <p:spTgt spid="216"/>
                                        </p:tgtEl>
                                        <p:attrNameLst>
                                          <p:attrName>ppt_h</p:attrName>
                                        </p:attrNameLst>
                                      </p:cBhvr>
                                      <p:tavLst>
                                        <p:tav tm="0">
                                          <p:val>
                                            <p:fltVal val="0"/>
                                          </p:val>
                                        </p:tav>
                                        <p:tav tm="100000">
                                          <p:val>
                                            <p:strVal val="#ppt_h"/>
                                          </p:val>
                                        </p:tav>
                                      </p:tavLst>
                                    </p:anim>
                                    <p:animEffect transition="in" filter="fade">
                                      <p:cBhvr>
                                        <p:cTn id="24" dur="500"/>
                                        <p:tgtEl>
                                          <p:spTgt spid="2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7"/>
                                        </p:tgtEl>
                                        <p:attrNameLst>
                                          <p:attrName>style.visibility</p:attrName>
                                        </p:attrNameLst>
                                      </p:cBhvr>
                                      <p:to>
                                        <p:strVal val="visible"/>
                                      </p:to>
                                    </p:set>
                                    <p:anim calcmode="lin" valueType="num">
                                      <p:cBhvr>
                                        <p:cTn id="27" dur="500" fill="hold"/>
                                        <p:tgtEl>
                                          <p:spTgt spid="217"/>
                                        </p:tgtEl>
                                        <p:attrNameLst>
                                          <p:attrName>ppt_w</p:attrName>
                                        </p:attrNameLst>
                                      </p:cBhvr>
                                      <p:tavLst>
                                        <p:tav tm="0">
                                          <p:val>
                                            <p:fltVal val="0"/>
                                          </p:val>
                                        </p:tav>
                                        <p:tav tm="100000">
                                          <p:val>
                                            <p:strVal val="#ppt_w"/>
                                          </p:val>
                                        </p:tav>
                                      </p:tavLst>
                                    </p:anim>
                                    <p:anim calcmode="lin" valueType="num">
                                      <p:cBhvr>
                                        <p:cTn id="28" dur="500" fill="hold"/>
                                        <p:tgtEl>
                                          <p:spTgt spid="217"/>
                                        </p:tgtEl>
                                        <p:attrNameLst>
                                          <p:attrName>ppt_h</p:attrName>
                                        </p:attrNameLst>
                                      </p:cBhvr>
                                      <p:tavLst>
                                        <p:tav tm="0">
                                          <p:val>
                                            <p:fltVal val="0"/>
                                          </p:val>
                                        </p:tav>
                                        <p:tav tm="100000">
                                          <p:val>
                                            <p:strVal val="#ppt_h"/>
                                          </p:val>
                                        </p:tav>
                                      </p:tavLst>
                                    </p:anim>
                                    <p:animEffect transition="in" filter="fade">
                                      <p:cBhvr>
                                        <p:cTn id="29" dur="500"/>
                                        <p:tgtEl>
                                          <p:spTgt spid="217"/>
                                        </p:tgtEl>
                                      </p:cBhvr>
                                    </p:animEffect>
                                  </p:childTnLst>
                                </p:cTn>
                              </p:par>
                              <p:par>
                                <p:cTn id="30" presetID="53" presetClass="entr" presetSubtype="16" fill="hold" nodeType="withEffect">
                                  <p:stCondLst>
                                    <p:cond delay="0"/>
                                  </p:stCondLst>
                                  <p:childTnLst>
                                    <p:set>
                                      <p:cBhvr>
                                        <p:cTn id="31" dur="1" fill="hold">
                                          <p:stCondLst>
                                            <p:cond delay="0"/>
                                          </p:stCondLst>
                                        </p:cTn>
                                        <p:tgtEl>
                                          <p:spTgt spid="195"/>
                                        </p:tgtEl>
                                        <p:attrNameLst>
                                          <p:attrName>style.visibility</p:attrName>
                                        </p:attrNameLst>
                                      </p:cBhvr>
                                      <p:to>
                                        <p:strVal val="visible"/>
                                      </p:to>
                                    </p:set>
                                    <p:anim calcmode="lin" valueType="num">
                                      <p:cBhvr>
                                        <p:cTn id="32" dur="500" fill="hold"/>
                                        <p:tgtEl>
                                          <p:spTgt spid="195"/>
                                        </p:tgtEl>
                                        <p:attrNameLst>
                                          <p:attrName>ppt_w</p:attrName>
                                        </p:attrNameLst>
                                      </p:cBhvr>
                                      <p:tavLst>
                                        <p:tav tm="0">
                                          <p:val>
                                            <p:fltVal val="0"/>
                                          </p:val>
                                        </p:tav>
                                        <p:tav tm="100000">
                                          <p:val>
                                            <p:strVal val="#ppt_w"/>
                                          </p:val>
                                        </p:tav>
                                      </p:tavLst>
                                    </p:anim>
                                    <p:anim calcmode="lin" valueType="num">
                                      <p:cBhvr>
                                        <p:cTn id="33" dur="500" fill="hold"/>
                                        <p:tgtEl>
                                          <p:spTgt spid="195"/>
                                        </p:tgtEl>
                                        <p:attrNameLst>
                                          <p:attrName>ppt_h</p:attrName>
                                        </p:attrNameLst>
                                      </p:cBhvr>
                                      <p:tavLst>
                                        <p:tav tm="0">
                                          <p:val>
                                            <p:fltVal val="0"/>
                                          </p:val>
                                        </p:tav>
                                        <p:tav tm="100000">
                                          <p:val>
                                            <p:strVal val="#ppt_h"/>
                                          </p:val>
                                        </p:tav>
                                      </p:tavLst>
                                    </p:anim>
                                    <p:animEffect transition="in" filter="fade">
                                      <p:cBhvr>
                                        <p:cTn id="34"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6" grpId="0"/>
      <p:bldP spid="2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297402" y="2027193"/>
            <a:ext cx="5568619" cy="1251150"/>
            <a:chOff x="2987824" y="1328290"/>
            <a:chExt cx="4176464" cy="938362"/>
          </a:xfrm>
        </p:grpSpPr>
        <p:grpSp>
          <p:nvGrpSpPr>
            <p:cNvPr id="8" name="组合 7"/>
            <p:cNvGrpSpPr/>
            <p:nvPr/>
          </p:nvGrpSpPr>
          <p:grpSpPr>
            <a:xfrm>
              <a:off x="2987824" y="1328290"/>
              <a:ext cx="4176464" cy="938362"/>
              <a:chOff x="3707904" y="1549051"/>
              <a:chExt cx="4176464" cy="938362"/>
            </a:xfrm>
          </p:grpSpPr>
          <p:grpSp>
            <p:nvGrpSpPr>
              <p:cNvPr id="10" name="组合 9"/>
              <p:cNvGrpSpPr/>
              <p:nvPr/>
            </p:nvGrpSpPr>
            <p:grpSpPr>
              <a:xfrm>
                <a:off x="3707904" y="1549051"/>
                <a:ext cx="4176464" cy="938362"/>
                <a:chOff x="2123728" y="1563638"/>
                <a:chExt cx="4176464" cy="938362"/>
              </a:xfrm>
            </p:grpSpPr>
            <p:sp>
              <p:nvSpPr>
                <p:cNvPr id="12" name="圆角矩形 11"/>
                <p:cNvSpPr/>
                <p:nvPr/>
              </p:nvSpPr>
              <p:spPr>
                <a:xfrm>
                  <a:off x="2123728" y="1741320"/>
                  <a:ext cx="4176464" cy="582997"/>
                </a:xfrm>
                <a:prstGeom prst="roundRect">
                  <a:avLst/>
                </a:prstGeom>
                <a:blipFill>
                  <a:blip r:embed="rId3"/>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useBgFill="1">
              <p:nvSpPr>
                <p:cNvPr id="13"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14"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4"/>
                  <a:stretch>
                    <a:fillRect/>
                  </a:stretch>
                </a:blipFill>
                <a:ln w="127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11" name="标题层"/>
              <p:cNvSpPr txBox="1"/>
              <p:nvPr/>
            </p:nvSpPr>
            <p:spPr bwMode="auto">
              <a:xfrm>
                <a:off x="4126818" y="1756621"/>
                <a:ext cx="617718" cy="500089"/>
              </a:xfrm>
              <a:prstGeom prst="rect">
                <a:avLst/>
              </a:prstGeom>
              <a:noFill/>
              <a:effectLst/>
            </p:spPr>
            <p:txBody>
              <a:bodyPr wrap="square">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Arial" panose="020B0604020202020204" pitchFamily="34" charset="0"/>
                  </a:rPr>
                  <a:t>01</a:t>
                </a:r>
                <a:endParaRPr kumimoji="0" lang="zh-CN" altLang="en-US"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Arial" panose="020B0604020202020204" pitchFamily="34" charset="0"/>
                </a:endParaRPr>
              </a:p>
            </p:txBody>
          </p:sp>
        </p:grpSp>
        <p:sp>
          <p:nvSpPr>
            <p:cNvPr id="9" name="矩形 8"/>
            <p:cNvSpPr/>
            <p:nvPr/>
          </p:nvSpPr>
          <p:spPr>
            <a:xfrm>
              <a:off x="4188184" y="1597415"/>
              <a:ext cx="2832088" cy="377026"/>
            </a:xfrm>
            <a:prstGeom prst="rect">
              <a:avLst/>
            </a:prstGeom>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随着计算机技术发展印刷技术的进步，平面设计在视觉感观领域的表现和应用也越来越丰富。</a:t>
              </a:r>
            </a:p>
          </p:txBody>
        </p:sp>
      </p:grpSp>
      <p:grpSp>
        <p:nvGrpSpPr>
          <p:cNvPr id="15" name="组合 14"/>
          <p:cNvGrpSpPr/>
          <p:nvPr/>
        </p:nvGrpSpPr>
        <p:grpSpPr>
          <a:xfrm>
            <a:off x="5297402" y="3286709"/>
            <a:ext cx="5568619" cy="1251150"/>
            <a:chOff x="2987824" y="2266652"/>
            <a:chExt cx="4176464" cy="938362"/>
          </a:xfrm>
        </p:grpSpPr>
        <p:grpSp>
          <p:nvGrpSpPr>
            <p:cNvPr id="16" name="组合 15"/>
            <p:cNvGrpSpPr/>
            <p:nvPr/>
          </p:nvGrpSpPr>
          <p:grpSpPr>
            <a:xfrm>
              <a:off x="2987824" y="2266652"/>
              <a:ext cx="4176464" cy="938362"/>
              <a:chOff x="3707904" y="1549051"/>
              <a:chExt cx="4176464" cy="938362"/>
            </a:xfrm>
          </p:grpSpPr>
          <p:grpSp>
            <p:nvGrpSpPr>
              <p:cNvPr id="18" name="组合 17"/>
              <p:cNvGrpSpPr/>
              <p:nvPr/>
            </p:nvGrpSpPr>
            <p:grpSpPr>
              <a:xfrm>
                <a:off x="3707904" y="1549051"/>
                <a:ext cx="4176464" cy="938362"/>
                <a:chOff x="2123728" y="1563638"/>
                <a:chExt cx="4176464" cy="938362"/>
              </a:xfrm>
            </p:grpSpPr>
            <p:sp>
              <p:nvSpPr>
                <p:cNvPr id="20" name="圆角矩形 19"/>
                <p:cNvSpPr/>
                <p:nvPr/>
              </p:nvSpPr>
              <p:spPr>
                <a:xfrm>
                  <a:off x="2123728" y="1741320"/>
                  <a:ext cx="4176464" cy="582997"/>
                </a:xfrm>
                <a:prstGeom prst="roundRect">
                  <a:avLst/>
                </a:prstGeom>
                <a:blipFill>
                  <a:blip r:embed="rId4"/>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useBgFill="1">
              <p:nvSpPr>
                <p:cNvPr id="21"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22"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3"/>
                  <a:stretch>
                    <a:fillRect/>
                  </a:stretch>
                </a:blip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19" name="标题层"/>
              <p:cNvSpPr txBox="1"/>
              <p:nvPr/>
            </p:nvSpPr>
            <p:spPr bwMode="auto">
              <a:xfrm>
                <a:off x="4126818" y="1756621"/>
                <a:ext cx="617718" cy="500089"/>
              </a:xfrm>
              <a:prstGeom prst="rect">
                <a:avLst/>
              </a:prstGeom>
              <a:noFill/>
              <a:effectLst/>
            </p:spPr>
            <p:txBody>
              <a:bodyPr wrap="square">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Arial" panose="020B0604020202020204" pitchFamily="34" charset="0"/>
                  </a:rPr>
                  <a:t>02</a:t>
                </a:r>
                <a:endParaRPr kumimoji="0" lang="zh-CN" altLang="en-US"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Arial" panose="020B0604020202020204" pitchFamily="34" charset="0"/>
                </a:endParaRPr>
              </a:p>
            </p:txBody>
          </p:sp>
        </p:grpSp>
        <p:sp>
          <p:nvSpPr>
            <p:cNvPr id="17" name="矩形 16"/>
            <p:cNvSpPr/>
            <p:nvPr/>
          </p:nvSpPr>
          <p:spPr>
            <a:xfrm>
              <a:off x="4188184" y="2535778"/>
              <a:ext cx="2832088" cy="377026"/>
            </a:xfrm>
            <a:prstGeom prst="rect">
              <a:avLst/>
            </a:prstGeom>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随着计算机技术发展印刷技术的进步，平面设计在视觉感观领域的表现和应用也越来越丰富。</a:t>
              </a:r>
            </a:p>
          </p:txBody>
        </p:sp>
      </p:grpSp>
      <p:grpSp>
        <p:nvGrpSpPr>
          <p:cNvPr id="28" name="组合 27"/>
          <p:cNvGrpSpPr/>
          <p:nvPr/>
        </p:nvGrpSpPr>
        <p:grpSpPr>
          <a:xfrm>
            <a:off x="5297402" y="4546225"/>
            <a:ext cx="5568619" cy="1251150"/>
            <a:chOff x="2987824" y="3217564"/>
            <a:chExt cx="4176464" cy="938362"/>
          </a:xfrm>
        </p:grpSpPr>
        <p:grpSp>
          <p:nvGrpSpPr>
            <p:cNvPr id="29" name="组合 28"/>
            <p:cNvGrpSpPr/>
            <p:nvPr/>
          </p:nvGrpSpPr>
          <p:grpSpPr>
            <a:xfrm>
              <a:off x="2987824" y="3217564"/>
              <a:ext cx="4176464" cy="938362"/>
              <a:chOff x="3707904" y="1549051"/>
              <a:chExt cx="4176464" cy="938362"/>
            </a:xfrm>
          </p:grpSpPr>
          <p:grpSp>
            <p:nvGrpSpPr>
              <p:cNvPr id="31" name="组合 30"/>
              <p:cNvGrpSpPr/>
              <p:nvPr/>
            </p:nvGrpSpPr>
            <p:grpSpPr>
              <a:xfrm>
                <a:off x="3707904" y="1549051"/>
                <a:ext cx="4176464" cy="938362"/>
                <a:chOff x="2123728" y="1563638"/>
                <a:chExt cx="4176464" cy="938362"/>
              </a:xfrm>
            </p:grpSpPr>
            <p:sp>
              <p:nvSpPr>
                <p:cNvPr id="33" name="圆角矩形 32"/>
                <p:cNvSpPr/>
                <p:nvPr/>
              </p:nvSpPr>
              <p:spPr>
                <a:xfrm>
                  <a:off x="2123728" y="1741320"/>
                  <a:ext cx="4176464" cy="582997"/>
                </a:xfrm>
                <a:prstGeom prst="roundRect">
                  <a:avLst/>
                </a:prstGeom>
                <a:blipFill>
                  <a:blip r:embed="rId3"/>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useBgFill="1">
              <p:nvSpPr>
                <p:cNvPr id="34"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35"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4"/>
                  <a:stretch>
                    <a:fillRect/>
                  </a:stretch>
                </a:blip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32" name="标题层"/>
              <p:cNvSpPr txBox="1"/>
              <p:nvPr/>
            </p:nvSpPr>
            <p:spPr bwMode="auto">
              <a:xfrm>
                <a:off x="4126818" y="1756621"/>
                <a:ext cx="617718" cy="500089"/>
              </a:xfrm>
              <a:prstGeom prst="rect">
                <a:avLst/>
              </a:prstGeom>
              <a:noFill/>
              <a:effectLst/>
            </p:spPr>
            <p:txBody>
              <a:bodyPr wrap="square">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Arial" panose="020B0604020202020204" pitchFamily="34" charset="0"/>
                  </a:rPr>
                  <a:t>03</a:t>
                </a:r>
                <a:endParaRPr kumimoji="0" lang="zh-CN" altLang="en-US"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Arial" panose="020B0604020202020204" pitchFamily="34" charset="0"/>
                </a:endParaRPr>
              </a:p>
            </p:txBody>
          </p:sp>
        </p:grpSp>
        <p:sp>
          <p:nvSpPr>
            <p:cNvPr id="2" name="矩形 1"/>
            <p:cNvSpPr/>
            <p:nvPr/>
          </p:nvSpPr>
          <p:spPr>
            <a:xfrm>
              <a:off x="4188184" y="3486690"/>
              <a:ext cx="2832088" cy="377026"/>
            </a:xfrm>
            <a:prstGeom prst="rect">
              <a:avLst/>
            </a:prstGeom>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随着计算机技术发展印刷技术的进步，平面设计在视觉感观领域的表现和应用也越来越丰富。</a:t>
              </a:r>
            </a:p>
          </p:txBody>
        </p:sp>
      </p:grpSp>
      <p:sp>
        <p:nvSpPr>
          <p:cNvPr id="36" name="圆角矩形 35"/>
          <p:cNvSpPr/>
          <p:nvPr/>
        </p:nvSpPr>
        <p:spPr>
          <a:xfrm>
            <a:off x="1200250" y="2088078"/>
            <a:ext cx="3648405" cy="3648405"/>
          </a:xfrm>
          <a:prstGeom prst="roundRect">
            <a:avLst>
              <a:gd name="adj" fmla="val 9899"/>
            </a:avLst>
          </a:prstGeom>
          <a:blipFill rotWithShape="1">
            <a:blip r:embed="rId5"/>
            <a:stretch>
              <a:fillRect/>
            </a:stretch>
          </a:blipFill>
          <a:ln w="5080" cap="flat" cmpd="sng" algn="ctr">
            <a:solidFill>
              <a:srgbClr val="44719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210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2" decel="52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decel="5200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decel="52000" fill="hold" nodeType="withEffect">
                                  <p:stCondLst>
                                    <p:cond delay="5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36"/>
          <p:cNvCxnSpPr>
            <a:cxnSpLocks noChangeShapeType="1"/>
          </p:cNvCxnSpPr>
          <p:nvPr/>
        </p:nvCxnSpPr>
        <p:spPr bwMode="auto">
          <a:xfrm rot="5400000" flipH="1" flipV="1">
            <a:off x="3754339" y="4382328"/>
            <a:ext cx="546100" cy="2117"/>
          </a:xfrm>
          <a:prstGeom prst="line">
            <a:avLst/>
          </a:prstGeom>
          <a:noFill/>
          <a:ln w="25400">
            <a:solidFill>
              <a:srgbClr val="447197"/>
            </a:solidFill>
            <a:round/>
          </a:ln>
          <a:extLst>
            <a:ext uri="{909E8E84-426E-40DD-AFC4-6F175D3DCCD1}">
              <a14:hiddenFill xmlns:a14="http://schemas.microsoft.com/office/drawing/2010/main">
                <a:noFill/>
              </a14:hiddenFill>
            </a:ext>
          </a:extLst>
        </p:spPr>
      </p:cxnSp>
      <p:cxnSp>
        <p:nvCxnSpPr>
          <p:cNvPr id="8" name="Straight Connector 37"/>
          <p:cNvCxnSpPr>
            <a:cxnSpLocks noChangeShapeType="1"/>
          </p:cNvCxnSpPr>
          <p:nvPr/>
        </p:nvCxnSpPr>
        <p:spPr bwMode="auto">
          <a:xfrm rot="5400000" flipH="1" flipV="1">
            <a:off x="6395939" y="4382328"/>
            <a:ext cx="546100" cy="2117"/>
          </a:xfrm>
          <a:prstGeom prst="line">
            <a:avLst/>
          </a:prstGeom>
          <a:noFill/>
          <a:ln w="25400">
            <a:solidFill>
              <a:srgbClr val="447197"/>
            </a:solidFill>
            <a:round/>
          </a:ln>
          <a:extLst>
            <a:ext uri="{909E8E84-426E-40DD-AFC4-6F175D3DCCD1}">
              <a14:hiddenFill xmlns:a14="http://schemas.microsoft.com/office/drawing/2010/main">
                <a:noFill/>
              </a14:hiddenFill>
            </a:ext>
          </a:extLst>
        </p:spPr>
      </p:cxnSp>
      <p:cxnSp>
        <p:nvCxnSpPr>
          <p:cNvPr id="9" name="Straight Connector 38"/>
          <p:cNvCxnSpPr>
            <a:cxnSpLocks noChangeShapeType="1"/>
          </p:cNvCxnSpPr>
          <p:nvPr/>
        </p:nvCxnSpPr>
        <p:spPr bwMode="auto">
          <a:xfrm rot="5400000" flipH="1" flipV="1">
            <a:off x="8935939" y="4382328"/>
            <a:ext cx="546100" cy="2117"/>
          </a:xfrm>
          <a:prstGeom prst="line">
            <a:avLst/>
          </a:prstGeom>
          <a:noFill/>
          <a:ln w="25400">
            <a:solidFill>
              <a:srgbClr val="447197"/>
            </a:solidFill>
            <a:round/>
          </a:ln>
          <a:extLst>
            <a:ext uri="{909E8E84-426E-40DD-AFC4-6F175D3DCCD1}">
              <a14:hiddenFill xmlns:a14="http://schemas.microsoft.com/office/drawing/2010/main">
                <a:noFill/>
              </a14:hiddenFill>
            </a:ext>
          </a:extLst>
        </p:spPr>
      </p:cxnSp>
      <p:cxnSp>
        <p:nvCxnSpPr>
          <p:cNvPr id="10" name="Straight Connector 33"/>
          <p:cNvCxnSpPr>
            <a:cxnSpLocks noChangeShapeType="1"/>
          </p:cNvCxnSpPr>
          <p:nvPr/>
        </p:nvCxnSpPr>
        <p:spPr bwMode="auto">
          <a:xfrm rot="5400000" flipH="1" flipV="1">
            <a:off x="5074080" y="2493203"/>
            <a:ext cx="548217" cy="2117"/>
          </a:xfrm>
          <a:prstGeom prst="line">
            <a:avLst/>
          </a:prstGeom>
          <a:noFill/>
          <a:ln w="25400">
            <a:solidFill>
              <a:srgbClr val="B3343F"/>
            </a:solidFill>
            <a:round/>
          </a:ln>
          <a:extLst>
            <a:ext uri="{909E8E84-426E-40DD-AFC4-6F175D3DCCD1}">
              <a14:hiddenFill xmlns:a14="http://schemas.microsoft.com/office/drawing/2010/main">
                <a:noFill/>
              </a14:hiddenFill>
            </a:ext>
          </a:extLst>
        </p:spPr>
      </p:cxnSp>
      <p:cxnSp>
        <p:nvCxnSpPr>
          <p:cNvPr id="11" name="Straight Connector 34"/>
          <p:cNvCxnSpPr>
            <a:cxnSpLocks noChangeShapeType="1"/>
          </p:cNvCxnSpPr>
          <p:nvPr/>
        </p:nvCxnSpPr>
        <p:spPr bwMode="auto">
          <a:xfrm rot="5400000" flipH="1" flipV="1">
            <a:off x="7614080" y="2493203"/>
            <a:ext cx="548217" cy="2117"/>
          </a:xfrm>
          <a:prstGeom prst="line">
            <a:avLst/>
          </a:prstGeom>
          <a:noFill/>
          <a:ln w="25400">
            <a:solidFill>
              <a:srgbClr val="B3343F"/>
            </a:solidFill>
            <a:round/>
          </a:ln>
          <a:extLst>
            <a:ext uri="{909E8E84-426E-40DD-AFC4-6F175D3DCCD1}">
              <a14:hiddenFill xmlns:a14="http://schemas.microsoft.com/office/drawing/2010/main">
                <a:noFill/>
              </a14:hiddenFill>
            </a:ext>
          </a:extLst>
        </p:spPr>
      </p:cxnSp>
      <p:cxnSp>
        <p:nvCxnSpPr>
          <p:cNvPr id="12" name="Straight Connector 32"/>
          <p:cNvCxnSpPr>
            <a:cxnSpLocks noChangeShapeType="1"/>
          </p:cNvCxnSpPr>
          <p:nvPr/>
        </p:nvCxnSpPr>
        <p:spPr bwMode="auto">
          <a:xfrm rot="5400000" flipH="1" flipV="1">
            <a:off x="2431423" y="2492145"/>
            <a:ext cx="548217" cy="4233"/>
          </a:xfrm>
          <a:prstGeom prst="line">
            <a:avLst/>
          </a:prstGeom>
          <a:noFill/>
          <a:ln w="25400">
            <a:solidFill>
              <a:srgbClr val="B3343F"/>
            </a:solidFill>
            <a:round/>
          </a:ln>
          <a:extLst>
            <a:ext uri="{909E8E84-426E-40DD-AFC4-6F175D3DCCD1}">
              <a14:hiddenFill xmlns:a14="http://schemas.microsoft.com/office/drawing/2010/main">
                <a:noFill/>
              </a14:hiddenFill>
            </a:ext>
          </a:extLst>
        </p:spPr>
      </p:cxnSp>
      <p:sp>
        <p:nvSpPr>
          <p:cNvPr id="13" name="任意多边形 12"/>
          <p:cNvSpPr>
            <a:spLocks noChangeArrowheads="1"/>
          </p:cNvSpPr>
          <p:nvPr/>
        </p:nvSpPr>
        <p:spPr bwMode="auto">
          <a:xfrm>
            <a:off x="8619498" y="2565169"/>
            <a:ext cx="1452033" cy="17272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a:blip r:embed="rId3"/>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prstClr val="white"/>
                </a:solidFill>
                <a:ea typeface="BatangChe" panose="02030609000101010101" pitchFamily="49" charset="-127"/>
              </a:rPr>
              <a:t>6</a:t>
            </a:r>
            <a:endParaRPr lang="zh-CN" altLang="zh-CN" sz="6400" dirty="0">
              <a:solidFill>
                <a:prstClr val="white"/>
              </a:solidFill>
              <a:ea typeface="BatangChe" panose="02030609000101010101" pitchFamily="49" charset="-127"/>
            </a:endParaRPr>
          </a:p>
        </p:txBody>
      </p:sp>
      <p:sp>
        <p:nvSpPr>
          <p:cNvPr id="14" name="任意多边形 13"/>
          <p:cNvSpPr>
            <a:spLocks noChangeArrowheads="1"/>
          </p:cNvSpPr>
          <p:nvPr/>
        </p:nvSpPr>
        <p:spPr bwMode="auto">
          <a:xfrm>
            <a:off x="7360082" y="2565169"/>
            <a:ext cx="1390649" cy="172720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blipFill>
            <a:blip r:embed="rId4"/>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srgbClr val="FFFFFF"/>
                </a:solidFill>
                <a:ea typeface="BatangChe" panose="02030609000101010101" pitchFamily="49" charset="-127"/>
              </a:rPr>
              <a:t>5</a:t>
            </a:r>
            <a:endParaRPr lang="zh-CN" altLang="zh-CN" sz="6400" dirty="0">
              <a:solidFill>
                <a:srgbClr val="FFFFFF"/>
              </a:solidFill>
              <a:ea typeface="BatangChe" panose="02030609000101010101" pitchFamily="49" charset="-127"/>
            </a:endParaRPr>
          </a:p>
        </p:txBody>
      </p:sp>
      <p:sp>
        <p:nvSpPr>
          <p:cNvPr id="15" name="任意多边形 14"/>
          <p:cNvSpPr>
            <a:spLocks noChangeArrowheads="1"/>
          </p:cNvSpPr>
          <p:nvPr/>
        </p:nvSpPr>
        <p:spPr bwMode="auto">
          <a:xfrm>
            <a:off x="6079498" y="2565169"/>
            <a:ext cx="1452033" cy="17272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a:blip r:embed="rId3"/>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prstClr val="white"/>
                </a:solidFill>
                <a:ea typeface="BatangChe" panose="02030609000101010101" pitchFamily="49" charset="-127"/>
              </a:rPr>
              <a:t>4</a:t>
            </a:r>
            <a:endParaRPr lang="zh-CN" altLang="zh-CN" sz="6400" dirty="0">
              <a:solidFill>
                <a:prstClr val="white"/>
              </a:solidFill>
              <a:ea typeface="BatangChe" panose="02030609000101010101" pitchFamily="49" charset="-127"/>
            </a:endParaRPr>
          </a:p>
        </p:txBody>
      </p:sp>
      <p:sp>
        <p:nvSpPr>
          <p:cNvPr id="16" name="任意多边形 15"/>
          <p:cNvSpPr>
            <a:spLocks noChangeArrowheads="1"/>
          </p:cNvSpPr>
          <p:nvPr/>
        </p:nvSpPr>
        <p:spPr bwMode="auto">
          <a:xfrm>
            <a:off x="4758698" y="2565169"/>
            <a:ext cx="1452033" cy="17272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a:blip r:embed="rId4"/>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srgbClr val="FFFFFF"/>
                </a:solidFill>
                <a:ea typeface="BatangChe" panose="02030609000101010101" pitchFamily="49" charset="-127"/>
              </a:rPr>
              <a:t>3</a:t>
            </a:r>
            <a:endParaRPr lang="zh-CN" altLang="zh-CN" sz="6400" dirty="0">
              <a:solidFill>
                <a:srgbClr val="FFFFFF"/>
              </a:solidFill>
              <a:ea typeface="BatangChe" panose="02030609000101010101" pitchFamily="49" charset="-127"/>
            </a:endParaRPr>
          </a:p>
        </p:txBody>
      </p:sp>
      <p:sp>
        <p:nvSpPr>
          <p:cNvPr id="17" name="任意多边形 16"/>
          <p:cNvSpPr>
            <a:spLocks noChangeArrowheads="1"/>
          </p:cNvSpPr>
          <p:nvPr/>
        </p:nvSpPr>
        <p:spPr bwMode="auto">
          <a:xfrm>
            <a:off x="3437898" y="2565169"/>
            <a:ext cx="1452033" cy="17272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a:blip r:embed="rId3"/>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prstClr val="white"/>
                </a:solidFill>
                <a:ea typeface="BatangChe" panose="02030609000101010101" pitchFamily="49" charset="-127"/>
              </a:rPr>
              <a:t>2</a:t>
            </a:r>
            <a:endParaRPr lang="zh-CN" altLang="zh-CN" sz="6400" dirty="0">
              <a:solidFill>
                <a:prstClr val="white"/>
              </a:solidFill>
              <a:ea typeface="BatangChe" panose="02030609000101010101" pitchFamily="49" charset="-127"/>
            </a:endParaRPr>
          </a:p>
        </p:txBody>
      </p:sp>
      <p:sp>
        <p:nvSpPr>
          <p:cNvPr id="18" name="Oval 3"/>
          <p:cNvSpPr>
            <a:spLocks noChangeArrowheads="1"/>
          </p:cNvSpPr>
          <p:nvPr/>
        </p:nvSpPr>
        <p:spPr bwMode="auto">
          <a:xfrm>
            <a:off x="1841930" y="2565169"/>
            <a:ext cx="1727200" cy="1727200"/>
          </a:xfrm>
          <a:prstGeom prst="ellipse">
            <a:avLst/>
          </a:prstGeom>
          <a:blipFill>
            <a:blip r:embed="rId4"/>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srgbClr val="FFFFFF"/>
                </a:solidFill>
                <a:ea typeface="BatangChe" panose="02030609000101010101" pitchFamily="49" charset="-127"/>
              </a:rPr>
              <a:t>1</a:t>
            </a:r>
            <a:endParaRPr lang="zh-CN" altLang="zh-CN" sz="6400" dirty="0">
              <a:solidFill>
                <a:srgbClr val="FFFFFF"/>
              </a:solidFill>
              <a:ea typeface="BatangChe" panose="02030609000101010101" pitchFamily="49" charset="-127"/>
            </a:endParaRPr>
          </a:p>
        </p:txBody>
      </p:sp>
      <p:sp>
        <p:nvSpPr>
          <p:cNvPr id="19" name="TextBox 24"/>
          <p:cNvSpPr txBox="1">
            <a:spLocks noChangeArrowheads="1"/>
          </p:cNvSpPr>
          <p:nvPr/>
        </p:nvSpPr>
        <p:spPr bwMode="auto">
          <a:xfrm>
            <a:off x="1631983" y="1122197"/>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charset="-122"/>
                <a:ea typeface="微软雅黑" panose="020B0503020204020204" charset="-122"/>
              </a:rPr>
              <a:t>添加说明文字添加说明文字添加说明文字</a:t>
            </a:r>
          </a:p>
        </p:txBody>
      </p:sp>
      <p:sp>
        <p:nvSpPr>
          <p:cNvPr id="20" name="TextBox 24"/>
          <p:cNvSpPr txBox="1">
            <a:spLocks noChangeArrowheads="1"/>
          </p:cNvSpPr>
          <p:nvPr/>
        </p:nvSpPr>
        <p:spPr bwMode="auto">
          <a:xfrm>
            <a:off x="4314857" y="1053288"/>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charset="-122"/>
                <a:ea typeface="微软雅黑" panose="020B0503020204020204" charset="-122"/>
              </a:rPr>
              <a:t>添加说明文字添加说明文字添加说明文字</a:t>
            </a:r>
          </a:p>
        </p:txBody>
      </p:sp>
      <p:sp>
        <p:nvSpPr>
          <p:cNvPr id="21" name="TextBox 24"/>
          <p:cNvSpPr txBox="1">
            <a:spLocks noChangeArrowheads="1"/>
          </p:cNvSpPr>
          <p:nvPr/>
        </p:nvSpPr>
        <p:spPr bwMode="auto">
          <a:xfrm>
            <a:off x="6816559" y="1062912"/>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charset="-122"/>
                <a:ea typeface="微软雅黑" panose="020B0503020204020204" charset="-122"/>
              </a:rPr>
              <a:t>添加说明文字添加说明文字添加说明文字</a:t>
            </a:r>
          </a:p>
        </p:txBody>
      </p:sp>
      <p:sp>
        <p:nvSpPr>
          <p:cNvPr id="22" name="TextBox 24"/>
          <p:cNvSpPr txBox="1">
            <a:spLocks noChangeArrowheads="1"/>
          </p:cNvSpPr>
          <p:nvPr/>
        </p:nvSpPr>
        <p:spPr bwMode="auto">
          <a:xfrm>
            <a:off x="3033846" y="4861501"/>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charset="-122"/>
                <a:ea typeface="微软雅黑" panose="020B0503020204020204" charset="-122"/>
              </a:rPr>
              <a:t>添加说明文字添加说明文字添加说明文字</a:t>
            </a:r>
          </a:p>
        </p:txBody>
      </p:sp>
      <p:sp>
        <p:nvSpPr>
          <p:cNvPr id="28" name="TextBox 24"/>
          <p:cNvSpPr txBox="1">
            <a:spLocks noChangeArrowheads="1"/>
          </p:cNvSpPr>
          <p:nvPr/>
        </p:nvSpPr>
        <p:spPr bwMode="auto">
          <a:xfrm>
            <a:off x="5716719" y="4792592"/>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charset="-122"/>
                <a:ea typeface="微软雅黑" panose="020B0503020204020204" charset="-122"/>
              </a:rPr>
              <a:t>添加说明文字添加说明文字添加说明文字</a:t>
            </a:r>
          </a:p>
        </p:txBody>
      </p:sp>
      <p:sp>
        <p:nvSpPr>
          <p:cNvPr id="29" name="TextBox 24"/>
          <p:cNvSpPr txBox="1">
            <a:spLocks noChangeArrowheads="1"/>
          </p:cNvSpPr>
          <p:nvPr/>
        </p:nvSpPr>
        <p:spPr bwMode="auto">
          <a:xfrm>
            <a:off x="8160709" y="4802216"/>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charset="-122"/>
                <a:ea typeface="微软雅黑" panose="020B0503020204020204" charset="-122"/>
              </a:rPr>
              <a:t>添加说明文字添加说明文字添加说明文字</a:t>
            </a: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898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fill="hold"/>
                                        <p:tgtEl>
                                          <p:spTgt spid="18"/>
                                        </p:tgtEl>
                                        <p:attrNameLst>
                                          <p:attrName>ppt_x</p:attrName>
                                        </p:attrNameLst>
                                      </p:cBhvr>
                                      <p:tavLst>
                                        <p:tav tm="0">
                                          <p:val>
                                            <p:strVal val="0-#ppt_w/2"/>
                                          </p:val>
                                        </p:tav>
                                        <p:tav tm="100000">
                                          <p:val>
                                            <p:strVal val="#ppt_x"/>
                                          </p:val>
                                        </p:tav>
                                      </p:tavLst>
                                    </p:anim>
                                    <p:anim calcmode="lin" valueType="num">
                                      <p:cBhvr additive="base">
                                        <p:cTn id="8" dur="2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50" fill="hold"/>
                                        <p:tgtEl>
                                          <p:spTgt spid="17"/>
                                        </p:tgtEl>
                                        <p:attrNameLst>
                                          <p:attrName>ppt_x</p:attrName>
                                        </p:attrNameLst>
                                      </p:cBhvr>
                                      <p:tavLst>
                                        <p:tav tm="0">
                                          <p:val>
                                            <p:strVal val="0-#ppt_w/2"/>
                                          </p:val>
                                        </p:tav>
                                        <p:tav tm="100000">
                                          <p:val>
                                            <p:strVal val="#ppt_x"/>
                                          </p:val>
                                        </p:tav>
                                      </p:tavLst>
                                    </p:anim>
                                    <p:anim calcmode="lin" valueType="num">
                                      <p:cBhvr additive="base">
                                        <p:cTn id="13" dur="2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250" fill="hold"/>
                                        <p:tgtEl>
                                          <p:spTgt spid="16"/>
                                        </p:tgtEl>
                                        <p:attrNameLst>
                                          <p:attrName>ppt_x</p:attrName>
                                        </p:attrNameLst>
                                      </p:cBhvr>
                                      <p:tavLst>
                                        <p:tav tm="0">
                                          <p:val>
                                            <p:strVal val="0-#ppt_w/2"/>
                                          </p:val>
                                        </p:tav>
                                        <p:tav tm="100000">
                                          <p:val>
                                            <p:strVal val="#ppt_x"/>
                                          </p:val>
                                        </p:tav>
                                      </p:tavLst>
                                    </p:anim>
                                    <p:anim calcmode="lin" valueType="num">
                                      <p:cBhvr additive="base">
                                        <p:cTn id="18" dur="25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50" fill="hold"/>
                                        <p:tgtEl>
                                          <p:spTgt spid="15"/>
                                        </p:tgtEl>
                                        <p:attrNameLst>
                                          <p:attrName>ppt_x</p:attrName>
                                        </p:attrNameLst>
                                      </p:cBhvr>
                                      <p:tavLst>
                                        <p:tav tm="0">
                                          <p:val>
                                            <p:strVal val="0-#ppt_w/2"/>
                                          </p:val>
                                        </p:tav>
                                        <p:tav tm="100000">
                                          <p:val>
                                            <p:strVal val="#ppt_x"/>
                                          </p:val>
                                        </p:tav>
                                      </p:tavLst>
                                    </p:anim>
                                    <p:anim calcmode="lin" valueType="num">
                                      <p:cBhvr additive="base">
                                        <p:cTn id="23" dur="25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50" fill="hold"/>
                                        <p:tgtEl>
                                          <p:spTgt spid="14"/>
                                        </p:tgtEl>
                                        <p:attrNameLst>
                                          <p:attrName>ppt_x</p:attrName>
                                        </p:attrNameLst>
                                      </p:cBhvr>
                                      <p:tavLst>
                                        <p:tav tm="0">
                                          <p:val>
                                            <p:strVal val="0-#ppt_w/2"/>
                                          </p:val>
                                        </p:tav>
                                        <p:tav tm="100000">
                                          <p:val>
                                            <p:strVal val="#ppt_x"/>
                                          </p:val>
                                        </p:tav>
                                      </p:tavLst>
                                    </p:anim>
                                    <p:anim calcmode="lin" valueType="num">
                                      <p:cBhvr additive="base">
                                        <p:cTn id="28" dur="25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0-#ppt_w/2"/>
                                          </p:val>
                                        </p:tav>
                                        <p:tav tm="100000">
                                          <p:val>
                                            <p:strVal val="#ppt_x"/>
                                          </p:val>
                                        </p:tav>
                                      </p:tavLst>
                                    </p:anim>
                                    <p:anim calcmode="lin" valueType="num">
                                      <p:cBhvr additive="base">
                                        <p:cTn id="33" dur="25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par>
                          <p:cTn id="50" fill="hold">
                            <p:stCondLst>
                              <p:cond delay="5000"/>
                            </p:stCondLst>
                            <p:childTnLst>
                              <p:par>
                                <p:cTn id="51" presetID="22" presetClass="entr" presetSubtype="4"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500"/>
                                        <p:tgtEl>
                                          <p:spTgt spid="21"/>
                                        </p:tgtEl>
                                      </p:cBhvr>
                                    </p:animEffect>
                                  </p:childTnLst>
                                </p:cTn>
                              </p:par>
                            </p:childTnLst>
                          </p:cTn>
                        </p:par>
                        <p:par>
                          <p:cTn id="74" fill="hold">
                            <p:stCondLst>
                              <p:cond delay="8000"/>
                            </p:stCondLst>
                            <p:childTnLst>
                              <p:par>
                                <p:cTn id="75" presetID="22" presetClass="entr" presetSubtype="1"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up)">
                                      <p:cBhvr>
                                        <p:cTn id="77" dur="500"/>
                                        <p:tgtEl>
                                          <p:spTgt spid="9"/>
                                        </p:tgtEl>
                                      </p:cBhvr>
                                    </p:animEffect>
                                  </p:childTnLst>
                                </p:cTn>
                              </p:par>
                            </p:childTnLst>
                          </p:cTn>
                        </p:par>
                        <p:par>
                          <p:cTn id="78" fill="hold">
                            <p:stCondLst>
                              <p:cond delay="8500"/>
                            </p:stCondLst>
                            <p:childTnLst>
                              <p:par>
                                <p:cTn id="79" presetID="22" presetClass="entr" presetSubtype="1"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up)">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17" grpId="0" bldLvl="0" animBg="1"/>
      <p:bldP spid="18" grpId="0" bldLvl="0" animBg="1"/>
      <p:bldP spid="19" grpId="0"/>
      <p:bldP spid="20" grpId="0"/>
      <p:bldP spid="21" grpId="0"/>
      <p:bldP spid="22"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493584" y="4079355"/>
            <a:ext cx="2607421" cy="1359683"/>
            <a:chOff x="3821326" y="3817808"/>
            <a:chExt cx="2607421" cy="1359683"/>
          </a:xfrm>
          <a:blipFill>
            <a:blip r:embed="rId3"/>
            <a:stretch>
              <a:fillRect/>
            </a:stretch>
          </a:blipFill>
        </p:grpSpPr>
        <p:sp>
          <p:nvSpPr>
            <p:cNvPr id="8"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9"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0" name="组合 9"/>
          <p:cNvGrpSpPr/>
          <p:nvPr/>
        </p:nvGrpSpPr>
        <p:grpSpPr>
          <a:xfrm>
            <a:off x="3722501" y="1920968"/>
            <a:ext cx="2378502" cy="1241451"/>
            <a:chOff x="4050244" y="1659421"/>
            <a:chExt cx="2378502" cy="1241451"/>
          </a:xfrm>
          <a:blipFill>
            <a:blip r:embed="rId3"/>
            <a:stretch>
              <a:fillRect/>
            </a:stretch>
          </a:blipFill>
        </p:grpSpPr>
        <p:sp>
          <p:nvSpPr>
            <p:cNvPr id="11"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2"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3" name="组合 12"/>
          <p:cNvGrpSpPr/>
          <p:nvPr/>
        </p:nvGrpSpPr>
        <p:grpSpPr>
          <a:xfrm>
            <a:off x="3031970" y="2822810"/>
            <a:ext cx="3069033" cy="1601181"/>
            <a:chOff x="3359712" y="2561263"/>
            <a:chExt cx="3069033" cy="1601181"/>
          </a:xfrm>
          <a:blipFill>
            <a:blip r:embed="rId4"/>
            <a:stretch>
              <a:fillRect/>
            </a:stretch>
          </a:blipFill>
        </p:grpSpPr>
        <p:sp>
          <p:nvSpPr>
            <p:cNvPr id="14"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5"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6" name="组合 15"/>
          <p:cNvGrpSpPr/>
          <p:nvPr/>
        </p:nvGrpSpPr>
        <p:grpSpPr>
          <a:xfrm>
            <a:off x="6101003" y="3613969"/>
            <a:ext cx="2606163" cy="1360941"/>
            <a:chOff x="6428745" y="3352422"/>
            <a:chExt cx="2606163" cy="1360941"/>
          </a:xfrm>
          <a:blipFill>
            <a:blip r:embed="rId4"/>
            <a:stretch>
              <a:fillRect/>
            </a:stretch>
          </a:blipFill>
        </p:grpSpPr>
        <p:sp>
          <p:nvSpPr>
            <p:cNvPr id="17"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8"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9" name="组合 18"/>
          <p:cNvGrpSpPr/>
          <p:nvPr/>
        </p:nvGrpSpPr>
        <p:grpSpPr>
          <a:xfrm>
            <a:off x="6101002" y="1456841"/>
            <a:ext cx="2381016" cy="1241449"/>
            <a:chOff x="6428745" y="1195294"/>
            <a:chExt cx="2381016" cy="1241449"/>
          </a:xfrm>
          <a:blipFill>
            <a:blip r:embed="rId4"/>
            <a:stretch>
              <a:fillRect/>
            </a:stretch>
          </a:blipFill>
        </p:grpSpPr>
        <p:sp>
          <p:nvSpPr>
            <p:cNvPr id="20"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1"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2" name="组合 21"/>
          <p:cNvGrpSpPr/>
          <p:nvPr/>
        </p:nvGrpSpPr>
        <p:grpSpPr>
          <a:xfrm>
            <a:off x="6101004" y="2358683"/>
            <a:ext cx="3070292" cy="1601181"/>
            <a:chOff x="6428747" y="2097136"/>
            <a:chExt cx="3070292" cy="1601181"/>
          </a:xfrm>
          <a:blipFill>
            <a:blip r:embed="rId3"/>
            <a:stretch>
              <a:fillRect/>
            </a:stretch>
          </a:blipFill>
        </p:grpSpPr>
        <p:sp>
          <p:nvSpPr>
            <p:cNvPr id="28"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9"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 name="组合 1"/>
          <p:cNvGrpSpPr/>
          <p:nvPr/>
        </p:nvGrpSpPr>
        <p:grpSpPr>
          <a:xfrm>
            <a:off x="3933814" y="2215294"/>
            <a:ext cx="586135" cy="586135"/>
            <a:chOff x="4261556" y="2688368"/>
            <a:chExt cx="586135" cy="586135"/>
          </a:xfrm>
        </p:grpSpPr>
        <p:sp>
          <p:nvSpPr>
            <p:cNvPr id="31" name="Oval 3725"/>
            <p:cNvSpPr>
              <a:spLocks noChangeArrowheads="1"/>
            </p:cNvSpPr>
            <p:nvPr/>
          </p:nvSpPr>
          <p:spPr bwMode="auto">
            <a:xfrm>
              <a:off x="4261556" y="2688368"/>
              <a:ext cx="586135" cy="586135"/>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32" name="组合 31"/>
            <p:cNvGrpSpPr/>
            <p:nvPr/>
          </p:nvGrpSpPr>
          <p:grpSpPr>
            <a:xfrm>
              <a:off x="4392367" y="2733020"/>
              <a:ext cx="324513" cy="496831"/>
              <a:chOff x="4383563" y="2507028"/>
              <a:chExt cx="324513" cy="496831"/>
            </a:xfrm>
          </p:grpSpPr>
          <p:sp>
            <p:nvSpPr>
              <p:cNvPr id="33" name="Oval 3744"/>
              <p:cNvSpPr>
                <a:spLocks noChangeArrowheads="1"/>
              </p:cNvSpPr>
              <p:nvPr/>
            </p:nvSpPr>
            <p:spPr bwMode="auto">
              <a:xfrm>
                <a:off x="4529467" y="2714566"/>
                <a:ext cx="56601" cy="60374"/>
              </a:xfrm>
              <a:prstGeom prst="ellipse">
                <a:avLst/>
              </a:pr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4" name="Oval 3745"/>
              <p:cNvSpPr>
                <a:spLocks noChangeArrowheads="1"/>
              </p:cNvSpPr>
              <p:nvPr/>
            </p:nvSpPr>
            <p:spPr bwMode="auto">
              <a:xfrm>
                <a:off x="4518146" y="2598847"/>
                <a:ext cx="41508" cy="41508"/>
              </a:xfrm>
              <a:prstGeom prst="ellipse">
                <a:avLst/>
              </a:pr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5" name="Oval 3746"/>
              <p:cNvSpPr>
                <a:spLocks noChangeArrowheads="1"/>
              </p:cNvSpPr>
              <p:nvPr/>
            </p:nvSpPr>
            <p:spPr bwMode="auto">
              <a:xfrm>
                <a:off x="4538272" y="2522121"/>
                <a:ext cx="23899" cy="23899"/>
              </a:xfrm>
              <a:prstGeom prst="ellipse">
                <a:avLst/>
              </a:pr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6"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37" name="组合 36"/>
          <p:cNvGrpSpPr/>
          <p:nvPr/>
        </p:nvGrpSpPr>
        <p:grpSpPr>
          <a:xfrm>
            <a:off x="7680801" y="1751167"/>
            <a:ext cx="589908" cy="586135"/>
            <a:chOff x="8008544" y="2224241"/>
            <a:chExt cx="589908" cy="586135"/>
          </a:xfrm>
        </p:grpSpPr>
        <p:sp>
          <p:nvSpPr>
            <p:cNvPr id="38" name="Oval 3737"/>
            <p:cNvSpPr>
              <a:spLocks noChangeArrowheads="1"/>
            </p:cNvSpPr>
            <p:nvPr/>
          </p:nvSpPr>
          <p:spPr bwMode="auto">
            <a:xfrm>
              <a:off x="8008544" y="2224241"/>
              <a:ext cx="589908" cy="586135"/>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9"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0" name="组合 39"/>
          <p:cNvGrpSpPr/>
          <p:nvPr/>
        </p:nvGrpSpPr>
        <p:grpSpPr>
          <a:xfrm>
            <a:off x="7832994" y="3935964"/>
            <a:ext cx="642736" cy="642736"/>
            <a:chOff x="8160737" y="4409039"/>
            <a:chExt cx="642736" cy="642736"/>
          </a:xfrm>
        </p:grpSpPr>
        <p:sp>
          <p:nvSpPr>
            <p:cNvPr id="41" name="Oval 3734"/>
            <p:cNvSpPr>
              <a:spLocks noChangeArrowheads="1"/>
            </p:cNvSpPr>
            <p:nvPr/>
          </p:nvSpPr>
          <p:spPr bwMode="auto">
            <a:xfrm>
              <a:off x="8160737" y="4409039"/>
              <a:ext cx="642736" cy="642736"/>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42" name="组合 41"/>
            <p:cNvGrpSpPr/>
            <p:nvPr/>
          </p:nvGrpSpPr>
          <p:grpSpPr>
            <a:xfrm>
              <a:off x="8288405" y="4480104"/>
              <a:ext cx="387401" cy="500606"/>
              <a:chOff x="8285261" y="4274238"/>
              <a:chExt cx="387401" cy="500606"/>
            </a:xfrm>
          </p:grpSpPr>
          <p:sp>
            <p:nvSpPr>
              <p:cNvPr id="43"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4"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5"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7"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9"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0"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rgbClr val="447197"/>
              </a:solidFill>
              <a:ln>
                <a:solidFill>
                  <a:srgbClr val="447197"/>
                </a:solid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51" name="组合 50"/>
          <p:cNvGrpSpPr/>
          <p:nvPr/>
        </p:nvGrpSpPr>
        <p:grpSpPr>
          <a:xfrm>
            <a:off x="3726275" y="4400093"/>
            <a:ext cx="642736" cy="642736"/>
            <a:chOff x="4054018" y="4873168"/>
            <a:chExt cx="642736" cy="642736"/>
          </a:xfrm>
        </p:grpSpPr>
        <p:sp>
          <p:nvSpPr>
            <p:cNvPr id="52" name="Oval 3722"/>
            <p:cNvSpPr>
              <a:spLocks noChangeArrowheads="1"/>
            </p:cNvSpPr>
            <p:nvPr/>
          </p:nvSpPr>
          <p:spPr bwMode="auto">
            <a:xfrm>
              <a:off x="4054018" y="4873168"/>
              <a:ext cx="642736" cy="642736"/>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53" name="组合 52"/>
            <p:cNvGrpSpPr/>
            <p:nvPr/>
          </p:nvGrpSpPr>
          <p:grpSpPr>
            <a:xfrm>
              <a:off x="4180427" y="4957442"/>
              <a:ext cx="389919" cy="474188"/>
              <a:chOff x="4187345" y="4696860"/>
              <a:chExt cx="389919" cy="474188"/>
            </a:xfrm>
          </p:grpSpPr>
          <p:sp>
            <p:nvSpPr>
              <p:cNvPr id="54"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5"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6"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57" name="组合 56"/>
          <p:cNvGrpSpPr/>
          <p:nvPr/>
        </p:nvGrpSpPr>
        <p:grpSpPr>
          <a:xfrm>
            <a:off x="8142414" y="2736022"/>
            <a:ext cx="755938" cy="755938"/>
            <a:chOff x="8470157" y="3209097"/>
            <a:chExt cx="755938" cy="755938"/>
          </a:xfrm>
        </p:grpSpPr>
        <p:sp>
          <p:nvSpPr>
            <p:cNvPr id="58" name="Oval 3743"/>
            <p:cNvSpPr>
              <a:spLocks noChangeArrowheads="1"/>
            </p:cNvSpPr>
            <p:nvPr/>
          </p:nvSpPr>
          <p:spPr bwMode="auto">
            <a:xfrm>
              <a:off x="8470157" y="3209097"/>
              <a:ext cx="755938" cy="755938"/>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59" name="组合 58"/>
            <p:cNvGrpSpPr/>
            <p:nvPr/>
          </p:nvGrpSpPr>
          <p:grpSpPr>
            <a:xfrm>
              <a:off x="8593421" y="3417263"/>
              <a:ext cx="509410" cy="339606"/>
              <a:chOff x="8609773" y="3176177"/>
              <a:chExt cx="509410" cy="339606"/>
            </a:xfrm>
          </p:grpSpPr>
          <p:sp>
            <p:nvSpPr>
              <p:cNvPr id="60"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1"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2"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3"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64" name="组合 63"/>
          <p:cNvGrpSpPr/>
          <p:nvPr/>
        </p:nvGrpSpPr>
        <p:grpSpPr>
          <a:xfrm>
            <a:off x="3303655" y="3201409"/>
            <a:ext cx="758455" cy="755938"/>
            <a:chOff x="3631397" y="3674484"/>
            <a:chExt cx="758455" cy="755938"/>
          </a:xfrm>
        </p:grpSpPr>
        <p:sp>
          <p:nvSpPr>
            <p:cNvPr id="65" name="Oval 3731"/>
            <p:cNvSpPr>
              <a:spLocks noChangeArrowheads="1"/>
            </p:cNvSpPr>
            <p:nvPr/>
          </p:nvSpPr>
          <p:spPr bwMode="auto">
            <a:xfrm>
              <a:off x="3631397" y="3674484"/>
              <a:ext cx="758455" cy="755938"/>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66" name="组合 65"/>
            <p:cNvGrpSpPr/>
            <p:nvPr/>
          </p:nvGrpSpPr>
          <p:grpSpPr>
            <a:xfrm>
              <a:off x="3690514" y="3895228"/>
              <a:ext cx="640221" cy="314450"/>
              <a:chOff x="3675420" y="3667978"/>
              <a:chExt cx="640221" cy="314450"/>
            </a:xfrm>
          </p:grpSpPr>
          <p:sp>
            <p:nvSpPr>
              <p:cNvPr id="67"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8"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sp>
        <p:nvSpPr>
          <p:cNvPr id="69" name="TextBox 74"/>
          <p:cNvSpPr txBox="1"/>
          <p:nvPr/>
        </p:nvSpPr>
        <p:spPr>
          <a:xfrm>
            <a:off x="4443898" y="3369872"/>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0" name="TextBox 77"/>
          <p:cNvSpPr txBox="1"/>
          <p:nvPr/>
        </p:nvSpPr>
        <p:spPr>
          <a:xfrm>
            <a:off x="6301040" y="4064213"/>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1" name="TextBox 78"/>
          <p:cNvSpPr txBox="1"/>
          <p:nvPr/>
        </p:nvSpPr>
        <p:spPr>
          <a:xfrm>
            <a:off x="6301040" y="2921088"/>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2" name="TextBox 79"/>
          <p:cNvSpPr txBox="1"/>
          <p:nvPr/>
        </p:nvSpPr>
        <p:spPr>
          <a:xfrm>
            <a:off x="6301040" y="1853478"/>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3" name="TextBox 80"/>
          <p:cNvSpPr txBox="1"/>
          <p:nvPr/>
        </p:nvSpPr>
        <p:spPr>
          <a:xfrm>
            <a:off x="4443898" y="2328481"/>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4" name="TextBox 81"/>
          <p:cNvSpPr txBox="1"/>
          <p:nvPr/>
        </p:nvSpPr>
        <p:spPr>
          <a:xfrm>
            <a:off x="4443898" y="4540166"/>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5" name="Title 20"/>
          <p:cNvSpPr txBox="1"/>
          <p:nvPr/>
        </p:nvSpPr>
        <p:spPr>
          <a:xfrm>
            <a:off x="8579172" y="1598445"/>
            <a:ext cx="1770933"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6" name="Title 20"/>
          <p:cNvSpPr txBox="1"/>
          <p:nvPr/>
        </p:nvSpPr>
        <p:spPr>
          <a:xfrm>
            <a:off x="9264980" y="2783739"/>
            <a:ext cx="1740271"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7" name="Title 20"/>
          <p:cNvSpPr txBox="1"/>
          <p:nvPr/>
        </p:nvSpPr>
        <p:spPr>
          <a:xfrm>
            <a:off x="8745250" y="3883298"/>
            <a:ext cx="1720913"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8" name="Title 20"/>
          <p:cNvSpPr txBox="1"/>
          <p:nvPr/>
        </p:nvSpPr>
        <p:spPr>
          <a:xfrm>
            <a:off x="1952154" y="2090753"/>
            <a:ext cx="1691106"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9" name="Title 20"/>
          <p:cNvSpPr txBox="1"/>
          <p:nvPr/>
        </p:nvSpPr>
        <p:spPr>
          <a:xfrm>
            <a:off x="1264762" y="3276046"/>
            <a:ext cx="1746675"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0" name="Title 20"/>
          <p:cNvSpPr txBox="1"/>
          <p:nvPr/>
        </p:nvSpPr>
        <p:spPr>
          <a:xfrm>
            <a:off x="1619602" y="4375607"/>
            <a:ext cx="1859324"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683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2"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par>
                          <p:cTn id="42" fill="hold">
                            <p:stCondLst>
                              <p:cond delay="1000"/>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72"/>
                                        </p:tgtEl>
                                        <p:attrNameLst>
                                          <p:attrName>style.visibility</p:attrName>
                                        </p:attrNameLst>
                                      </p:cBhvr>
                                      <p:to>
                                        <p:strVal val="visible"/>
                                      </p:to>
                                    </p:set>
                                    <p:anim by="(-#ppt_w*2)" calcmode="lin" valueType="num">
                                      <p:cBhvr rctx="PPT">
                                        <p:cTn id="45" dur="500" autoRev="1" fill="hold">
                                          <p:stCondLst>
                                            <p:cond delay="0"/>
                                          </p:stCondLst>
                                        </p:cTn>
                                        <p:tgtEl>
                                          <p:spTgt spid="72"/>
                                        </p:tgtEl>
                                        <p:attrNameLst>
                                          <p:attrName>ppt_w</p:attrName>
                                        </p:attrNameLst>
                                      </p:cBhvr>
                                    </p:anim>
                                    <p:anim by="(#ppt_w*0.50)" calcmode="lin" valueType="num">
                                      <p:cBhvr>
                                        <p:cTn id="46" dur="500" decel="50000" autoRev="1" fill="hold">
                                          <p:stCondLst>
                                            <p:cond delay="0"/>
                                          </p:stCondLst>
                                        </p:cTn>
                                        <p:tgtEl>
                                          <p:spTgt spid="72"/>
                                        </p:tgtEl>
                                        <p:attrNameLst>
                                          <p:attrName>ppt_x</p:attrName>
                                        </p:attrNameLst>
                                      </p:cBhvr>
                                    </p:anim>
                                    <p:anim from="(-#ppt_h/2)" to="(#ppt_y)" calcmode="lin" valueType="num">
                                      <p:cBhvr>
                                        <p:cTn id="47" dur="1000" fill="hold">
                                          <p:stCondLst>
                                            <p:cond delay="0"/>
                                          </p:stCondLst>
                                        </p:cTn>
                                        <p:tgtEl>
                                          <p:spTgt spid="72"/>
                                        </p:tgtEl>
                                        <p:attrNameLst>
                                          <p:attrName>ppt_y</p:attrName>
                                        </p:attrNameLst>
                                      </p:cBhvr>
                                    </p:anim>
                                    <p:animRot by="21600000">
                                      <p:cBhvr>
                                        <p:cTn id="48" dur="1000" fill="hold">
                                          <p:stCondLst>
                                            <p:cond delay="0"/>
                                          </p:stCondLst>
                                        </p:cTn>
                                        <p:tgtEl>
                                          <p:spTgt spid="72"/>
                                        </p:tgtEl>
                                        <p:attrNameLst>
                                          <p:attrName>r</p:attrName>
                                        </p:attrNameLst>
                                      </p:cBhvr>
                                    </p:animRot>
                                  </p:childTnLst>
                                </p:cTn>
                              </p:par>
                              <p:par>
                                <p:cTn id="49" presetID="56" presetClass="entr" presetSubtype="0" fill="hold" grpId="0" nodeType="withEffect">
                                  <p:stCondLst>
                                    <p:cond delay="0"/>
                                  </p:stCondLst>
                                  <p:iterate type="lt">
                                    <p:tmPct val="10000"/>
                                  </p:iterate>
                                  <p:childTnLst>
                                    <p:set>
                                      <p:cBhvr>
                                        <p:cTn id="50" dur="1" fill="hold">
                                          <p:stCondLst>
                                            <p:cond delay="0"/>
                                          </p:stCondLst>
                                        </p:cTn>
                                        <p:tgtEl>
                                          <p:spTgt spid="73"/>
                                        </p:tgtEl>
                                        <p:attrNameLst>
                                          <p:attrName>style.visibility</p:attrName>
                                        </p:attrNameLst>
                                      </p:cBhvr>
                                      <p:to>
                                        <p:strVal val="visible"/>
                                      </p:to>
                                    </p:set>
                                    <p:anim by="(-#ppt_w*2)" calcmode="lin" valueType="num">
                                      <p:cBhvr rctx="PPT">
                                        <p:cTn id="51" dur="500" autoRev="1" fill="hold">
                                          <p:stCondLst>
                                            <p:cond delay="0"/>
                                          </p:stCondLst>
                                        </p:cTn>
                                        <p:tgtEl>
                                          <p:spTgt spid="73"/>
                                        </p:tgtEl>
                                        <p:attrNameLst>
                                          <p:attrName>ppt_w</p:attrName>
                                        </p:attrNameLst>
                                      </p:cBhvr>
                                    </p:anim>
                                    <p:anim by="(#ppt_w*0.50)" calcmode="lin" valueType="num">
                                      <p:cBhvr>
                                        <p:cTn id="52" dur="500" decel="50000" autoRev="1" fill="hold">
                                          <p:stCondLst>
                                            <p:cond delay="0"/>
                                          </p:stCondLst>
                                        </p:cTn>
                                        <p:tgtEl>
                                          <p:spTgt spid="73"/>
                                        </p:tgtEl>
                                        <p:attrNameLst>
                                          <p:attrName>ppt_x</p:attrName>
                                        </p:attrNameLst>
                                      </p:cBhvr>
                                    </p:anim>
                                    <p:anim from="(-#ppt_h/2)" to="(#ppt_y)" calcmode="lin" valueType="num">
                                      <p:cBhvr>
                                        <p:cTn id="53" dur="1000" fill="hold">
                                          <p:stCondLst>
                                            <p:cond delay="0"/>
                                          </p:stCondLst>
                                        </p:cTn>
                                        <p:tgtEl>
                                          <p:spTgt spid="73"/>
                                        </p:tgtEl>
                                        <p:attrNameLst>
                                          <p:attrName>ppt_y</p:attrName>
                                        </p:attrNameLst>
                                      </p:cBhvr>
                                    </p:anim>
                                    <p:animRot by="21600000">
                                      <p:cBhvr>
                                        <p:cTn id="54" dur="1000" fill="hold">
                                          <p:stCondLst>
                                            <p:cond delay="0"/>
                                          </p:stCondLst>
                                        </p:cTn>
                                        <p:tgtEl>
                                          <p:spTgt spid="73"/>
                                        </p:tgtEl>
                                        <p:attrNameLst>
                                          <p:attrName>r</p:attrName>
                                        </p:attrNameLst>
                                      </p:cBhvr>
                                    </p:animRot>
                                  </p:childTnLst>
                                </p:cTn>
                              </p:par>
                              <p:par>
                                <p:cTn id="55" presetID="56" presetClass="entr" presetSubtype="0" fill="hold" grpId="0" nodeType="withEffect">
                                  <p:stCondLst>
                                    <p:cond delay="0"/>
                                  </p:stCondLst>
                                  <p:iterate type="lt">
                                    <p:tmPct val="10000"/>
                                  </p:iterate>
                                  <p:childTnLst>
                                    <p:set>
                                      <p:cBhvr>
                                        <p:cTn id="56" dur="1" fill="hold">
                                          <p:stCondLst>
                                            <p:cond delay="0"/>
                                          </p:stCondLst>
                                        </p:cTn>
                                        <p:tgtEl>
                                          <p:spTgt spid="69"/>
                                        </p:tgtEl>
                                        <p:attrNameLst>
                                          <p:attrName>style.visibility</p:attrName>
                                        </p:attrNameLst>
                                      </p:cBhvr>
                                      <p:to>
                                        <p:strVal val="visible"/>
                                      </p:to>
                                    </p:set>
                                    <p:anim by="(-#ppt_w*2)" calcmode="lin" valueType="num">
                                      <p:cBhvr rctx="PPT">
                                        <p:cTn id="57" dur="500" autoRev="1" fill="hold">
                                          <p:stCondLst>
                                            <p:cond delay="0"/>
                                          </p:stCondLst>
                                        </p:cTn>
                                        <p:tgtEl>
                                          <p:spTgt spid="69"/>
                                        </p:tgtEl>
                                        <p:attrNameLst>
                                          <p:attrName>ppt_w</p:attrName>
                                        </p:attrNameLst>
                                      </p:cBhvr>
                                    </p:anim>
                                    <p:anim by="(#ppt_w*0.50)" calcmode="lin" valueType="num">
                                      <p:cBhvr>
                                        <p:cTn id="58" dur="500" decel="50000" autoRev="1" fill="hold">
                                          <p:stCondLst>
                                            <p:cond delay="0"/>
                                          </p:stCondLst>
                                        </p:cTn>
                                        <p:tgtEl>
                                          <p:spTgt spid="69"/>
                                        </p:tgtEl>
                                        <p:attrNameLst>
                                          <p:attrName>ppt_x</p:attrName>
                                        </p:attrNameLst>
                                      </p:cBhvr>
                                    </p:anim>
                                    <p:anim from="(-#ppt_h/2)" to="(#ppt_y)" calcmode="lin" valueType="num">
                                      <p:cBhvr>
                                        <p:cTn id="59" dur="1000" fill="hold">
                                          <p:stCondLst>
                                            <p:cond delay="0"/>
                                          </p:stCondLst>
                                        </p:cTn>
                                        <p:tgtEl>
                                          <p:spTgt spid="69"/>
                                        </p:tgtEl>
                                        <p:attrNameLst>
                                          <p:attrName>ppt_y</p:attrName>
                                        </p:attrNameLst>
                                      </p:cBhvr>
                                    </p:anim>
                                    <p:animRot by="21600000">
                                      <p:cBhvr>
                                        <p:cTn id="60" dur="1000" fill="hold">
                                          <p:stCondLst>
                                            <p:cond delay="0"/>
                                          </p:stCondLst>
                                        </p:cTn>
                                        <p:tgtEl>
                                          <p:spTgt spid="69"/>
                                        </p:tgtEl>
                                        <p:attrNameLst>
                                          <p:attrName>r</p:attrName>
                                        </p:attrNameLst>
                                      </p:cBhvr>
                                    </p:animRot>
                                  </p:childTnLst>
                                </p:cTn>
                              </p:par>
                              <p:par>
                                <p:cTn id="61" presetID="56" presetClass="entr" presetSubtype="0" fill="hold" grpId="0" nodeType="withEffect">
                                  <p:stCondLst>
                                    <p:cond delay="0"/>
                                  </p:stCondLst>
                                  <p:iterate type="lt">
                                    <p:tmPct val="10000"/>
                                  </p:iterate>
                                  <p:childTnLst>
                                    <p:set>
                                      <p:cBhvr>
                                        <p:cTn id="62" dur="1" fill="hold">
                                          <p:stCondLst>
                                            <p:cond delay="0"/>
                                          </p:stCondLst>
                                        </p:cTn>
                                        <p:tgtEl>
                                          <p:spTgt spid="74"/>
                                        </p:tgtEl>
                                        <p:attrNameLst>
                                          <p:attrName>style.visibility</p:attrName>
                                        </p:attrNameLst>
                                      </p:cBhvr>
                                      <p:to>
                                        <p:strVal val="visible"/>
                                      </p:to>
                                    </p:set>
                                    <p:anim by="(-#ppt_w*2)" calcmode="lin" valueType="num">
                                      <p:cBhvr rctx="PPT">
                                        <p:cTn id="63" dur="500" autoRev="1" fill="hold">
                                          <p:stCondLst>
                                            <p:cond delay="0"/>
                                          </p:stCondLst>
                                        </p:cTn>
                                        <p:tgtEl>
                                          <p:spTgt spid="74"/>
                                        </p:tgtEl>
                                        <p:attrNameLst>
                                          <p:attrName>ppt_w</p:attrName>
                                        </p:attrNameLst>
                                      </p:cBhvr>
                                    </p:anim>
                                    <p:anim by="(#ppt_w*0.50)" calcmode="lin" valueType="num">
                                      <p:cBhvr>
                                        <p:cTn id="64" dur="500" decel="50000" autoRev="1" fill="hold">
                                          <p:stCondLst>
                                            <p:cond delay="0"/>
                                          </p:stCondLst>
                                        </p:cTn>
                                        <p:tgtEl>
                                          <p:spTgt spid="74"/>
                                        </p:tgtEl>
                                        <p:attrNameLst>
                                          <p:attrName>ppt_x</p:attrName>
                                        </p:attrNameLst>
                                      </p:cBhvr>
                                    </p:anim>
                                    <p:anim from="(-#ppt_h/2)" to="(#ppt_y)" calcmode="lin" valueType="num">
                                      <p:cBhvr>
                                        <p:cTn id="65" dur="1000" fill="hold">
                                          <p:stCondLst>
                                            <p:cond delay="0"/>
                                          </p:stCondLst>
                                        </p:cTn>
                                        <p:tgtEl>
                                          <p:spTgt spid="74"/>
                                        </p:tgtEl>
                                        <p:attrNameLst>
                                          <p:attrName>ppt_y</p:attrName>
                                        </p:attrNameLst>
                                      </p:cBhvr>
                                    </p:anim>
                                    <p:animRot by="21600000">
                                      <p:cBhvr>
                                        <p:cTn id="66" dur="1000" fill="hold">
                                          <p:stCondLst>
                                            <p:cond delay="0"/>
                                          </p:stCondLst>
                                        </p:cTn>
                                        <p:tgtEl>
                                          <p:spTgt spid="74"/>
                                        </p:tgtEl>
                                        <p:attrNameLst>
                                          <p:attrName>r</p:attrName>
                                        </p:attrNameLst>
                                      </p:cBhvr>
                                    </p:animRot>
                                  </p:childTnLst>
                                </p:cTn>
                              </p:par>
                              <p:par>
                                <p:cTn id="67" presetID="56" presetClass="entr" presetSubtype="0" fill="hold" grpId="0" nodeType="withEffect">
                                  <p:stCondLst>
                                    <p:cond delay="0"/>
                                  </p:stCondLst>
                                  <p:iterate type="lt">
                                    <p:tmPct val="10000"/>
                                  </p:iterate>
                                  <p:childTnLst>
                                    <p:set>
                                      <p:cBhvr>
                                        <p:cTn id="68" dur="1" fill="hold">
                                          <p:stCondLst>
                                            <p:cond delay="0"/>
                                          </p:stCondLst>
                                        </p:cTn>
                                        <p:tgtEl>
                                          <p:spTgt spid="70"/>
                                        </p:tgtEl>
                                        <p:attrNameLst>
                                          <p:attrName>style.visibility</p:attrName>
                                        </p:attrNameLst>
                                      </p:cBhvr>
                                      <p:to>
                                        <p:strVal val="visible"/>
                                      </p:to>
                                    </p:set>
                                    <p:anim by="(-#ppt_w*2)" calcmode="lin" valueType="num">
                                      <p:cBhvr rctx="PPT">
                                        <p:cTn id="69" dur="500" autoRev="1" fill="hold">
                                          <p:stCondLst>
                                            <p:cond delay="0"/>
                                          </p:stCondLst>
                                        </p:cTn>
                                        <p:tgtEl>
                                          <p:spTgt spid="70"/>
                                        </p:tgtEl>
                                        <p:attrNameLst>
                                          <p:attrName>ppt_w</p:attrName>
                                        </p:attrNameLst>
                                      </p:cBhvr>
                                    </p:anim>
                                    <p:anim by="(#ppt_w*0.50)" calcmode="lin" valueType="num">
                                      <p:cBhvr>
                                        <p:cTn id="70" dur="500" decel="50000" autoRev="1" fill="hold">
                                          <p:stCondLst>
                                            <p:cond delay="0"/>
                                          </p:stCondLst>
                                        </p:cTn>
                                        <p:tgtEl>
                                          <p:spTgt spid="70"/>
                                        </p:tgtEl>
                                        <p:attrNameLst>
                                          <p:attrName>ppt_x</p:attrName>
                                        </p:attrNameLst>
                                      </p:cBhvr>
                                    </p:anim>
                                    <p:anim from="(-#ppt_h/2)" to="(#ppt_y)" calcmode="lin" valueType="num">
                                      <p:cBhvr>
                                        <p:cTn id="71" dur="1000" fill="hold">
                                          <p:stCondLst>
                                            <p:cond delay="0"/>
                                          </p:stCondLst>
                                        </p:cTn>
                                        <p:tgtEl>
                                          <p:spTgt spid="70"/>
                                        </p:tgtEl>
                                        <p:attrNameLst>
                                          <p:attrName>ppt_y</p:attrName>
                                        </p:attrNameLst>
                                      </p:cBhvr>
                                    </p:anim>
                                    <p:animRot by="21600000">
                                      <p:cBhvr>
                                        <p:cTn id="72" dur="1000" fill="hold">
                                          <p:stCondLst>
                                            <p:cond delay="0"/>
                                          </p:stCondLst>
                                        </p:cTn>
                                        <p:tgtEl>
                                          <p:spTgt spid="70"/>
                                        </p:tgtEl>
                                        <p:attrNameLst>
                                          <p:attrName>r</p:attrName>
                                        </p:attrNameLst>
                                      </p:cBhvr>
                                    </p:animRot>
                                  </p:childTnLst>
                                </p:cTn>
                              </p:par>
                              <p:par>
                                <p:cTn id="73" presetID="56" presetClass="entr" presetSubtype="0" fill="hold" grpId="0" nodeType="withEffect">
                                  <p:stCondLst>
                                    <p:cond delay="0"/>
                                  </p:stCondLst>
                                  <p:iterate type="lt">
                                    <p:tmPct val="10000"/>
                                  </p:iterate>
                                  <p:childTnLst>
                                    <p:set>
                                      <p:cBhvr>
                                        <p:cTn id="74" dur="1" fill="hold">
                                          <p:stCondLst>
                                            <p:cond delay="0"/>
                                          </p:stCondLst>
                                        </p:cTn>
                                        <p:tgtEl>
                                          <p:spTgt spid="71"/>
                                        </p:tgtEl>
                                        <p:attrNameLst>
                                          <p:attrName>style.visibility</p:attrName>
                                        </p:attrNameLst>
                                      </p:cBhvr>
                                      <p:to>
                                        <p:strVal val="visible"/>
                                      </p:to>
                                    </p:set>
                                    <p:anim by="(-#ppt_w*2)" calcmode="lin" valueType="num">
                                      <p:cBhvr rctx="PPT">
                                        <p:cTn id="75" dur="500" autoRev="1" fill="hold">
                                          <p:stCondLst>
                                            <p:cond delay="0"/>
                                          </p:stCondLst>
                                        </p:cTn>
                                        <p:tgtEl>
                                          <p:spTgt spid="71"/>
                                        </p:tgtEl>
                                        <p:attrNameLst>
                                          <p:attrName>ppt_w</p:attrName>
                                        </p:attrNameLst>
                                      </p:cBhvr>
                                    </p:anim>
                                    <p:anim by="(#ppt_w*0.50)" calcmode="lin" valueType="num">
                                      <p:cBhvr>
                                        <p:cTn id="76" dur="500" decel="50000" autoRev="1" fill="hold">
                                          <p:stCondLst>
                                            <p:cond delay="0"/>
                                          </p:stCondLst>
                                        </p:cTn>
                                        <p:tgtEl>
                                          <p:spTgt spid="71"/>
                                        </p:tgtEl>
                                        <p:attrNameLst>
                                          <p:attrName>ppt_x</p:attrName>
                                        </p:attrNameLst>
                                      </p:cBhvr>
                                    </p:anim>
                                    <p:anim from="(-#ppt_h/2)" to="(#ppt_y)" calcmode="lin" valueType="num">
                                      <p:cBhvr>
                                        <p:cTn id="77" dur="1000" fill="hold">
                                          <p:stCondLst>
                                            <p:cond delay="0"/>
                                          </p:stCondLst>
                                        </p:cTn>
                                        <p:tgtEl>
                                          <p:spTgt spid="71"/>
                                        </p:tgtEl>
                                        <p:attrNameLst>
                                          <p:attrName>ppt_y</p:attrName>
                                        </p:attrNameLst>
                                      </p:cBhvr>
                                    </p:anim>
                                    <p:animRot by="21600000">
                                      <p:cBhvr>
                                        <p:cTn id="78" dur="1000" fill="hold">
                                          <p:stCondLst>
                                            <p:cond delay="0"/>
                                          </p:stCondLst>
                                        </p:cTn>
                                        <p:tgtEl>
                                          <p:spTgt spid="71"/>
                                        </p:tgtEl>
                                        <p:attrNameLst>
                                          <p:attrName>r</p:attrName>
                                        </p:attrNameLst>
                                      </p:cBhvr>
                                    </p:animRot>
                                  </p:childTnLst>
                                </p:cTn>
                              </p:par>
                            </p:childTnLst>
                          </p:cTn>
                        </p:par>
                        <p:par>
                          <p:cTn id="79" fill="hold">
                            <p:stCondLst>
                              <p:cond delay="2599"/>
                            </p:stCondLst>
                            <p:childTnLst>
                              <p:par>
                                <p:cTn id="80" presetID="10" presetClass="entr" presetSubtype="0"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childTnLst>
                          </p:cTn>
                        </p:par>
                        <p:par>
                          <p:cTn id="83" fill="hold">
                            <p:stCondLst>
                              <p:cond delay="3099"/>
                            </p:stCondLst>
                            <p:childTnLst>
                              <p:par>
                                <p:cTn id="84" presetID="10" presetClass="entr" presetSubtype="0"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fade">
                                      <p:cBhvr>
                                        <p:cTn id="86" dur="500"/>
                                        <p:tgtEl>
                                          <p:spTgt spid="76"/>
                                        </p:tgtEl>
                                      </p:cBhvr>
                                    </p:animEffect>
                                  </p:childTnLst>
                                </p:cTn>
                              </p:par>
                            </p:childTnLst>
                          </p:cTn>
                        </p:par>
                        <p:par>
                          <p:cTn id="87" fill="hold">
                            <p:stCondLst>
                              <p:cond delay="3599"/>
                            </p:stCondLst>
                            <p:childTnLst>
                              <p:par>
                                <p:cTn id="88" presetID="10" presetClass="entr" presetSubtype="0" fill="hold" grpId="0" nodeType="after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fade">
                                      <p:cBhvr>
                                        <p:cTn id="90" dur="500"/>
                                        <p:tgtEl>
                                          <p:spTgt spid="77"/>
                                        </p:tgtEl>
                                      </p:cBhvr>
                                    </p:animEffect>
                                  </p:childTnLst>
                                </p:cTn>
                              </p:par>
                            </p:childTnLst>
                          </p:cTn>
                        </p:par>
                        <p:par>
                          <p:cTn id="91" fill="hold">
                            <p:stCondLst>
                              <p:cond delay="4099"/>
                            </p:stCondLst>
                            <p:childTnLst>
                              <p:par>
                                <p:cTn id="92" presetID="10" presetClass="entr" presetSubtype="0" fill="hold" grpId="0"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500"/>
                                        <p:tgtEl>
                                          <p:spTgt spid="78"/>
                                        </p:tgtEl>
                                      </p:cBhvr>
                                    </p:animEffect>
                                  </p:childTnLst>
                                </p:cTn>
                              </p:par>
                            </p:childTnLst>
                          </p:cTn>
                        </p:par>
                        <p:par>
                          <p:cTn id="95" fill="hold">
                            <p:stCondLst>
                              <p:cond delay="4599"/>
                            </p:stCondLst>
                            <p:childTnLst>
                              <p:par>
                                <p:cTn id="96" presetID="10" presetClass="entr" presetSubtype="0" fill="hold" grpId="0" nodeType="after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fade">
                                      <p:cBhvr>
                                        <p:cTn id="98" dur="500"/>
                                        <p:tgtEl>
                                          <p:spTgt spid="79"/>
                                        </p:tgtEl>
                                      </p:cBhvr>
                                    </p:animEffect>
                                  </p:childTnLst>
                                </p:cTn>
                              </p:par>
                            </p:childTnLst>
                          </p:cTn>
                        </p:par>
                        <p:par>
                          <p:cTn id="99" fill="hold">
                            <p:stCondLst>
                              <p:cond delay="5099"/>
                            </p:stCondLst>
                            <p:childTnLst>
                              <p:par>
                                <p:cTn id="100" presetID="10" presetClass="entr" presetSubtype="0" fill="hold" grpId="0" nodeType="after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P spid="75" grpId="0"/>
      <p:bldP spid="76" grpId="0"/>
      <p:bldP spid="77" grpId="0"/>
      <p:bldP spid="78" grpId="0"/>
      <p:bldP spid="79" grpId="0"/>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9"/>
          <p:cNvGrpSpPr/>
          <p:nvPr/>
        </p:nvGrpSpPr>
        <p:grpSpPr>
          <a:xfrm>
            <a:off x="1691398" y="3281715"/>
            <a:ext cx="914400" cy="914400"/>
            <a:chOff x="1253782" y="3281715"/>
            <a:chExt cx="914400" cy="914400"/>
          </a:xfrm>
        </p:grpSpPr>
        <p:sp>
          <p:nvSpPr>
            <p:cNvPr id="8" name="Rounded Rectangle 5"/>
            <p:cNvSpPr/>
            <p:nvPr/>
          </p:nvSpPr>
          <p:spPr>
            <a:xfrm>
              <a:off x="1253782" y="3281715"/>
              <a:ext cx="914400" cy="914400"/>
            </a:xfrm>
            <a:prstGeom prst="roundRect">
              <a:avLst/>
            </a:prstGeom>
            <a:blipFill>
              <a:blip r:embed="rId3"/>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9" name="Group 59"/>
            <p:cNvGrpSpPr/>
            <p:nvPr/>
          </p:nvGrpSpPr>
          <p:grpSpPr>
            <a:xfrm>
              <a:off x="1478810" y="3521030"/>
              <a:ext cx="464344" cy="465138"/>
              <a:chOff x="9145588" y="4435475"/>
              <a:chExt cx="464344" cy="465138"/>
            </a:xfrm>
            <a:solidFill>
              <a:srgbClr val="EEECE1"/>
            </a:solidFill>
          </p:grpSpPr>
          <p:sp>
            <p:nvSpPr>
              <p:cNvPr id="1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grpSp>
        <p:nvGrpSpPr>
          <p:cNvPr id="19" name="Group 32"/>
          <p:cNvGrpSpPr/>
          <p:nvPr/>
        </p:nvGrpSpPr>
        <p:grpSpPr>
          <a:xfrm>
            <a:off x="6629626" y="3281715"/>
            <a:ext cx="914400" cy="914400"/>
            <a:chOff x="6528170" y="3281715"/>
            <a:chExt cx="914400" cy="914400"/>
          </a:xfrm>
        </p:grpSpPr>
        <p:sp>
          <p:nvSpPr>
            <p:cNvPr id="20" name="Rounded Rectangle 8"/>
            <p:cNvSpPr/>
            <p:nvPr/>
          </p:nvSpPr>
          <p:spPr>
            <a:xfrm>
              <a:off x="6528170" y="3281715"/>
              <a:ext cx="914400" cy="914400"/>
            </a:xfrm>
            <a:prstGeom prst="roundRect">
              <a:avLst/>
            </a:prstGeom>
            <a:blipFill>
              <a:blip r:embed="rId4"/>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21" name="Group 69"/>
            <p:cNvGrpSpPr/>
            <p:nvPr/>
          </p:nvGrpSpPr>
          <p:grpSpPr>
            <a:xfrm>
              <a:off x="6759757" y="3506346"/>
              <a:ext cx="464344" cy="465138"/>
              <a:chOff x="7287419" y="3505994"/>
              <a:chExt cx="464344" cy="465138"/>
            </a:xfrm>
            <a:solidFill>
              <a:srgbClr val="EEECE1"/>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28"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29"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2"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31"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32"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grpSp>
        <p:nvGrpSpPr>
          <p:cNvPr id="33" name="Group 33"/>
          <p:cNvGrpSpPr/>
          <p:nvPr/>
        </p:nvGrpSpPr>
        <p:grpSpPr>
          <a:xfrm>
            <a:off x="6629626" y="4684221"/>
            <a:ext cx="914400" cy="914400"/>
            <a:chOff x="6528170" y="4684221"/>
            <a:chExt cx="914400" cy="914400"/>
          </a:xfrm>
        </p:grpSpPr>
        <p:sp>
          <p:nvSpPr>
            <p:cNvPr id="34" name="Rounded Rectangle 9"/>
            <p:cNvSpPr/>
            <p:nvPr/>
          </p:nvSpPr>
          <p:spPr>
            <a:xfrm>
              <a:off x="6528170" y="4684221"/>
              <a:ext cx="914400" cy="914400"/>
            </a:xfrm>
            <a:prstGeom prst="roundRect">
              <a:avLst/>
            </a:prstGeom>
            <a:blipFill>
              <a:blip r:embed="rId3"/>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35" name="Group 76"/>
            <p:cNvGrpSpPr/>
            <p:nvPr/>
          </p:nvGrpSpPr>
          <p:grpSpPr>
            <a:xfrm>
              <a:off x="6748385" y="4909249"/>
              <a:ext cx="464344" cy="464344"/>
              <a:chOff x="7287419" y="2577307"/>
              <a:chExt cx="464344" cy="464344"/>
            </a:xfrm>
            <a:solidFill>
              <a:srgbClr val="EEECE1"/>
            </a:solidFill>
          </p:grpSpPr>
          <p:sp>
            <p:nvSpPr>
              <p:cNvPr id="36"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8"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39" name="Group 28"/>
          <p:cNvGrpSpPr/>
          <p:nvPr/>
        </p:nvGrpSpPr>
        <p:grpSpPr>
          <a:xfrm>
            <a:off x="1691398" y="1885071"/>
            <a:ext cx="914400" cy="914400"/>
            <a:chOff x="1253782" y="1885071"/>
            <a:chExt cx="914400" cy="914400"/>
          </a:xfrm>
        </p:grpSpPr>
        <p:sp>
          <p:nvSpPr>
            <p:cNvPr id="40" name="Rounded Rectangle 4"/>
            <p:cNvSpPr/>
            <p:nvPr/>
          </p:nvSpPr>
          <p:spPr>
            <a:xfrm>
              <a:off x="1253782" y="1885071"/>
              <a:ext cx="914400" cy="914400"/>
            </a:xfrm>
            <a:prstGeom prst="roundRect">
              <a:avLst/>
            </a:prstGeom>
            <a:blipFill>
              <a:blip r:embed="rId4"/>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41" name="Group 80"/>
            <p:cNvGrpSpPr/>
            <p:nvPr/>
          </p:nvGrpSpPr>
          <p:grpSpPr>
            <a:xfrm>
              <a:off x="1551438" y="2110099"/>
              <a:ext cx="319088" cy="465138"/>
              <a:chOff x="3582988" y="3510757"/>
              <a:chExt cx="319088" cy="465138"/>
            </a:xfrm>
            <a:solidFill>
              <a:srgbClr val="EEECE1"/>
            </a:solidFill>
          </p:grpSpPr>
          <p:sp>
            <p:nvSpPr>
              <p:cNvPr id="4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4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grpSp>
        <p:nvGrpSpPr>
          <p:cNvPr id="44" name="Group 31"/>
          <p:cNvGrpSpPr/>
          <p:nvPr/>
        </p:nvGrpSpPr>
        <p:grpSpPr>
          <a:xfrm>
            <a:off x="6629626" y="1885071"/>
            <a:ext cx="914400" cy="914400"/>
            <a:chOff x="6528170" y="1885071"/>
            <a:chExt cx="914400" cy="914400"/>
          </a:xfrm>
        </p:grpSpPr>
        <p:sp>
          <p:nvSpPr>
            <p:cNvPr id="45" name="Rounded Rectangle 7"/>
            <p:cNvSpPr/>
            <p:nvPr/>
          </p:nvSpPr>
          <p:spPr>
            <a:xfrm>
              <a:off x="6528170" y="1885071"/>
              <a:ext cx="914400" cy="914400"/>
            </a:xfrm>
            <a:prstGeom prst="roundRect">
              <a:avLst/>
            </a:prstGeom>
            <a:blipFill>
              <a:blip r:embed="rId3"/>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46" name="Group 83"/>
            <p:cNvGrpSpPr/>
            <p:nvPr/>
          </p:nvGrpSpPr>
          <p:grpSpPr>
            <a:xfrm>
              <a:off x="6758963" y="2110099"/>
              <a:ext cx="465138" cy="464344"/>
              <a:chOff x="2581275" y="2582069"/>
              <a:chExt cx="465138" cy="464344"/>
            </a:xfrm>
            <a:solidFill>
              <a:srgbClr val="EEECE1"/>
            </a:solidFill>
          </p:grpSpPr>
          <p:sp>
            <p:nvSpPr>
              <p:cNvPr id="47"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8"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49" name="Group 30"/>
          <p:cNvGrpSpPr/>
          <p:nvPr/>
        </p:nvGrpSpPr>
        <p:grpSpPr>
          <a:xfrm>
            <a:off x="1691398" y="4684221"/>
            <a:ext cx="914400" cy="914400"/>
            <a:chOff x="1253782" y="4684221"/>
            <a:chExt cx="914400" cy="914400"/>
          </a:xfrm>
        </p:grpSpPr>
        <p:sp>
          <p:nvSpPr>
            <p:cNvPr id="50" name="Rounded Rectangle 6"/>
            <p:cNvSpPr/>
            <p:nvPr/>
          </p:nvSpPr>
          <p:spPr>
            <a:xfrm>
              <a:off x="1253782" y="4684221"/>
              <a:ext cx="914400" cy="914400"/>
            </a:xfrm>
            <a:prstGeom prst="roundRect">
              <a:avLst/>
            </a:prstGeom>
            <a:blipFill>
              <a:blip r:embed="rId4"/>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51" name="Group 86"/>
            <p:cNvGrpSpPr/>
            <p:nvPr/>
          </p:nvGrpSpPr>
          <p:grpSpPr>
            <a:xfrm>
              <a:off x="1485953" y="4909249"/>
              <a:ext cx="464344" cy="464344"/>
              <a:chOff x="4439444" y="1652588"/>
              <a:chExt cx="464344" cy="464344"/>
            </a:xfrm>
            <a:solidFill>
              <a:srgbClr val="EEECE1"/>
            </a:solidFill>
          </p:grpSpPr>
          <p:sp>
            <p:nvSpPr>
              <p:cNvPr id="5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5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5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sp>
        <p:nvSpPr>
          <p:cNvPr id="55" name="TextBox 63"/>
          <p:cNvSpPr txBox="1"/>
          <p:nvPr/>
        </p:nvSpPr>
        <p:spPr>
          <a:xfrm>
            <a:off x="2640410" y="1892830"/>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charset="-122"/>
                <a:ea typeface="微软雅黑" panose="020B0503020204020204" charset="-122"/>
              </a:rPr>
              <a:t>点击添加文本</a:t>
            </a:r>
          </a:p>
        </p:txBody>
      </p:sp>
      <p:sp>
        <p:nvSpPr>
          <p:cNvPr id="56" name="TextBox 64"/>
          <p:cNvSpPr txBox="1"/>
          <p:nvPr/>
        </p:nvSpPr>
        <p:spPr>
          <a:xfrm>
            <a:off x="2640410" y="2206845"/>
            <a:ext cx="2779659" cy="461665"/>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charset="-122"/>
                <a:ea typeface="微软雅黑" panose="020B0503020204020204" charset="-122"/>
              </a:rPr>
              <a:t>点击输入简要文本内容，文字内容需概况精炼的说明该分项内容</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57" name="TextBox 65"/>
          <p:cNvSpPr txBox="1"/>
          <p:nvPr/>
        </p:nvSpPr>
        <p:spPr>
          <a:xfrm>
            <a:off x="2640410" y="3267983"/>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charset="-122"/>
                <a:ea typeface="微软雅黑" panose="020B0503020204020204" charset="-122"/>
              </a:rPr>
              <a:t>点击添加文本</a:t>
            </a:r>
          </a:p>
        </p:txBody>
      </p:sp>
      <p:sp>
        <p:nvSpPr>
          <p:cNvPr id="58" name="TextBox 66"/>
          <p:cNvSpPr txBox="1"/>
          <p:nvPr/>
        </p:nvSpPr>
        <p:spPr>
          <a:xfrm>
            <a:off x="2640410" y="3581998"/>
            <a:ext cx="2779659" cy="461665"/>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charset="-122"/>
                <a:ea typeface="微软雅黑" panose="020B0503020204020204" charset="-122"/>
              </a:rPr>
              <a:t>点击输入简要文本内容，文字内容需概况精炼的说明该分项内容</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59" name="TextBox 67"/>
          <p:cNvSpPr txBox="1"/>
          <p:nvPr/>
        </p:nvSpPr>
        <p:spPr>
          <a:xfrm>
            <a:off x="2640410" y="4648662"/>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charset="-122"/>
                <a:ea typeface="微软雅黑" panose="020B0503020204020204" charset="-122"/>
              </a:rPr>
              <a:t>点击添加文本</a:t>
            </a:r>
          </a:p>
        </p:txBody>
      </p:sp>
      <p:sp>
        <p:nvSpPr>
          <p:cNvPr id="60" name="TextBox 68"/>
          <p:cNvSpPr txBox="1"/>
          <p:nvPr/>
        </p:nvSpPr>
        <p:spPr>
          <a:xfrm>
            <a:off x="2640410" y="4962677"/>
            <a:ext cx="2779659" cy="461665"/>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charset="-122"/>
                <a:ea typeface="微软雅黑" panose="020B0503020204020204" charset="-122"/>
              </a:rPr>
              <a:t>点击输入简要文本内容，文字内容需概况精炼的说明该分项内容</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61" name="TextBox 69"/>
          <p:cNvSpPr txBox="1"/>
          <p:nvPr/>
        </p:nvSpPr>
        <p:spPr>
          <a:xfrm>
            <a:off x="7668015" y="1880131"/>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charset="-122"/>
                <a:ea typeface="微软雅黑" panose="020B0503020204020204" charset="-122"/>
              </a:rPr>
              <a:t>点击添加文本</a:t>
            </a:r>
          </a:p>
        </p:txBody>
      </p:sp>
      <p:sp>
        <p:nvSpPr>
          <p:cNvPr id="62" name="TextBox 70"/>
          <p:cNvSpPr txBox="1"/>
          <p:nvPr/>
        </p:nvSpPr>
        <p:spPr>
          <a:xfrm>
            <a:off x="7668015" y="2194146"/>
            <a:ext cx="2779659" cy="461665"/>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charset="-122"/>
                <a:ea typeface="微软雅黑" panose="020B0503020204020204" charset="-122"/>
              </a:rPr>
              <a:t>点击输入简要文本内容，文字内容需概况精炼的说明该分项内容</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63" name="TextBox 71"/>
          <p:cNvSpPr txBox="1"/>
          <p:nvPr/>
        </p:nvSpPr>
        <p:spPr>
          <a:xfrm>
            <a:off x="7668015" y="3255284"/>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charset="-122"/>
                <a:ea typeface="微软雅黑" panose="020B0503020204020204" charset="-122"/>
              </a:rPr>
              <a:t>点击添加文本</a:t>
            </a:r>
          </a:p>
        </p:txBody>
      </p:sp>
      <p:sp>
        <p:nvSpPr>
          <p:cNvPr id="64" name="TextBox 72"/>
          <p:cNvSpPr txBox="1"/>
          <p:nvPr/>
        </p:nvSpPr>
        <p:spPr>
          <a:xfrm>
            <a:off x="7668015" y="3569299"/>
            <a:ext cx="2779659" cy="461665"/>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charset="-122"/>
                <a:ea typeface="微软雅黑" panose="020B0503020204020204" charset="-122"/>
              </a:rPr>
              <a:t>点击输入简要文本内容，文字内容需概况精炼的说明该分项内容</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65" name="TextBox 73"/>
          <p:cNvSpPr txBox="1"/>
          <p:nvPr/>
        </p:nvSpPr>
        <p:spPr>
          <a:xfrm>
            <a:off x="7668015" y="4635963"/>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charset="-122"/>
                <a:ea typeface="微软雅黑" panose="020B0503020204020204" charset="-122"/>
              </a:rPr>
              <a:t>点击添加文本</a:t>
            </a:r>
          </a:p>
        </p:txBody>
      </p:sp>
      <p:sp>
        <p:nvSpPr>
          <p:cNvPr id="66" name="TextBox 74"/>
          <p:cNvSpPr txBox="1"/>
          <p:nvPr/>
        </p:nvSpPr>
        <p:spPr>
          <a:xfrm>
            <a:off x="7668015" y="4949978"/>
            <a:ext cx="2779659" cy="461665"/>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charset="-122"/>
                <a:ea typeface="微软雅黑" panose="020B0503020204020204" charset="-122"/>
              </a:rPr>
              <a:t>点击输入简要文本内容，文字内容需概况精炼的说明该分项内容</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430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64" presetClass="path" presetSubtype="0" fill="hold" nodeType="withEffect">
                                  <p:stCondLst>
                                    <p:cond delay="0"/>
                                  </p:stCondLst>
                                  <p:childTnLst>
                                    <p:animMotion origin="layout" path="M -0.10139 0.21419 L 4.72222E-6 3.33333E-6 " pathEditMode="relative" rAng="0" ptsTypes="AA">
                                      <p:cBhvr>
                                        <p:cTn id="9" dur="750" fill="hold"/>
                                        <p:tgtEl>
                                          <p:spTgt spid="39"/>
                                        </p:tgtEl>
                                        <p:attrNameLst>
                                          <p:attrName>ppt_x</p:attrName>
                                          <p:attrName>ppt_y</p:attrName>
                                        </p:attrNameLst>
                                      </p:cBhvr>
                                      <p:rCtr x="5069" y="-10710"/>
                                    </p:animMotion>
                                  </p:childTnLst>
                                </p:cTn>
                              </p:par>
                              <p:par>
                                <p:cTn id="10" presetID="10" presetClass="entr" presetSubtype="0" fill="hold"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64" presetClass="path" presetSubtype="0" fill="hold" nodeType="withEffect">
                                  <p:stCondLst>
                                    <p:cond delay="250"/>
                                  </p:stCondLst>
                                  <p:childTnLst>
                                    <p:animMotion origin="layout" path="M -0.10139 0.21419 L 4.72222E-6 3.33333E-6 " pathEditMode="relative" rAng="0" ptsTypes="AA">
                                      <p:cBhvr>
                                        <p:cTn id="14" dur="750" fill="hold"/>
                                        <p:tgtEl>
                                          <p:spTgt spid="7"/>
                                        </p:tgtEl>
                                        <p:attrNameLst>
                                          <p:attrName>ppt_x</p:attrName>
                                          <p:attrName>ppt_y</p:attrName>
                                        </p:attrNameLst>
                                      </p:cBhvr>
                                      <p:rCtr x="5069" y="-10710"/>
                                    </p:animMotion>
                                  </p:childTnLst>
                                </p:cTn>
                              </p:par>
                              <p:par>
                                <p:cTn id="15" presetID="10" presetClass="entr" presetSubtype="0" fill="hold" nodeType="withEffect">
                                  <p:stCondLst>
                                    <p:cond delay="50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64" presetClass="path" presetSubtype="0" fill="hold" nodeType="withEffect">
                                  <p:stCondLst>
                                    <p:cond delay="500"/>
                                  </p:stCondLst>
                                  <p:childTnLst>
                                    <p:animMotion origin="layout" path="M -0.10139 0.21419 L 4.72222E-6 3.33333E-6 " pathEditMode="relative" rAng="0" ptsTypes="AA">
                                      <p:cBhvr>
                                        <p:cTn id="19" dur="750" fill="hold"/>
                                        <p:tgtEl>
                                          <p:spTgt spid="49"/>
                                        </p:tgtEl>
                                        <p:attrNameLst>
                                          <p:attrName>ppt_x</p:attrName>
                                          <p:attrName>ppt_y</p:attrName>
                                        </p:attrNameLst>
                                      </p:cBhvr>
                                      <p:rCtr x="5069" y="-10710"/>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500"/>
                                        <p:tgtEl>
                                          <p:spTgt spid="5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ipe(left)">
                                      <p:cBhvr>
                                        <p:cTn id="38" dur="500"/>
                                        <p:tgtEl>
                                          <p:spTgt spid="60"/>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64" presetClass="path" presetSubtype="0" fill="hold" nodeType="withEffect">
                                  <p:stCondLst>
                                    <p:cond delay="0"/>
                                  </p:stCondLst>
                                  <p:childTnLst>
                                    <p:animMotion origin="layout" path="M -0.10139 0.21419 L 4.72222E-6 3.33333E-6 " pathEditMode="relative" rAng="0" ptsTypes="AA">
                                      <p:cBhvr>
                                        <p:cTn id="44" dur="750" fill="hold"/>
                                        <p:tgtEl>
                                          <p:spTgt spid="44"/>
                                        </p:tgtEl>
                                        <p:attrNameLst>
                                          <p:attrName>ppt_x</p:attrName>
                                          <p:attrName>ppt_y</p:attrName>
                                        </p:attrNameLst>
                                      </p:cBhvr>
                                      <p:rCtr x="5069" y="-10710"/>
                                    </p:animMotion>
                                  </p:childTnLst>
                                </p:cTn>
                              </p:par>
                              <p:par>
                                <p:cTn id="45" presetID="10" presetClass="entr" presetSubtype="0" fill="hold" nodeType="withEffect">
                                  <p:stCondLst>
                                    <p:cond delay="25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64" presetClass="path" presetSubtype="0" fill="hold" nodeType="withEffect">
                                  <p:stCondLst>
                                    <p:cond delay="250"/>
                                  </p:stCondLst>
                                  <p:childTnLst>
                                    <p:animMotion origin="layout" path="M -0.10139 0.21419 L 4.72222E-6 3.33333E-6 " pathEditMode="relative" rAng="0" ptsTypes="AA">
                                      <p:cBhvr>
                                        <p:cTn id="49" dur="750" fill="hold"/>
                                        <p:tgtEl>
                                          <p:spTgt spid="19"/>
                                        </p:tgtEl>
                                        <p:attrNameLst>
                                          <p:attrName>ppt_x</p:attrName>
                                          <p:attrName>ppt_y</p:attrName>
                                        </p:attrNameLst>
                                      </p:cBhvr>
                                      <p:rCtr x="5069" y="-10710"/>
                                    </p:animMotion>
                                  </p:childTnLst>
                                </p:cTn>
                              </p:par>
                              <p:par>
                                <p:cTn id="50" presetID="10" presetClass="entr" presetSubtype="0" fill="hold" nodeType="withEffect">
                                  <p:stCondLst>
                                    <p:cond delay="5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64" presetClass="path" presetSubtype="0" fill="hold" nodeType="withEffect">
                                  <p:stCondLst>
                                    <p:cond delay="500"/>
                                  </p:stCondLst>
                                  <p:childTnLst>
                                    <p:animMotion origin="layout" path="M -0.10139 0.21419 L 4.72222E-6 3.33333E-6 " pathEditMode="relative" rAng="0" ptsTypes="AA">
                                      <p:cBhvr>
                                        <p:cTn id="54" dur="750" fill="hold"/>
                                        <p:tgtEl>
                                          <p:spTgt spid="33"/>
                                        </p:tgtEl>
                                        <p:attrNameLst>
                                          <p:attrName>ppt_x</p:attrName>
                                          <p:attrName>ppt_y</p:attrName>
                                        </p:attrNameLst>
                                      </p:cBhvr>
                                      <p:rCtr x="5069" y="-10710"/>
                                    </p:animMotion>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left)">
                                      <p:cBhvr>
                                        <p:cTn id="61" dur="500"/>
                                        <p:tgtEl>
                                          <p:spTgt spid="6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wipe(left)">
                                      <p:cBhvr>
                                        <p:cTn id="64" dur="500"/>
                                        <p:tgtEl>
                                          <p:spTgt spid="6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ipe(left)">
                                      <p:cBhvr>
                                        <p:cTn id="70" dur="500"/>
                                        <p:tgtEl>
                                          <p:spTgt spid="6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wipe(left)">
                                      <p:cBhvr>
                                        <p:cTn id="7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92761" y="1915870"/>
            <a:ext cx="2319728" cy="16167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nvGrpSpPr>
          <p:cNvPr id="8" name="组合 7"/>
          <p:cNvGrpSpPr/>
          <p:nvPr/>
        </p:nvGrpSpPr>
        <p:grpSpPr>
          <a:xfrm>
            <a:off x="1092761" y="3520451"/>
            <a:ext cx="2319726" cy="449107"/>
            <a:chOff x="552075" y="2865457"/>
            <a:chExt cx="1859685" cy="360040"/>
          </a:xfrm>
        </p:grpSpPr>
        <p:sp>
          <p:nvSpPr>
            <p:cNvPr id="9" name="矩形 8"/>
            <p:cNvSpPr/>
            <p:nvPr/>
          </p:nvSpPr>
          <p:spPr>
            <a:xfrm>
              <a:off x="552075" y="2865457"/>
              <a:ext cx="1859685" cy="360040"/>
            </a:xfrm>
            <a:prstGeom prst="rect">
              <a:avLst/>
            </a:prstGeom>
            <a:blipFill>
              <a:blip r:embed="rId4"/>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0" name="TextBox 92"/>
            <p:cNvSpPr txBox="1"/>
            <p:nvPr/>
          </p:nvSpPr>
          <p:spPr>
            <a:xfrm>
              <a:off x="841272" y="2906183"/>
              <a:ext cx="1449828" cy="282532"/>
            </a:xfrm>
            <a:prstGeom prst="rect">
              <a:avLst/>
            </a:prstGeom>
            <a:noFill/>
          </p:spPr>
          <p:txBody>
            <a:bodyPr wrap="none" rtlCol="0">
              <a:spAutoFit/>
            </a:bodyPr>
            <a:lstStyle/>
            <a:p>
              <a:pPr marL="0" marR="0" lvl="0" indent="0" algn="l"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单击此处添加名称</a:t>
              </a:r>
            </a:p>
          </p:txBody>
        </p:sp>
      </p:grpSp>
      <p:sp>
        <p:nvSpPr>
          <p:cNvPr id="11" name="TextBox 93"/>
          <p:cNvSpPr txBox="1"/>
          <p:nvPr/>
        </p:nvSpPr>
        <p:spPr>
          <a:xfrm>
            <a:off x="1008229"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charset="-122"/>
                <a:ea typeface="微软雅黑" panose="020B050302020402020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charset="-122"/>
              <a:ea typeface="微软雅黑" panose="020B0503020204020204" charset="-122"/>
            </a:endParaRPr>
          </a:p>
        </p:txBody>
      </p:sp>
      <p:sp>
        <p:nvSpPr>
          <p:cNvPr id="12" name="矩形 11"/>
          <p:cNvSpPr/>
          <p:nvPr/>
        </p:nvSpPr>
        <p:spPr>
          <a:xfrm>
            <a:off x="3681155" y="1915870"/>
            <a:ext cx="2319728" cy="161678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nvGrpSpPr>
          <p:cNvPr id="13" name="组合 12"/>
          <p:cNvGrpSpPr/>
          <p:nvPr/>
        </p:nvGrpSpPr>
        <p:grpSpPr>
          <a:xfrm>
            <a:off x="3681155" y="3520447"/>
            <a:ext cx="2319728" cy="449106"/>
            <a:chOff x="552075" y="2865457"/>
            <a:chExt cx="1859685" cy="360040"/>
          </a:xfrm>
        </p:grpSpPr>
        <p:sp>
          <p:nvSpPr>
            <p:cNvPr id="14" name="矩形 13"/>
            <p:cNvSpPr/>
            <p:nvPr/>
          </p:nvSpPr>
          <p:spPr>
            <a:xfrm>
              <a:off x="552075" y="2865457"/>
              <a:ext cx="1859685" cy="360040"/>
            </a:xfrm>
            <a:prstGeom prst="rect">
              <a:avLst/>
            </a:prstGeom>
            <a:blipFill>
              <a:blip r:embed="rId6"/>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5" name="TextBox 97"/>
            <p:cNvSpPr txBox="1"/>
            <p:nvPr/>
          </p:nvSpPr>
          <p:spPr>
            <a:xfrm>
              <a:off x="805970" y="2902994"/>
              <a:ext cx="1449827" cy="282533"/>
            </a:xfrm>
            <a:prstGeom prst="rect">
              <a:avLst/>
            </a:prstGeom>
            <a:noFill/>
          </p:spPr>
          <p:txBody>
            <a:bodyPr wrap="none" rtlCol="0">
              <a:spAutoFit/>
            </a:bodyPr>
            <a:lstStyle/>
            <a:p>
              <a:pPr marL="0" marR="0" lvl="0" indent="0" algn="l"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单击此处添加名称</a:t>
              </a:r>
            </a:p>
          </p:txBody>
        </p:sp>
      </p:grpSp>
      <p:sp>
        <p:nvSpPr>
          <p:cNvPr id="16" name="TextBox 98"/>
          <p:cNvSpPr txBox="1"/>
          <p:nvPr/>
        </p:nvSpPr>
        <p:spPr>
          <a:xfrm>
            <a:off x="3596625"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charset="-122"/>
                <a:ea typeface="微软雅黑" panose="020B050302020402020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charset="-122"/>
              <a:ea typeface="微软雅黑" panose="020B0503020204020204" charset="-122"/>
            </a:endParaRPr>
          </a:p>
        </p:txBody>
      </p:sp>
      <p:sp>
        <p:nvSpPr>
          <p:cNvPr id="17" name="矩形 16"/>
          <p:cNvSpPr/>
          <p:nvPr/>
        </p:nvSpPr>
        <p:spPr>
          <a:xfrm>
            <a:off x="6275813" y="1915870"/>
            <a:ext cx="2319728" cy="161678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nvGrpSpPr>
          <p:cNvPr id="18" name="组合 17"/>
          <p:cNvGrpSpPr/>
          <p:nvPr/>
        </p:nvGrpSpPr>
        <p:grpSpPr>
          <a:xfrm>
            <a:off x="6275814" y="3520455"/>
            <a:ext cx="2319728" cy="449107"/>
            <a:chOff x="552075" y="2865457"/>
            <a:chExt cx="1859685" cy="360040"/>
          </a:xfrm>
        </p:grpSpPr>
        <p:sp>
          <p:nvSpPr>
            <p:cNvPr id="19" name="矩形 18"/>
            <p:cNvSpPr/>
            <p:nvPr/>
          </p:nvSpPr>
          <p:spPr>
            <a:xfrm>
              <a:off x="552075" y="2865457"/>
              <a:ext cx="1859685" cy="360040"/>
            </a:xfrm>
            <a:prstGeom prst="rect">
              <a:avLst/>
            </a:prstGeom>
            <a:blipFill>
              <a:blip r:embed="rId4"/>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20" name="TextBox 102"/>
            <p:cNvSpPr txBox="1"/>
            <p:nvPr/>
          </p:nvSpPr>
          <p:spPr>
            <a:xfrm>
              <a:off x="840691" y="2892812"/>
              <a:ext cx="1449827" cy="282532"/>
            </a:xfrm>
            <a:prstGeom prst="rect">
              <a:avLst/>
            </a:prstGeom>
            <a:noFill/>
          </p:spPr>
          <p:txBody>
            <a:bodyPr wrap="none" rtlCol="0">
              <a:spAutoFit/>
            </a:bodyPr>
            <a:lstStyle/>
            <a:p>
              <a:pPr marL="0" marR="0" lvl="0" indent="0" algn="l" defTabSz="1219200" eaLnBrk="1" fontAlgn="auto" latinLnBrk="0" hangingPunct="1">
                <a:lnSpc>
                  <a:spcPct val="100000"/>
                </a:lnSpc>
                <a:spcBef>
                  <a:spcPts val="0"/>
                </a:spcBef>
                <a:spcAft>
                  <a:spcPts val="0"/>
                </a:spcAft>
                <a:buClrTx/>
                <a:buSzTx/>
                <a:buFontTx/>
                <a:buNone/>
                <a:defRPr/>
              </a:pPr>
              <a:r>
                <a:rPr kumimoji="0" sz="1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单击此处添加名称</a:t>
              </a:r>
            </a:p>
          </p:txBody>
        </p:sp>
      </p:grpSp>
      <p:sp>
        <p:nvSpPr>
          <p:cNvPr id="21" name="TextBox 103"/>
          <p:cNvSpPr txBox="1"/>
          <p:nvPr/>
        </p:nvSpPr>
        <p:spPr>
          <a:xfrm>
            <a:off x="6191282"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charset="-122"/>
                <a:ea typeface="微软雅黑" panose="020B050302020402020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charset="-122"/>
              <a:ea typeface="微软雅黑" panose="020B0503020204020204" charset="-122"/>
            </a:endParaRPr>
          </a:p>
        </p:txBody>
      </p:sp>
      <p:sp>
        <p:nvSpPr>
          <p:cNvPr id="22" name="矩形 21"/>
          <p:cNvSpPr/>
          <p:nvPr/>
        </p:nvSpPr>
        <p:spPr>
          <a:xfrm>
            <a:off x="8866455" y="1915870"/>
            <a:ext cx="2319728" cy="161678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nvGrpSpPr>
          <p:cNvPr id="28" name="组合 27"/>
          <p:cNvGrpSpPr/>
          <p:nvPr/>
        </p:nvGrpSpPr>
        <p:grpSpPr>
          <a:xfrm>
            <a:off x="8866455" y="3520456"/>
            <a:ext cx="2319728" cy="449107"/>
            <a:chOff x="552075" y="2865457"/>
            <a:chExt cx="1859685" cy="360040"/>
          </a:xfrm>
        </p:grpSpPr>
        <p:sp>
          <p:nvSpPr>
            <p:cNvPr id="29" name="矩形 28"/>
            <p:cNvSpPr/>
            <p:nvPr/>
          </p:nvSpPr>
          <p:spPr>
            <a:xfrm>
              <a:off x="552075" y="2865457"/>
              <a:ext cx="1859685" cy="360040"/>
            </a:xfrm>
            <a:prstGeom prst="rect">
              <a:avLst/>
            </a:prstGeom>
            <a:blipFill>
              <a:blip r:embed="rId6"/>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2" name="TextBox 107"/>
            <p:cNvSpPr txBox="1"/>
            <p:nvPr/>
          </p:nvSpPr>
          <p:spPr>
            <a:xfrm>
              <a:off x="805390" y="2917975"/>
              <a:ext cx="1449827" cy="282532"/>
            </a:xfrm>
            <a:prstGeom prst="rect">
              <a:avLst/>
            </a:prstGeom>
            <a:noFill/>
          </p:spPr>
          <p:txBody>
            <a:bodyPr wrap="none" rtlCol="0">
              <a:spAutoFit/>
            </a:bodyPr>
            <a:lstStyle/>
            <a:p>
              <a:pPr marL="0" marR="0" lvl="0" indent="0" algn="l"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单击此处添加名称</a:t>
              </a:r>
            </a:p>
          </p:txBody>
        </p:sp>
      </p:grpSp>
      <p:sp>
        <p:nvSpPr>
          <p:cNvPr id="31" name="TextBox 108"/>
          <p:cNvSpPr txBox="1"/>
          <p:nvPr/>
        </p:nvSpPr>
        <p:spPr>
          <a:xfrm>
            <a:off x="8781925"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charset="-122"/>
                <a:ea typeface="微软雅黑" panose="020B050302020402020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charset="-122"/>
              <a:ea typeface="微软雅黑" panose="020B0503020204020204" charset="-122"/>
            </a:endParaRP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444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up)">
                                      <p:cBhvr>
                                        <p:cTn id="48" dur="500"/>
                                        <p:tgtEl>
                                          <p:spTgt spid="21"/>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350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p:bldP spid="12" grpId="0" bldLvl="0" animBg="1"/>
      <p:bldP spid="16" grpId="0"/>
      <p:bldP spid="17" grpId="0" bldLvl="0" animBg="1"/>
      <p:bldP spid="21" grpId="0"/>
      <p:bldP spid="22" grpId="0" bldLvl="0" animBg="1"/>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4992279" y="2300907"/>
            <a:ext cx="5627370" cy="985520"/>
          </a:xfrm>
          <a:prstGeom prst="rect">
            <a:avLst/>
          </a:prstGeom>
        </p:spPr>
        <p:txBody>
          <a:bodyPr wrap="none" lIns="121909" tIns="60954" rIns="121909" bIns="60954">
            <a:spAutoFit/>
          </a:bodyPr>
          <a:lstStyle/>
          <a:p>
            <a:pPr algn="l"/>
            <a:r>
              <a:rPr lang="zh-CN" altLang="en-US" sz="5300" b="1" dirty="0">
                <a:solidFill>
                  <a:schemeClr val="tx1"/>
                </a:solidFill>
                <a:latin typeface="微软雅黑" panose="020B0503020204020204" charset="-122"/>
                <a:ea typeface="微软雅黑" panose="020B0503020204020204" charset="-122"/>
              </a:rPr>
              <a:t>感谢您的下载观看</a:t>
            </a:r>
          </a:p>
        </p:txBody>
      </p:sp>
      <p:sp>
        <p:nvSpPr>
          <p:cNvPr id="7" name="TextBox 40"/>
          <p:cNvSpPr txBox="1"/>
          <p:nvPr/>
        </p:nvSpPr>
        <p:spPr>
          <a:xfrm>
            <a:off x="5006249" y="3625179"/>
            <a:ext cx="5328285" cy="521335"/>
          </a:xfrm>
          <a:prstGeom prst="rect">
            <a:avLst/>
          </a:prstGeom>
          <a:noFill/>
        </p:spPr>
        <p:txBody>
          <a:bodyPr wrap="none" rtlCol="0">
            <a:spAutoFit/>
          </a:bodyPr>
          <a:lstStyle/>
          <a:p>
            <a:pPr algn="l"/>
            <a:r>
              <a:rPr lang="en-US" altLang="zh-CN" sz="935" b="1">
                <a:solidFill>
                  <a:schemeClr val="tx1"/>
                </a:solidFill>
              </a:rPr>
              <a:t>2017 </a:t>
            </a:r>
            <a:r>
              <a:rPr lang="en-US" altLang="zh-CN" sz="935" b="1" dirty="0">
                <a:solidFill>
                  <a:schemeClr val="tx1"/>
                </a:solidFill>
              </a:rPr>
              <a:t>year-end summary work summarizes the boutique PPT</a:t>
            </a:r>
          </a:p>
          <a:p>
            <a:pPr algn="l"/>
            <a:r>
              <a:rPr lang="en-US" altLang="zh-CN" sz="935" b="1" dirty="0">
                <a:solidFill>
                  <a:schemeClr val="tx1"/>
                </a:solidFill>
              </a:rPr>
              <a:t>About the summary text input or </a:t>
            </a:r>
            <a:r>
              <a:rPr lang="en-US" altLang="zh-CN" sz="935" b="1">
                <a:solidFill>
                  <a:schemeClr val="tx1"/>
                </a:solidFill>
              </a:rPr>
              <a:t>copy here2017 </a:t>
            </a:r>
            <a:r>
              <a:rPr lang="en-US" altLang="zh-CN" sz="935" b="1" dirty="0">
                <a:solidFill>
                  <a:schemeClr val="tx1"/>
                </a:solidFill>
              </a:rPr>
              <a:t>year-end summary work summarizes the boutique PPT</a:t>
            </a:r>
          </a:p>
          <a:p>
            <a:pPr algn="l"/>
            <a:r>
              <a:rPr lang="en-US" altLang="zh-CN" sz="935" b="1" dirty="0">
                <a:solidFill>
                  <a:schemeClr val="tx1"/>
                </a:solidFill>
              </a:rPr>
              <a:t>About the summary text input or copy here</a:t>
            </a:r>
          </a:p>
        </p:txBody>
      </p:sp>
      <p:sp>
        <p:nvSpPr>
          <p:cNvPr id="8" name="TextBox 39"/>
          <p:cNvSpPr txBox="1"/>
          <p:nvPr/>
        </p:nvSpPr>
        <p:spPr>
          <a:xfrm>
            <a:off x="5006249" y="3183733"/>
            <a:ext cx="5601970" cy="440055"/>
          </a:xfrm>
          <a:prstGeom prst="rect">
            <a:avLst/>
          </a:prstGeom>
          <a:noFill/>
        </p:spPr>
        <p:txBody>
          <a:bodyPr wrap="none" rtlCol="0">
            <a:spAutoFit/>
          </a:bodyPr>
          <a:lstStyle/>
          <a:p>
            <a:pPr algn="l"/>
            <a:r>
              <a:rPr lang="zh-CN" altLang="en-US" sz="2135" b="1">
                <a:solidFill>
                  <a:schemeClr val="tx1"/>
                </a:solidFill>
                <a:latin typeface="微软雅黑" panose="020B0503020204020204" charset="-122"/>
                <a:ea typeface="微软雅黑" panose="020B0503020204020204" charset="-122"/>
              </a:rPr>
              <a:t>党委廉政反腐倡廉纪委检察院反腐局PPT模板</a:t>
            </a:r>
          </a:p>
        </p:txBody>
      </p:sp>
    </p:spTree>
  </p:cSld>
  <p:clrMapOvr>
    <a:masterClrMapping/>
  </p:clrMapOvr>
  <p:transition advTm="4165">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88" name="组合 187"/>
          <p:cNvGrpSpPr/>
          <p:nvPr/>
        </p:nvGrpSpPr>
        <p:grpSpPr>
          <a:xfrm>
            <a:off x="0" y="1"/>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flipH="1" flipV="1">
            <a:off x="0" y="4925030"/>
            <a:ext cx="12203574" cy="1932970"/>
            <a:chOff x="0" y="1"/>
            <a:chExt cx="12203574" cy="1932970"/>
          </a:xfrm>
          <a:solidFill>
            <a:srgbClr val="B2313D"/>
          </a:solidFill>
        </p:grpSpPr>
        <p:sp>
          <p:nvSpPr>
            <p:cNvPr id="192"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直角三角形 192"/>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a:spLocks noChangeArrowheads="1"/>
          </p:cNvSpPr>
          <p:nvPr/>
        </p:nvSpPr>
        <p:spPr bwMode="auto">
          <a:xfrm>
            <a:off x="5102838" y="2921817"/>
            <a:ext cx="50596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4800" b="1" dirty="0">
                <a:solidFill>
                  <a:srgbClr val="000000"/>
                </a:solidFill>
                <a:latin typeface="微软雅黑" panose="020B0503020204020204" charset="-122"/>
                <a:ea typeface="微软雅黑" panose="020B0503020204020204" charset="-122"/>
              </a:rPr>
              <a:t>单击此处添加名称</a:t>
            </a:r>
          </a:p>
        </p:txBody>
      </p:sp>
      <p:sp>
        <p:nvSpPr>
          <p:cNvPr id="216" name="文本框 215"/>
          <p:cNvSpPr txBox="1"/>
          <p:nvPr/>
        </p:nvSpPr>
        <p:spPr>
          <a:xfrm>
            <a:off x="4485803" y="2104726"/>
            <a:ext cx="2678910" cy="923330"/>
          </a:xfrm>
          <a:prstGeom prst="rect">
            <a:avLst/>
          </a:prstGeom>
          <a:noFill/>
        </p:spPr>
        <p:txBody>
          <a:bodyPr wrap="square" rtlCol="0">
            <a:spAutoFit/>
          </a:bodyPr>
          <a:lstStyle/>
          <a:p>
            <a:pPr algn="ctr"/>
            <a:r>
              <a:rPr lang="en-US" altLang="zh-CN" sz="5400" b="1" dirty="0"/>
              <a:t>Part</a:t>
            </a:r>
            <a:endParaRPr lang="zh-CN" altLang="en-US" sz="5400" b="1" dirty="0"/>
          </a:p>
        </p:txBody>
      </p:sp>
      <p:sp>
        <p:nvSpPr>
          <p:cNvPr id="217" name="文本框 216"/>
          <p:cNvSpPr txBox="1"/>
          <p:nvPr/>
        </p:nvSpPr>
        <p:spPr>
          <a:xfrm>
            <a:off x="6460715" y="2104726"/>
            <a:ext cx="1623580" cy="923330"/>
          </a:xfrm>
          <a:prstGeom prst="rect">
            <a:avLst/>
          </a:prstGeom>
          <a:noFill/>
        </p:spPr>
        <p:txBody>
          <a:bodyPr wrap="square" rtlCol="0">
            <a:spAutoFit/>
          </a:bodyPr>
          <a:lstStyle/>
          <a:p>
            <a:pPr algn="ctr"/>
            <a:r>
              <a:rPr lang="en-US" altLang="zh-CN" sz="5400" b="1" dirty="0"/>
              <a:t>01</a:t>
            </a:r>
            <a:endParaRPr lang="zh-CN" altLang="en-US" sz="5400" b="1" dirty="0"/>
          </a:p>
        </p:txBody>
      </p:sp>
      <p:grpSp>
        <p:nvGrpSpPr>
          <p:cNvPr id="195" name="组合 194"/>
          <p:cNvGrpSpPr/>
          <p:nvPr/>
        </p:nvGrpSpPr>
        <p:grpSpPr>
          <a:xfrm>
            <a:off x="5212145" y="3882144"/>
            <a:ext cx="2897360" cy="573623"/>
            <a:chOff x="4648825" y="3997665"/>
            <a:chExt cx="2897360" cy="573623"/>
          </a:xfrm>
        </p:grpSpPr>
        <p:sp>
          <p:nvSpPr>
            <p:cNvPr id="224" name="文本框 9"/>
            <p:cNvSpPr txBox="1"/>
            <p:nvPr/>
          </p:nvSpPr>
          <p:spPr>
            <a:xfrm>
              <a:off x="4648826" y="3997665"/>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5" name="文本框 9"/>
            <p:cNvSpPr txBox="1"/>
            <p:nvPr/>
          </p:nvSpPr>
          <p:spPr>
            <a:xfrm>
              <a:off x="4648825" y="4323105"/>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6" name="文本框 9"/>
            <p:cNvSpPr txBox="1"/>
            <p:nvPr/>
          </p:nvSpPr>
          <p:spPr>
            <a:xfrm>
              <a:off x="5978554" y="4000923"/>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7" name="文本框 9"/>
            <p:cNvSpPr txBox="1"/>
            <p:nvPr/>
          </p:nvSpPr>
          <p:spPr>
            <a:xfrm>
              <a:off x="5978554" y="4326813"/>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grpSp>
    </p:spTree>
  </p:cSld>
  <p:clrMapOvr>
    <a:masterClrMapping/>
  </p:clrMapOvr>
  <p:transition advTm="126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p:cTn id="7" dur="500" fill="hold"/>
                                        <p:tgtEl>
                                          <p:spTgt spid="188"/>
                                        </p:tgtEl>
                                        <p:attrNameLst>
                                          <p:attrName>ppt_w</p:attrName>
                                        </p:attrNameLst>
                                      </p:cBhvr>
                                      <p:tavLst>
                                        <p:tav tm="0">
                                          <p:val>
                                            <p:fltVal val="0"/>
                                          </p:val>
                                        </p:tav>
                                        <p:tav tm="100000">
                                          <p:val>
                                            <p:strVal val="#ppt_w"/>
                                          </p:val>
                                        </p:tav>
                                      </p:tavLst>
                                    </p:anim>
                                    <p:anim calcmode="lin" valueType="num">
                                      <p:cBhvr>
                                        <p:cTn id="8" dur="500" fill="hold"/>
                                        <p:tgtEl>
                                          <p:spTgt spid="188"/>
                                        </p:tgtEl>
                                        <p:attrNameLst>
                                          <p:attrName>ppt_h</p:attrName>
                                        </p:attrNameLst>
                                      </p:cBhvr>
                                      <p:tavLst>
                                        <p:tav tm="0">
                                          <p:val>
                                            <p:fltVal val="0"/>
                                          </p:val>
                                        </p:tav>
                                        <p:tav tm="100000">
                                          <p:val>
                                            <p:strVal val="#ppt_h"/>
                                          </p:val>
                                        </p:tav>
                                      </p:tavLst>
                                    </p:anim>
                                    <p:animEffect transition="in" filter="fade">
                                      <p:cBhvr>
                                        <p:cTn id="9" dur="500"/>
                                        <p:tgtEl>
                                          <p:spTgt spid="188"/>
                                        </p:tgtEl>
                                      </p:cBhvr>
                                    </p:animEffect>
                                  </p:childTnLst>
                                </p:cTn>
                              </p:par>
                              <p:par>
                                <p:cTn id="10" presetID="53" presetClass="entr" presetSubtype="16" fill="hold" nodeType="with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p:cTn id="12" dur="500" fill="hold"/>
                                        <p:tgtEl>
                                          <p:spTgt spid="191"/>
                                        </p:tgtEl>
                                        <p:attrNameLst>
                                          <p:attrName>ppt_w</p:attrName>
                                        </p:attrNameLst>
                                      </p:cBhvr>
                                      <p:tavLst>
                                        <p:tav tm="0">
                                          <p:val>
                                            <p:fltVal val="0"/>
                                          </p:val>
                                        </p:tav>
                                        <p:tav tm="100000">
                                          <p:val>
                                            <p:strVal val="#ppt_w"/>
                                          </p:val>
                                        </p:tav>
                                      </p:tavLst>
                                    </p:anim>
                                    <p:anim calcmode="lin" valueType="num">
                                      <p:cBhvr>
                                        <p:cTn id="13" dur="500" fill="hold"/>
                                        <p:tgtEl>
                                          <p:spTgt spid="191"/>
                                        </p:tgtEl>
                                        <p:attrNameLst>
                                          <p:attrName>ppt_h</p:attrName>
                                        </p:attrNameLst>
                                      </p:cBhvr>
                                      <p:tavLst>
                                        <p:tav tm="0">
                                          <p:val>
                                            <p:fltVal val="0"/>
                                          </p:val>
                                        </p:tav>
                                        <p:tav tm="100000">
                                          <p:val>
                                            <p:strVal val="#ppt_h"/>
                                          </p:val>
                                        </p:tav>
                                      </p:tavLst>
                                    </p:anim>
                                    <p:animEffect transition="in" filter="fade">
                                      <p:cBhvr>
                                        <p:cTn id="14" dur="500"/>
                                        <p:tgtEl>
                                          <p:spTgt spid="19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p:cTn id="17" dur="500" fill="hold"/>
                                        <p:tgtEl>
                                          <p:spTgt spid="215"/>
                                        </p:tgtEl>
                                        <p:attrNameLst>
                                          <p:attrName>ppt_w</p:attrName>
                                        </p:attrNameLst>
                                      </p:cBhvr>
                                      <p:tavLst>
                                        <p:tav tm="0">
                                          <p:val>
                                            <p:fltVal val="0"/>
                                          </p:val>
                                        </p:tav>
                                        <p:tav tm="100000">
                                          <p:val>
                                            <p:strVal val="#ppt_w"/>
                                          </p:val>
                                        </p:tav>
                                      </p:tavLst>
                                    </p:anim>
                                    <p:anim calcmode="lin" valueType="num">
                                      <p:cBhvr>
                                        <p:cTn id="18" dur="500" fill="hold"/>
                                        <p:tgtEl>
                                          <p:spTgt spid="215"/>
                                        </p:tgtEl>
                                        <p:attrNameLst>
                                          <p:attrName>ppt_h</p:attrName>
                                        </p:attrNameLst>
                                      </p:cBhvr>
                                      <p:tavLst>
                                        <p:tav tm="0">
                                          <p:val>
                                            <p:fltVal val="0"/>
                                          </p:val>
                                        </p:tav>
                                        <p:tav tm="100000">
                                          <p:val>
                                            <p:strVal val="#ppt_h"/>
                                          </p:val>
                                        </p:tav>
                                      </p:tavLst>
                                    </p:anim>
                                    <p:animEffect transition="in" filter="fade">
                                      <p:cBhvr>
                                        <p:cTn id="19" dur="500"/>
                                        <p:tgtEl>
                                          <p:spTgt spid="2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6"/>
                                        </p:tgtEl>
                                        <p:attrNameLst>
                                          <p:attrName>style.visibility</p:attrName>
                                        </p:attrNameLst>
                                      </p:cBhvr>
                                      <p:to>
                                        <p:strVal val="visible"/>
                                      </p:to>
                                    </p:set>
                                    <p:anim calcmode="lin" valueType="num">
                                      <p:cBhvr>
                                        <p:cTn id="22" dur="500" fill="hold"/>
                                        <p:tgtEl>
                                          <p:spTgt spid="216"/>
                                        </p:tgtEl>
                                        <p:attrNameLst>
                                          <p:attrName>ppt_w</p:attrName>
                                        </p:attrNameLst>
                                      </p:cBhvr>
                                      <p:tavLst>
                                        <p:tav tm="0">
                                          <p:val>
                                            <p:fltVal val="0"/>
                                          </p:val>
                                        </p:tav>
                                        <p:tav tm="100000">
                                          <p:val>
                                            <p:strVal val="#ppt_w"/>
                                          </p:val>
                                        </p:tav>
                                      </p:tavLst>
                                    </p:anim>
                                    <p:anim calcmode="lin" valueType="num">
                                      <p:cBhvr>
                                        <p:cTn id="23" dur="500" fill="hold"/>
                                        <p:tgtEl>
                                          <p:spTgt spid="216"/>
                                        </p:tgtEl>
                                        <p:attrNameLst>
                                          <p:attrName>ppt_h</p:attrName>
                                        </p:attrNameLst>
                                      </p:cBhvr>
                                      <p:tavLst>
                                        <p:tav tm="0">
                                          <p:val>
                                            <p:fltVal val="0"/>
                                          </p:val>
                                        </p:tav>
                                        <p:tav tm="100000">
                                          <p:val>
                                            <p:strVal val="#ppt_h"/>
                                          </p:val>
                                        </p:tav>
                                      </p:tavLst>
                                    </p:anim>
                                    <p:animEffect transition="in" filter="fade">
                                      <p:cBhvr>
                                        <p:cTn id="24" dur="500"/>
                                        <p:tgtEl>
                                          <p:spTgt spid="2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7"/>
                                        </p:tgtEl>
                                        <p:attrNameLst>
                                          <p:attrName>style.visibility</p:attrName>
                                        </p:attrNameLst>
                                      </p:cBhvr>
                                      <p:to>
                                        <p:strVal val="visible"/>
                                      </p:to>
                                    </p:set>
                                    <p:anim calcmode="lin" valueType="num">
                                      <p:cBhvr>
                                        <p:cTn id="27" dur="500" fill="hold"/>
                                        <p:tgtEl>
                                          <p:spTgt spid="217"/>
                                        </p:tgtEl>
                                        <p:attrNameLst>
                                          <p:attrName>ppt_w</p:attrName>
                                        </p:attrNameLst>
                                      </p:cBhvr>
                                      <p:tavLst>
                                        <p:tav tm="0">
                                          <p:val>
                                            <p:fltVal val="0"/>
                                          </p:val>
                                        </p:tav>
                                        <p:tav tm="100000">
                                          <p:val>
                                            <p:strVal val="#ppt_w"/>
                                          </p:val>
                                        </p:tav>
                                      </p:tavLst>
                                    </p:anim>
                                    <p:anim calcmode="lin" valueType="num">
                                      <p:cBhvr>
                                        <p:cTn id="28" dur="500" fill="hold"/>
                                        <p:tgtEl>
                                          <p:spTgt spid="217"/>
                                        </p:tgtEl>
                                        <p:attrNameLst>
                                          <p:attrName>ppt_h</p:attrName>
                                        </p:attrNameLst>
                                      </p:cBhvr>
                                      <p:tavLst>
                                        <p:tav tm="0">
                                          <p:val>
                                            <p:fltVal val="0"/>
                                          </p:val>
                                        </p:tav>
                                        <p:tav tm="100000">
                                          <p:val>
                                            <p:strVal val="#ppt_h"/>
                                          </p:val>
                                        </p:tav>
                                      </p:tavLst>
                                    </p:anim>
                                    <p:animEffect transition="in" filter="fade">
                                      <p:cBhvr>
                                        <p:cTn id="29" dur="500"/>
                                        <p:tgtEl>
                                          <p:spTgt spid="217"/>
                                        </p:tgtEl>
                                      </p:cBhvr>
                                    </p:animEffect>
                                  </p:childTnLst>
                                </p:cTn>
                              </p:par>
                              <p:par>
                                <p:cTn id="30" presetID="53" presetClass="entr" presetSubtype="16" fill="hold" nodeType="withEffect">
                                  <p:stCondLst>
                                    <p:cond delay="0"/>
                                  </p:stCondLst>
                                  <p:childTnLst>
                                    <p:set>
                                      <p:cBhvr>
                                        <p:cTn id="31" dur="1" fill="hold">
                                          <p:stCondLst>
                                            <p:cond delay="0"/>
                                          </p:stCondLst>
                                        </p:cTn>
                                        <p:tgtEl>
                                          <p:spTgt spid="195"/>
                                        </p:tgtEl>
                                        <p:attrNameLst>
                                          <p:attrName>style.visibility</p:attrName>
                                        </p:attrNameLst>
                                      </p:cBhvr>
                                      <p:to>
                                        <p:strVal val="visible"/>
                                      </p:to>
                                    </p:set>
                                    <p:anim calcmode="lin" valueType="num">
                                      <p:cBhvr>
                                        <p:cTn id="32" dur="500" fill="hold"/>
                                        <p:tgtEl>
                                          <p:spTgt spid="195"/>
                                        </p:tgtEl>
                                        <p:attrNameLst>
                                          <p:attrName>ppt_w</p:attrName>
                                        </p:attrNameLst>
                                      </p:cBhvr>
                                      <p:tavLst>
                                        <p:tav tm="0">
                                          <p:val>
                                            <p:fltVal val="0"/>
                                          </p:val>
                                        </p:tav>
                                        <p:tav tm="100000">
                                          <p:val>
                                            <p:strVal val="#ppt_w"/>
                                          </p:val>
                                        </p:tav>
                                      </p:tavLst>
                                    </p:anim>
                                    <p:anim calcmode="lin" valueType="num">
                                      <p:cBhvr>
                                        <p:cTn id="33" dur="500" fill="hold"/>
                                        <p:tgtEl>
                                          <p:spTgt spid="195"/>
                                        </p:tgtEl>
                                        <p:attrNameLst>
                                          <p:attrName>ppt_h</p:attrName>
                                        </p:attrNameLst>
                                      </p:cBhvr>
                                      <p:tavLst>
                                        <p:tav tm="0">
                                          <p:val>
                                            <p:fltVal val="0"/>
                                          </p:val>
                                        </p:tav>
                                        <p:tav tm="100000">
                                          <p:val>
                                            <p:strVal val="#ppt_h"/>
                                          </p:val>
                                        </p:tav>
                                      </p:tavLst>
                                    </p:anim>
                                    <p:animEffect transition="in" filter="fade">
                                      <p:cBhvr>
                                        <p:cTn id="34"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6" grpId="0"/>
      <p:bldP spid="2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
        <p:nvSpPr>
          <p:cNvPr id="28" name="Rectangle 5"/>
          <p:cNvSpPr/>
          <p:nvPr/>
        </p:nvSpPr>
        <p:spPr bwMode="auto">
          <a:xfrm>
            <a:off x="1417340" y="1552605"/>
            <a:ext cx="2832853" cy="320351"/>
          </a:xfrm>
          <a:prstGeom prst="rect">
            <a:avLst/>
          </a:prstGeom>
          <a:blipFill>
            <a:blip r:embed="rId3"/>
            <a:stretch>
              <a:fillRect/>
            </a:stretch>
          </a:blip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marL="0" marR="0" lvl="0" indent="0" defTabSz="1218565"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sym typeface="Gill Sans" charset="0"/>
              </a:rPr>
              <a:t>这里点击填写标题</a:t>
            </a:r>
          </a:p>
        </p:txBody>
      </p:sp>
      <p:sp>
        <p:nvSpPr>
          <p:cNvPr id="29" name="Rectangle 6"/>
          <p:cNvSpPr/>
          <p:nvPr/>
        </p:nvSpPr>
        <p:spPr bwMode="auto">
          <a:xfrm>
            <a:off x="1417340" y="2926208"/>
            <a:ext cx="2832853" cy="319028"/>
          </a:xfrm>
          <a:prstGeom prst="rect">
            <a:avLst/>
          </a:prstGeom>
          <a:blipFill>
            <a:blip r:embed="rId4"/>
            <a:stretch>
              <a:fillRect/>
            </a:stretch>
          </a:blip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marL="0" marR="0" lvl="0" indent="0" defTabSz="1218565"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sym typeface="Gill Sans" charset="0"/>
              </a:rPr>
              <a:t>这里点击填写标题</a:t>
            </a:r>
          </a:p>
        </p:txBody>
      </p:sp>
      <p:sp>
        <p:nvSpPr>
          <p:cNvPr id="2" name="Rectangle 7"/>
          <p:cNvSpPr/>
          <p:nvPr/>
        </p:nvSpPr>
        <p:spPr bwMode="auto">
          <a:xfrm>
            <a:off x="1417340" y="4298488"/>
            <a:ext cx="2832853" cy="320351"/>
          </a:xfrm>
          <a:prstGeom prst="rect">
            <a:avLst/>
          </a:prstGeom>
          <a:blipFill>
            <a:blip r:embed="rId3"/>
            <a:stretch>
              <a:fillRect/>
            </a:stretch>
          </a:blip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marL="0" marR="0" lvl="0" indent="0" defTabSz="1218565"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sym typeface="Gill Sans" charset="0"/>
              </a:rPr>
              <a:t>这里点击填写标题</a:t>
            </a:r>
          </a:p>
        </p:txBody>
      </p:sp>
      <p:sp>
        <p:nvSpPr>
          <p:cNvPr id="31" name="Rectangle 8"/>
          <p:cNvSpPr/>
          <p:nvPr/>
        </p:nvSpPr>
        <p:spPr bwMode="auto">
          <a:xfrm>
            <a:off x="4880305" y="1567166"/>
            <a:ext cx="6248163" cy="3723747"/>
          </a:xfrm>
          <a:prstGeom prst="rect">
            <a:avLst/>
          </a:prstGeom>
          <a:blipFill rotWithShape="1">
            <a:blip r:embed="rId5"/>
            <a:stretch>
              <a:fillRect/>
            </a:stretch>
          </a:blipFill>
          <a:ln w="63500">
            <a:solidFill>
              <a:srgbClr val="FFFFFF"/>
            </a:solidFill>
            <a:miter lim="800000"/>
          </a:ln>
          <a:effectLst>
            <a:outerShdw blurRad="38100" dist="23000" dir="5400000" algn="ctr" rotWithShape="0">
              <a:srgbClr val="2462AD">
                <a:alpha val="14998"/>
              </a:srgbClr>
            </a:outerShdw>
          </a:effectLst>
        </p:spPr>
        <p:txBody>
          <a:bodyPr lIns="50800" tIns="50800" rIns="50800" bIns="50800" anchor="ctr"/>
          <a:lstStyle/>
          <a:p>
            <a:pPr marL="0" marR="0" lvl="0" indent="0" defTabSz="1218565" eaLnBrk="1" fontAlgn="base" latinLnBrk="0" hangingPunct="1">
              <a:lnSpc>
                <a:spcPct val="100000"/>
              </a:lnSpc>
              <a:spcBef>
                <a:spcPct val="0"/>
              </a:spcBef>
              <a:spcAft>
                <a:spcPct val="0"/>
              </a:spcAft>
              <a:buClrTx/>
              <a:buSzTx/>
              <a:buFontTx/>
              <a:buNone/>
              <a:defRPr/>
            </a:pPr>
            <a:endParaRPr kumimoji="0" lang="en-US" altLang="zh-CN" sz="1600" b="0" i="0" u="none" strike="noStrike" kern="0" cap="none" spc="0" normalizeH="0" baseline="0" noProof="0" dirty="0">
              <a:ln>
                <a:noFill/>
              </a:ln>
              <a:solidFill>
                <a:srgbClr val="FFFFFF"/>
              </a:solidFill>
              <a:effectLst/>
              <a:uLnTx/>
              <a:uFillTx/>
              <a:latin typeface="nevis Bold" charset="0"/>
              <a:sym typeface="nevis Bold" charset="0"/>
            </a:endParaRPr>
          </a:p>
        </p:txBody>
      </p:sp>
      <p:sp>
        <p:nvSpPr>
          <p:cNvPr id="32" name="矩形 31"/>
          <p:cNvSpPr/>
          <p:nvPr/>
        </p:nvSpPr>
        <p:spPr>
          <a:xfrm>
            <a:off x="1431390" y="1959961"/>
            <a:ext cx="2688024" cy="707886"/>
          </a:xfrm>
          <a:prstGeom prst="rect">
            <a:avLst/>
          </a:prstGeom>
        </p:spPr>
        <p:txBody>
          <a:bodyPr wrap="square">
            <a:spAutoFit/>
          </a:bodyPr>
          <a:lstStyle/>
          <a:p>
            <a:pPr algn="just" defTabSz="1218565" fontAlgn="base">
              <a:lnSpc>
                <a:spcPts val="1600"/>
              </a:lnSpc>
              <a:spcBef>
                <a:spcPct val="0"/>
              </a:spcBef>
              <a:spcAft>
                <a:spcPct val="0"/>
              </a:spcAft>
            </a:pPr>
            <a:r>
              <a:rPr lang="zh-CN" altLang="en-US" sz="1335" dirty="0">
                <a:solidFill>
                  <a:prstClr val="black"/>
                </a:solidFill>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33" name="矩形 32"/>
          <p:cNvSpPr/>
          <p:nvPr/>
        </p:nvSpPr>
        <p:spPr>
          <a:xfrm>
            <a:off x="1465166" y="3385410"/>
            <a:ext cx="2688024" cy="707886"/>
          </a:xfrm>
          <a:prstGeom prst="rect">
            <a:avLst/>
          </a:prstGeom>
        </p:spPr>
        <p:txBody>
          <a:bodyPr wrap="square">
            <a:spAutoFit/>
          </a:bodyPr>
          <a:lstStyle/>
          <a:p>
            <a:pPr algn="just" defTabSz="1218565" fontAlgn="base">
              <a:lnSpc>
                <a:spcPts val="1600"/>
              </a:lnSpc>
              <a:spcBef>
                <a:spcPct val="0"/>
              </a:spcBef>
              <a:spcAft>
                <a:spcPct val="0"/>
              </a:spcAft>
            </a:pPr>
            <a:r>
              <a:rPr lang="zh-CN" altLang="en-US" sz="1335" dirty="0">
                <a:solidFill>
                  <a:prstClr val="black"/>
                </a:solidFill>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34" name="矩形 33"/>
          <p:cNvSpPr/>
          <p:nvPr/>
        </p:nvSpPr>
        <p:spPr>
          <a:xfrm>
            <a:off x="1465166" y="4744270"/>
            <a:ext cx="2688024" cy="707886"/>
          </a:xfrm>
          <a:prstGeom prst="rect">
            <a:avLst/>
          </a:prstGeom>
        </p:spPr>
        <p:txBody>
          <a:bodyPr wrap="square">
            <a:spAutoFit/>
          </a:bodyPr>
          <a:lstStyle/>
          <a:p>
            <a:pPr algn="just" defTabSz="1218565" fontAlgn="base">
              <a:lnSpc>
                <a:spcPts val="1600"/>
              </a:lnSpc>
              <a:spcBef>
                <a:spcPct val="0"/>
              </a:spcBef>
              <a:spcAft>
                <a:spcPct val="0"/>
              </a:spcAft>
            </a:pPr>
            <a:r>
              <a:rPr lang="zh-CN" altLang="en-US" sz="1335" dirty="0">
                <a:solidFill>
                  <a:prstClr val="black"/>
                </a:solidFill>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Tree>
  </p:cSld>
  <p:clrMapOvr>
    <a:masterClrMapping/>
  </p:clrMapOvr>
  <p:transition advTm="454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20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4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4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80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2" grpId="0" bldLvl="0" animBg="1"/>
      <p:bldP spid="31" grpId="0" bldLvl="0" animBg="1"/>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59673" y="1337086"/>
            <a:ext cx="3244175" cy="3244173"/>
          </a:xfrm>
          <a:prstGeom prst="ellipse">
            <a:avLst/>
          </a:prstGeom>
          <a:blipFill dpi="0" rotWithShape="1">
            <a:blip r:embed="rId3"/>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endParaRPr>
          </a:p>
        </p:txBody>
      </p:sp>
      <p:sp>
        <p:nvSpPr>
          <p:cNvPr id="15" name="椭圆 14"/>
          <p:cNvSpPr/>
          <p:nvPr/>
        </p:nvSpPr>
        <p:spPr>
          <a:xfrm>
            <a:off x="1040740" y="3192924"/>
            <a:ext cx="2687517" cy="2687517"/>
          </a:xfrm>
          <a:prstGeom prst="ellipse">
            <a:avLst/>
          </a:prstGeom>
          <a:blipFill dpi="0" rotWithShape="1">
            <a:blip r:embed="rId4"/>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endParaRPr>
          </a:p>
        </p:txBody>
      </p:sp>
      <p:grpSp>
        <p:nvGrpSpPr>
          <p:cNvPr id="16" name="组合 15"/>
          <p:cNvGrpSpPr/>
          <p:nvPr/>
        </p:nvGrpSpPr>
        <p:grpSpPr>
          <a:xfrm>
            <a:off x="5788443" y="1495484"/>
            <a:ext cx="5000220" cy="5125233"/>
            <a:chOff x="4139952" y="1032082"/>
            <a:chExt cx="3750165" cy="3305689"/>
          </a:xfrm>
        </p:grpSpPr>
        <p:sp>
          <p:nvSpPr>
            <p:cNvPr id="17" name="TextBox 15"/>
            <p:cNvSpPr txBox="1"/>
            <p:nvPr/>
          </p:nvSpPr>
          <p:spPr>
            <a:xfrm>
              <a:off x="4139952" y="1032082"/>
              <a:ext cx="3750165" cy="596257"/>
            </a:xfrm>
            <a:prstGeom prst="rect">
              <a:avLst/>
            </a:prstGeom>
            <a:noFill/>
          </p:spPr>
          <p:txBody>
            <a:bodyPr vert="horz" wrap="none" rtlCol="0">
              <a:noAutofit/>
            </a:bodyPr>
            <a:lstStyle/>
            <a:p>
              <a:pPr algn="ctr" defTabSz="1219200"/>
              <a:r>
                <a:rPr lang="zh-CN" altLang="en-US" sz="4800" b="1" spc="400">
                  <a:blipFill>
                    <a:blip r:embed="rId5"/>
                    <a:stretch>
                      <a:fillRect/>
                    </a:stretch>
                  </a:blipFill>
                  <a:latin typeface="微软雅黑" panose="020B0503020204020204" charset="-122"/>
                  <a:ea typeface="微软雅黑" panose="020B0503020204020204" charset="-122"/>
                </a:rPr>
                <a:t>添加文本标题</a:t>
              </a:r>
              <a:endParaRPr lang="zh-CN" altLang="en-US" sz="4800" b="1" spc="400" dirty="0">
                <a:blipFill>
                  <a:blip r:embed="rId5"/>
                  <a:stretch>
                    <a:fillRect/>
                  </a:stretch>
                </a:blipFill>
                <a:latin typeface="微软雅黑" panose="020B0503020204020204" charset="-122"/>
                <a:ea typeface="微软雅黑" panose="020B0503020204020204" charset="-122"/>
              </a:endParaRPr>
            </a:p>
          </p:txBody>
        </p:sp>
        <p:sp>
          <p:nvSpPr>
            <p:cNvPr id="18" name="矩形 17"/>
            <p:cNvSpPr/>
            <p:nvPr/>
          </p:nvSpPr>
          <p:spPr>
            <a:xfrm>
              <a:off x="4176306" y="1648257"/>
              <a:ext cx="3713811" cy="2689514"/>
            </a:xfrm>
            <a:prstGeom prst="rect">
              <a:avLst/>
            </a:prstGeom>
          </p:spPr>
          <p:txBody>
            <a:bodyPr vert="horz">
              <a:noAutofit/>
            </a:bodyPr>
            <a:lstStyle/>
            <a:p>
              <a:pPr defTabSz="1219200">
                <a:lnSpc>
                  <a:spcPct val="150000"/>
                </a:lnSpc>
                <a:spcBef>
                  <a:spcPts val="800"/>
                </a:spcBef>
                <a:spcAft>
                  <a:spcPts val="800"/>
                </a:spcAft>
              </a:pPr>
              <a:r>
                <a:rPr lang="zh-CN" altLang="en-US" sz="1500" kern="100">
                  <a:solidFill>
                    <a:prstClr val="black">
                      <a:lumMod val="65000"/>
                      <a:lumOff val="35000"/>
                    </a:prstClr>
                  </a:solidFill>
                  <a:latin typeface="微软雅黑" panose="020B0503020204020204" charset="-122"/>
                  <a:ea typeface="微软雅黑" panose="020B0503020204020204" charset="-122"/>
                </a:rPr>
                <a:t>根据统计分析，一页</a:t>
              </a:r>
              <a:r>
                <a:rPr lang="en-US" altLang="zh-CN" sz="1500" kern="100">
                  <a:solidFill>
                    <a:prstClr val="black">
                      <a:lumMod val="65000"/>
                      <a:lumOff val="35000"/>
                    </a:prstClr>
                  </a:solidFill>
                  <a:latin typeface="微软雅黑" panose="020B0503020204020204" charset="-122"/>
                  <a:ea typeface="微软雅黑" panose="020B0503020204020204" charset="-122"/>
                </a:rPr>
                <a:t>PPT</a:t>
              </a:r>
              <a:r>
                <a:rPr lang="zh-CN" altLang="en-US" sz="1500" kern="100">
                  <a:solidFill>
                    <a:prstClr val="black">
                      <a:lumMod val="65000"/>
                      <a:lumOff val="35000"/>
                    </a:prstClr>
                  </a:solidFill>
                  <a:latin typeface="微软雅黑" panose="020B0503020204020204" charset="-122"/>
                  <a:ea typeface="微软雅黑" panose="020B0503020204020204" charset="-122"/>
                </a:rPr>
                <a:t>中的文字控制在</a:t>
              </a:r>
              <a:r>
                <a:rPr lang="en-US" altLang="zh-CN" sz="1500" kern="100">
                  <a:solidFill>
                    <a:prstClr val="black">
                      <a:lumMod val="65000"/>
                      <a:lumOff val="35000"/>
                    </a:prstClr>
                  </a:solidFill>
                  <a:latin typeface="微软雅黑" panose="020B0503020204020204" charset="-122"/>
                  <a:ea typeface="微软雅黑" panose="020B0503020204020204" charset="-122"/>
                </a:rPr>
                <a:t>200</a:t>
              </a:r>
              <a:r>
                <a:rPr lang="zh-CN" altLang="en-US" sz="1500" kern="100">
                  <a:solidFill>
                    <a:prstClr val="black">
                      <a:lumMod val="65000"/>
                      <a:lumOff val="35000"/>
                    </a:prstClr>
                  </a:solidFill>
                  <a:latin typeface="微软雅黑" panose="020B0503020204020204" charset="-122"/>
                  <a:ea typeface="微软雅黑" panose="020B0503020204020204" charset="-122"/>
                </a:rPr>
                <a:t>字以内内达到很好的演讲效果根据统计分析，一页</a:t>
              </a:r>
              <a:r>
                <a:rPr lang="en-US" altLang="zh-CN" sz="1500" kern="100">
                  <a:solidFill>
                    <a:prstClr val="black">
                      <a:lumMod val="65000"/>
                      <a:lumOff val="35000"/>
                    </a:prstClr>
                  </a:solidFill>
                  <a:latin typeface="微软雅黑" panose="020B0503020204020204" charset="-122"/>
                  <a:ea typeface="微软雅黑" panose="020B0503020204020204" charset="-122"/>
                </a:rPr>
                <a:t>PPT</a:t>
              </a:r>
              <a:r>
                <a:rPr lang="zh-CN" altLang="en-US" sz="1500" kern="100">
                  <a:solidFill>
                    <a:prstClr val="black">
                      <a:lumMod val="65000"/>
                      <a:lumOff val="35000"/>
                    </a:prstClr>
                  </a:solidFill>
                  <a:latin typeface="微软雅黑" panose="020B0503020204020204" charset="-122"/>
                  <a:ea typeface="微软雅黑" panose="020B0503020204020204" charset="-122"/>
                </a:rPr>
                <a:t>中的文字控制在</a:t>
              </a:r>
              <a:r>
                <a:rPr lang="en-US" altLang="zh-CN" sz="1500" kern="100">
                  <a:solidFill>
                    <a:prstClr val="black">
                      <a:lumMod val="65000"/>
                      <a:lumOff val="35000"/>
                    </a:prstClr>
                  </a:solidFill>
                  <a:latin typeface="微软雅黑" panose="020B0503020204020204" charset="-122"/>
                  <a:ea typeface="微软雅黑" panose="020B0503020204020204" charset="-122"/>
                </a:rPr>
                <a:t>200</a:t>
              </a:r>
              <a:r>
                <a:rPr lang="zh-CN" altLang="en-US" sz="1500" kern="100">
                  <a:solidFill>
                    <a:prstClr val="black">
                      <a:lumMod val="65000"/>
                      <a:lumOff val="35000"/>
                    </a:prstClr>
                  </a:solidFill>
                  <a:latin typeface="微软雅黑" panose="020B0503020204020204" charset="-122"/>
                  <a:ea typeface="微软雅黑" panose="020B0503020204020204" charset="-122"/>
                </a:rPr>
                <a:t>字以内内达到很好的演讲效果根据统计分析，一页</a:t>
              </a:r>
              <a:r>
                <a:rPr lang="en-US" altLang="zh-CN" sz="1500" kern="100">
                  <a:solidFill>
                    <a:prstClr val="black">
                      <a:lumMod val="65000"/>
                      <a:lumOff val="35000"/>
                    </a:prstClr>
                  </a:solidFill>
                  <a:latin typeface="微软雅黑" panose="020B0503020204020204" charset="-122"/>
                  <a:ea typeface="微软雅黑" panose="020B0503020204020204" charset="-122"/>
                </a:rPr>
                <a:t>PPT</a:t>
              </a:r>
              <a:r>
                <a:rPr lang="zh-CN" altLang="en-US" sz="1500" kern="100">
                  <a:solidFill>
                    <a:prstClr val="black">
                      <a:lumMod val="65000"/>
                      <a:lumOff val="35000"/>
                    </a:prstClr>
                  </a:solidFill>
                  <a:latin typeface="微软雅黑" panose="020B0503020204020204" charset="-122"/>
                  <a:ea typeface="微软雅黑" panose="020B0503020204020204" charset="-122"/>
                </a:rPr>
                <a:t>中的文字控制在</a:t>
              </a:r>
              <a:r>
                <a:rPr lang="en-US" altLang="zh-CN" sz="1500" kern="100">
                  <a:solidFill>
                    <a:prstClr val="black">
                      <a:lumMod val="65000"/>
                      <a:lumOff val="35000"/>
                    </a:prstClr>
                  </a:solidFill>
                  <a:latin typeface="微软雅黑" panose="020B0503020204020204" charset="-122"/>
                  <a:ea typeface="微软雅黑" panose="020B0503020204020204" charset="-122"/>
                </a:rPr>
                <a:t>200</a:t>
              </a:r>
              <a:r>
                <a:rPr lang="zh-CN" altLang="en-US" sz="1500" kern="100">
                  <a:solidFill>
                    <a:prstClr val="black">
                      <a:lumMod val="65000"/>
                      <a:lumOff val="35000"/>
                    </a:prstClr>
                  </a:solidFill>
                  <a:latin typeface="微软雅黑" panose="020B0503020204020204" charset="-122"/>
                  <a:ea typeface="微软雅黑" panose="020B0503020204020204" charset="-122"/>
                </a:rPr>
                <a:t>字以内内达到很好的演讲效果根据统计分析，一页</a:t>
              </a:r>
              <a:r>
                <a:rPr lang="en-US" altLang="zh-CN" sz="1500" kern="100">
                  <a:solidFill>
                    <a:prstClr val="black">
                      <a:lumMod val="65000"/>
                      <a:lumOff val="35000"/>
                    </a:prstClr>
                  </a:solidFill>
                  <a:latin typeface="微软雅黑" panose="020B0503020204020204" charset="-122"/>
                  <a:ea typeface="微软雅黑" panose="020B0503020204020204" charset="-122"/>
                </a:rPr>
                <a:t>PPT</a:t>
              </a:r>
              <a:r>
                <a:rPr lang="zh-CN" altLang="en-US" sz="1500" kern="100">
                  <a:solidFill>
                    <a:prstClr val="black">
                      <a:lumMod val="65000"/>
                      <a:lumOff val="35000"/>
                    </a:prstClr>
                  </a:solidFill>
                  <a:latin typeface="微软雅黑" panose="020B0503020204020204" charset="-122"/>
                  <a:ea typeface="微软雅黑" panose="020B0503020204020204" charset="-122"/>
                </a:rPr>
                <a:t>中的文字控制在</a:t>
              </a:r>
              <a:r>
                <a:rPr lang="en-US" altLang="zh-CN" sz="1500" kern="100">
                  <a:solidFill>
                    <a:prstClr val="black">
                      <a:lumMod val="65000"/>
                      <a:lumOff val="35000"/>
                    </a:prstClr>
                  </a:solidFill>
                  <a:latin typeface="微软雅黑" panose="020B0503020204020204" charset="-122"/>
                  <a:ea typeface="微软雅黑" panose="020B0503020204020204" charset="-122"/>
                </a:rPr>
                <a:t>200</a:t>
              </a:r>
              <a:r>
                <a:rPr lang="zh-CN" altLang="en-US" sz="1500" kern="100">
                  <a:solidFill>
                    <a:prstClr val="black">
                      <a:lumMod val="65000"/>
                      <a:lumOff val="35000"/>
                    </a:prstClr>
                  </a:solidFill>
                  <a:latin typeface="微软雅黑" panose="020B0503020204020204" charset="-122"/>
                  <a:ea typeface="微软雅黑" panose="020B0503020204020204" charset="-122"/>
                </a:rPr>
                <a:t>字以内内达到很好的演讲效果根据统计分析，一页</a:t>
              </a:r>
              <a:r>
                <a:rPr lang="en-US" altLang="zh-CN" sz="1500" kern="100">
                  <a:solidFill>
                    <a:prstClr val="black">
                      <a:lumMod val="65000"/>
                      <a:lumOff val="35000"/>
                    </a:prstClr>
                  </a:solidFill>
                  <a:latin typeface="微软雅黑" panose="020B0503020204020204" charset="-122"/>
                  <a:ea typeface="微软雅黑" panose="020B0503020204020204" charset="-122"/>
                </a:rPr>
                <a:t>PPT</a:t>
              </a:r>
              <a:r>
                <a:rPr lang="zh-CN" altLang="en-US" sz="1500" kern="100">
                  <a:solidFill>
                    <a:prstClr val="black">
                      <a:lumMod val="65000"/>
                      <a:lumOff val="35000"/>
                    </a:prstClr>
                  </a:solidFill>
                  <a:latin typeface="微软雅黑" panose="020B0503020204020204" charset="-122"/>
                  <a:ea typeface="微软雅黑" panose="020B0503020204020204" charset="-122"/>
                </a:rPr>
                <a:t>中的文字控制在</a:t>
              </a:r>
              <a:r>
                <a:rPr lang="en-US" altLang="zh-CN" sz="1500" kern="100">
                  <a:solidFill>
                    <a:prstClr val="black">
                      <a:lumMod val="65000"/>
                      <a:lumOff val="35000"/>
                    </a:prstClr>
                  </a:solidFill>
                  <a:latin typeface="微软雅黑" panose="020B0503020204020204" charset="-122"/>
                  <a:ea typeface="微软雅黑" panose="020B0503020204020204" charset="-122"/>
                </a:rPr>
                <a:t>200</a:t>
              </a:r>
              <a:r>
                <a:rPr lang="zh-CN" altLang="en-US" sz="1500" kern="100">
                  <a:solidFill>
                    <a:prstClr val="black">
                      <a:lumMod val="65000"/>
                      <a:lumOff val="35000"/>
                    </a:prstClr>
                  </a:solidFill>
                  <a:latin typeface="微软雅黑" panose="020B0503020204020204" charset="-122"/>
                  <a:ea typeface="微软雅黑" panose="020B0503020204020204" charset="-122"/>
                </a:rPr>
                <a:t>字以内内达到很好的演讲效果根据统计分析</a:t>
              </a:r>
              <a:r>
                <a:rPr lang="en-US" altLang="zh-CN" sz="1500" kern="100">
                  <a:solidFill>
                    <a:prstClr val="black">
                      <a:lumMod val="65000"/>
                      <a:lumOff val="35000"/>
                    </a:prstClr>
                  </a:solidFill>
                  <a:latin typeface="微软雅黑" panose="020B0503020204020204" charset="-122"/>
                  <a:ea typeface="微软雅黑" panose="020B0503020204020204" charset="-122"/>
                </a:rPr>
                <a:t>.</a:t>
              </a:r>
              <a:endParaRPr lang="zh-CN" altLang="en-US" sz="1500" kern="100">
                <a:solidFill>
                  <a:prstClr val="black">
                    <a:lumMod val="65000"/>
                    <a:lumOff val="35000"/>
                  </a:prstClr>
                </a:solidFill>
                <a:latin typeface="微软雅黑" panose="020B0503020204020204" charset="-122"/>
                <a:ea typeface="微软雅黑" panose="020B0503020204020204" charset="-122"/>
              </a:endParaRPr>
            </a:p>
          </p:txBody>
        </p:sp>
      </p:gr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3978">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800" decel="100000"/>
                                        <p:tgtEl>
                                          <p:spTgt spid="15"/>
                                        </p:tgtEl>
                                      </p:cBhvr>
                                    </p:animEffect>
                                    <p:anim calcmode="lin" valueType="num">
                                      <p:cBhvr>
                                        <p:cTn id="17" dur="800" decel="100000" fill="hold"/>
                                        <p:tgtEl>
                                          <p:spTgt spid="15"/>
                                        </p:tgtEl>
                                        <p:attrNameLst>
                                          <p:attrName>style.rotation</p:attrName>
                                        </p:attrNameLst>
                                      </p:cBhvr>
                                      <p:tavLst>
                                        <p:tav tm="0">
                                          <p:val>
                                            <p:fltVal val="-90"/>
                                          </p:val>
                                        </p:tav>
                                        <p:tav tm="100000">
                                          <p:val>
                                            <p:fltVal val="0"/>
                                          </p:val>
                                        </p:tav>
                                      </p:tavLst>
                                    </p:anim>
                                    <p:anim calcmode="lin" valueType="num">
                                      <p:cBhvr>
                                        <p:cTn id="18" dur="800" decel="100000" fill="hold"/>
                                        <p:tgtEl>
                                          <p:spTgt spid="15"/>
                                        </p:tgtEl>
                                        <p:attrNameLst>
                                          <p:attrName>ppt_x</p:attrName>
                                        </p:attrNameLst>
                                      </p:cBhvr>
                                      <p:tavLst>
                                        <p:tav tm="0">
                                          <p:val>
                                            <p:strVal val="#ppt_x+0.4"/>
                                          </p:val>
                                        </p:tav>
                                        <p:tav tm="100000">
                                          <p:val>
                                            <p:strVal val="#ppt_x-0.05"/>
                                          </p:val>
                                        </p:tav>
                                      </p:tavLst>
                                    </p:anim>
                                    <p:anim calcmode="lin" valueType="num">
                                      <p:cBhvr>
                                        <p:cTn id="19" dur="800" decel="100000" fill="hold"/>
                                        <p:tgtEl>
                                          <p:spTgt spid="1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427637" y="3285233"/>
            <a:ext cx="383116" cy="266700"/>
          </a:xfrm>
          <a:prstGeom prst="rightArrow">
            <a:avLst>
              <a:gd name="adj1" fmla="val 50000"/>
              <a:gd name="adj2" fmla="val 50138"/>
            </a:avLst>
          </a:prstGeom>
          <a:blipFill>
            <a:blip r:embed="rId3"/>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charset="-122"/>
              <a:ea typeface="微软雅黑" panose="020B0503020204020204" charset="-122"/>
            </a:endParaRPr>
          </a:p>
        </p:txBody>
      </p:sp>
      <p:sp>
        <p:nvSpPr>
          <p:cNvPr id="3" name="右箭头 2"/>
          <p:cNvSpPr>
            <a:spLocks noChangeArrowheads="1"/>
          </p:cNvSpPr>
          <p:nvPr/>
        </p:nvSpPr>
        <p:spPr bwMode="auto">
          <a:xfrm>
            <a:off x="5250087" y="3285233"/>
            <a:ext cx="385233" cy="266700"/>
          </a:xfrm>
          <a:prstGeom prst="rightArrow">
            <a:avLst>
              <a:gd name="adj1" fmla="val 50000"/>
              <a:gd name="adj2" fmla="val 50415"/>
            </a:avLst>
          </a:prstGeom>
          <a:blipFill>
            <a:blip r:embed="rId4"/>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charset="-122"/>
              <a:ea typeface="微软雅黑" panose="020B0503020204020204" charset="-122"/>
            </a:endParaRPr>
          </a:p>
        </p:txBody>
      </p:sp>
      <p:sp>
        <p:nvSpPr>
          <p:cNvPr id="4" name="右箭头 3"/>
          <p:cNvSpPr>
            <a:spLocks noChangeArrowheads="1"/>
          </p:cNvSpPr>
          <p:nvPr/>
        </p:nvSpPr>
        <p:spPr bwMode="auto">
          <a:xfrm>
            <a:off x="7267270" y="3285233"/>
            <a:ext cx="383116" cy="266700"/>
          </a:xfrm>
          <a:prstGeom prst="rightArrow">
            <a:avLst>
              <a:gd name="adj1" fmla="val 50000"/>
              <a:gd name="adj2" fmla="val 50138"/>
            </a:avLst>
          </a:prstGeom>
          <a:blipFill>
            <a:blip r:embed="rId3"/>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charset="-122"/>
              <a:ea typeface="微软雅黑" panose="020B0503020204020204" charset="-122"/>
            </a:endParaRPr>
          </a:p>
        </p:txBody>
      </p:sp>
      <p:sp>
        <p:nvSpPr>
          <p:cNvPr id="5" name="右箭头 4"/>
          <p:cNvSpPr>
            <a:spLocks noChangeArrowheads="1"/>
          </p:cNvSpPr>
          <p:nvPr/>
        </p:nvSpPr>
        <p:spPr bwMode="auto">
          <a:xfrm>
            <a:off x="9282337" y="3285233"/>
            <a:ext cx="385233" cy="266700"/>
          </a:xfrm>
          <a:prstGeom prst="rightArrow">
            <a:avLst>
              <a:gd name="adj1" fmla="val 50000"/>
              <a:gd name="adj2" fmla="val 50415"/>
            </a:avLst>
          </a:prstGeom>
          <a:blipFill>
            <a:blip r:embed="rId4"/>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charset="-122"/>
              <a:ea typeface="微软雅黑" panose="020B0503020204020204" charset="-122"/>
            </a:endParaRPr>
          </a:p>
        </p:txBody>
      </p:sp>
      <p:sp>
        <p:nvSpPr>
          <p:cNvPr id="6" name="TextBox 22"/>
          <p:cNvSpPr txBox="1">
            <a:spLocks noChangeArrowheads="1"/>
          </p:cNvSpPr>
          <p:nvPr/>
        </p:nvSpPr>
        <p:spPr bwMode="auto">
          <a:xfrm>
            <a:off x="1421037" y="4157300"/>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3"/>
                  <a:stretch>
                    <a:fillRect/>
                  </a:stretch>
                </a:blipFill>
                <a:latin typeface="微软雅黑" panose="020B0503020204020204" charset="-122"/>
                <a:ea typeface="微软雅黑" panose="020B0503020204020204" charset="-122"/>
              </a:rPr>
              <a:t>输入文字标题</a:t>
            </a:r>
            <a:endParaRPr lang="en-US" altLang="zh-CN" sz="2135" b="1" dirty="0">
              <a:blipFill>
                <a:blip r:embed="rId3"/>
                <a:stretch>
                  <a:fillRect/>
                </a:stretch>
              </a:blipFill>
              <a:latin typeface="微软雅黑" panose="020B0503020204020204" charset="-122"/>
              <a:ea typeface="微软雅黑" panose="020B0503020204020204" charset="-122"/>
            </a:endParaRPr>
          </a:p>
        </p:txBody>
      </p:sp>
      <p:sp>
        <p:nvSpPr>
          <p:cNvPr id="7" name="TextBox 24"/>
          <p:cNvSpPr txBox="1">
            <a:spLocks noChangeArrowheads="1"/>
          </p:cNvSpPr>
          <p:nvPr/>
        </p:nvSpPr>
        <p:spPr bwMode="auto">
          <a:xfrm>
            <a:off x="5230474" y="4157300"/>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3"/>
                  <a:stretch>
                    <a:fillRect/>
                  </a:stretch>
                </a:blipFill>
                <a:latin typeface="微软雅黑" panose="020B0503020204020204" charset="-122"/>
                <a:ea typeface="微软雅黑" panose="020B0503020204020204" charset="-122"/>
              </a:rPr>
              <a:t>输入文字标题</a:t>
            </a:r>
            <a:endParaRPr lang="en-US" altLang="zh-CN" sz="2135" b="1" dirty="0">
              <a:blipFill>
                <a:blip r:embed="rId3"/>
                <a:stretch>
                  <a:fillRect/>
                </a:stretch>
              </a:blipFill>
              <a:latin typeface="微软雅黑" panose="020B0503020204020204" charset="-122"/>
              <a:ea typeface="微软雅黑" panose="020B0503020204020204" charset="-122"/>
            </a:endParaRPr>
          </a:p>
        </p:txBody>
      </p:sp>
      <p:sp>
        <p:nvSpPr>
          <p:cNvPr id="8" name="TextBox 25"/>
          <p:cNvSpPr txBox="1">
            <a:spLocks noChangeArrowheads="1"/>
          </p:cNvSpPr>
          <p:nvPr/>
        </p:nvSpPr>
        <p:spPr bwMode="auto">
          <a:xfrm>
            <a:off x="4303738" y="4521367"/>
            <a:ext cx="4053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lnSpc>
                <a:spcPct val="150000"/>
              </a:lnSpc>
            </a:pPr>
            <a:r>
              <a:rPr lang="zh-CN" altLang="en-US" sz="1600" dirty="0">
                <a:solidFill>
                  <a:srgbClr val="808080"/>
                </a:solidFill>
                <a:latin typeface="微软雅黑" panose="020B0503020204020204" charset="-122"/>
                <a:ea typeface="微软雅黑" panose="020B0503020204020204" charset="-122"/>
              </a:rPr>
              <a:t>请输入文字内容及说明</a:t>
            </a:r>
            <a:endParaRPr lang="en-US" altLang="zh-CN" sz="1600" dirty="0">
              <a:solidFill>
                <a:srgbClr val="808080"/>
              </a:solidFill>
              <a:latin typeface="微软雅黑" panose="020B0503020204020204" charset="-122"/>
              <a:ea typeface="微软雅黑" panose="020B0503020204020204" charset="-122"/>
            </a:endParaRPr>
          </a:p>
        </p:txBody>
      </p:sp>
      <p:sp>
        <p:nvSpPr>
          <p:cNvPr id="9" name="TextBox 26"/>
          <p:cNvSpPr txBox="1">
            <a:spLocks noChangeArrowheads="1"/>
          </p:cNvSpPr>
          <p:nvPr/>
        </p:nvSpPr>
        <p:spPr bwMode="auto">
          <a:xfrm>
            <a:off x="9305620" y="4157300"/>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3"/>
                  <a:stretch>
                    <a:fillRect/>
                  </a:stretch>
                </a:blipFill>
                <a:latin typeface="微软雅黑" panose="020B0503020204020204" charset="-122"/>
                <a:ea typeface="微软雅黑" panose="020B0503020204020204" charset="-122"/>
              </a:rPr>
              <a:t>输入文字标题</a:t>
            </a:r>
            <a:endParaRPr lang="en-US" altLang="zh-CN" sz="2135" b="1" dirty="0">
              <a:blipFill>
                <a:blip r:embed="rId3"/>
                <a:stretch>
                  <a:fillRect/>
                </a:stretch>
              </a:blipFill>
              <a:latin typeface="微软雅黑" panose="020B0503020204020204" charset="-122"/>
              <a:ea typeface="微软雅黑" panose="020B0503020204020204" charset="-122"/>
            </a:endParaRPr>
          </a:p>
        </p:txBody>
      </p:sp>
      <p:sp>
        <p:nvSpPr>
          <p:cNvPr id="10" name="TextBox 28"/>
          <p:cNvSpPr txBox="1">
            <a:spLocks noChangeArrowheads="1"/>
          </p:cNvSpPr>
          <p:nvPr/>
        </p:nvSpPr>
        <p:spPr bwMode="auto">
          <a:xfrm>
            <a:off x="3330270" y="2159167"/>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4"/>
                  <a:stretch>
                    <a:fillRect/>
                  </a:stretch>
                </a:blipFill>
                <a:latin typeface="微软雅黑" panose="020B0503020204020204" charset="-122"/>
                <a:ea typeface="微软雅黑" panose="020B0503020204020204" charset="-122"/>
              </a:rPr>
              <a:t>输入文字标题</a:t>
            </a:r>
            <a:endParaRPr lang="en-US" altLang="zh-CN" sz="2135" b="1" dirty="0">
              <a:blipFill>
                <a:blip r:embed="rId4"/>
                <a:stretch>
                  <a:fillRect/>
                </a:stretch>
              </a:blipFill>
              <a:latin typeface="微软雅黑" panose="020B0503020204020204" charset="-122"/>
              <a:ea typeface="微软雅黑" panose="020B0503020204020204" charset="-122"/>
            </a:endParaRPr>
          </a:p>
        </p:txBody>
      </p:sp>
      <p:sp>
        <p:nvSpPr>
          <p:cNvPr id="11" name="TextBox 29"/>
          <p:cNvSpPr txBox="1">
            <a:spLocks noChangeArrowheads="1"/>
          </p:cNvSpPr>
          <p:nvPr/>
        </p:nvSpPr>
        <p:spPr bwMode="auto">
          <a:xfrm>
            <a:off x="2479535" y="1649051"/>
            <a:ext cx="4053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lnSpc>
                <a:spcPct val="150000"/>
              </a:lnSpc>
            </a:pPr>
            <a:r>
              <a:rPr lang="zh-CN" altLang="en-US" sz="1600" dirty="0">
                <a:solidFill>
                  <a:srgbClr val="808080"/>
                </a:solidFill>
                <a:latin typeface="微软雅黑" panose="020B0503020204020204" charset="-122"/>
                <a:ea typeface="微软雅黑" panose="020B0503020204020204" charset="-122"/>
              </a:rPr>
              <a:t>请输入文字内容及说明</a:t>
            </a:r>
            <a:endParaRPr lang="en-US" altLang="zh-CN" sz="1600" dirty="0">
              <a:solidFill>
                <a:srgbClr val="808080"/>
              </a:solidFill>
              <a:latin typeface="微软雅黑" panose="020B0503020204020204" charset="-122"/>
              <a:ea typeface="微软雅黑" panose="020B0503020204020204" charset="-122"/>
            </a:endParaRPr>
          </a:p>
        </p:txBody>
      </p:sp>
      <p:sp>
        <p:nvSpPr>
          <p:cNvPr id="12" name="TextBox 30"/>
          <p:cNvSpPr txBox="1">
            <a:spLocks noChangeArrowheads="1"/>
          </p:cNvSpPr>
          <p:nvPr/>
        </p:nvSpPr>
        <p:spPr bwMode="auto">
          <a:xfrm>
            <a:off x="7267270" y="2159167"/>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4"/>
                  <a:stretch>
                    <a:fillRect/>
                  </a:stretch>
                </a:blipFill>
                <a:latin typeface="微软雅黑" panose="020B0503020204020204" charset="-122"/>
                <a:ea typeface="微软雅黑" panose="020B0503020204020204" charset="-122"/>
              </a:rPr>
              <a:t>输入文字标题</a:t>
            </a:r>
            <a:endParaRPr lang="en-US" altLang="zh-CN" sz="2135" b="1" dirty="0">
              <a:blipFill>
                <a:blip r:embed="rId4"/>
                <a:stretch>
                  <a:fillRect/>
                </a:stretch>
              </a:blipFill>
              <a:latin typeface="微软雅黑" panose="020B0503020204020204" charset="-122"/>
              <a:ea typeface="微软雅黑" panose="020B0503020204020204" charset="-122"/>
            </a:endParaRPr>
          </a:p>
        </p:txBody>
      </p:sp>
      <p:sp>
        <p:nvSpPr>
          <p:cNvPr id="13" name="TextBox 31"/>
          <p:cNvSpPr txBox="1">
            <a:spLocks noChangeArrowheads="1"/>
          </p:cNvSpPr>
          <p:nvPr/>
        </p:nvSpPr>
        <p:spPr bwMode="auto">
          <a:xfrm>
            <a:off x="6319961" y="1649051"/>
            <a:ext cx="4053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lnSpc>
                <a:spcPct val="150000"/>
              </a:lnSpc>
            </a:pPr>
            <a:r>
              <a:rPr lang="zh-CN" altLang="en-US" sz="1600" dirty="0">
                <a:solidFill>
                  <a:srgbClr val="808080"/>
                </a:solidFill>
                <a:latin typeface="微软雅黑" panose="020B0503020204020204" charset="-122"/>
                <a:ea typeface="微软雅黑" panose="020B0503020204020204" charset="-122"/>
              </a:rPr>
              <a:t>请输入文字内容及说明</a:t>
            </a:r>
            <a:endParaRPr lang="en-US" altLang="zh-CN" sz="1600" dirty="0">
              <a:solidFill>
                <a:srgbClr val="808080"/>
              </a:solidFill>
              <a:latin typeface="微软雅黑" panose="020B0503020204020204" charset="-122"/>
              <a:ea typeface="微软雅黑" panose="020B0503020204020204" charset="-122"/>
            </a:endParaRPr>
          </a:p>
        </p:txBody>
      </p:sp>
      <p:sp>
        <p:nvSpPr>
          <p:cNvPr id="14" name="Oval 22"/>
          <p:cNvSpPr>
            <a:spLocks noChangeArrowheads="1"/>
          </p:cNvSpPr>
          <p:nvPr/>
        </p:nvSpPr>
        <p:spPr bwMode="auto">
          <a:xfrm>
            <a:off x="2081437" y="2785699"/>
            <a:ext cx="1153583" cy="1153584"/>
          </a:xfrm>
          <a:prstGeom prst="ellipse">
            <a:avLst/>
          </a:prstGeom>
          <a:blipFill>
            <a:blip r:embed="rId3"/>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1</a:t>
            </a:r>
          </a:p>
        </p:txBody>
      </p:sp>
      <p:sp>
        <p:nvSpPr>
          <p:cNvPr id="15" name="Oval 23"/>
          <p:cNvSpPr>
            <a:spLocks noChangeArrowheads="1"/>
          </p:cNvSpPr>
          <p:nvPr/>
        </p:nvSpPr>
        <p:spPr bwMode="auto">
          <a:xfrm>
            <a:off x="3906004" y="2785699"/>
            <a:ext cx="1153583" cy="1153584"/>
          </a:xfrm>
          <a:prstGeom prst="ellipse">
            <a:avLst/>
          </a:prstGeom>
          <a:blipFill>
            <a:blip r:embed="rId4"/>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2</a:t>
            </a:r>
          </a:p>
        </p:txBody>
      </p:sp>
      <p:sp>
        <p:nvSpPr>
          <p:cNvPr id="16" name="Oval 24"/>
          <p:cNvSpPr>
            <a:spLocks noChangeArrowheads="1"/>
          </p:cNvSpPr>
          <p:nvPr/>
        </p:nvSpPr>
        <p:spPr bwMode="auto">
          <a:xfrm>
            <a:off x="5730570" y="2785699"/>
            <a:ext cx="1153583" cy="1153584"/>
          </a:xfrm>
          <a:prstGeom prst="ellipse">
            <a:avLst/>
          </a:prstGeom>
          <a:blipFill>
            <a:blip r:embed="rId3"/>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3</a:t>
            </a:r>
          </a:p>
        </p:txBody>
      </p:sp>
      <p:sp>
        <p:nvSpPr>
          <p:cNvPr id="17" name="Oval 25"/>
          <p:cNvSpPr>
            <a:spLocks noChangeArrowheads="1"/>
          </p:cNvSpPr>
          <p:nvPr/>
        </p:nvSpPr>
        <p:spPr bwMode="auto">
          <a:xfrm>
            <a:off x="7843004" y="2785699"/>
            <a:ext cx="1153583" cy="1153584"/>
          </a:xfrm>
          <a:prstGeom prst="ellipse">
            <a:avLst/>
          </a:prstGeom>
          <a:blipFill>
            <a:blip r:embed="rId4"/>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4</a:t>
            </a:r>
          </a:p>
        </p:txBody>
      </p:sp>
      <p:sp>
        <p:nvSpPr>
          <p:cNvPr id="18" name="Oval 26"/>
          <p:cNvSpPr>
            <a:spLocks noChangeArrowheads="1"/>
          </p:cNvSpPr>
          <p:nvPr/>
        </p:nvSpPr>
        <p:spPr bwMode="auto">
          <a:xfrm>
            <a:off x="9762819" y="2785699"/>
            <a:ext cx="1153584" cy="1153584"/>
          </a:xfrm>
          <a:prstGeom prst="ellipse">
            <a:avLst/>
          </a:prstGeom>
          <a:blipFill>
            <a:blip r:embed="rId3"/>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5</a:t>
            </a: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flipH="1" flipV="1">
            <a:off x="-5715" y="4939635"/>
            <a:ext cx="12203574" cy="1932970"/>
            <a:chOff x="0" y="1"/>
            <a:chExt cx="12203574" cy="1932970"/>
          </a:xfrm>
          <a:solidFill>
            <a:srgbClr val="B2313D"/>
          </a:solidFill>
        </p:grpSpPr>
        <p:sp>
          <p:nvSpPr>
            <p:cNvPr id="20"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1109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4"/>
                                        </p:tgtEl>
                                        <p:attrNameLst>
                                          <p:attrName>style.visibility</p:attrName>
                                        </p:attrNameLst>
                                      </p:cBhvr>
                                      <p:to>
                                        <p:strVal val="visible"/>
                                      </p:to>
                                    </p:set>
                                    <p:anim calcmode="lin" valueType="num">
                                      <p:cBhvr>
                                        <p:cTn id="7" dur="400" fill="hold"/>
                                        <p:tgtEl>
                                          <p:spTgt spid="14"/>
                                        </p:tgtEl>
                                        <p:attrNameLst>
                                          <p:attrName>ppt_w</p:attrName>
                                        </p:attrNameLst>
                                      </p:cBhvr>
                                      <p:tavLst>
                                        <p:tav tm="0">
                                          <p:val>
                                            <p:fltVal val="0"/>
                                          </p:val>
                                        </p:tav>
                                        <p:tav tm="100000">
                                          <p:val>
                                            <p:strVal val="#ppt_w"/>
                                          </p:val>
                                        </p:tav>
                                      </p:tavLst>
                                    </p:anim>
                                    <p:anim calcmode="lin" valueType="num">
                                      <p:cBhvr>
                                        <p:cTn id="8" dur="400" fill="hold"/>
                                        <p:tgtEl>
                                          <p:spTgt spid="14"/>
                                        </p:tgtEl>
                                        <p:attrNameLst>
                                          <p:attrName>ppt_h</p:attrName>
                                        </p:attrNameLst>
                                      </p:cBhvr>
                                      <p:tavLst>
                                        <p:tav tm="0">
                                          <p:val>
                                            <p:fltVal val="0"/>
                                          </p:val>
                                        </p:tav>
                                        <p:tav tm="100000">
                                          <p:val>
                                            <p:strVal val="#ppt_h"/>
                                          </p:val>
                                        </p:tav>
                                      </p:tavLst>
                                    </p:anim>
                                    <p:anim calcmode="lin" valueType="num">
                                      <p:cBhvr>
                                        <p:cTn id="9" dur="400" fill="hold"/>
                                        <p:tgtEl>
                                          <p:spTgt spid="14"/>
                                        </p:tgtEl>
                                        <p:attrNameLst>
                                          <p:attrName>style.rotation</p:attrName>
                                        </p:attrNameLst>
                                      </p:cBhvr>
                                      <p:tavLst>
                                        <p:tav tm="0">
                                          <p:val>
                                            <p:fltVal val="90"/>
                                          </p:val>
                                        </p:tav>
                                        <p:tav tm="100000">
                                          <p:val>
                                            <p:fltVal val="0"/>
                                          </p:val>
                                        </p:tav>
                                      </p:tavLst>
                                    </p:anim>
                                    <p:animEffect transition="in" filter="fade">
                                      <p:cBhvr>
                                        <p:cTn id="10" dur="400"/>
                                        <p:tgtEl>
                                          <p:spTgt spid="14"/>
                                        </p:tgtEl>
                                      </p:cBhvr>
                                    </p:animEffect>
                                  </p:childTnLst>
                                </p:cTn>
                              </p:par>
                            </p:childTnLst>
                          </p:cTn>
                        </p:par>
                        <p:par>
                          <p:cTn id="11" fill="hold">
                            <p:stCondLst>
                              <p:cond delay="4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400"/>
                                        <p:tgtEl>
                                          <p:spTgt spid="6"/>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400"/>
                                        <p:tgtEl>
                                          <p:spTgt spid="2"/>
                                        </p:tgtEl>
                                      </p:cBhvr>
                                    </p:animEffect>
                                  </p:childTnLst>
                                </p:cTn>
                              </p:par>
                            </p:childTnLst>
                          </p:cTn>
                        </p:par>
                        <p:par>
                          <p:cTn id="19" fill="hold">
                            <p:stCondLst>
                              <p:cond delay="1400"/>
                            </p:stCondLst>
                            <p:childTnLst>
                              <p:par>
                                <p:cTn id="20" presetID="31" presetClass="entr" presetSubtype="0" fill="hold" grpId="0" nodeType="afterEffect">
                                  <p:stCondLst>
                                    <p:cond delay="0"/>
                                  </p:stCondLst>
                                  <p:iterate type="lt">
                                    <p:tmPct val="5000"/>
                                  </p:iterate>
                                  <p:childTnLst>
                                    <p:set>
                                      <p:cBhvr>
                                        <p:cTn id="21" dur="1" fill="hold">
                                          <p:stCondLst>
                                            <p:cond delay="0"/>
                                          </p:stCondLst>
                                        </p:cTn>
                                        <p:tgtEl>
                                          <p:spTgt spid="15"/>
                                        </p:tgtEl>
                                        <p:attrNameLst>
                                          <p:attrName>style.visibility</p:attrName>
                                        </p:attrNameLst>
                                      </p:cBhvr>
                                      <p:to>
                                        <p:strVal val="visible"/>
                                      </p:to>
                                    </p:set>
                                    <p:anim calcmode="lin" valueType="num">
                                      <p:cBhvr>
                                        <p:cTn id="22" dur="400" fill="hold"/>
                                        <p:tgtEl>
                                          <p:spTgt spid="15"/>
                                        </p:tgtEl>
                                        <p:attrNameLst>
                                          <p:attrName>ppt_w</p:attrName>
                                        </p:attrNameLst>
                                      </p:cBhvr>
                                      <p:tavLst>
                                        <p:tav tm="0">
                                          <p:val>
                                            <p:fltVal val="0"/>
                                          </p:val>
                                        </p:tav>
                                        <p:tav tm="100000">
                                          <p:val>
                                            <p:strVal val="#ppt_w"/>
                                          </p:val>
                                        </p:tav>
                                      </p:tavLst>
                                    </p:anim>
                                    <p:anim calcmode="lin" valueType="num">
                                      <p:cBhvr>
                                        <p:cTn id="23" dur="400" fill="hold"/>
                                        <p:tgtEl>
                                          <p:spTgt spid="15"/>
                                        </p:tgtEl>
                                        <p:attrNameLst>
                                          <p:attrName>ppt_h</p:attrName>
                                        </p:attrNameLst>
                                      </p:cBhvr>
                                      <p:tavLst>
                                        <p:tav tm="0">
                                          <p:val>
                                            <p:fltVal val="0"/>
                                          </p:val>
                                        </p:tav>
                                        <p:tav tm="100000">
                                          <p:val>
                                            <p:strVal val="#ppt_h"/>
                                          </p:val>
                                        </p:tav>
                                      </p:tavLst>
                                    </p:anim>
                                    <p:anim calcmode="lin" valueType="num">
                                      <p:cBhvr>
                                        <p:cTn id="24" dur="400" fill="hold"/>
                                        <p:tgtEl>
                                          <p:spTgt spid="15"/>
                                        </p:tgtEl>
                                        <p:attrNameLst>
                                          <p:attrName>style.rotation</p:attrName>
                                        </p:attrNameLst>
                                      </p:cBhvr>
                                      <p:tavLst>
                                        <p:tav tm="0">
                                          <p:val>
                                            <p:fltVal val="90"/>
                                          </p:val>
                                        </p:tav>
                                        <p:tav tm="100000">
                                          <p:val>
                                            <p:fltVal val="0"/>
                                          </p:val>
                                        </p:tav>
                                      </p:tavLst>
                                    </p:anim>
                                    <p:animEffect transition="in" filter="fade">
                                      <p:cBhvr>
                                        <p:cTn id="25" dur="400"/>
                                        <p:tgtEl>
                                          <p:spTgt spid="15"/>
                                        </p:tgtEl>
                                      </p:cBhvr>
                                    </p:animEffect>
                                  </p:childTnLst>
                                </p:cTn>
                              </p:par>
                            </p:childTnLst>
                          </p:cTn>
                        </p:par>
                        <p:par>
                          <p:cTn id="26" fill="hold">
                            <p:stCondLst>
                              <p:cond delay="16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4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400"/>
                                        <p:tgtEl>
                                          <p:spTgt spid="11"/>
                                        </p:tgtEl>
                                      </p:cBhvr>
                                    </p:animEffect>
                                  </p:childTnLst>
                                </p:cTn>
                              </p:par>
                            </p:childTnLst>
                          </p:cTn>
                        </p:par>
                        <p:par>
                          <p:cTn id="33" fill="hold">
                            <p:stCondLst>
                              <p:cond delay="21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400"/>
                                        <p:tgtEl>
                                          <p:spTgt spid="3"/>
                                        </p:tgtEl>
                                      </p:cBhvr>
                                    </p:animEffect>
                                  </p:childTnLst>
                                </p:cTn>
                              </p:par>
                            </p:childTnLst>
                          </p:cTn>
                        </p:par>
                        <p:par>
                          <p:cTn id="37" fill="hold">
                            <p:stCondLst>
                              <p:cond delay="2600"/>
                            </p:stCondLst>
                            <p:childTnLst>
                              <p:par>
                                <p:cTn id="38" presetID="31" presetClass="entr" presetSubtype="0" fill="hold" grpId="0" nodeType="afterEffect">
                                  <p:stCondLst>
                                    <p:cond delay="0"/>
                                  </p:stCondLst>
                                  <p:iterate type="lt">
                                    <p:tmPct val="5000"/>
                                  </p:iterate>
                                  <p:childTnLst>
                                    <p:set>
                                      <p:cBhvr>
                                        <p:cTn id="39" dur="1" fill="hold">
                                          <p:stCondLst>
                                            <p:cond delay="0"/>
                                          </p:stCondLst>
                                        </p:cTn>
                                        <p:tgtEl>
                                          <p:spTgt spid="16"/>
                                        </p:tgtEl>
                                        <p:attrNameLst>
                                          <p:attrName>style.visibility</p:attrName>
                                        </p:attrNameLst>
                                      </p:cBhvr>
                                      <p:to>
                                        <p:strVal val="visible"/>
                                      </p:to>
                                    </p:set>
                                    <p:anim calcmode="lin" valueType="num">
                                      <p:cBhvr>
                                        <p:cTn id="40" dur="400" fill="hold"/>
                                        <p:tgtEl>
                                          <p:spTgt spid="16"/>
                                        </p:tgtEl>
                                        <p:attrNameLst>
                                          <p:attrName>ppt_w</p:attrName>
                                        </p:attrNameLst>
                                      </p:cBhvr>
                                      <p:tavLst>
                                        <p:tav tm="0">
                                          <p:val>
                                            <p:fltVal val="0"/>
                                          </p:val>
                                        </p:tav>
                                        <p:tav tm="100000">
                                          <p:val>
                                            <p:strVal val="#ppt_w"/>
                                          </p:val>
                                        </p:tav>
                                      </p:tavLst>
                                    </p:anim>
                                    <p:anim calcmode="lin" valueType="num">
                                      <p:cBhvr>
                                        <p:cTn id="41" dur="400" fill="hold"/>
                                        <p:tgtEl>
                                          <p:spTgt spid="16"/>
                                        </p:tgtEl>
                                        <p:attrNameLst>
                                          <p:attrName>ppt_h</p:attrName>
                                        </p:attrNameLst>
                                      </p:cBhvr>
                                      <p:tavLst>
                                        <p:tav tm="0">
                                          <p:val>
                                            <p:fltVal val="0"/>
                                          </p:val>
                                        </p:tav>
                                        <p:tav tm="100000">
                                          <p:val>
                                            <p:strVal val="#ppt_h"/>
                                          </p:val>
                                        </p:tav>
                                      </p:tavLst>
                                    </p:anim>
                                    <p:anim calcmode="lin" valueType="num">
                                      <p:cBhvr>
                                        <p:cTn id="42" dur="400" fill="hold"/>
                                        <p:tgtEl>
                                          <p:spTgt spid="16"/>
                                        </p:tgtEl>
                                        <p:attrNameLst>
                                          <p:attrName>style.rotation</p:attrName>
                                        </p:attrNameLst>
                                      </p:cBhvr>
                                      <p:tavLst>
                                        <p:tav tm="0">
                                          <p:val>
                                            <p:fltVal val="90"/>
                                          </p:val>
                                        </p:tav>
                                        <p:tav tm="100000">
                                          <p:val>
                                            <p:fltVal val="0"/>
                                          </p:val>
                                        </p:tav>
                                      </p:tavLst>
                                    </p:anim>
                                    <p:animEffect transition="in" filter="fade">
                                      <p:cBhvr>
                                        <p:cTn id="43" dur="400"/>
                                        <p:tgtEl>
                                          <p:spTgt spid="16"/>
                                        </p:tgtEl>
                                      </p:cBhvr>
                                    </p:animEffect>
                                  </p:childTnLst>
                                </p:cTn>
                              </p:par>
                            </p:childTnLst>
                          </p:cTn>
                        </p:par>
                        <p:par>
                          <p:cTn id="44" fill="hold">
                            <p:stCondLst>
                              <p:cond delay="28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4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400"/>
                                        <p:tgtEl>
                                          <p:spTgt spid="8"/>
                                        </p:tgtEl>
                                      </p:cBhvr>
                                    </p:animEffect>
                                  </p:childTnLst>
                                </p:cTn>
                              </p:par>
                            </p:childTnLst>
                          </p:cTn>
                        </p:par>
                        <p:par>
                          <p:cTn id="51" fill="hold">
                            <p:stCondLst>
                              <p:cond delay="33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400"/>
                                        <p:tgtEl>
                                          <p:spTgt spid="4"/>
                                        </p:tgtEl>
                                      </p:cBhvr>
                                    </p:animEffect>
                                  </p:childTnLst>
                                </p:cTn>
                              </p:par>
                            </p:childTnLst>
                          </p:cTn>
                        </p:par>
                        <p:par>
                          <p:cTn id="55" fill="hold">
                            <p:stCondLst>
                              <p:cond delay="3800"/>
                            </p:stCondLst>
                            <p:childTnLst>
                              <p:par>
                                <p:cTn id="56" presetID="31" presetClass="entr" presetSubtype="0" fill="hold" grpId="0" nodeType="afterEffect">
                                  <p:stCondLst>
                                    <p:cond delay="0"/>
                                  </p:stCondLst>
                                  <p:iterate type="lt">
                                    <p:tmPct val="5000"/>
                                  </p:iterate>
                                  <p:childTnLst>
                                    <p:set>
                                      <p:cBhvr>
                                        <p:cTn id="57" dur="1" fill="hold">
                                          <p:stCondLst>
                                            <p:cond delay="0"/>
                                          </p:stCondLst>
                                        </p:cTn>
                                        <p:tgtEl>
                                          <p:spTgt spid="17"/>
                                        </p:tgtEl>
                                        <p:attrNameLst>
                                          <p:attrName>style.visibility</p:attrName>
                                        </p:attrNameLst>
                                      </p:cBhvr>
                                      <p:to>
                                        <p:strVal val="visible"/>
                                      </p:to>
                                    </p:set>
                                    <p:anim calcmode="lin" valueType="num">
                                      <p:cBhvr>
                                        <p:cTn id="58" dur="400" fill="hold"/>
                                        <p:tgtEl>
                                          <p:spTgt spid="17"/>
                                        </p:tgtEl>
                                        <p:attrNameLst>
                                          <p:attrName>ppt_w</p:attrName>
                                        </p:attrNameLst>
                                      </p:cBhvr>
                                      <p:tavLst>
                                        <p:tav tm="0">
                                          <p:val>
                                            <p:fltVal val="0"/>
                                          </p:val>
                                        </p:tav>
                                        <p:tav tm="100000">
                                          <p:val>
                                            <p:strVal val="#ppt_w"/>
                                          </p:val>
                                        </p:tav>
                                      </p:tavLst>
                                    </p:anim>
                                    <p:anim calcmode="lin" valueType="num">
                                      <p:cBhvr>
                                        <p:cTn id="59" dur="400" fill="hold"/>
                                        <p:tgtEl>
                                          <p:spTgt spid="17"/>
                                        </p:tgtEl>
                                        <p:attrNameLst>
                                          <p:attrName>ppt_h</p:attrName>
                                        </p:attrNameLst>
                                      </p:cBhvr>
                                      <p:tavLst>
                                        <p:tav tm="0">
                                          <p:val>
                                            <p:fltVal val="0"/>
                                          </p:val>
                                        </p:tav>
                                        <p:tav tm="100000">
                                          <p:val>
                                            <p:strVal val="#ppt_h"/>
                                          </p:val>
                                        </p:tav>
                                      </p:tavLst>
                                    </p:anim>
                                    <p:anim calcmode="lin" valueType="num">
                                      <p:cBhvr>
                                        <p:cTn id="60" dur="400" fill="hold"/>
                                        <p:tgtEl>
                                          <p:spTgt spid="17"/>
                                        </p:tgtEl>
                                        <p:attrNameLst>
                                          <p:attrName>style.rotation</p:attrName>
                                        </p:attrNameLst>
                                      </p:cBhvr>
                                      <p:tavLst>
                                        <p:tav tm="0">
                                          <p:val>
                                            <p:fltVal val="90"/>
                                          </p:val>
                                        </p:tav>
                                        <p:tav tm="100000">
                                          <p:val>
                                            <p:fltVal val="0"/>
                                          </p:val>
                                        </p:tav>
                                      </p:tavLst>
                                    </p:anim>
                                    <p:animEffect transition="in" filter="fade">
                                      <p:cBhvr>
                                        <p:cTn id="61" dur="400"/>
                                        <p:tgtEl>
                                          <p:spTgt spid="17"/>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400"/>
                                        <p:tgtEl>
                                          <p:spTgt spid="1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400"/>
                                        <p:tgtEl>
                                          <p:spTgt spid="12"/>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400"/>
                                        <p:tgtEl>
                                          <p:spTgt spid="5"/>
                                        </p:tgtEl>
                                      </p:cBhvr>
                                    </p:animEffect>
                                  </p:childTnLst>
                                </p:cTn>
                              </p:par>
                            </p:childTnLst>
                          </p:cTn>
                        </p:par>
                        <p:par>
                          <p:cTn id="73" fill="hold">
                            <p:stCondLst>
                              <p:cond delay="500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8"/>
                                        </p:tgtEl>
                                        <p:attrNameLst>
                                          <p:attrName>style.visibility</p:attrName>
                                        </p:attrNameLst>
                                      </p:cBhvr>
                                      <p:to>
                                        <p:strVal val="visible"/>
                                      </p:to>
                                    </p:set>
                                    <p:anim calcmode="lin" valueType="num">
                                      <p:cBhvr>
                                        <p:cTn id="76" dur="400" fill="hold"/>
                                        <p:tgtEl>
                                          <p:spTgt spid="18"/>
                                        </p:tgtEl>
                                        <p:attrNameLst>
                                          <p:attrName>ppt_w</p:attrName>
                                        </p:attrNameLst>
                                      </p:cBhvr>
                                      <p:tavLst>
                                        <p:tav tm="0">
                                          <p:val>
                                            <p:fltVal val="0"/>
                                          </p:val>
                                        </p:tav>
                                        <p:tav tm="100000">
                                          <p:val>
                                            <p:strVal val="#ppt_w"/>
                                          </p:val>
                                        </p:tav>
                                      </p:tavLst>
                                    </p:anim>
                                    <p:anim calcmode="lin" valueType="num">
                                      <p:cBhvr>
                                        <p:cTn id="77" dur="400" fill="hold"/>
                                        <p:tgtEl>
                                          <p:spTgt spid="18"/>
                                        </p:tgtEl>
                                        <p:attrNameLst>
                                          <p:attrName>ppt_h</p:attrName>
                                        </p:attrNameLst>
                                      </p:cBhvr>
                                      <p:tavLst>
                                        <p:tav tm="0">
                                          <p:val>
                                            <p:fltVal val="0"/>
                                          </p:val>
                                        </p:tav>
                                        <p:tav tm="100000">
                                          <p:val>
                                            <p:strVal val="#ppt_h"/>
                                          </p:val>
                                        </p:tav>
                                      </p:tavLst>
                                    </p:anim>
                                    <p:anim calcmode="lin" valueType="num">
                                      <p:cBhvr>
                                        <p:cTn id="78" dur="400" fill="hold"/>
                                        <p:tgtEl>
                                          <p:spTgt spid="18"/>
                                        </p:tgtEl>
                                        <p:attrNameLst>
                                          <p:attrName>style.rotation</p:attrName>
                                        </p:attrNameLst>
                                      </p:cBhvr>
                                      <p:tavLst>
                                        <p:tav tm="0">
                                          <p:val>
                                            <p:fltVal val="90"/>
                                          </p:val>
                                        </p:tav>
                                        <p:tav tm="100000">
                                          <p:val>
                                            <p:fltVal val="0"/>
                                          </p:val>
                                        </p:tav>
                                      </p:tavLst>
                                    </p:anim>
                                    <p:animEffect transition="in" filter="fade">
                                      <p:cBhvr>
                                        <p:cTn id="79" dur="400"/>
                                        <p:tgtEl>
                                          <p:spTgt spid="18"/>
                                        </p:tgtEl>
                                      </p:cBhvr>
                                    </p:animEffect>
                                  </p:childTnLst>
                                </p:cTn>
                              </p:par>
                            </p:childTnLst>
                          </p:cTn>
                        </p:par>
                        <p:par>
                          <p:cTn id="80" fill="hold">
                            <p:stCondLst>
                              <p:cond delay="5200"/>
                            </p:stCondLst>
                            <p:childTnLst>
                              <p:par>
                                <p:cTn id="81" presetID="10" presetClass="entr" presetSubtype="0"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p:bldP spid="7" grpId="0"/>
      <p:bldP spid="9" grpId="0"/>
      <p:bldP spid="10" grpId="0"/>
      <p:bldP spid="12" grpId="0"/>
      <p:bldP spid="13" grpId="0"/>
      <p:bldP spid="14" grpId="0" bldLvl="0" animBg="1"/>
      <p:bldP spid="15" grpId="0" bldLvl="0" animBg="1"/>
      <p:bldP spid="16" grpId="0" bldLvl="0" animBg="1"/>
      <p:bldP spid="17" grpId="0" bldLvl="0" animBg="1"/>
      <p:bldP spid="1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bwMode="auto">
          <a:xfrm rot="10800000">
            <a:off x="4899588" y="259383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3"/>
            <a:stretch>
              <a:fillRect/>
            </a:stretch>
          </a:blipFill>
          <a:ln w="19050">
            <a:noFill/>
          </a:ln>
          <a:effectLst/>
        </p:spPr>
        <p:txBody>
          <a:bodyPr vert="horz" wrap="square" lIns="91440" tIns="45720" rIns="91440" bIns="45720" numCol="1" anchor="t" anchorCtr="0" compatLnSpc="1">
            <a:noAutofit/>
          </a:bodyPr>
          <a:lstStyle/>
          <a:p>
            <a:pPr defTabSz="1218565">
              <a:defRPr/>
            </a:pPr>
            <a:endParaRPr lang="zh-CN" altLang="en-US" kern="0">
              <a:solidFill>
                <a:prstClr val="black"/>
              </a:solidFill>
            </a:endParaRPr>
          </a:p>
        </p:txBody>
      </p:sp>
      <p:sp>
        <p:nvSpPr>
          <p:cNvPr id="8" name="任意多边形 7"/>
          <p:cNvSpPr/>
          <p:nvPr/>
        </p:nvSpPr>
        <p:spPr bwMode="auto">
          <a:xfrm rot="14400000">
            <a:off x="6111196" y="290277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4"/>
            <a:stretch>
              <a:fillRect/>
            </a:stretch>
          </a:blipFill>
          <a:ln w="19050">
            <a:noFill/>
          </a:ln>
          <a:effectLst/>
        </p:spPr>
        <p:txBody>
          <a:bodyPr vert="horz" wrap="square" lIns="91440" tIns="45720" rIns="91440" bIns="45720" numCol="1" anchor="t" anchorCtr="0" compatLnSpc="1">
            <a:noAutofit/>
          </a:bodyPr>
          <a:lstStyle/>
          <a:p>
            <a:pPr defTabSz="1218565">
              <a:defRPr/>
            </a:pPr>
            <a:endParaRPr lang="zh-CN" altLang="en-US" kern="0">
              <a:solidFill>
                <a:prstClr val="black"/>
              </a:solidFill>
            </a:endParaRPr>
          </a:p>
        </p:txBody>
      </p:sp>
      <p:sp>
        <p:nvSpPr>
          <p:cNvPr id="9" name="任意多边形 8"/>
          <p:cNvSpPr/>
          <p:nvPr/>
        </p:nvSpPr>
        <p:spPr bwMode="auto">
          <a:xfrm rot="18000000">
            <a:off x="6475952" y="4101391"/>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3"/>
            <a:stretch>
              <a:fillRect/>
            </a:stretch>
          </a:blipFill>
          <a:ln w="19050">
            <a:noFill/>
          </a:ln>
          <a:effectLst/>
        </p:spPr>
        <p:txBody>
          <a:bodyPr vert="horz" wrap="square" lIns="91440" tIns="45720" rIns="91440" bIns="45720" numCol="1" anchor="t" anchorCtr="0" compatLnSpc="1">
            <a:noAutofit/>
          </a:bodyPr>
          <a:lstStyle/>
          <a:p>
            <a:pPr defTabSz="1218565">
              <a:defRPr/>
            </a:pPr>
            <a:endParaRPr lang="zh-CN" altLang="en-US" kern="0">
              <a:solidFill>
                <a:prstClr val="black"/>
              </a:solidFill>
            </a:endParaRPr>
          </a:p>
        </p:txBody>
      </p:sp>
      <p:sp>
        <p:nvSpPr>
          <p:cNvPr id="10" name="任意多边形 9"/>
          <p:cNvSpPr/>
          <p:nvPr/>
        </p:nvSpPr>
        <p:spPr bwMode="auto">
          <a:xfrm rot="10800000" flipH="1" flipV="1">
            <a:off x="5627141" y="500125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4"/>
            <a:stretch>
              <a:fillRect/>
            </a:stretch>
          </a:blipFill>
          <a:ln w="19050">
            <a:noFill/>
          </a:ln>
          <a:effectLst/>
        </p:spPr>
        <p:txBody>
          <a:bodyPr vert="horz" wrap="square" lIns="91440" tIns="45720" rIns="91440" bIns="45720" numCol="1" anchor="t" anchorCtr="0" compatLnSpc="1">
            <a:noAutofit/>
          </a:bodyPr>
          <a:lstStyle/>
          <a:p>
            <a:pPr defTabSz="1218565">
              <a:defRPr/>
            </a:pPr>
            <a:endParaRPr lang="zh-CN" altLang="en-US" kern="0" dirty="0">
              <a:solidFill>
                <a:prstClr val="black"/>
              </a:solidFill>
            </a:endParaRPr>
          </a:p>
        </p:txBody>
      </p:sp>
      <p:sp>
        <p:nvSpPr>
          <p:cNvPr id="11" name="任意多边形 10"/>
          <p:cNvSpPr/>
          <p:nvPr/>
        </p:nvSpPr>
        <p:spPr bwMode="auto">
          <a:xfrm rot="14400000" flipH="1" flipV="1">
            <a:off x="4415533" y="469231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3"/>
            <a:stretch>
              <a:fillRect/>
            </a:stretch>
          </a:blipFill>
          <a:ln w="19050">
            <a:noFill/>
          </a:ln>
          <a:effectLst/>
        </p:spPr>
        <p:txBody>
          <a:bodyPr vert="horz" wrap="square" lIns="91440" tIns="45720" rIns="91440" bIns="45720" numCol="1" anchor="t" anchorCtr="0" compatLnSpc="1">
            <a:noAutofit/>
          </a:bodyPr>
          <a:lstStyle/>
          <a:p>
            <a:pPr defTabSz="1218565">
              <a:defRPr/>
            </a:pPr>
            <a:endParaRPr lang="zh-CN" altLang="en-US" kern="0">
              <a:solidFill>
                <a:prstClr val="black"/>
              </a:solidFill>
            </a:endParaRPr>
          </a:p>
        </p:txBody>
      </p:sp>
      <p:sp>
        <p:nvSpPr>
          <p:cNvPr id="12" name="任意多边形 11"/>
          <p:cNvSpPr/>
          <p:nvPr/>
        </p:nvSpPr>
        <p:spPr bwMode="auto">
          <a:xfrm rot="18000000" flipH="1" flipV="1">
            <a:off x="4031728" y="3493705"/>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4"/>
            <a:stretch>
              <a:fillRect/>
            </a:stretch>
          </a:blipFill>
          <a:ln w="19050">
            <a:noFill/>
          </a:ln>
          <a:effectLst/>
        </p:spPr>
        <p:txBody>
          <a:bodyPr vert="horz" wrap="square" lIns="91440" tIns="45720" rIns="91440" bIns="45720" numCol="1" anchor="t" anchorCtr="0" compatLnSpc="1">
            <a:noAutofit/>
          </a:bodyPr>
          <a:lstStyle/>
          <a:p>
            <a:pPr defTabSz="1218565">
              <a:defRPr/>
            </a:pPr>
            <a:endParaRPr lang="zh-CN" altLang="en-US" kern="0">
              <a:solidFill>
                <a:prstClr val="black"/>
              </a:solidFill>
            </a:endParaRPr>
          </a:p>
        </p:txBody>
      </p:sp>
      <p:sp>
        <p:nvSpPr>
          <p:cNvPr id="13" name="任意多边形 12"/>
          <p:cNvSpPr/>
          <p:nvPr/>
        </p:nvSpPr>
        <p:spPr>
          <a:xfrm flipH="1" flipV="1">
            <a:off x="1776315" y="2697457"/>
            <a:ext cx="2821545"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484547"/>
            </a:solidFill>
            <a:prstDash val="solid"/>
          </a:ln>
          <a:effectLst/>
        </p:spPr>
        <p:txBody>
          <a:bodyPr rtlCol="0" anchor="ctr"/>
          <a:lstStyle/>
          <a:p>
            <a:pPr algn="ctr" defTabSz="1218565">
              <a:defRPr/>
            </a:pPr>
            <a:endParaRPr lang="zh-CN" altLang="en-US" kern="0">
              <a:solidFill>
                <a:prstClr val="white"/>
              </a:solidFill>
              <a:latin typeface="Calibri" panose="020F0502020204030204"/>
              <a:ea typeface="宋体" panose="02010600030101010101" pitchFamily="2" charset="-122"/>
            </a:endParaRPr>
          </a:p>
        </p:txBody>
      </p:sp>
      <p:sp>
        <p:nvSpPr>
          <p:cNvPr id="14" name="任意多边形 13"/>
          <p:cNvSpPr/>
          <p:nvPr/>
        </p:nvSpPr>
        <p:spPr>
          <a:xfrm flipH="1">
            <a:off x="1768205" y="4851946"/>
            <a:ext cx="290098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00689A"/>
            </a:solidFill>
            <a:prstDash val="solid"/>
          </a:ln>
          <a:effectLst/>
        </p:spPr>
        <p:txBody>
          <a:bodyPr rtlCol="0" anchor="ctr"/>
          <a:lstStyle/>
          <a:p>
            <a:pPr algn="ctr" defTabSz="1218565">
              <a:defRPr/>
            </a:pPr>
            <a:endParaRPr lang="zh-CN" altLang="en-US" kern="0">
              <a:solidFill>
                <a:prstClr val="white"/>
              </a:solidFill>
              <a:latin typeface="Calibri" panose="020F0502020204030204"/>
              <a:ea typeface="宋体" panose="02010600030101010101" pitchFamily="2" charset="-122"/>
            </a:endParaRPr>
          </a:p>
        </p:txBody>
      </p:sp>
      <p:sp>
        <p:nvSpPr>
          <p:cNvPr id="15" name="任意多边形 14"/>
          <p:cNvSpPr/>
          <p:nvPr/>
        </p:nvSpPr>
        <p:spPr>
          <a:xfrm flipV="1">
            <a:off x="7477123" y="2719685"/>
            <a:ext cx="2940151"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00689A"/>
            </a:solidFill>
            <a:prstDash val="solid"/>
          </a:ln>
          <a:effectLst/>
        </p:spPr>
        <p:txBody>
          <a:bodyPr rtlCol="0" anchor="ctr"/>
          <a:lstStyle/>
          <a:p>
            <a:pPr algn="ctr" defTabSz="1218565">
              <a:defRPr/>
            </a:pPr>
            <a:endParaRPr lang="zh-CN" altLang="en-US" kern="0">
              <a:solidFill>
                <a:srgbClr val="080808"/>
              </a:solidFill>
              <a:latin typeface="Calibri" panose="020F0502020204030204"/>
              <a:ea typeface="宋体" panose="02010600030101010101" pitchFamily="2" charset="-122"/>
            </a:endParaRPr>
          </a:p>
        </p:txBody>
      </p:sp>
      <p:sp>
        <p:nvSpPr>
          <p:cNvPr id="16" name="任意多边形 15"/>
          <p:cNvSpPr/>
          <p:nvPr/>
        </p:nvSpPr>
        <p:spPr>
          <a:xfrm>
            <a:off x="7480265" y="4838834"/>
            <a:ext cx="2940151"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484547"/>
            </a:solidFill>
            <a:prstDash val="solid"/>
          </a:ln>
          <a:effectLst/>
        </p:spPr>
        <p:txBody>
          <a:bodyPr rtlCol="0" anchor="ctr"/>
          <a:lstStyle/>
          <a:p>
            <a:pPr algn="ctr" defTabSz="1218565">
              <a:defRPr/>
            </a:pPr>
            <a:endParaRPr lang="zh-CN" altLang="en-US" b="1" kern="0">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latin typeface="Calibri" panose="020F0502020204030204"/>
              <a:ea typeface="宋体" panose="02010600030101010101" pitchFamily="2" charset="-122"/>
            </a:endParaRPr>
          </a:p>
        </p:txBody>
      </p:sp>
      <p:grpSp>
        <p:nvGrpSpPr>
          <p:cNvPr id="17" name="组合 16"/>
          <p:cNvGrpSpPr/>
          <p:nvPr/>
        </p:nvGrpSpPr>
        <p:grpSpPr>
          <a:xfrm>
            <a:off x="5414560" y="3402106"/>
            <a:ext cx="1371044" cy="1371044"/>
            <a:chOff x="4982373" y="2208496"/>
            <a:chExt cx="2227648" cy="2227648"/>
          </a:xfrm>
          <a:solidFill>
            <a:srgbClr val="AEC361"/>
          </a:solidFill>
          <a:effectLst/>
        </p:grpSpPr>
        <p:sp>
          <p:nvSpPr>
            <p:cNvPr id="18" name="椭圆 17"/>
            <p:cNvSpPr/>
            <p:nvPr/>
          </p:nvSpPr>
          <p:spPr>
            <a:xfrm>
              <a:off x="4982373" y="2208496"/>
              <a:ext cx="2227648" cy="2227648"/>
            </a:xfrm>
            <a:prstGeom prst="ellipse">
              <a:avLst/>
            </a:prstGeom>
            <a:blipFill>
              <a:blip r:embed="rId4"/>
              <a:stretch>
                <a:fillRect/>
              </a:stretch>
            </a:blipFill>
            <a:ln w="25400" cap="flat" cmpd="sng" algn="ctr">
              <a:noFill/>
              <a:prstDash val="solid"/>
            </a:ln>
            <a:effectLst/>
          </p:spPr>
          <p:txBody>
            <a:bodyPr rtlCol="0" anchor="ctr"/>
            <a:lstStyle/>
            <a:p>
              <a:pPr algn="ctr" defTabSz="1218565">
                <a:defRPr/>
              </a:pPr>
              <a:endParaRPr lang="zh-CN" altLang="en-US" kern="0">
                <a:solidFill>
                  <a:srgbClr val="564B45"/>
                </a:solidFill>
                <a:latin typeface="Calibri" panose="020F0502020204030204"/>
                <a:ea typeface="宋体" panose="02010600030101010101" pitchFamily="2" charset="-122"/>
              </a:endParaRPr>
            </a:p>
          </p:txBody>
        </p:sp>
        <p:sp>
          <p:nvSpPr>
            <p:cNvPr id="19" name="Freeform 44"/>
            <p:cNvSpPr/>
            <p:nvPr/>
          </p:nvSpPr>
          <p:spPr bwMode="auto">
            <a:xfrm>
              <a:off x="7088071" y="3576989"/>
              <a:ext cx="19448" cy="27782"/>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rgbClr val="484547">
                  <a:lumMod val="65000"/>
                </a:srgbClr>
              </a:solidFill>
              <a:round/>
            </a:ln>
          </p:spPr>
          <p:txBody>
            <a:bodyPr vert="horz" wrap="square" lIns="121920" tIns="60960" rIns="121920" bIns="60960" numCol="1" anchor="t" anchorCtr="0" compatLnSpc="1"/>
            <a:lstStyle/>
            <a:p>
              <a:pPr defTabSz="1218565">
                <a:defRPr/>
              </a:pPr>
              <a:endParaRPr lang="zh-CN" altLang="en-US" kern="0">
                <a:solidFill>
                  <a:srgbClr val="56777F"/>
                </a:solidFill>
              </a:endParaRPr>
            </a:p>
          </p:txBody>
        </p:sp>
      </p:grpSp>
      <p:grpSp>
        <p:nvGrpSpPr>
          <p:cNvPr id="20" name="组合 1"/>
          <p:cNvGrpSpPr/>
          <p:nvPr/>
        </p:nvGrpSpPr>
        <p:grpSpPr>
          <a:xfrm>
            <a:off x="1680304" y="1700808"/>
            <a:ext cx="2352009" cy="893012"/>
            <a:chOff x="6382171" y="2195545"/>
            <a:chExt cx="1764007" cy="669759"/>
          </a:xfrm>
        </p:grpSpPr>
        <p:sp>
          <p:nvSpPr>
            <p:cNvPr id="21"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a:defRPr/>
              </a:pPr>
              <a:r>
                <a:rPr lang="zh-CN" altLang="en-US" sz="1200" dirty="0">
                  <a:solidFill>
                    <a:srgbClr val="484547"/>
                  </a:solidFill>
                  <a:latin typeface="微软雅黑" panose="020B0503020204020204" charset="-122"/>
                  <a:ea typeface="微软雅黑" panose="020B0503020204020204" charset="-122"/>
                  <a:cs typeface="宋体" panose="02010600030101010101" pitchFamily="2" charset="-122"/>
                </a:rPr>
                <a:t>单击此处添加段落文本单击</a:t>
              </a:r>
              <a:r>
                <a:rPr lang="zh-CN" altLang="en-US" sz="1200" dirty="0">
                  <a:solidFill>
                    <a:srgbClr val="484547"/>
                  </a:solidFill>
                  <a:latin typeface="微软雅黑" panose="020B0503020204020204" charset="-122"/>
                  <a:ea typeface="微软雅黑" panose="020B0503020204020204" charset="-122"/>
                </a:rPr>
                <a:t>此处添加段落文本单击此处</a:t>
              </a:r>
            </a:p>
          </p:txBody>
        </p:sp>
        <p:sp>
          <p:nvSpPr>
            <p:cNvPr id="22"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fontAlgn="base">
                <a:spcBef>
                  <a:spcPct val="0"/>
                </a:spcBef>
                <a:spcAft>
                  <a:spcPct val="0"/>
                </a:spcAft>
                <a:defRPr/>
              </a:pPr>
              <a:r>
                <a:rPr lang="zh-CN" altLang="en-US" sz="1865" dirty="0">
                  <a:solidFill>
                    <a:srgbClr val="484547"/>
                  </a:solidFill>
                  <a:latin typeface="微软雅黑" panose="020B0503020204020204" charset="-122"/>
                  <a:ea typeface="微软雅黑" panose="020B0503020204020204" charset="-122"/>
                  <a:cs typeface="宋体" panose="02010600030101010101" pitchFamily="2" charset="-122"/>
                </a:rPr>
                <a:t>标题文字</a:t>
              </a:r>
              <a:endParaRPr lang="zh-CN" altLang="zh-CN" sz="1865" dirty="0">
                <a:solidFill>
                  <a:srgbClr val="484547"/>
                </a:solidFill>
                <a:latin typeface="微软雅黑" panose="020B0503020204020204" charset="-122"/>
                <a:ea typeface="微软雅黑" panose="020B0503020204020204" charset="-122"/>
                <a:cs typeface="宋体" panose="02010600030101010101" pitchFamily="2" charset="-122"/>
              </a:endParaRPr>
            </a:p>
          </p:txBody>
        </p:sp>
      </p:grpSp>
      <p:grpSp>
        <p:nvGrpSpPr>
          <p:cNvPr id="28" name="组合 1"/>
          <p:cNvGrpSpPr/>
          <p:nvPr/>
        </p:nvGrpSpPr>
        <p:grpSpPr>
          <a:xfrm>
            <a:off x="1680304" y="4420984"/>
            <a:ext cx="2352009" cy="893012"/>
            <a:chOff x="6382171" y="2195545"/>
            <a:chExt cx="1764007" cy="669759"/>
          </a:xfrm>
        </p:grpSpPr>
        <p:sp>
          <p:nvSpPr>
            <p:cNvPr id="29" name="TextBox 22"/>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a:defRPr/>
              </a:pPr>
              <a:r>
                <a:rPr lang="zh-CN" altLang="en-US" sz="1200" dirty="0">
                  <a:solidFill>
                    <a:srgbClr val="484547"/>
                  </a:solidFill>
                  <a:latin typeface="微软雅黑" panose="020B0503020204020204" charset="-122"/>
                  <a:ea typeface="微软雅黑" panose="020B0503020204020204" charset="-122"/>
                  <a:cs typeface="宋体" panose="02010600030101010101" pitchFamily="2" charset="-122"/>
                </a:rPr>
                <a:t>单击此处添加段落文本单击</a:t>
              </a:r>
              <a:r>
                <a:rPr lang="zh-CN" altLang="en-US" sz="1200" dirty="0">
                  <a:solidFill>
                    <a:srgbClr val="484547"/>
                  </a:solidFill>
                  <a:latin typeface="微软雅黑" panose="020B0503020204020204" charset="-122"/>
                  <a:ea typeface="微软雅黑" panose="020B0503020204020204" charset="-122"/>
                </a:rPr>
                <a:t>此处添加段落文本单击此处</a:t>
              </a:r>
            </a:p>
          </p:txBody>
        </p:sp>
        <p:sp>
          <p:nvSpPr>
            <p:cNvPr id="2"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fontAlgn="base">
                <a:spcBef>
                  <a:spcPct val="0"/>
                </a:spcBef>
                <a:spcAft>
                  <a:spcPct val="0"/>
                </a:spcAft>
                <a:defRPr/>
              </a:pPr>
              <a:r>
                <a:rPr lang="zh-CN" altLang="en-US" sz="1865"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grpSp>
      <p:grpSp>
        <p:nvGrpSpPr>
          <p:cNvPr id="31" name="组合 1"/>
          <p:cNvGrpSpPr/>
          <p:nvPr/>
        </p:nvGrpSpPr>
        <p:grpSpPr>
          <a:xfrm>
            <a:off x="8161276" y="1700808"/>
            <a:ext cx="2352009" cy="893012"/>
            <a:chOff x="6382171" y="2195545"/>
            <a:chExt cx="1764007" cy="669759"/>
          </a:xfrm>
        </p:grpSpPr>
        <p:sp>
          <p:nvSpPr>
            <p:cNvPr id="32"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a:defRPr/>
              </a:pPr>
              <a:r>
                <a:rPr lang="zh-CN" altLang="en-US" sz="1200" dirty="0">
                  <a:solidFill>
                    <a:srgbClr val="484547"/>
                  </a:solidFill>
                  <a:latin typeface="微软雅黑" panose="020B0503020204020204" charset="-122"/>
                  <a:ea typeface="微软雅黑" panose="020B0503020204020204" charset="-122"/>
                  <a:cs typeface="宋体" panose="02010600030101010101" pitchFamily="2" charset="-122"/>
                </a:rPr>
                <a:t>单击此处添加段落文本单击</a:t>
              </a:r>
              <a:r>
                <a:rPr lang="zh-CN" altLang="en-US" sz="1200" dirty="0">
                  <a:solidFill>
                    <a:srgbClr val="484547"/>
                  </a:solidFill>
                  <a:latin typeface="微软雅黑" panose="020B0503020204020204" charset="-122"/>
                  <a:ea typeface="微软雅黑" panose="020B0503020204020204" charset="-122"/>
                </a:rPr>
                <a:t>此处添加段落文本单击此处</a:t>
              </a:r>
            </a:p>
          </p:txBody>
        </p:sp>
        <p:sp>
          <p:nvSpPr>
            <p:cNvPr id="33"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fontAlgn="base">
                <a:spcBef>
                  <a:spcPct val="0"/>
                </a:spcBef>
                <a:spcAft>
                  <a:spcPct val="0"/>
                </a:spcAft>
                <a:defRPr/>
              </a:pPr>
              <a:r>
                <a:rPr lang="zh-CN" altLang="en-US" sz="1865"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grpSp>
      <p:grpSp>
        <p:nvGrpSpPr>
          <p:cNvPr id="34" name="组合 1"/>
          <p:cNvGrpSpPr/>
          <p:nvPr/>
        </p:nvGrpSpPr>
        <p:grpSpPr>
          <a:xfrm>
            <a:off x="8161276" y="4420984"/>
            <a:ext cx="2352009" cy="893012"/>
            <a:chOff x="6382171" y="2195545"/>
            <a:chExt cx="1764007" cy="669759"/>
          </a:xfrm>
        </p:grpSpPr>
        <p:sp>
          <p:nvSpPr>
            <p:cNvPr id="35"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a:defRPr/>
              </a:pPr>
              <a:r>
                <a:rPr lang="zh-CN" altLang="en-US" sz="1200" dirty="0">
                  <a:solidFill>
                    <a:srgbClr val="484547"/>
                  </a:solidFill>
                  <a:latin typeface="微软雅黑" panose="020B0503020204020204" charset="-122"/>
                  <a:ea typeface="微软雅黑" panose="020B0503020204020204" charset="-122"/>
                  <a:cs typeface="宋体" panose="02010600030101010101" pitchFamily="2" charset="-122"/>
                </a:rPr>
                <a:t>单击此处添加段落文本单击</a:t>
              </a:r>
              <a:r>
                <a:rPr lang="zh-CN" altLang="en-US" sz="1200" dirty="0">
                  <a:solidFill>
                    <a:srgbClr val="484547"/>
                  </a:solidFill>
                  <a:latin typeface="微软雅黑" panose="020B0503020204020204" charset="-122"/>
                  <a:ea typeface="微软雅黑" panose="020B0503020204020204" charset="-122"/>
                </a:rPr>
                <a:t>此处添加段落文本单击此处</a:t>
              </a:r>
            </a:p>
          </p:txBody>
        </p:sp>
        <p:sp>
          <p:nvSpPr>
            <p:cNvPr id="36"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fontAlgn="base">
                <a:spcBef>
                  <a:spcPct val="0"/>
                </a:spcBef>
                <a:spcAft>
                  <a:spcPct val="0"/>
                </a:spcAft>
                <a:defRPr/>
              </a:pPr>
              <a:r>
                <a:rPr lang="zh-CN" altLang="en-US" sz="1865" dirty="0">
                  <a:solidFill>
                    <a:srgbClr val="484547"/>
                  </a:solidFill>
                  <a:latin typeface="微软雅黑" panose="020B0503020204020204" charset="-122"/>
                  <a:ea typeface="微软雅黑" panose="020B0503020204020204" charset="-122"/>
                  <a:cs typeface="宋体" panose="02010600030101010101" pitchFamily="2" charset="-122"/>
                </a:rPr>
                <a:t>标题文字</a:t>
              </a:r>
              <a:endParaRPr lang="zh-CN" altLang="zh-CN" sz="1865" dirty="0">
                <a:solidFill>
                  <a:srgbClr val="484547"/>
                </a:solidFill>
                <a:latin typeface="微软雅黑" panose="020B0503020204020204" charset="-122"/>
                <a:ea typeface="微软雅黑" panose="020B0503020204020204" charset="-122"/>
                <a:cs typeface="宋体" panose="02010600030101010101" pitchFamily="2" charset="-122"/>
              </a:endParaRPr>
            </a:p>
          </p:txBody>
        </p:sp>
      </p:grpSp>
      <p:sp>
        <p:nvSpPr>
          <p:cNvPr id="37" name="TextBox 19"/>
          <p:cNvSpPr txBox="1">
            <a:spLocks noChangeArrowheads="1"/>
          </p:cNvSpPr>
          <p:nvPr/>
        </p:nvSpPr>
        <p:spPr bwMode="auto">
          <a:xfrm>
            <a:off x="5485679" y="3702918"/>
            <a:ext cx="1235816" cy="78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fontAlgn="base">
              <a:spcBef>
                <a:spcPct val="0"/>
              </a:spcBef>
              <a:spcAft>
                <a:spcPct val="0"/>
              </a:spcAft>
              <a:defRPr/>
            </a:pPr>
            <a:r>
              <a:rPr lang="zh-CN" altLang="en-US" sz="2135" dirty="0">
                <a:solidFill>
                  <a:srgbClr val="FFFFFF"/>
                </a:solidFill>
                <a:latin typeface="微软雅黑" panose="020B0503020204020204" charset="-122"/>
                <a:ea typeface="微软雅黑" panose="020B0503020204020204" charset="-122"/>
                <a:cs typeface="宋体" panose="02010600030101010101" pitchFamily="2" charset="-122"/>
              </a:rPr>
              <a:t>标题</a:t>
            </a:r>
            <a:endParaRPr lang="en-US" altLang="zh-CN" sz="2135" dirty="0">
              <a:solidFill>
                <a:srgbClr val="FFFFFF"/>
              </a:solidFill>
              <a:latin typeface="微软雅黑" panose="020B0503020204020204" charset="-122"/>
              <a:ea typeface="微软雅黑" panose="020B0503020204020204" charset="-122"/>
              <a:cs typeface="宋体" panose="02010600030101010101" pitchFamily="2" charset="-122"/>
            </a:endParaRPr>
          </a:p>
          <a:p>
            <a:pPr algn="ctr" defTabSz="1218565" fontAlgn="base">
              <a:spcBef>
                <a:spcPct val="0"/>
              </a:spcBef>
              <a:spcAft>
                <a:spcPct val="0"/>
              </a:spcAft>
              <a:defRPr/>
            </a:pPr>
            <a:r>
              <a:rPr lang="zh-CN" altLang="en-US" sz="2135" dirty="0">
                <a:solidFill>
                  <a:srgbClr val="FFFFFF"/>
                </a:solidFill>
                <a:latin typeface="微软雅黑" panose="020B0503020204020204" charset="-122"/>
                <a:ea typeface="微软雅黑" panose="020B0503020204020204" charset="-122"/>
                <a:cs typeface="宋体" panose="02010600030101010101" pitchFamily="2" charset="-122"/>
              </a:rPr>
              <a:t>文字</a:t>
            </a:r>
            <a:endParaRPr lang="zh-CN" altLang="zh-CN" sz="2135" dirty="0">
              <a:solidFill>
                <a:srgbClr val="FFFFFF"/>
              </a:solidFill>
              <a:latin typeface="微软雅黑" panose="020B0503020204020204" charset="-122"/>
              <a:ea typeface="微软雅黑" panose="020B0503020204020204" charset="-122"/>
              <a:cs typeface="宋体" panose="02010600030101010101" pitchFamily="2" charset="-122"/>
            </a:endParaRP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1778">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anim calcmode="lin" valueType="num">
                                      <p:cBhvr>
                                        <p:cTn id="54" dur="500" fill="hold"/>
                                        <p:tgtEl>
                                          <p:spTgt spid="28"/>
                                        </p:tgtEl>
                                        <p:attrNameLst>
                                          <p:attrName>ppt_x</p:attrName>
                                        </p:attrNameLst>
                                      </p:cBhvr>
                                      <p:tavLst>
                                        <p:tav tm="0">
                                          <p:val>
                                            <p:strVal val="#ppt_x"/>
                                          </p:val>
                                        </p:tav>
                                        <p:tav tm="100000">
                                          <p:val>
                                            <p:strVal val="#ppt_x"/>
                                          </p:val>
                                        </p:tav>
                                      </p:tavLst>
                                    </p:anim>
                                    <p:anim calcmode="lin" valueType="num">
                                      <p:cBhvr>
                                        <p:cTn id="55" dur="5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strVal val="#ppt_x"/>
                                          </p:val>
                                        </p:tav>
                                        <p:tav tm="100000">
                                          <p:val>
                                            <p:strVal val="#ppt_x"/>
                                          </p:val>
                                        </p:tav>
                                      </p:tavLst>
                                    </p:anim>
                                    <p:anim calcmode="lin" valueType="num">
                                      <p:cBhvr>
                                        <p:cTn id="60" dur="500" fill="hold"/>
                                        <p:tgtEl>
                                          <p:spTgt spid="3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anim calcmode="lin" valueType="num">
                                      <p:cBhvr>
                                        <p:cTn id="64" dur="500" fill="hold"/>
                                        <p:tgtEl>
                                          <p:spTgt spid="34"/>
                                        </p:tgtEl>
                                        <p:attrNameLst>
                                          <p:attrName>ppt_x</p:attrName>
                                        </p:attrNameLst>
                                      </p:cBhvr>
                                      <p:tavLst>
                                        <p:tav tm="0">
                                          <p:val>
                                            <p:strVal val="#ppt_x"/>
                                          </p:val>
                                        </p:tav>
                                        <p:tav tm="100000">
                                          <p:val>
                                            <p:strVal val="#ppt_x"/>
                                          </p:val>
                                        </p:tav>
                                      </p:tavLst>
                                    </p:anim>
                                    <p:anim calcmode="lin" valueType="num">
                                      <p:cBhvr>
                                        <p:cTn id="65" dur="500" fill="hold"/>
                                        <p:tgtEl>
                                          <p:spTgt spid="3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anim calcmode="lin" valueType="num">
                                      <p:cBhvr>
                                        <p:cTn id="69" dur="500" fill="hold"/>
                                        <p:tgtEl>
                                          <p:spTgt spid="15"/>
                                        </p:tgtEl>
                                        <p:attrNameLst>
                                          <p:attrName>ppt_x</p:attrName>
                                        </p:attrNameLst>
                                      </p:cBhvr>
                                      <p:tavLst>
                                        <p:tav tm="0">
                                          <p:val>
                                            <p:strVal val="#ppt_x"/>
                                          </p:val>
                                        </p:tav>
                                        <p:tav tm="100000">
                                          <p:val>
                                            <p:strVal val="#ppt_x"/>
                                          </p:val>
                                        </p:tav>
                                      </p:tavLst>
                                    </p:anim>
                                    <p:anim calcmode="lin" valueType="num">
                                      <p:cBhvr>
                                        <p:cTn id="70" dur="500" fill="hold"/>
                                        <p:tgtEl>
                                          <p:spTgt spid="15"/>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strVal val="#ppt_x"/>
                                          </p:val>
                                        </p:tav>
                                        <p:tav tm="100000">
                                          <p:val>
                                            <p:strVal val="#ppt_x"/>
                                          </p:val>
                                        </p:tav>
                                      </p:tavLst>
                                    </p:anim>
                                    <p:anim calcmode="lin" valueType="num">
                                      <p:cBhvr>
                                        <p:cTn id="75" dur="500" fill="hold"/>
                                        <p:tgtEl>
                                          <p:spTgt spid="1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anim calcmode="lin" valueType="num">
                                      <p:cBhvr>
                                        <p:cTn id="79" dur="500" fill="hold"/>
                                        <p:tgtEl>
                                          <p:spTgt spid="13"/>
                                        </p:tgtEl>
                                        <p:attrNameLst>
                                          <p:attrName>ppt_x</p:attrName>
                                        </p:attrNameLst>
                                      </p:cBhvr>
                                      <p:tavLst>
                                        <p:tav tm="0">
                                          <p:val>
                                            <p:strVal val="#ppt_x"/>
                                          </p:val>
                                        </p:tav>
                                        <p:tav tm="100000">
                                          <p:val>
                                            <p:strVal val="#ppt_x"/>
                                          </p:val>
                                        </p:tav>
                                      </p:tavLst>
                                    </p:anim>
                                    <p:anim calcmode="lin" valueType="num">
                                      <p:cBhvr>
                                        <p:cTn id="80" dur="500" fill="hold"/>
                                        <p:tgtEl>
                                          <p:spTgt spid="13"/>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anim calcmode="lin" valueType="num">
                                      <p:cBhvr>
                                        <p:cTn id="84" dur="500" fill="hold"/>
                                        <p:tgtEl>
                                          <p:spTgt spid="14"/>
                                        </p:tgtEl>
                                        <p:attrNameLst>
                                          <p:attrName>ppt_x</p:attrName>
                                        </p:attrNameLst>
                                      </p:cBhvr>
                                      <p:tavLst>
                                        <p:tav tm="0">
                                          <p:val>
                                            <p:strVal val="#ppt_x"/>
                                          </p:val>
                                        </p:tav>
                                        <p:tav tm="100000">
                                          <p:val>
                                            <p:strVal val="#ppt_x"/>
                                          </p:val>
                                        </p:tav>
                                      </p:tavLst>
                                    </p:anim>
                                    <p:anim calcmode="lin" valueType="num">
                                      <p:cBhvr>
                                        <p:cTn id="8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00009" y="1494657"/>
            <a:ext cx="2033851" cy="2709961"/>
            <a:chOff x="900113" y="1241425"/>
            <a:chExt cx="1525587" cy="2032000"/>
          </a:xfrm>
        </p:grpSpPr>
        <p:sp>
          <p:nvSpPr>
            <p:cNvPr id="8" name="任意多边形 7"/>
            <p:cNvSpPr/>
            <p:nvPr/>
          </p:nvSpPr>
          <p:spPr>
            <a:xfrm>
              <a:off x="900113" y="1744662"/>
              <a:ext cx="1525587"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3"/>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charset="-122"/>
                  <a:ea typeface="微软雅黑" panose="020B0503020204020204" charset="-122"/>
                </a:rPr>
                <a:t>添加文本</a:t>
              </a:r>
            </a:p>
          </p:txBody>
        </p:sp>
        <p:sp>
          <p:nvSpPr>
            <p:cNvPr id="9" name="椭圆 8"/>
            <p:cNvSpPr/>
            <p:nvPr/>
          </p:nvSpPr>
          <p:spPr>
            <a:xfrm>
              <a:off x="1566863" y="1839912"/>
              <a:ext cx="192087"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0" name="任意多边形 9"/>
            <p:cNvSpPr/>
            <p:nvPr/>
          </p:nvSpPr>
          <p:spPr>
            <a:xfrm>
              <a:off x="1554163" y="1323975"/>
              <a:ext cx="173037"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1" name="椭圆 10"/>
            <p:cNvSpPr/>
            <p:nvPr/>
          </p:nvSpPr>
          <p:spPr>
            <a:xfrm>
              <a:off x="1557338" y="1241425"/>
              <a:ext cx="163512"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sp>
        <p:nvSpPr>
          <p:cNvPr id="12" name="TextBox 8"/>
          <p:cNvSpPr txBox="1"/>
          <p:nvPr/>
        </p:nvSpPr>
        <p:spPr>
          <a:xfrm>
            <a:off x="1070908" y="4473499"/>
            <a:ext cx="2289935"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p:txBody>
      </p:sp>
      <p:grpSp>
        <p:nvGrpSpPr>
          <p:cNvPr id="13" name="组合 12"/>
          <p:cNvGrpSpPr/>
          <p:nvPr/>
        </p:nvGrpSpPr>
        <p:grpSpPr>
          <a:xfrm>
            <a:off x="3777761" y="1494657"/>
            <a:ext cx="2035968" cy="2709961"/>
            <a:chOff x="2833688" y="1241425"/>
            <a:chExt cx="1527175" cy="2032000"/>
          </a:xfrm>
        </p:grpSpPr>
        <p:sp>
          <p:nvSpPr>
            <p:cNvPr id="14" name="任意多边形 13"/>
            <p:cNvSpPr/>
            <p:nvPr/>
          </p:nvSpPr>
          <p:spPr>
            <a:xfrm>
              <a:off x="2833688"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4"/>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charset="-122"/>
                  <a:ea typeface="微软雅黑" panose="020B0503020204020204" charset="-122"/>
                </a:rPr>
                <a:t>添加文本</a:t>
              </a:r>
            </a:p>
          </p:txBody>
        </p:sp>
        <p:sp>
          <p:nvSpPr>
            <p:cNvPr id="15" name="椭圆 14"/>
            <p:cNvSpPr/>
            <p:nvPr/>
          </p:nvSpPr>
          <p:spPr>
            <a:xfrm>
              <a:off x="3502025" y="1839912"/>
              <a:ext cx="190500"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6" name="任意多边形 15"/>
            <p:cNvSpPr/>
            <p:nvPr/>
          </p:nvSpPr>
          <p:spPr>
            <a:xfrm>
              <a:off x="3487738"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7" name="椭圆 16"/>
            <p:cNvSpPr/>
            <p:nvPr/>
          </p:nvSpPr>
          <p:spPr>
            <a:xfrm>
              <a:off x="3492500" y="1241425"/>
              <a:ext cx="163513"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18" name="组合 17"/>
          <p:cNvGrpSpPr/>
          <p:nvPr/>
        </p:nvGrpSpPr>
        <p:grpSpPr>
          <a:xfrm>
            <a:off x="6370338" y="1494657"/>
            <a:ext cx="2035968" cy="2709961"/>
            <a:chOff x="4778375" y="1241425"/>
            <a:chExt cx="1527175" cy="2032000"/>
          </a:xfrm>
        </p:grpSpPr>
        <p:sp>
          <p:nvSpPr>
            <p:cNvPr id="19" name="任意多边形 18"/>
            <p:cNvSpPr/>
            <p:nvPr/>
          </p:nvSpPr>
          <p:spPr>
            <a:xfrm>
              <a:off x="4778375"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3"/>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charset="-122"/>
                  <a:ea typeface="微软雅黑" panose="020B0503020204020204" charset="-122"/>
                </a:rPr>
                <a:t>添加文本</a:t>
              </a:r>
            </a:p>
          </p:txBody>
        </p:sp>
        <p:sp>
          <p:nvSpPr>
            <p:cNvPr id="20" name="椭圆 19"/>
            <p:cNvSpPr/>
            <p:nvPr/>
          </p:nvSpPr>
          <p:spPr>
            <a:xfrm>
              <a:off x="5446713" y="1839912"/>
              <a:ext cx="190500"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21" name="任意多边形 20"/>
            <p:cNvSpPr/>
            <p:nvPr/>
          </p:nvSpPr>
          <p:spPr>
            <a:xfrm>
              <a:off x="5432425"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22" name="椭圆 21"/>
            <p:cNvSpPr/>
            <p:nvPr/>
          </p:nvSpPr>
          <p:spPr>
            <a:xfrm>
              <a:off x="5437188" y="1241425"/>
              <a:ext cx="163512"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28" name="组合 27"/>
          <p:cNvGrpSpPr/>
          <p:nvPr/>
        </p:nvGrpSpPr>
        <p:grpSpPr>
          <a:xfrm>
            <a:off x="8962919" y="1494657"/>
            <a:ext cx="2035968" cy="2709961"/>
            <a:chOff x="6723063" y="1241425"/>
            <a:chExt cx="1527175" cy="2032000"/>
          </a:xfrm>
        </p:grpSpPr>
        <p:sp>
          <p:nvSpPr>
            <p:cNvPr id="29" name="任意多边形 28"/>
            <p:cNvSpPr/>
            <p:nvPr/>
          </p:nvSpPr>
          <p:spPr>
            <a:xfrm>
              <a:off x="6723063"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4"/>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charset="-122"/>
                  <a:ea typeface="微软雅黑" panose="020B0503020204020204" charset="-122"/>
                </a:rPr>
                <a:t>添加文本</a:t>
              </a:r>
            </a:p>
          </p:txBody>
        </p:sp>
        <p:sp>
          <p:nvSpPr>
            <p:cNvPr id="2" name="椭圆 1"/>
            <p:cNvSpPr/>
            <p:nvPr/>
          </p:nvSpPr>
          <p:spPr>
            <a:xfrm>
              <a:off x="7391400" y="1839912"/>
              <a:ext cx="190500"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31" name="任意多边形 30"/>
            <p:cNvSpPr/>
            <p:nvPr/>
          </p:nvSpPr>
          <p:spPr>
            <a:xfrm>
              <a:off x="7377113"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32" name="椭圆 31"/>
            <p:cNvSpPr/>
            <p:nvPr/>
          </p:nvSpPr>
          <p:spPr>
            <a:xfrm>
              <a:off x="7381875" y="1241425"/>
              <a:ext cx="163513"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sp>
        <p:nvSpPr>
          <p:cNvPr id="33" name="TextBox 62"/>
          <p:cNvSpPr txBox="1"/>
          <p:nvPr/>
        </p:nvSpPr>
        <p:spPr>
          <a:xfrm>
            <a:off x="3648659" y="4473499"/>
            <a:ext cx="2292052"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p:txBody>
      </p:sp>
      <p:sp>
        <p:nvSpPr>
          <p:cNvPr id="34" name="TextBox 62"/>
          <p:cNvSpPr txBox="1"/>
          <p:nvPr/>
        </p:nvSpPr>
        <p:spPr>
          <a:xfrm>
            <a:off x="6228541" y="4473499"/>
            <a:ext cx="2292051"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p:txBody>
      </p:sp>
      <p:sp>
        <p:nvSpPr>
          <p:cNvPr id="35" name="TextBox 62"/>
          <p:cNvSpPr txBox="1"/>
          <p:nvPr/>
        </p:nvSpPr>
        <p:spPr>
          <a:xfrm>
            <a:off x="8808422" y="4473499"/>
            <a:ext cx="2292052"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a:p>
            <a:pPr algn="ctr">
              <a:lnSpc>
                <a:spcPct val="130000"/>
              </a:lnSpc>
              <a:defRPr/>
            </a:pPr>
            <a:r>
              <a:rPr lang="zh-CN" altLang="en-US" sz="2100" kern="0" dirty="0">
                <a:ln w="3175">
                  <a:noFill/>
                </a:ln>
                <a:solidFill>
                  <a:srgbClr val="000000"/>
                </a:solidFill>
                <a:latin typeface="微软雅黑" panose="020B0503020204020204" charset="-122"/>
                <a:ea typeface="微软雅黑" panose="020B0503020204020204" charset="-122"/>
              </a:rPr>
              <a:t>此处输入文本</a:t>
            </a:r>
            <a:endParaRPr lang="en-US" altLang="zh-CN" sz="2100" kern="0" dirty="0">
              <a:ln w="3175">
                <a:noFill/>
              </a:ln>
              <a:solidFill>
                <a:srgbClr val="000000"/>
              </a:solidFill>
              <a:latin typeface="微软雅黑" panose="020B0503020204020204" charset="-122"/>
              <a:ea typeface="微软雅黑" panose="020B0503020204020204" charset="-122"/>
            </a:endParaRPr>
          </a:p>
        </p:txBody>
      </p:sp>
      <p:grpSp>
        <p:nvGrpSpPr>
          <p:cNvPr id="188" name="组合 187"/>
          <p:cNvGrpSpPr/>
          <p:nvPr/>
        </p:nvGrpSpPr>
        <p:grpSpPr>
          <a:xfrm>
            <a:off x="-5715" y="-4444"/>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H="1" flipV="1">
            <a:off x="-5715" y="4939635"/>
            <a:ext cx="12203574" cy="1932970"/>
            <a:chOff x="0" y="1"/>
            <a:chExt cx="12203574" cy="1932970"/>
          </a:xfrm>
          <a:solidFill>
            <a:srgbClr val="B2313D"/>
          </a:solidFill>
        </p:grpSpPr>
        <p:sp>
          <p:nvSpPr>
            <p:cNvPr id="4"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a:spLocks noChangeArrowheads="1"/>
          </p:cNvSpPr>
          <p:nvPr>
            <p:custDataLst>
              <p:tags r:id="rId1"/>
            </p:custDataLst>
          </p:nvPr>
        </p:nvSpPr>
        <p:spPr bwMode="auto">
          <a:xfrm>
            <a:off x="152327" y="136823"/>
            <a:ext cx="26212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2400" dirty="0">
                <a:solidFill>
                  <a:schemeClr val="bg1"/>
                </a:solidFill>
                <a:latin typeface="微软雅黑" panose="020B0503020204020204" charset="-122"/>
                <a:ea typeface="微软雅黑" panose="020B0503020204020204" charset="-122"/>
              </a:rPr>
              <a:t>单击此处添加名称</a:t>
            </a:r>
          </a:p>
        </p:txBody>
      </p:sp>
    </p:spTree>
  </p:cSld>
  <p:clrMapOvr>
    <a:masterClrMapping/>
  </p:clrMapOvr>
  <p:transition advTm="252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5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5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88" name="组合 187"/>
          <p:cNvGrpSpPr/>
          <p:nvPr/>
        </p:nvGrpSpPr>
        <p:grpSpPr>
          <a:xfrm>
            <a:off x="0" y="1"/>
            <a:ext cx="12203574" cy="1932970"/>
            <a:chOff x="0" y="1"/>
            <a:chExt cx="12203574" cy="1932970"/>
          </a:xfrm>
          <a:solidFill>
            <a:srgbClr val="3D6589"/>
          </a:solidFill>
        </p:grpSpPr>
        <p:sp>
          <p:nvSpPr>
            <p:cNvPr id="189"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直角三角形 189"/>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flipH="1" flipV="1">
            <a:off x="0" y="4925030"/>
            <a:ext cx="12203574" cy="1932970"/>
            <a:chOff x="0" y="1"/>
            <a:chExt cx="12203574" cy="1932970"/>
          </a:xfrm>
          <a:solidFill>
            <a:srgbClr val="B2313D"/>
          </a:solidFill>
        </p:grpSpPr>
        <p:sp>
          <p:nvSpPr>
            <p:cNvPr id="192" name="矩形 1"/>
            <p:cNvSpPr/>
            <p:nvPr/>
          </p:nvSpPr>
          <p:spPr>
            <a:xfrm>
              <a:off x="0" y="1"/>
              <a:ext cx="12203574" cy="914400"/>
            </a:xfrm>
            <a:custGeom>
              <a:avLst/>
              <a:gdLst>
                <a:gd name="connsiteX0" fmla="*/ 0 w 12192000"/>
                <a:gd name="connsiteY0" fmla="*/ 0 h 729205"/>
                <a:gd name="connsiteX1" fmla="*/ 12192000 w 12192000"/>
                <a:gd name="connsiteY1" fmla="*/ 0 h 729205"/>
                <a:gd name="connsiteX2" fmla="*/ 12192000 w 12192000"/>
                <a:gd name="connsiteY2" fmla="*/ 729205 h 729205"/>
                <a:gd name="connsiteX3" fmla="*/ 0 w 12192000"/>
                <a:gd name="connsiteY3" fmla="*/ 729205 h 729205"/>
                <a:gd name="connsiteX4" fmla="*/ 0 w 12192000"/>
                <a:gd name="connsiteY4" fmla="*/ 0 h 729205"/>
                <a:gd name="connsiteX0-1" fmla="*/ 0 w 12192000"/>
                <a:gd name="connsiteY0-2" fmla="*/ 0 h 1053297"/>
                <a:gd name="connsiteX1-3" fmla="*/ 12192000 w 12192000"/>
                <a:gd name="connsiteY1-4" fmla="*/ 0 h 1053297"/>
                <a:gd name="connsiteX2-5" fmla="*/ 12192000 w 12192000"/>
                <a:gd name="connsiteY2-6" fmla="*/ 729205 h 1053297"/>
                <a:gd name="connsiteX3-7" fmla="*/ 0 w 12192000"/>
                <a:gd name="connsiteY3-8" fmla="*/ 1053297 h 1053297"/>
                <a:gd name="connsiteX4-9" fmla="*/ 0 w 12192000"/>
                <a:gd name="connsiteY4-10" fmla="*/ 0 h 1053297"/>
                <a:gd name="connsiteX0-11" fmla="*/ 0 w 12192000"/>
                <a:gd name="connsiteY0-12" fmla="*/ 0 h 1053297"/>
                <a:gd name="connsiteX1-13" fmla="*/ 12192000 w 12192000"/>
                <a:gd name="connsiteY1-14" fmla="*/ 0 h 1053297"/>
                <a:gd name="connsiteX2-15" fmla="*/ 12168850 w 12192000"/>
                <a:gd name="connsiteY2-16" fmla="*/ 595877 h 1053297"/>
                <a:gd name="connsiteX3-17" fmla="*/ 0 w 12192000"/>
                <a:gd name="connsiteY3-18" fmla="*/ 1053297 h 1053297"/>
                <a:gd name="connsiteX4-19" fmla="*/ 0 w 12192000"/>
                <a:gd name="connsiteY4-20" fmla="*/ 0 h 1053297"/>
                <a:gd name="connsiteX0-21" fmla="*/ 0 w 12203574"/>
                <a:gd name="connsiteY0-22" fmla="*/ 0 h 1053297"/>
                <a:gd name="connsiteX1-23" fmla="*/ 12192000 w 12203574"/>
                <a:gd name="connsiteY1-24" fmla="*/ 0 h 1053297"/>
                <a:gd name="connsiteX2-25" fmla="*/ 12203574 w 12203574"/>
                <a:gd name="connsiteY2-26" fmla="*/ 569211 h 1053297"/>
                <a:gd name="connsiteX3-27" fmla="*/ 0 w 12203574"/>
                <a:gd name="connsiteY3-28" fmla="*/ 1053297 h 1053297"/>
                <a:gd name="connsiteX4-29" fmla="*/ 0 w 12203574"/>
                <a:gd name="connsiteY4-30" fmla="*/ 0 h 1053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3574" h="1053297">
                  <a:moveTo>
                    <a:pt x="0" y="0"/>
                  </a:moveTo>
                  <a:lnTo>
                    <a:pt x="12192000" y="0"/>
                  </a:lnTo>
                  <a:lnTo>
                    <a:pt x="12203574" y="569211"/>
                  </a:lnTo>
                  <a:lnTo>
                    <a:pt x="0" y="10532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直角三角形 192"/>
            <p:cNvSpPr/>
            <p:nvPr/>
          </p:nvSpPr>
          <p:spPr>
            <a:xfrm flipV="1">
              <a:off x="0" y="787077"/>
              <a:ext cx="370390" cy="114589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a:spLocks noChangeArrowheads="1"/>
          </p:cNvSpPr>
          <p:nvPr/>
        </p:nvSpPr>
        <p:spPr bwMode="auto">
          <a:xfrm>
            <a:off x="5102838" y="2921817"/>
            <a:ext cx="50596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base">
              <a:lnSpc>
                <a:spcPct val="100000"/>
              </a:lnSpc>
              <a:spcBef>
                <a:spcPct val="0"/>
              </a:spcBef>
              <a:spcAft>
                <a:spcPct val="0"/>
              </a:spcAft>
              <a:buFontTx/>
              <a:buNone/>
            </a:pPr>
            <a:r>
              <a:rPr lang="zh-CN" altLang="en-US" sz="4800" b="1" dirty="0">
                <a:solidFill>
                  <a:srgbClr val="000000"/>
                </a:solidFill>
                <a:latin typeface="微软雅黑" panose="020B0503020204020204" charset="-122"/>
                <a:ea typeface="微软雅黑" panose="020B0503020204020204" charset="-122"/>
              </a:rPr>
              <a:t>单击此处添加名称</a:t>
            </a:r>
          </a:p>
        </p:txBody>
      </p:sp>
      <p:sp>
        <p:nvSpPr>
          <p:cNvPr id="216" name="文本框 215"/>
          <p:cNvSpPr txBox="1"/>
          <p:nvPr/>
        </p:nvSpPr>
        <p:spPr>
          <a:xfrm>
            <a:off x="4485803" y="2104726"/>
            <a:ext cx="2678910" cy="923330"/>
          </a:xfrm>
          <a:prstGeom prst="rect">
            <a:avLst/>
          </a:prstGeom>
          <a:noFill/>
        </p:spPr>
        <p:txBody>
          <a:bodyPr wrap="square" rtlCol="0">
            <a:spAutoFit/>
          </a:bodyPr>
          <a:lstStyle/>
          <a:p>
            <a:pPr algn="ctr"/>
            <a:r>
              <a:rPr lang="en-US" altLang="zh-CN" sz="5400" b="1" dirty="0"/>
              <a:t>Part</a:t>
            </a:r>
            <a:endParaRPr lang="zh-CN" altLang="en-US" sz="5400" b="1" dirty="0"/>
          </a:p>
        </p:txBody>
      </p:sp>
      <p:sp>
        <p:nvSpPr>
          <p:cNvPr id="217" name="文本框 216"/>
          <p:cNvSpPr txBox="1"/>
          <p:nvPr/>
        </p:nvSpPr>
        <p:spPr>
          <a:xfrm>
            <a:off x="6460715" y="2104726"/>
            <a:ext cx="1623580" cy="921385"/>
          </a:xfrm>
          <a:prstGeom prst="rect">
            <a:avLst/>
          </a:prstGeom>
          <a:noFill/>
        </p:spPr>
        <p:txBody>
          <a:bodyPr wrap="square" rtlCol="0">
            <a:spAutoFit/>
          </a:bodyPr>
          <a:lstStyle/>
          <a:p>
            <a:pPr algn="ctr"/>
            <a:r>
              <a:rPr lang="en-US" altLang="zh-CN" sz="5400" b="1" dirty="0"/>
              <a:t>0</a:t>
            </a:r>
            <a:r>
              <a:rPr lang="en-US" sz="5400" b="1" dirty="0"/>
              <a:t>2</a:t>
            </a:r>
          </a:p>
        </p:txBody>
      </p:sp>
      <p:grpSp>
        <p:nvGrpSpPr>
          <p:cNvPr id="195" name="组合 194"/>
          <p:cNvGrpSpPr/>
          <p:nvPr/>
        </p:nvGrpSpPr>
        <p:grpSpPr>
          <a:xfrm>
            <a:off x="5212145" y="3882144"/>
            <a:ext cx="2897360" cy="573623"/>
            <a:chOff x="4648825" y="3997665"/>
            <a:chExt cx="2897360" cy="573623"/>
          </a:xfrm>
        </p:grpSpPr>
        <p:sp>
          <p:nvSpPr>
            <p:cNvPr id="224" name="文本框 9"/>
            <p:cNvSpPr txBox="1"/>
            <p:nvPr/>
          </p:nvSpPr>
          <p:spPr>
            <a:xfrm>
              <a:off x="4648826" y="3997665"/>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5" name="文本框 9"/>
            <p:cNvSpPr txBox="1"/>
            <p:nvPr/>
          </p:nvSpPr>
          <p:spPr>
            <a:xfrm>
              <a:off x="4648825" y="4323105"/>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6" name="文本框 9"/>
            <p:cNvSpPr txBox="1"/>
            <p:nvPr/>
          </p:nvSpPr>
          <p:spPr>
            <a:xfrm>
              <a:off x="5978554" y="4000923"/>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sp>
          <p:nvSpPr>
            <p:cNvPr id="227" name="文本框 9"/>
            <p:cNvSpPr txBox="1"/>
            <p:nvPr/>
          </p:nvSpPr>
          <p:spPr>
            <a:xfrm>
              <a:off x="5978554" y="4326813"/>
              <a:ext cx="1567631" cy="24447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90000"/>
                      <a:lumOff val="10000"/>
                    </a:schemeClr>
                  </a:solidFill>
                  <a:latin typeface="微软雅黑" panose="020B0503020204020204" charset="-122"/>
                  <a:ea typeface="微软雅黑" panose="020B0503020204020204" charset="-122"/>
                </a:rPr>
                <a:t>添加标题</a:t>
              </a:r>
            </a:p>
          </p:txBody>
        </p:sp>
      </p:grpSp>
    </p:spTree>
  </p:cSld>
  <p:clrMapOvr>
    <a:masterClrMapping/>
  </p:clrMapOvr>
  <p:transition advTm="145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p:cTn id="7" dur="500" fill="hold"/>
                                        <p:tgtEl>
                                          <p:spTgt spid="188"/>
                                        </p:tgtEl>
                                        <p:attrNameLst>
                                          <p:attrName>ppt_w</p:attrName>
                                        </p:attrNameLst>
                                      </p:cBhvr>
                                      <p:tavLst>
                                        <p:tav tm="0">
                                          <p:val>
                                            <p:fltVal val="0"/>
                                          </p:val>
                                        </p:tav>
                                        <p:tav tm="100000">
                                          <p:val>
                                            <p:strVal val="#ppt_w"/>
                                          </p:val>
                                        </p:tav>
                                      </p:tavLst>
                                    </p:anim>
                                    <p:anim calcmode="lin" valueType="num">
                                      <p:cBhvr>
                                        <p:cTn id="8" dur="500" fill="hold"/>
                                        <p:tgtEl>
                                          <p:spTgt spid="188"/>
                                        </p:tgtEl>
                                        <p:attrNameLst>
                                          <p:attrName>ppt_h</p:attrName>
                                        </p:attrNameLst>
                                      </p:cBhvr>
                                      <p:tavLst>
                                        <p:tav tm="0">
                                          <p:val>
                                            <p:fltVal val="0"/>
                                          </p:val>
                                        </p:tav>
                                        <p:tav tm="100000">
                                          <p:val>
                                            <p:strVal val="#ppt_h"/>
                                          </p:val>
                                        </p:tav>
                                      </p:tavLst>
                                    </p:anim>
                                    <p:animEffect transition="in" filter="fade">
                                      <p:cBhvr>
                                        <p:cTn id="9" dur="500"/>
                                        <p:tgtEl>
                                          <p:spTgt spid="188"/>
                                        </p:tgtEl>
                                      </p:cBhvr>
                                    </p:animEffect>
                                  </p:childTnLst>
                                </p:cTn>
                              </p:par>
                              <p:par>
                                <p:cTn id="10" presetID="53" presetClass="entr" presetSubtype="16" fill="hold" nodeType="with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p:cTn id="12" dur="500" fill="hold"/>
                                        <p:tgtEl>
                                          <p:spTgt spid="191"/>
                                        </p:tgtEl>
                                        <p:attrNameLst>
                                          <p:attrName>ppt_w</p:attrName>
                                        </p:attrNameLst>
                                      </p:cBhvr>
                                      <p:tavLst>
                                        <p:tav tm="0">
                                          <p:val>
                                            <p:fltVal val="0"/>
                                          </p:val>
                                        </p:tav>
                                        <p:tav tm="100000">
                                          <p:val>
                                            <p:strVal val="#ppt_w"/>
                                          </p:val>
                                        </p:tav>
                                      </p:tavLst>
                                    </p:anim>
                                    <p:anim calcmode="lin" valueType="num">
                                      <p:cBhvr>
                                        <p:cTn id="13" dur="500" fill="hold"/>
                                        <p:tgtEl>
                                          <p:spTgt spid="191"/>
                                        </p:tgtEl>
                                        <p:attrNameLst>
                                          <p:attrName>ppt_h</p:attrName>
                                        </p:attrNameLst>
                                      </p:cBhvr>
                                      <p:tavLst>
                                        <p:tav tm="0">
                                          <p:val>
                                            <p:fltVal val="0"/>
                                          </p:val>
                                        </p:tav>
                                        <p:tav tm="100000">
                                          <p:val>
                                            <p:strVal val="#ppt_h"/>
                                          </p:val>
                                        </p:tav>
                                      </p:tavLst>
                                    </p:anim>
                                    <p:animEffect transition="in" filter="fade">
                                      <p:cBhvr>
                                        <p:cTn id="14" dur="500"/>
                                        <p:tgtEl>
                                          <p:spTgt spid="19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p:cTn id="17" dur="500" fill="hold"/>
                                        <p:tgtEl>
                                          <p:spTgt spid="215"/>
                                        </p:tgtEl>
                                        <p:attrNameLst>
                                          <p:attrName>ppt_w</p:attrName>
                                        </p:attrNameLst>
                                      </p:cBhvr>
                                      <p:tavLst>
                                        <p:tav tm="0">
                                          <p:val>
                                            <p:fltVal val="0"/>
                                          </p:val>
                                        </p:tav>
                                        <p:tav tm="100000">
                                          <p:val>
                                            <p:strVal val="#ppt_w"/>
                                          </p:val>
                                        </p:tav>
                                      </p:tavLst>
                                    </p:anim>
                                    <p:anim calcmode="lin" valueType="num">
                                      <p:cBhvr>
                                        <p:cTn id="18" dur="500" fill="hold"/>
                                        <p:tgtEl>
                                          <p:spTgt spid="215"/>
                                        </p:tgtEl>
                                        <p:attrNameLst>
                                          <p:attrName>ppt_h</p:attrName>
                                        </p:attrNameLst>
                                      </p:cBhvr>
                                      <p:tavLst>
                                        <p:tav tm="0">
                                          <p:val>
                                            <p:fltVal val="0"/>
                                          </p:val>
                                        </p:tav>
                                        <p:tav tm="100000">
                                          <p:val>
                                            <p:strVal val="#ppt_h"/>
                                          </p:val>
                                        </p:tav>
                                      </p:tavLst>
                                    </p:anim>
                                    <p:animEffect transition="in" filter="fade">
                                      <p:cBhvr>
                                        <p:cTn id="19" dur="500"/>
                                        <p:tgtEl>
                                          <p:spTgt spid="2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6"/>
                                        </p:tgtEl>
                                        <p:attrNameLst>
                                          <p:attrName>style.visibility</p:attrName>
                                        </p:attrNameLst>
                                      </p:cBhvr>
                                      <p:to>
                                        <p:strVal val="visible"/>
                                      </p:to>
                                    </p:set>
                                    <p:anim calcmode="lin" valueType="num">
                                      <p:cBhvr>
                                        <p:cTn id="22" dur="500" fill="hold"/>
                                        <p:tgtEl>
                                          <p:spTgt spid="216"/>
                                        </p:tgtEl>
                                        <p:attrNameLst>
                                          <p:attrName>ppt_w</p:attrName>
                                        </p:attrNameLst>
                                      </p:cBhvr>
                                      <p:tavLst>
                                        <p:tav tm="0">
                                          <p:val>
                                            <p:fltVal val="0"/>
                                          </p:val>
                                        </p:tav>
                                        <p:tav tm="100000">
                                          <p:val>
                                            <p:strVal val="#ppt_w"/>
                                          </p:val>
                                        </p:tav>
                                      </p:tavLst>
                                    </p:anim>
                                    <p:anim calcmode="lin" valueType="num">
                                      <p:cBhvr>
                                        <p:cTn id="23" dur="500" fill="hold"/>
                                        <p:tgtEl>
                                          <p:spTgt spid="216"/>
                                        </p:tgtEl>
                                        <p:attrNameLst>
                                          <p:attrName>ppt_h</p:attrName>
                                        </p:attrNameLst>
                                      </p:cBhvr>
                                      <p:tavLst>
                                        <p:tav tm="0">
                                          <p:val>
                                            <p:fltVal val="0"/>
                                          </p:val>
                                        </p:tav>
                                        <p:tav tm="100000">
                                          <p:val>
                                            <p:strVal val="#ppt_h"/>
                                          </p:val>
                                        </p:tav>
                                      </p:tavLst>
                                    </p:anim>
                                    <p:animEffect transition="in" filter="fade">
                                      <p:cBhvr>
                                        <p:cTn id="24" dur="500"/>
                                        <p:tgtEl>
                                          <p:spTgt spid="2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7"/>
                                        </p:tgtEl>
                                        <p:attrNameLst>
                                          <p:attrName>style.visibility</p:attrName>
                                        </p:attrNameLst>
                                      </p:cBhvr>
                                      <p:to>
                                        <p:strVal val="visible"/>
                                      </p:to>
                                    </p:set>
                                    <p:anim calcmode="lin" valueType="num">
                                      <p:cBhvr>
                                        <p:cTn id="27" dur="500" fill="hold"/>
                                        <p:tgtEl>
                                          <p:spTgt spid="217"/>
                                        </p:tgtEl>
                                        <p:attrNameLst>
                                          <p:attrName>ppt_w</p:attrName>
                                        </p:attrNameLst>
                                      </p:cBhvr>
                                      <p:tavLst>
                                        <p:tav tm="0">
                                          <p:val>
                                            <p:fltVal val="0"/>
                                          </p:val>
                                        </p:tav>
                                        <p:tav tm="100000">
                                          <p:val>
                                            <p:strVal val="#ppt_w"/>
                                          </p:val>
                                        </p:tav>
                                      </p:tavLst>
                                    </p:anim>
                                    <p:anim calcmode="lin" valueType="num">
                                      <p:cBhvr>
                                        <p:cTn id="28" dur="500" fill="hold"/>
                                        <p:tgtEl>
                                          <p:spTgt spid="217"/>
                                        </p:tgtEl>
                                        <p:attrNameLst>
                                          <p:attrName>ppt_h</p:attrName>
                                        </p:attrNameLst>
                                      </p:cBhvr>
                                      <p:tavLst>
                                        <p:tav tm="0">
                                          <p:val>
                                            <p:fltVal val="0"/>
                                          </p:val>
                                        </p:tav>
                                        <p:tav tm="100000">
                                          <p:val>
                                            <p:strVal val="#ppt_h"/>
                                          </p:val>
                                        </p:tav>
                                      </p:tavLst>
                                    </p:anim>
                                    <p:animEffect transition="in" filter="fade">
                                      <p:cBhvr>
                                        <p:cTn id="29" dur="500"/>
                                        <p:tgtEl>
                                          <p:spTgt spid="217"/>
                                        </p:tgtEl>
                                      </p:cBhvr>
                                    </p:animEffect>
                                  </p:childTnLst>
                                </p:cTn>
                              </p:par>
                              <p:par>
                                <p:cTn id="30" presetID="53" presetClass="entr" presetSubtype="16" fill="hold" nodeType="withEffect">
                                  <p:stCondLst>
                                    <p:cond delay="0"/>
                                  </p:stCondLst>
                                  <p:childTnLst>
                                    <p:set>
                                      <p:cBhvr>
                                        <p:cTn id="31" dur="1" fill="hold">
                                          <p:stCondLst>
                                            <p:cond delay="0"/>
                                          </p:stCondLst>
                                        </p:cTn>
                                        <p:tgtEl>
                                          <p:spTgt spid="195"/>
                                        </p:tgtEl>
                                        <p:attrNameLst>
                                          <p:attrName>style.visibility</p:attrName>
                                        </p:attrNameLst>
                                      </p:cBhvr>
                                      <p:to>
                                        <p:strVal val="visible"/>
                                      </p:to>
                                    </p:set>
                                    <p:anim calcmode="lin" valueType="num">
                                      <p:cBhvr>
                                        <p:cTn id="32" dur="500" fill="hold"/>
                                        <p:tgtEl>
                                          <p:spTgt spid="195"/>
                                        </p:tgtEl>
                                        <p:attrNameLst>
                                          <p:attrName>ppt_w</p:attrName>
                                        </p:attrNameLst>
                                      </p:cBhvr>
                                      <p:tavLst>
                                        <p:tav tm="0">
                                          <p:val>
                                            <p:fltVal val="0"/>
                                          </p:val>
                                        </p:tav>
                                        <p:tav tm="100000">
                                          <p:val>
                                            <p:strVal val="#ppt_w"/>
                                          </p:val>
                                        </p:tav>
                                      </p:tavLst>
                                    </p:anim>
                                    <p:anim calcmode="lin" valueType="num">
                                      <p:cBhvr>
                                        <p:cTn id="33" dur="500" fill="hold"/>
                                        <p:tgtEl>
                                          <p:spTgt spid="195"/>
                                        </p:tgtEl>
                                        <p:attrNameLst>
                                          <p:attrName>ppt_h</p:attrName>
                                        </p:attrNameLst>
                                      </p:cBhvr>
                                      <p:tavLst>
                                        <p:tav tm="0">
                                          <p:val>
                                            <p:fltVal val="0"/>
                                          </p:val>
                                        </p:tav>
                                        <p:tav tm="100000">
                                          <p:val>
                                            <p:strVal val="#ppt_h"/>
                                          </p:val>
                                        </p:tav>
                                      </p:tavLst>
                                    </p:anim>
                                    <p:animEffect transition="in" filter="fade">
                                      <p:cBhvr>
                                        <p:cTn id="34"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6" grpId="0"/>
      <p:bldP spid="217" grpId="0"/>
    </p:bldLst>
  </p:timing>
</p:sld>
</file>

<file path=ppt/tags/tag1.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15.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16.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17.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18.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19.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20.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b31pjedw"/>
</p:tagLst>
</file>

<file path=ppt/theme/_rels/themeOverride1.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1951</Words>
  <Application>Microsoft Office PowerPoint</Application>
  <PresentationFormat>宽屏</PresentationFormat>
  <Paragraphs>313</Paragraphs>
  <Slides>27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Bebas</vt:lpstr>
      <vt:lpstr>Gill Sans</vt:lpstr>
      <vt:lpstr>nevis Bold</vt:lpstr>
      <vt:lpstr>楷体</vt:lpstr>
      <vt:lpstr>微软雅黑</vt:lpstr>
      <vt:lpstr>Arial</vt:lpstr>
      <vt:lpstr>Broadway</vt:lpstr>
      <vt:lpstr>Calibri</vt:lpstr>
      <vt:lpstr>Calibri Light</vt:lpstr>
      <vt:lpstr>Impact</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cp:revision>
  <dcterms:created xsi:type="dcterms:W3CDTF">2017-05-23T03:54:00Z</dcterms:created>
  <dcterms:modified xsi:type="dcterms:W3CDTF">2021-01-05T07:28:47Z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