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34"/>
  </p:notesMasterIdLst>
  <p:sldIdLst>
    <p:sldId id="292" r:id="rId4"/>
    <p:sldId id="294" r:id="rId5"/>
    <p:sldId id="384" r:id="rId6"/>
    <p:sldId id="257" r:id="rId7"/>
    <p:sldId id="385" r:id="rId8"/>
    <p:sldId id="386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394" r:id="rId17"/>
    <p:sldId id="395" r:id="rId18"/>
    <p:sldId id="396" r:id="rId19"/>
    <p:sldId id="397" r:id="rId20"/>
    <p:sldId id="398" r:id="rId21"/>
    <p:sldId id="399" r:id="rId22"/>
    <p:sldId id="400" r:id="rId23"/>
    <p:sldId id="401" r:id="rId24"/>
    <p:sldId id="304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09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92">
          <p15:clr>
            <a:srgbClr val="A4A3A4"/>
          </p15:clr>
        </p15:guide>
        <p15:guide id="2" pos="27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43D2F"/>
    <a:srgbClr val="EB5748"/>
    <a:srgbClr val="DC766A"/>
    <a:srgbClr val="BFBFBF"/>
    <a:srgbClr val="BB1B21"/>
    <a:srgbClr val="D8DADF"/>
    <a:srgbClr val="EF4838"/>
    <a:srgbClr val="B93A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12" autoAdjust="0"/>
    <p:restoredTop sz="94660" autoAdjust="0"/>
  </p:normalViewPr>
  <p:slideViewPr>
    <p:cSldViewPr snapToGrid="0">
      <p:cViewPr varScale="1">
        <p:scale>
          <a:sx n="142" d="100"/>
          <a:sy n="142" d="100"/>
        </p:scale>
        <p:origin x="630" y="126"/>
      </p:cViewPr>
      <p:guideLst>
        <p:guide orient="horz" pos="1392"/>
        <p:guide pos="27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5" cy="72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3D1A874-3346-49DE-B18E-927F1A0F5E4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530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</p:spPr>
      </p:sp>
      <p:sp>
        <p:nvSpPr>
          <p:cNvPr id="36869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CDA71027-B570-45B1-8E74-A72393D69CD2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63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63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349039F8-1092-4346-9599-9D8CA518867C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55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55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7CDCD235-60C1-4F04-BC65-62C1CE2A7D1D}" type="slidenum">
              <a:rPr lang="zh-CN"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65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65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399AF68A-8B8F-43E0-948D-795FE5C22685}" type="slidenum">
              <a:rPr lang="zh-CN"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758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758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874750C7-B199-4F35-BF69-D4C97EF3EE08}" type="slidenum">
              <a:rPr lang="zh-CN"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86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86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054F8B06-F6A2-4F89-8584-DE7CF6ED8258}" type="slidenum">
              <a:rPr lang="zh-CN"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96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96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DAE0BD38-A55F-4485-8A99-AA7258337960}" type="slidenum">
              <a:rPr lang="zh-CN"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06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06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6DFC7D4E-7DB1-425C-9DF6-DB7C65D59684}" type="slidenum">
              <a:rPr lang="zh-CN"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16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16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0666A28B-A212-496A-BABD-1A491759CF03}" type="slidenum">
              <a:rPr lang="zh-CN"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270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270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89F5BDE8-D023-427B-9AB6-2C46DABD3C9B}" type="slidenum">
              <a:rPr lang="zh-CN"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373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373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3B85B2BF-B254-4BEB-ACA6-781A0ABB27F4}" type="slidenum">
              <a:rPr lang="zh-CN"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47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47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4374670D-6F90-4380-BEFB-E517D08EFA7B}" type="slidenum">
              <a:rPr lang="zh-CN"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73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73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26DA7D91-9144-4930-82B2-F0168EDAA809}" type="slidenum">
              <a:rPr lang="zh-CN"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577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578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CA12EBDE-F42E-4139-A7D1-13392DF64B61}" type="slidenum">
              <a:rPr lang="zh-CN"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68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68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4181616-28D0-465E-9352-16D7993E46B7}" type="slidenum">
              <a:rPr lang="zh-CN" altLang="en-US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782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782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DDC38EC6-7475-4E7E-A9CA-B576CD7C401E}" type="slidenum">
              <a:rPr lang="zh-CN"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88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88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8BF046B3-985C-4218-A34F-8D0220443FE0}" type="slidenum">
              <a:rPr lang="zh-CN"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7987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7987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9FAD5454-DD28-49E9-A82B-49A75C17116A}" type="slidenum">
              <a:rPr lang="zh-CN"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08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09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5C164A05-2CA4-4242-9AAC-F3D911A96157}" type="slidenum">
              <a:rPr lang="zh-CN"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19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19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B87F932E-D8B7-4815-84A0-74419B92EA18}" type="slidenum">
              <a:rPr lang="zh-CN"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29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29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9FA713E1-B0CB-481E-B974-29179FECDC43}" type="slidenum">
              <a:rPr lang="zh-CN" altLang="en-US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39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39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18A55FEF-A51A-454E-A603-DE8C7E624C49}" type="slidenum">
              <a:rPr lang="zh-CN" altLang="en-US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49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49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0C8AE9E3-BABB-4B55-9503-51A2B1757A1B}" type="slidenum">
              <a:rPr lang="zh-CN" altLang="en-US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83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83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F03E456E-9C95-4754-8707-0372D874E03E}" type="slidenum">
              <a:rPr lang="zh-CN"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860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860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8169A580-289C-4527-9387-745DCF3BC85A}" type="slidenum">
              <a:rPr lang="zh-CN" altLang="en-US"/>
              <a:t>30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5939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5939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4EC48C22-B583-41FB-86A6-918DFFB54258}" type="slidenum">
              <a:rPr lang="zh-CN"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04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04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438F27C4-41F3-4BD4-89AD-0C4A4EB3F237}" type="slidenum">
              <a:rPr lang="zh-CN"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14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14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E1CEFC4B-7298-40DD-82C1-24524F7A44D6}" type="slidenum">
              <a:rPr lang="zh-CN"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24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24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FAB7753A-1BF8-4760-B700-204EFCEF96A6}" type="slidenum">
              <a:rPr lang="zh-CN"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34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34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CF8306AF-C5C9-48AD-9A74-AB0AC8F62A68}" type="slidenum">
              <a:rPr lang="zh-CN"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645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/>
          </a:p>
        </p:txBody>
      </p:sp>
      <p:sp>
        <p:nvSpPr>
          <p:cNvPr id="645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pPr>
              <a:buFontTx/>
              <a:buNone/>
            </a:pPr>
            <a:fld id="{E4E855C5-751D-4866-A4D1-C1F24C3FE1AC}" type="slidenum">
              <a:rPr lang="zh-CN"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447"/>
            <a:ext cx="6858000" cy="179214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3699"/>
            <a:ext cx="6858000" cy="1242819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9940" indent="0" algn="ctr">
              <a:buNone/>
              <a:defRPr sz="1200"/>
            </a:lvl7pPr>
            <a:lvl8pPr marL="2402840" indent="0" algn="ctr">
              <a:buNone/>
              <a:defRPr sz="1200"/>
            </a:lvl8pPr>
            <a:lvl9pPr marL="2745740" indent="0" algn="ctr">
              <a:buNone/>
              <a:defRPr sz="120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9C403074-EAB0-4EB1-900E-02DD09FE67F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581A2C19-FF3F-46D6-8028-DD7BD1051C0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734"/>
            <a:ext cx="7886700" cy="99412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492"/>
            <a:ext cx="7886700" cy="326663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4B4ABF1B-3E7F-4529-8ECD-EEF802C74A0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B02E784-45BD-4682-9E25-04F521A8E37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064"/>
            <a:ext cx="1971675" cy="436238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064"/>
            <a:ext cx="5800725" cy="436238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C1008ED8-8B8B-4531-9A99-681765049D2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1C330D6A-0155-40BB-AF6A-DA75D9604DA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A95F3-A623-4FD6-8291-EDE1D6634254}" type="datetimeFigureOut">
              <a:rPr lang="zh-CN" altLang="en-US"/>
              <a:t>2021/1/5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320"/>
            <a:ext cx="7886700" cy="326612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BCE296-D19C-4A5E-A81E-EBA8B8917B0E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E1C5E1B4-DE7D-404F-81C6-E3F9E8CC209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3335"/>
            <a:ext cx="7886700" cy="214127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4864"/>
            <a:ext cx="7886700" cy="112604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2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DEAB-4A17-4E88-A6AB-C94407BA9954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C4BA2302-A78F-4F58-BD52-88AA8774C98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320"/>
            <a:ext cx="3886200" cy="326612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0320"/>
            <a:ext cx="3886200" cy="326612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629B7-69CE-4236-BD89-FE1BD31DA15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1A02823D-BE9F-4BCF-8BBD-03E82DE8D04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886"/>
            <a:ext cx="3868340" cy="6184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9940" indent="0">
              <a:buNone/>
              <a:defRPr sz="1200" b="1"/>
            </a:lvl7pPr>
            <a:lvl8pPr marL="2402840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80316"/>
            <a:ext cx="3868340" cy="27656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886"/>
            <a:ext cx="3887391" cy="6184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9940" indent="0">
              <a:buNone/>
              <a:defRPr sz="1200" b="1"/>
            </a:lvl7pPr>
            <a:lvl8pPr marL="2402840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80316"/>
            <a:ext cx="3887391" cy="27656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DA7EE-D77E-4198-81CD-EA3BB2E4C645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5BD3E338-5970-4042-83F0-7A613059195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E719CE-4131-460A-842F-F45139BF2A8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BF6B2744-A348-453C-A008-EB03209CB03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1A4E2-8D21-41F8-917B-A703E0AA3138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9A5EC967-116B-4876-B17F-3C6F13C3F6B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175"/>
            <a:ext cx="2949178" cy="12011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1165"/>
            <a:ext cx="4629150" cy="36581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4289"/>
            <a:ext cx="2949178" cy="28609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9940" indent="0">
              <a:buNone/>
              <a:defRPr sz="750"/>
            </a:lvl7pPr>
            <a:lvl8pPr marL="2402840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2D2BB-9435-4E1B-B94A-916E9B1569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10720C49-1FD4-48BD-9D5A-1850402B3FDE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734"/>
            <a:ext cx="7886700" cy="99412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28650" y="1370492"/>
            <a:ext cx="7886700" cy="3266631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9A575C5-637F-40C6-93E7-CDC5BC8AEB7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33701BD5-E57A-4483-8626-BEB5AB27CB58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175"/>
            <a:ext cx="2949178" cy="12011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1165"/>
            <a:ext cx="4629150" cy="36581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9940" indent="0">
              <a:buNone/>
              <a:defRPr sz="1500"/>
            </a:lvl7pPr>
            <a:lvl8pPr marL="2402840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4289"/>
            <a:ext cx="2949178" cy="28609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9940" indent="0">
              <a:buNone/>
              <a:defRPr sz="750"/>
            </a:lvl7pPr>
            <a:lvl8pPr marL="2402840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B02AC-5DA0-470E-A855-DB9DE3274B26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5C42F4A9-1497-46EE-8387-6AC02A9B9CF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1370320"/>
            <a:ext cx="7886700" cy="3266127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AEF1D-80B7-4B87-9340-48706B0A44EA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501B6D12-97D9-4486-802E-8B44AF951BA4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274064"/>
            <a:ext cx="1971675" cy="4362381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274064"/>
            <a:ext cx="5800725" cy="4362381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6BF42-CE3B-4FCC-91B0-6A0976E69CF0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z="1300" smtClean="0"/>
            </a:lvl1pPr>
          </a:lstStyle>
          <a:p>
            <a:pPr>
              <a:defRPr/>
            </a:pPr>
            <a:fld id="{3417D4EC-D9DE-4C4C-9720-E6790DB9CC1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2067"/>
            <a:ext cx="6858000" cy="1791327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2474"/>
            <a:ext cx="6858000" cy="1242256"/>
          </a:xfrm>
        </p:spPr>
        <p:txBody>
          <a:bodyPr/>
          <a:lstStyle>
            <a:lvl1pPr marL="0" indent="0" algn="ctr">
              <a:buNone/>
              <a:defRPr sz="1620"/>
            </a:lvl1pPr>
            <a:lvl2pPr marL="308610" indent="0" algn="ctr">
              <a:buNone/>
              <a:defRPr sz="1350"/>
            </a:lvl2pPr>
            <a:lvl3pPr marL="617220" indent="0" algn="ctr">
              <a:buNone/>
              <a:defRPr sz="1215"/>
            </a:lvl3pPr>
            <a:lvl4pPr marL="925830" indent="0" algn="ctr">
              <a:buNone/>
              <a:defRPr sz="1080"/>
            </a:lvl4pPr>
            <a:lvl5pPr marL="1234440" indent="0" algn="ctr">
              <a:buNone/>
              <a:defRPr sz="1080"/>
            </a:lvl5pPr>
            <a:lvl6pPr marL="1543050" indent="0" algn="ctr">
              <a:buNone/>
              <a:defRPr sz="1080"/>
            </a:lvl6pPr>
            <a:lvl7pPr marL="1852930" indent="0" algn="ctr">
              <a:buNone/>
              <a:defRPr sz="1080"/>
            </a:lvl7pPr>
            <a:lvl8pPr marL="2160905" indent="0" algn="ctr">
              <a:buNone/>
              <a:defRPr sz="1080"/>
            </a:lvl8pPr>
            <a:lvl9pPr marL="2469515" indent="0" algn="ctr">
              <a:buNone/>
              <a:defRPr sz="1080"/>
            </a:lvl9pPr>
          </a:lstStyle>
          <a:p>
            <a:r>
              <a:rPr lang="zh-CN" altLang="en-US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7C0BC-E543-490B-86A0-271961B7162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50BB9-8B71-427B-9BA5-E20399B223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282753"/>
            <a:ext cx="7886700" cy="2140303"/>
          </a:xfrm>
        </p:spPr>
        <p:txBody>
          <a:bodyPr anchor="b"/>
          <a:lstStyle>
            <a:lvl1pPr>
              <a:defRPr sz="405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3443303"/>
            <a:ext cx="7886700" cy="1125534"/>
          </a:xfrm>
        </p:spPr>
        <p:txBody>
          <a:bodyPr/>
          <a:lstStyle>
            <a:lvl1pPr marL="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1pPr>
            <a:lvl2pPr marL="30861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17220" indent="0">
              <a:buNone/>
              <a:defRPr sz="1215">
                <a:solidFill>
                  <a:schemeClr val="tx1">
                    <a:tint val="75000"/>
                  </a:schemeClr>
                </a:solidFill>
              </a:defRPr>
            </a:lvl3pPr>
            <a:lvl4pPr marL="9258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4pPr>
            <a:lvl5pPr marL="123444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5pPr>
            <a:lvl6pPr marL="154305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6pPr>
            <a:lvl7pPr marL="1852930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7pPr>
            <a:lvl8pPr marL="216090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8pPr>
            <a:lvl9pPr marL="2469515" indent="0">
              <a:buNone/>
              <a:defRPr sz="10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00D96-CC0F-4BF8-8943-9EEBE01BC409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691" y="1200905"/>
            <a:ext cx="4031914" cy="33956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172" y="1200905"/>
            <a:ext cx="4031914" cy="339569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807D63-EA75-41D3-98ED-1CB5E1E065E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940"/>
            <a:ext cx="7886700" cy="99452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314"/>
            <a:ext cx="3868340" cy="618150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2930" indent="0">
              <a:buNone/>
              <a:defRPr sz="1080" b="1"/>
            </a:lvl7pPr>
            <a:lvl8pPr marL="2160905" indent="0">
              <a:buNone/>
              <a:defRPr sz="1080" b="1"/>
            </a:lvl8pPr>
            <a:lvl9pPr marL="2469515" indent="0">
              <a:buNone/>
              <a:defRPr sz="108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79464"/>
            <a:ext cx="3868340" cy="276440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314"/>
            <a:ext cx="3887391" cy="618150"/>
          </a:xfrm>
        </p:spPr>
        <p:txBody>
          <a:bodyPr anchor="b"/>
          <a:lstStyle>
            <a:lvl1pPr marL="0" indent="0">
              <a:buNone/>
              <a:defRPr sz="1620" b="1"/>
            </a:lvl1pPr>
            <a:lvl2pPr marL="308610" indent="0">
              <a:buNone/>
              <a:defRPr sz="1350" b="1"/>
            </a:lvl2pPr>
            <a:lvl3pPr marL="617220" indent="0">
              <a:buNone/>
              <a:defRPr sz="1215" b="1"/>
            </a:lvl3pPr>
            <a:lvl4pPr marL="925830" indent="0">
              <a:buNone/>
              <a:defRPr sz="1080" b="1"/>
            </a:lvl4pPr>
            <a:lvl5pPr marL="1234440" indent="0">
              <a:buNone/>
              <a:defRPr sz="1080" b="1"/>
            </a:lvl5pPr>
            <a:lvl6pPr marL="1543050" indent="0">
              <a:buNone/>
              <a:defRPr sz="1080" b="1"/>
            </a:lvl6pPr>
            <a:lvl7pPr marL="1852930" indent="0">
              <a:buNone/>
              <a:defRPr sz="1080" b="1"/>
            </a:lvl7pPr>
            <a:lvl8pPr marL="2160905" indent="0">
              <a:buNone/>
              <a:defRPr sz="1080" b="1"/>
            </a:lvl8pPr>
            <a:lvl9pPr marL="2469515" indent="0">
              <a:buNone/>
              <a:defRPr sz="108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79464"/>
            <a:ext cx="3887391" cy="2764409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DC5F3-7EC3-4FAD-BC90-06D3D5EA211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36CA86-C32E-4EF7-AD8E-0BA296E58BB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132C2-F597-4FD2-874E-B1484DC3C61A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3335"/>
            <a:ext cx="7886700" cy="214127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3444864"/>
            <a:ext cx="7886700" cy="112604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9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28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57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BC890D7F-370A-444A-8B5F-3D3ACDAE3FE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7A389A13-D174-49D8-BFA3-8BFB2FD11D8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20"/>
            <a:ext cx="2949178" cy="120057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0828"/>
            <a:ext cx="4629150" cy="3656499"/>
          </a:xfrm>
        </p:spPr>
        <p:txBody>
          <a:bodyPr/>
          <a:lstStyle>
            <a:lvl1pPr>
              <a:defRPr sz="2160"/>
            </a:lvl1pPr>
            <a:lvl2pPr>
              <a:defRPr sz="1890"/>
            </a:lvl2pPr>
            <a:lvl3pPr>
              <a:defRPr sz="162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590"/>
            <a:ext cx="2949178" cy="2859693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2930" indent="0">
              <a:buNone/>
              <a:defRPr sz="675"/>
            </a:lvl7pPr>
            <a:lvl8pPr marL="2160905" indent="0">
              <a:buNone/>
              <a:defRPr sz="675"/>
            </a:lvl8pPr>
            <a:lvl9pPr marL="246951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68774-C8F7-4ED7-BB41-91A3AE8A5B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020"/>
            <a:ext cx="2949178" cy="1200570"/>
          </a:xfrm>
        </p:spPr>
        <p:txBody>
          <a:bodyPr anchor="b"/>
          <a:lstStyle>
            <a:lvl1pPr>
              <a:defRPr sz="216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828"/>
            <a:ext cx="4629150" cy="3656499"/>
          </a:xfrm>
        </p:spPr>
        <p:txBody>
          <a:bodyPr/>
          <a:lstStyle>
            <a:lvl1pPr marL="0" indent="0">
              <a:buNone/>
              <a:defRPr sz="2160"/>
            </a:lvl1pPr>
            <a:lvl2pPr marL="308610" indent="0">
              <a:buNone/>
              <a:defRPr sz="1890"/>
            </a:lvl2pPr>
            <a:lvl3pPr marL="617220" indent="0">
              <a:buNone/>
              <a:defRPr sz="1620"/>
            </a:lvl3pPr>
            <a:lvl4pPr marL="925830" indent="0">
              <a:buNone/>
              <a:defRPr sz="1350"/>
            </a:lvl4pPr>
            <a:lvl5pPr marL="1234440" indent="0">
              <a:buNone/>
              <a:defRPr sz="1350"/>
            </a:lvl5pPr>
            <a:lvl6pPr marL="1543050" indent="0">
              <a:buNone/>
              <a:defRPr sz="1350"/>
            </a:lvl6pPr>
            <a:lvl7pPr marL="1852930" indent="0">
              <a:buNone/>
              <a:defRPr sz="1350"/>
            </a:lvl7pPr>
            <a:lvl8pPr marL="2160905" indent="0">
              <a:buNone/>
              <a:defRPr sz="1350"/>
            </a:lvl8pPr>
            <a:lvl9pPr marL="2469515" indent="0">
              <a:buNone/>
              <a:defRPr sz="135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3590"/>
            <a:ext cx="2949178" cy="2859693"/>
          </a:xfrm>
        </p:spPr>
        <p:txBody>
          <a:bodyPr/>
          <a:lstStyle>
            <a:lvl1pPr marL="0" indent="0">
              <a:buNone/>
              <a:defRPr sz="1080"/>
            </a:lvl1pPr>
            <a:lvl2pPr marL="308610" indent="0">
              <a:buNone/>
              <a:defRPr sz="945"/>
            </a:lvl2pPr>
            <a:lvl3pPr marL="617220" indent="0">
              <a:buNone/>
              <a:defRPr sz="810"/>
            </a:lvl3pPr>
            <a:lvl4pPr marL="925830" indent="0">
              <a:buNone/>
              <a:defRPr sz="675"/>
            </a:lvl4pPr>
            <a:lvl5pPr marL="1234440" indent="0">
              <a:buNone/>
              <a:defRPr sz="675"/>
            </a:lvl5pPr>
            <a:lvl6pPr marL="1543050" indent="0">
              <a:buNone/>
              <a:defRPr sz="675"/>
            </a:lvl6pPr>
            <a:lvl7pPr marL="1852930" indent="0">
              <a:buNone/>
              <a:defRPr sz="675"/>
            </a:lvl7pPr>
            <a:lvl8pPr marL="2160905" indent="0">
              <a:buNone/>
              <a:defRPr sz="675"/>
            </a:lvl8pPr>
            <a:lvl9pPr marL="2469515" indent="0">
              <a:buNone/>
              <a:defRPr sz="675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945CD-5034-4265-BE2A-156909E8106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9628B-2B3C-4252-AC94-DFA277ECB6E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8987" y="207018"/>
            <a:ext cx="2057099" cy="438958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691" y="207018"/>
            <a:ext cx="6052044" cy="4389585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3438F-6A4F-473F-A812-25E5DDDFE151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734"/>
            <a:ext cx="7886700" cy="99412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370320"/>
            <a:ext cx="3886200" cy="326612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370320"/>
            <a:ext cx="3886200" cy="3266127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EF74189-FC7C-4132-8731-580BFD9CC8AD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ED97C8ED-F3D8-475F-AFE4-D5DDBF6C636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4064"/>
            <a:ext cx="7886700" cy="994971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261886"/>
            <a:ext cx="3868340" cy="6184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9940" indent="0">
              <a:buNone/>
              <a:defRPr sz="1200" b="1"/>
            </a:lvl7pPr>
            <a:lvl8pPr marL="2402840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1880316"/>
            <a:ext cx="3868340" cy="27656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261886"/>
            <a:ext cx="3887391" cy="618430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9940" indent="0">
              <a:buNone/>
              <a:defRPr sz="1200" b="1"/>
            </a:lvl7pPr>
            <a:lvl8pPr marL="2402840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1880316"/>
            <a:ext cx="3887391" cy="2765662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BC913A2-CED1-4783-9738-58EDB50C35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642100EC-BB04-4077-8948-D89348720D1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734"/>
            <a:ext cx="7886700" cy="99412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FD463209-BEFE-4619-8B45-7F1D39CB30E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FBA69DE1-8F71-4A02-AB5A-48051C06D6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173591DA-3DF2-428A-84EE-3172425529D3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B1C63255-6362-4AF0-8A8F-22977E003AE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175"/>
            <a:ext cx="2949178" cy="12011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741165"/>
            <a:ext cx="4629150" cy="365815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4289"/>
            <a:ext cx="2949178" cy="28609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9940" indent="0">
              <a:buNone/>
              <a:defRPr sz="750"/>
            </a:lvl7pPr>
            <a:lvl8pPr marL="2402840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3CD8AF45-E09F-4931-A44D-F652E60F34CC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B3169E73-386E-4B33-BFD8-6A80FF0D080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43175"/>
            <a:ext cx="2949178" cy="1201114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1165"/>
            <a:ext cx="4629150" cy="3658156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9940" indent="0">
              <a:buNone/>
              <a:defRPr sz="1500"/>
            </a:lvl7pPr>
            <a:lvl8pPr marL="2402840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pPr lvl="0"/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1544289"/>
            <a:ext cx="2949178" cy="286098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9940" indent="0">
              <a:buNone/>
              <a:defRPr sz="750"/>
            </a:lvl7pPr>
            <a:lvl8pPr marL="2402840" indent="0">
              <a:buNone/>
              <a:defRPr sz="750"/>
            </a:lvl8pPr>
            <a:lvl9pPr marL="2745740" indent="0">
              <a:buNone/>
              <a:defRPr sz="750"/>
            </a:lvl9pPr>
          </a:lstStyle>
          <a:p>
            <a:pPr lvl="0"/>
            <a:r>
              <a:rPr lang="zh-CN" altLang="en-US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4773613"/>
            <a:ext cx="20574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2C732668-DC18-47F1-BF33-80CA9A95BF8F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4773613"/>
            <a:ext cx="3086100" cy="273050"/>
          </a:xfrm>
        </p:spPr>
        <p:txBody>
          <a:bodyPr/>
          <a:lstStyle>
            <a:lvl1pPr eaLnBrk="1" fontAlgn="auto" hangingPunct="1">
              <a:buFont typeface="Arial" panose="020B0604020202020204" pitchFamily="34" charset="0"/>
              <a:buNone/>
              <a:defRPr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4773613"/>
            <a:ext cx="2057400" cy="273050"/>
          </a:xfr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buFont typeface="Arial" panose="020B0604020202020204" pitchFamily="34" charset="0"/>
              <a:buNone/>
              <a:defRPr smtClean="0"/>
            </a:lvl1pPr>
          </a:lstStyle>
          <a:p>
            <a:pPr>
              <a:defRPr/>
            </a:pPr>
            <a:fld id="{E568B0B6-3570-4D68-9CC8-D60F1AE042B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Click="0" advTm="3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3000">
    <p:circl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4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2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9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8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73613"/>
            <a:ext cx="20574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buFont typeface="Arial" panose="020B0604020202020204" pitchFamily="34" charset="0"/>
              <a:buNone/>
              <a:defRPr sz="9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285BDD-39D0-44C1-8AD3-23C4FA7728BE}" type="datetimeFigureOut">
              <a:rPr lang="zh-CN" altLang="en-US"/>
              <a:t>2021/1/5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3000">
    <p:circle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ea typeface="宋体" panose="02010600030101010101" pitchFamily="2" charset="-122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84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313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42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719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9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8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9205" tIns="59603" rIns="119205" bIns="59603" numCol="1" anchor="ctr" anchorCtr="0" compatLnSpc="1"/>
          <a:lstStyle/>
          <a:p>
            <a:pPr lvl="0"/>
            <a:r>
              <a:rPr lang="zh-CN" altLang="en-US" noProof="1"/>
              <a:t>单击此处编辑母版标题样式</a:t>
            </a:r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 bwMode="auto">
          <a:xfrm>
            <a:off x="457200" y="1200150"/>
            <a:ext cx="8229600" cy="3397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119205" tIns="59603" rIns="119205" bIns="59603" numCol="1" anchor="t" anchorCtr="0" compatLnSpc="1"/>
          <a:lstStyle/>
          <a:p>
            <a:pPr lvl="0"/>
            <a:r>
              <a:rPr lang="zh-CN" altLang="en-US" noProof="1"/>
              <a:t>单击此处编辑母版文本样式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</a:p>
        </p:txBody>
      </p:sp>
      <p:sp>
        <p:nvSpPr>
          <p:cNvPr id="2052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687888"/>
            <a:ext cx="2133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19205" tIns="59603" rIns="119205" bIns="59603"/>
          <a:lstStyle>
            <a:lvl1pPr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2053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687888"/>
            <a:ext cx="2895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 lIns="119205" tIns="59603" rIns="119205" bIns="59603"/>
          <a:lstStyle>
            <a:lvl1pPr algn="ctr" eaLnBrk="1" hangingPunct="1">
              <a:buFont typeface="Arial" panose="020B0604020202020204" pitchFamily="34" charset="0"/>
              <a:buNone/>
              <a:defRPr sz="1800" noProof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x-none"/>
          </a:p>
        </p:txBody>
      </p:sp>
      <p:sp>
        <p:nvSpPr>
          <p:cNvPr id="2054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687888"/>
            <a:ext cx="2133600" cy="357187"/>
          </a:xfrm>
          <a:prstGeom prst="rect">
            <a:avLst/>
          </a:prstGeom>
          <a:noFill/>
          <a:ln w="9525">
            <a:noFill/>
            <a:miter/>
          </a:ln>
        </p:spPr>
        <p:txBody>
          <a:bodyPr vert="horz" wrap="square" lIns="119205" tIns="59603" rIns="119205" bIns="59603" numCol="1" anchor="t" anchorCtr="0" compatLnSpc="1"/>
          <a:lstStyle>
            <a:lvl1pPr algn="r" eaLnBrk="1" hangingPunct="1">
              <a:buFont typeface="Arial" panose="020B0604020202020204" pitchFamily="34" charset="0"/>
              <a:buNone/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DFA7D4-BABA-43EF-AB96-5AE65051549C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 advClick="0" advTm="3000">
    <p:circle/>
  </p:transition>
  <p:txStyles>
    <p:titleStyle>
      <a:lvl1pPr algn="ctr" defTabSz="75438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5438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defTabSz="75438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defTabSz="75438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defTabSz="754380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29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defTabSz="11918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defTabSz="11918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defTabSz="11918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defTabSz="1191895" rtl="0" eaLnBrk="0" fontAlgn="base" hangingPunct="0">
        <a:spcBef>
          <a:spcPct val="0"/>
        </a:spcBef>
        <a:spcAft>
          <a:spcPct val="0"/>
        </a:spcAft>
        <a:buFont typeface="Arial" panose="020B0604020202020204" pitchFamily="34" charset="0"/>
        <a:defRPr sz="46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82575" indent="-282575" algn="l" defTabSz="754380" rtl="0" eaLnBrk="0" fontAlgn="base" hangingPunct="0">
        <a:spcBef>
          <a:spcPts val="6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612775" lvl="1" indent="-234950" algn="l" defTabSz="754380" rtl="0" eaLnBrk="0" fontAlgn="base" hangingPunct="0">
        <a:spcBef>
          <a:spcPts val="65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42975" lvl="2" indent="-187325" algn="l" defTabSz="754380" rtl="0" eaLnBrk="0" fontAlgn="base" hangingPunct="0">
        <a:spcBef>
          <a:spcPts val="65"/>
        </a:spcBef>
        <a:spcAft>
          <a:spcPct val="0"/>
        </a:spcAft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20800" lvl="3" indent="-189230" algn="l" defTabSz="754380" rtl="0" eaLnBrk="0" fontAlgn="base" hangingPunct="0">
        <a:spcBef>
          <a:spcPts val="65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98625" lvl="4" indent="-189230" algn="l" defTabSz="754380" rtl="0" eaLnBrk="0" fontAlgn="base" hangingPunct="0">
        <a:spcBef>
          <a:spcPts val="65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91310" lvl="5" indent="-144780" algn="l" defTabSz="755015" eaLnBrk="0" fontAlgn="base" latinLnBrk="0" hangingPunct="0">
        <a:spcBef>
          <a:spcPts val="60"/>
        </a:spcBef>
        <a:spcAft>
          <a:spcPct val="0"/>
        </a:spcAft>
        <a:buChar char="»"/>
        <a:defRPr sz="1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881505" lvl="6" indent="-144780" algn="l" defTabSz="755015" eaLnBrk="0" fontAlgn="base" latinLnBrk="0" hangingPunct="0">
        <a:spcBef>
          <a:spcPts val="60"/>
        </a:spcBef>
        <a:spcAft>
          <a:spcPct val="0"/>
        </a:spcAft>
        <a:buChar char="»"/>
        <a:defRPr sz="1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71065" lvl="7" indent="-144780" algn="l" defTabSz="755015" eaLnBrk="0" fontAlgn="base" latinLnBrk="0" hangingPunct="0">
        <a:spcBef>
          <a:spcPts val="60"/>
        </a:spcBef>
        <a:spcAft>
          <a:spcPct val="0"/>
        </a:spcAft>
        <a:buChar char="»"/>
        <a:defRPr sz="1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459990" lvl="8" indent="-144780" algn="l" defTabSz="755015" eaLnBrk="0" fontAlgn="base" latinLnBrk="0" hangingPunct="0">
        <a:spcBef>
          <a:spcPts val="60"/>
        </a:spcBef>
        <a:spcAft>
          <a:spcPct val="0"/>
        </a:spcAft>
        <a:buChar char="»"/>
        <a:defRPr sz="126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578485" eaLnBrk="0" fontAlgn="base" latinLnBrk="0" hangingPunct="0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14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289560" lvl="1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578485" lvl="2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868045" lvl="3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157605" lvl="4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447165" lvl="5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36090" lvl="6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026285" lvl="7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315845" lvl="8" indent="0" algn="l" defTabSz="578485" eaLnBrk="1" fontAlgn="base" latinLnBrk="0" hangingPunct="1">
        <a:spcBef>
          <a:spcPct val="0"/>
        </a:spcBef>
        <a:spcAft>
          <a:spcPct val="0"/>
        </a:spcAft>
        <a:buFont typeface="Arial" panose="020B0604020202020204" pitchFamily="34" charset="0"/>
        <a:buNone/>
        <a:defRPr sz="1455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0.jpe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14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4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9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1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wmf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3.png"/><Relationship Id="rId9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14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3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8.png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14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3.png"/><Relationship Id="rId9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14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4" Type="http://schemas.openxmlformats.org/officeDocument/2006/relationships/image" Target="../media/image3.png"/><Relationship Id="rId9" Type="http://schemas.openxmlformats.org/officeDocument/2006/relationships/image" Target="../media/image7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0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83"/>
          <p:cNvGrpSpPr/>
          <p:nvPr/>
        </p:nvGrpSpPr>
        <p:grpSpPr>
          <a:xfrm rot="960000">
            <a:off x="6464834" y="925644"/>
            <a:ext cx="824399" cy="502682"/>
            <a:chOff x="1879260" y="1030989"/>
            <a:chExt cx="1099199" cy="670243"/>
          </a:xfrm>
          <a:solidFill>
            <a:srgbClr val="BB1B21">
              <a:alpha val="72000"/>
            </a:srgbClr>
          </a:solidFill>
        </p:grpSpPr>
        <p:sp>
          <p:nvSpPr>
            <p:cNvPr id="387" name="Freeform 131"/>
            <p:cNvSpPr/>
            <p:nvPr/>
          </p:nvSpPr>
          <p:spPr bwMode="auto">
            <a:xfrm>
              <a:off x="2380602" y="1131525"/>
              <a:ext cx="34853" cy="107239"/>
            </a:xfrm>
            <a:custGeom>
              <a:avLst/>
              <a:gdLst>
                <a:gd name="T0" fmla="*/ 17 w 26"/>
                <a:gd name="T1" fmla="*/ 80 h 80"/>
                <a:gd name="T2" fmla="*/ 3 w 26"/>
                <a:gd name="T3" fmla="*/ 68 h 80"/>
                <a:gd name="T4" fmla="*/ 7 w 26"/>
                <a:gd name="T5" fmla="*/ 50 h 80"/>
                <a:gd name="T6" fmla="*/ 11 w 26"/>
                <a:gd name="T7" fmla="*/ 45 h 80"/>
                <a:gd name="T8" fmla="*/ 11 w 26"/>
                <a:gd name="T9" fmla="*/ 45 h 80"/>
                <a:gd name="T10" fmla="*/ 8 w 26"/>
                <a:gd name="T11" fmla="*/ 38 h 80"/>
                <a:gd name="T12" fmla="*/ 8 w 26"/>
                <a:gd name="T13" fmla="*/ 32 h 80"/>
                <a:gd name="T14" fmla="*/ 8 w 26"/>
                <a:gd name="T15" fmla="*/ 27 h 80"/>
                <a:gd name="T16" fmla="*/ 8 w 26"/>
                <a:gd name="T17" fmla="*/ 27 h 80"/>
                <a:gd name="T18" fmla="*/ 8 w 26"/>
                <a:gd name="T19" fmla="*/ 22 h 80"/>
                <a:gd name="T20" fmla="*/ 7 w 26"/>
                <a:gd name="T21" fmla="*/ 17 h 80"/>
                <a:gd name="T22" fmla="*/ 5 w 26"/>
                <a:gd name="T23" fmla="*/ 11 h 80"/>
                <a:gd name="T24" fmla="*/ 0 w 26"/>
                <a:gd name="T25" fmla="*/ 0 h 80"/>
                <a:gd name="T26" fmla="*/ 15 w 26"/>
                <a:gd name="T27" fmla="*/ 26 h 80"/>
                <a:gd name="T28" fmla="*/ 19 w 26"/>
                <a:gd name="T29" fmla="*/ 44 h 80"/>
                <a:gd name="T30" fmla="*/ 25 w 26"/>
                <a:gd name="T31" fmla="*/ 61 h 80"/>
                <a:gd name="T32" fmla="*/ 26 w 26"/>
                <a:gd name="T33" fmla="*/ 70 h 80"/>
                <a:gd name="T34" fmla="*/ 17 w 26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80">
                  <a:moveTo>
                    <a:pt x="17" y="80"/>
                  </a:moveTo>
                  <a:lnTo>
                    <a:pt x="3" y="68"/>
                  </a:lnTo>
                  <a:lnTo>
                    <a:pt x="7" y="50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38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2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5" y="26"/>
                  </a:lnTo>
                  <a:lnTo>
                    <a:pt x="19" y="44"/>
                  </a:lnTo>
                  <a:lnTo>
                    <a:pt x="25" y="61"/>
                  </a:lnTo>
                  <a:lnTo>
                    <a:pt x="26" y="70"/>
                  </a:lnTo>
                  <a:lnTo>
                    <a:pt x="17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88" name="Freeform 132"/>
            <p:cNvSpPr/>
            <p:nvPr/>
          </p:nvSpPr>
          <p:spPr bwMode="auto">
            <a:xfrm>
              <a:off x="2320281" y="1030989"/>
              <a:ext cx="85791" cy="92494"/>
            </a:xfrm>
            <a:custGeom>
              <a:avLst/>
              <a:gdLst>
                <a:gd name="T0" fmla="*/ 27 w 64"/>
                <a:gd name="T1" fmla="*/ 69 h 69"/>
                <a:gd name="T2" fmla="*/ 30 w 64"/>
                <a:gd name="T3" fmla="*/ 66 h 69"/>
                <a:gd name="T4" fmla="*/ 53 w 64"/>
                <a:gd name="T5" fmla="*/ 57 h 69"/>
                <a:gd name="T6" fmla="*/ 62 w 64"/>
                <a:gd name="T7" fmla="*/ 60 h 69"/>
                <a:gd name="T8" fmla="*/ 64 w 64"/>
                <a:gd name="T9" fmla="*/ 52 h 69"/>
                <a:gd name="T10" fmla="*/ 64 w 64"/>
                <a:gd name="T11" fmla="*/ 41 h 69"/>
                <a:gd name="T12" fmla="*/ 57 w 64"/>
                <a:gd name="T13" fmla="*/ 26 h 69"/>
                <a:gd name="T14" fmla="*/ 44 w 64"/>
                <a:gd name="T15" fmla="*/ 12 h 69"/>
                <a:gd name="T16" fmla="*/ 27 w 64"/>
                <a:gd name="T17" fmla="*/ 0 h 69"/>
                <a:gd name="T18" fmla="*/ 6 w 64"/>
                <a:gd name="T19" fmla="*/ 5 h 69"/>
                <a:gd name="T20" fmla="*/ 2 w 64"/>
                <a:gd name="T21" fmla="*/ 10 h 69"/>
                <a:gd name="T22" fmla="*/ 0 w 64"/>
                <a:gd name="T23" fmla="*/ 29 h 69"/>
                <a:gd name="T24" fmla="*/ 4 w 64"/>
                <a:gd name="T25" fmla="*/ 46 h 69"/>
                <a:gd name="T26" fmla="*/ 27 w 64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9">
                  <a:moveTo>
                    <a:pt x="27" y="69"/>
                  </a:moveTo>
                  <a:lnTo>
                    <a:pt x="30" y="66"/>
                  </a:lnTo>
                  <a:lnTo>
                    <a:pt x="53" y="57"/>
                  </a:lnTo>
                  <a:lnTo>
                    <a:pt x="62" y="60"/>
                  </a:lnTo>
                  <a:lnTo>
                    <a:pt x="64" y="52"/>
                  </a:lnTo>
                  <a:lnTo>
                    <a:pt x="64" y="41"/>
                  </a:lnTo>
                  <a:lnTo>
                    <a:pt x="57" y="26"/>
                  </a:lnTo>
                  <a:lnTo>
                    <a:pt x="44" y="12"/>
                  </a:lnTo>
                  <a:lnTo>
                    <a:pt x="27" y="0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27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89" name="Freeform 133"/>
            <p:cNvSpPr/>
            <p:nvPr/>
          </p:nvSpPr>
          <p:spPr bwMode="auto">
            <a:xfrm>
              <a:off x="2406072" y="1041713"/>
              <a:ext cx="53619" cy="72386"/>
            </a:xfrm>
            <a:custGeom>
              <a:avLst/>
              <a:gdLst>
                <a:gd name="T0" fmla="*/ 11 w 40"/>
                <a:gd name="T1" fmla="*/ 54 h 54"/>
                <a:gd name="T2" fmla="*/ 13 w 40"/>
                <a:gd name="T3" fmla="*/ 35 h 54"/>
                <a:gd name="T4" fmla="*/ 5 w 40"/>
                <a:gd name="T5" fmla="*/ 16 h 54"/>
                <a:gd name="T6" fmla="*/ 0 w 40"/>
                <a:gd name="T7" fmla="*/ 6 h 54"/>
                <a:gd name="T8" fmla="*/ 2 w 40"/>
                <a:gd name="T9" fmla="*/ 0 h 54"/>
                <a:gd name="T10" fmla="*/ 16 w 40"/>
                <a:gd name="T11" fmla="*/ 0 h 54"/>
                <a:gd name="T12" fmla="*/ 25 w 40"/>
                <a:gd name="T13" fmla="*/ 2 h 54"/>
                <a:gd name="T14" fmla="*/ 40 w 40"/>
                <a:gd name="T15" fmla="*/ 19 h 54"/>
                <a:gd name="T16" fmla="*/ 40 w 40"/>
                <a:gd name="T17" fmla="*/ 35 h 54"/>
                <a:gd name="T18" fmla="*/ 11 w 40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4">
                  <a:moveTo>
                    <a:pt x="11" y="54"/>
                  </a:moveTo>
                  <a:lnTo>
                    <a:pt x="13" y="35"/>
                  </a:lnTo>
                  <a:lnTo>
                    <a:pt x="5" y="16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40" y="19"/>
                  </a:lnTo>
                  <a:lnTo>
                    <a:pt x="40" y="35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0" name="Freeform 134"/>
            <p:cNvSpPr/>
            <p:nvPr/>
          </p:nvSpPr>
          <p:spPr bwMode="auto">
            <a:xfrm>
              <a:off x="2263980" y="1098014"/>
              <a:ext cx="104558" cy="60322"/>
            </a:xfrm>
            <a:custGeom>
              <a:avLst/>
              <a:gdLst>
                <a:gd name="T0" fmla="*/ 78 w 78"/>
                <a:gd name="T1" fmla="*/ 28 h 45"/>
                <a:gd name="T2" fmla="*/ 58 w 78"/>
                <a:gd name="T3" fmla="*/ 22 h 45"/>
                <a:gd name="T4" fmla="*/ 53 w 78"/>
                <a:gd name="T5" fmla="*/ 12 h 45"/>
                <a:gd name="T6" fmla="*/ 40 w 78"/>
                <a:gd name="T7" fmla="*/ 0 h 45"/>
                <a:gd name="T8" fmla="*/ 15 w 78"/>
                <a:gd name="T9" fmla="*/ 0 h 45"/>
                <a:gd name="T10" fmla="*/ 0 w 78"/>
                <a:gd name="T11" fmla="*/ 5 h 45"/>
                <a:gd name="T12" fmla="*/ 2 w 78"/>
                <a:gd name="T13" fmla="*/ 17 h 45"/>
                <a:gd name="T14" fmla="*/ 9 w 78"/>
                <a:gd name="T15" fmla="*/ 32 h 45"/>
                <a:gd name="T16" fmla="*/ 20 w 78"/>
                <a:gd name="T17" fmla="*/ 45 h 45"/>
                <a:gd name="T18" fmla="*/ 35 w 78"/>
                <a:gd name="T19" fmla="*/ 43 h 45"/>
                <a:gd name="T20" fmla="*/ 53 w 78"/>
                <a:gd name="T21" fmla="*/ 43 h 45"/>
                <a:gd name="T22" fmla="*/ 76 w 78"/>
                <a:gd name="T23" fmla="*/ 37 h 45"/>
                <a:gd name="T24" fmla="*/ 78 w 78"/>
                <a:gd name="T25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5">
                  <a:moveTo>
                    <a:pt x="78" y="28"/>
                  </a:moveTo>
                  <a:lnTo>
                    <a:pt x="58" y="22"/>
                  </a:lnTo>
                  <a:lnTo>
                    <a:pt x="53" y="12"/>
                  </a:lnTo>
                  <a:lnTo>
                    <a:pt x="40" y="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" y="17"/>
                  </a:lnTo>
                  <a:lnTo>
                    <a:pt x="9" y="32"/>
                  </a:lnTo>
                  <a:lnTo>
                    <a:pt x="20" y="45"/>
                  </a:lnTo>
                  <a:lnTo>
                    <a:pt x="35" y="43"/>
                  </a:lnTo>
                  <a:lnTo>
                    <a:pt x="53" y="43"/>
                  </a:lnTo>
                  <a:lnTo>
                    <a:pt x="76" y="37"/>
                  </a:lnTo>
                  <a:lnTo>
                    <a:pt x="7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1" name="Freeform 135"/>
            <p:cNvSpPr/>
            <p:nvPr/>
          </p:nvSpPr>
          <p:spPr bwMode="auto">
            <a:xfrm>
              <a:off x="2670147" y="1517585"/>
              <a:ext cx="109920" cy="87132"/>
            </a:xfrm>
            <a:custGeom>
              <a:avLst/>
              <a:gdLst>
                <a:gd name="T0" fmla="*/ 29 w 82"/>
                <a:gd name="T1" fmla="*/ 0 h 65"/>
                <a:gd name="T2" fmla="*/ 28 w 82"/>
                <a:gd name="T3" fmla="*/ 5 h 65"/>
                <a:gd name="T4" fmla="*/ 11 w 82"/>
                <a:gd name="T5" fmla="*/ 25 h 65"/>
                <a:gd name="T6" fmla="*/ 0 w 82"/>
                <a:gd name="T7" fmla="*/ 28 h 65"/>
                <a:gd name="T8" fmla="*/ 2 w 82"/>
                <a:gd name="T9" fmla="*/ 36 h 65"/>
                <a:gd name="T10" fmla="*/ 8 w 82"/>
                <a:gd name="T11" fmla="*/ 44 h 65"/>
                <a:gd name="T12" fmla="*/ 23 w 82"/>
                <a:gd name="T13" fmla="*/ 55 h 65"/>
                <a:gd name="T14" fmla="*/ 42 w 82"/>
                <a:gd name="T15" fmla="*/ 63 h 65"/>
                <a:gd name="T16" fmla="*/ 64 w 82"/>
                <a:gd name="T17" fmla="*/ 65 h 65"/>
                <a:gd name="T18" fmla="*/ 81 w 82"/>
                <a:gd name="T19" fmla="*/ 50 h 65"/>
                <a:gd name="T20" fmla="*/ 82 w 82"/>
                <a:gd name="T21" fmla="*/ 43 h 65"/>
                <a:gd name="T22" fmla="*/ 75 w 82"/>
                <a:gd name="T23" fmla="*/ 25 h 65"/>
                <a:gd name="T24" fmla="*/ 63 w 82"/>
                <a:gd name="T25" fmla="*/ 11 h 65"/>
                <a:gd name="T26" fmla="*/ 29 w 82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65">
                  <a:moveTo>
                    <a:pt x="29" y="0"/>
                  </a:moveTo>
                  <a:lnTo>
                    <a:pt x="28" y="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23" y="55"/>
                  </a:lnTo>
                  <a:lnTo>
                    <a:pt x="42" y="63"/>
                  </a:lnTo>
                  <a:lnTo>
                    <a:pt x="64" y="65"/>
                  </a:lnTo>
                  <a:lnTo>
                    <a:pt x="81" y="50"/>
                  </a:lnTo>
                  <a:lnTo>
                    <a:pt x="82" y="43"/>
                  </a:lnTo>
                  <a:lnTo>
                    <a:pt x="75" y="25"/>
                  </a:lnTo>
                  <a:lnTo>
                    <a:pt x="63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2" name="Freeform 136"/>
            <p:cNvSpPr/>
            <p:nvPr/>
          </p:nvSpPr>
          <p:spPr bwMode="auto">
            <a:xfrm>
              <a:off x="2629932" y="1559141"/>
              <a:ext cx="69705" cy="76408"/>
            </a:xfrm>
            <a:custGeom>
              <a:avLst/>
              <a:gdLst>
                <a:gd name="T0" fmla="*/ 18 w 52"/>
                <a:gd name="T1" fmla="*/ 0 h 57"/>
                <a:gd name="T2" fmla="*/ 24 w 52"/>
                <a:gd name="T3" fmla="*/ 19 h 57"/>
                <a:gd name="T4" fmla="*/ 42 w 52"/>
                <a:gd name="T5" fmla="*/ 33 h 57"/>
                <a:gd name="T6" fmla="*/ 52 w 52"/>
                <a:gd name="T7" fmla="*/ 40 h 57"/>
                <a:gd name="T8" fmla="*/ 52 w 52"/>
                <a:gd name="T9" fmla="*/ 47 h 57"/>
                <a:gd name="T10" fmla="*/ 40 w 52"/>
                <a:gd name="T11" fmla="*/ 54 h 57"/>
                <a:gd name="T12" fmla="*/ 30 w 52"/>
                <a:gd name="T13" fmla="*/ 57 h 57"/>
                <a:gd name="T14" fmla="*/ 7 w 52"/>
                <a:gd name="T15" fmla="*/ 48 h 57"/>
                <a:gd name="T16" fmla="*/ 0 w 52"/>
                <a:gd name="T17" fmla="*/ 34 h 57"/>
                <a:gd name="T18" fmla="*/ 18 w 5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7">
                  <a:moveTo>
                    <a:pt x="18" y="0"/>
                  </a:moveTo>
                  <a:lnTo>
                    <a:pt x="24" y="19"/>
                  </a:lnTo>
                  <a:lnTo>
                    <a:pt x="42" y="33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40" y="54"/>
                  </a:lnTo>
                  <a:lnTo>
                    <a:pt x="30" y="57"/>
                  </a:lnTo>
                  <a:lnTo>
                    <a:pt x="7" y="48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3" name="Freeform 137"/>
            <p:cNvSpPr/>
            <p:nvPr/>
          </p:nvSpPr>
          <p:spPr bwMode="auto">
            <a:xfrm>
              <a:off x="2687574" y="1451902"/>
              <a:ext cx="117963" cy="69705"/>
            </a:xfrm>
            <a:custGeom>
              <a:avLst/>
              <a:gdLst>
                <a:gd name="T0" fmla="*/ 4 w 88"/>
                <a:gd name="T1" fmla="*/ 45 h 52"/>
                <a:gd name="T2" fmla="*/ 24 w 88"/>
                <a:gd name="T3" fmla="*/ 40 h 52"/>
                <a:gd name="T4" fmla="*/ 34 w 88"/>
                <a:gd name="T5" fmla="*/ 48 h 52"/>
                <a:gd name="T6" fmla="*/ 53 w 88"/>
                <a:gd name="T7" fmla="*/ 52 h 52"/>
                <a:gd name="T8" fmla="*/ 76 w 88"/>
                <a:gd name="T9" fmla="*/ 40 h 52"/>
                <a:gd name="T10" fmla="*/ 88 w 88"/>
                <a:gd name="T11" fmla="*/ 28 h 52"/>
                <a:gd name="T12" fmla="*/ 81 w 88"/>
                <a:gd name="T13" fmla="*/ 17 h 52"/>
                <a:gd name="T14" fmla="*/ 67 w 88"/>
                <a:gd name="T15" fmla="*/ 6 h 52"/>
                <a:gd name="T16" fmla="*/ 49 w 88"/>
                <a:gd name="T17" fmla="*/ 0 h 52"/>
                <a:gd name="T18" fmla="*/ 35 w 88"/>
                <a:gd name="T19" fmla="*/ 9 h 52"/>
                <a:gd name="T20" fmla="*/ 20 w 88"/>
                <a:gd name="T21" fmla="*/ 19 h 52"/>
                <a:gd name="T22" fmla="*/ 0 w 88"/>
                <a:gd name="T23" fmla="*/ 37 h 52"/>
                <a:gd name="T24" fmla="*/ 4 w 88"/>
                <a:gd name="T2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2">
                  <a:moveTo>
                    <a:pt x="4" y="45"/>
                  </a:moveTo>
                  <a:lnTo>
                    <a:pt x="24" y="40"/>
                  </a:lnTo>
                  <a:lnTo>
                    <a:pt x="34" y="48"/>
                  </a:lnTo>
                  <a:lnTo>
                    <a:pt x="53" y="52"/>
                  </a:lnTo>
                  <a:lnTo>
                    <a:pt x="76" y="40"/>
                  </a:lnTo>
                  <a:lnTo>
                    <a:pt x="88" y="28"/>
                  </a:lnTo>
                  <a:lnTo>
                    <a:pt x="81" y="17"/>
                  </a:lnTo>
                  <a:lnTo>
                    <a:pt x="67" y="6"/>
                  </a:lnTo>
                  <a:lnTo>
                    <a:pt x="49" y="0"/>
                  </a:lnTo>
                  <a:lnTo>
                    <a:pt x="35" y="9"/>
                  </a:lnTo>
                  <a:lnTo>
                    <a:pt x="20" y="19"/>
                  </a:lnTo>
                  <a:lnTo>
                    <a:pt x="0" y="37"/>
                  </a:ln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18" name="Freeform 162"/>
            <p:cNvSpPr/>
            <p:nvPr/>
          </p:nvSpPr>
          <p:spPr bwMode="auto">
            <a:xfrm>
              <a:off x="1879260" y="1447880"/>
              <a:ext cx="284183" cy="253352"/>
            </a:xfrm>
            <a:custGeom>
              <a:avLst/>
              <a:gdLst>
                <a:gd name="T0" fmla="*/ 86 w 212"/>
                <a:gd name="T1" fmla="*/ 189 h 189"/>
                <a:gd name="T2" fmla="*/ 107 w 212"/>
                <a:gd name="T3" fmla="*/ 163 h 189"/>
                <a:gd name="T4" fmla="*/ 115 w 212"/>
                <a:gd name="T5" fmla="*/ 141 h 189"/>
                <a:gd name="T6" fmla="*/ 116 w 212"/>
                <a:gd name="T7" fmla="*/ 128 h 189"/>
                <a:gd name="T8" fmla="*/ 114 w 212"/>
                <a:gd name="T9" fmla="*/ 115 h 189"/>
                <a:gd name="T10" fmla="*/ 105 w 212"/>
                <a:gd name="T11" fmla="*/ 102 h 189"/>
                <a:gd name="T12" fmla="*/ 92 w 212"/>
                <a:gd name="T13" fmla="*/ 92 h 189"/>
                <a:gd name="T14" fmla="*/ 84 w 212"/>
                <a:gd name="T15" fmla="*/ 87 h 189"/>
                <a:gd name="T16" fmla="*/ 81 w 212"/>
                <a:gd name="T17" fmla="*/ 99 h 189"/>
                <a:gd name="T18" fmla="*/ 78 w 212"/>
                <a:gd name="T19" fmla="*/ 111 h 189"/>
                <a:gd name="T20" fmla="*/ 74 w 212"/>
                <a:gd name="T21" fmla="*/ 113 h 189"/>
                <a:gd name="T22" fmla="*/ 64 w 212"/>
                <a:gd name="T23" fmla="*/ 116 h 189"/>
                <a:gd name="T24" fmla="*/ 51 w 212"/>
                <a:gd name="T25" fmla="*/ 115 h 189"/>
                <a:gd name="T26" fmla="*/ 44 w 212"/>
                <a:gd name="T27" fmla="*/ 113 h 189"/>
                <a:gd name="T28" fmla="*/ 28 w 212"/>
                <a:gd name="T29" fmla="*/ 109 h 189"/>
                <a:gd name="T30" fmla="*/ 15 w 212"/>
                <a:gd name="T31" fmla="*/ 100 h 189"/>
                <a:gd name="T32" fmla="*/ 5 w 212"/>
                <a:gd name="T33" fmla="*/ 88 h 189"/>
                <a:gd name="T34" fmla="*/ 3 w 212"/>
                <a:gd name="T35" fmla="*/ 80 h 189"/>
                <a:gd name="T36" fmla="*/ 0 w 212"/>
                <a:gd name="T37" fmla="*/ 64 h 189"/>
                <a:gd name="T38" fmla="*/ 4 w 212"/>
                <a:gd name="T39" fmla="*/ 54 h 189"/>
                <a:gd name="T40" fmla="*/ 10 w 212"/>
                <a:gd name="T41" fmla="*/ 49 h 189"/>
                <a:gd name="T42" fmla="*/ 20 w 212"/>
                <a:gd name="T43" fmla="*/ 48 h 189"/>
                <a:gd name="T44" fmla="*/ 41 w 212"/>
                <a:gd name="T45" fmla="*/ 53 h 189"/>
                <a:gd name="T46" fmla="*/ 63 w 212"/>
                <a:gd name="T47" fmla="*/ 58 h 189"/>
                <a:gd name="T48" fmla="*/ 69 w 212"/>
                <a:gd name="T49" fmla="*/ 58 h 189"/>
                <a:gd name="T50" fmla="*/ 78 w 212"/>
                <a:gd name="T51" fmla="*/ 55 h 189"/>
                <a:gd name="T52" fmla="*/ 83 w 212"/>
                <a:gd name="T53" fmla="*/ 51 h 189"/>
                <a:gd name="T54" fmla="*/ 84 w 212"/>
                <a:gd name="T55" fmla="*/ 40 h 189"/>
                <a:gd name="T56" fmla="*/ 84 w 212"/>
                <a:gd name="T57" fmla="*/ 23 h 189"/>
                <a:gd name="T58" fmla="*/ 87 w 212"/>
                <a:gd name="T59" fmla="*/ 11 h 189"/>
                <a:gd name="T60" fmla="*/ 90 w 212"/>
                <a:gd name="T61" fmla="*/ 7 h 189"/>
                <a:gd name="T62" fmla="*/ 98 w 212"/>
                <a:gd name="T63" fmla="*/ 1 h 189"/>
                <a:gd name="T64" fmla="*/ 107 w 212"/>
                <a:gd name="T65" fmla="*/ 0 h 189"/>
                <a:gd name="T66" fmla="*/ 115 w 212"/>
                <a:gd name="T67" fmla="*/ 2 h 189"/>
                <a:gd name="T68" fmla="*/ 131 w 212"/>
                <a:gd name="T69" fmla="*/ 15 h 189"/>
                <a:gd name="T70" fmla="*/ 147 w 212"/>
                <a:gd name="T71" fmla="*/ 40 h 189"/>
                <a:gd name="T72" fmla="*/ 153 w 212"/>
                <a:gd name="T73" fmla="*/ 26 h 189"/>
                <a:gd name="T74" fmla="*/ 159 w 212"/>
                <a:gd name="T75" fmla="*/ 18 h 189"/>
                <a:gd name="T76" fmla="*/ 170 w 212"/>
                <a:gd name="T77" fmla="*/ 13 h 189"/>
                <a:gd name="T78" fmla="*/ 184 w 212"/>
                <a:gd name="T79" fmla="*/ 12 h 189"/>
                <a:gd name="T80" fmla="*/ 192 w 212"/>
                <a:gd name="T81" fmla="*/ 14 h 189"/>
                <a:gd name="T82" fmla="*/ 207 w 212"/>
                <a:gd name="T83" fmla="*/ 23 h 189"/>
                <a:gd name="T84" fmla="*/ 212 w 212"/>
                <a:gd name="T85" fmla="*/ 36 h 189"/>
                <a:gd name="T86" fmla="*/ 211 w 212"/>
                <a:gd name="T87" fmla="*/ 43 h 189"/>
                <a:gd name="T88" fmla="*/ 206 w 212"/>
                <a:gd name="T89" fmla="*/ 51 h 189"/>
                <a:gd name="T90" fmla="*/ 197 w 212"/>
                <a:gd name="T91" fmla="*/ 57 h 189"/>
                <a:gd name="T92" fmla="*/ 192 w 212"/>
                <a:gd name="T93" fmla="*/ 58 h 189"/>
                <a:gd name="T94" fmla="*/ 178 w 212"/>
                <a:gd name="T95" fmla="*/ 60 h 189"/>
                <a:gd name="T96" fmla="*/ 168 w 212"/>
                <a:gd name="T97" fmla="*/ 61 h 189"/>
                <a:gd name="T98" fmla="*/ 160 w 212"/>
                <a:gd name="T99" fmla="*/ 67 h 189"/>
                <a:gd name="T100" fmla="*/ 159 w 212"/>
                <a:gd name="T101" fmla="*/ 71 h 189"/>
                <a:gd name="T102" fmla="*/ 155 w 212"/>
                <a:gd name="T103" fmla="*/ 84 h 189"/>
                <a:gd name="T104" fmla="*/ 151 w 212"/>
                <a:gd name="T105" fmla="*/ 102 h 189"/>
                <a:gd name="T106" fmla="*/ 138 w 212"/>
                <a:gd name="T107" fmla="*/ 125 h 189"/>
                <a:gd name="T108" fmla="*/ 104 w 212"/>
                <a:gd name="T109" fmla="*/ 170 h 189"/>
                <a:gd name="T110" fmla="*/ 86 w 212"/>
                <a:gd name="T1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189">
                  <a:moveTo>
                    <a:pt x="86" y="189"/>
                  </a:moveTo>
                  <a:lnTo>
                    <a:pt x="86" y="189"/>
                  </a:lnTo>
                  <a:lnTo>
                    <a:pt x="97" y="176"/>
                  </a:lnTo>
                  <a:lnTo>
                    <a:pt x="107" y="163"/>
                  </a:lnTo>
                  <a:lnTo>
                    <a:pt x="113" y="148"/>
                  </a:lnTo>
                  <a:lnTo>
                    <a:pt x="115" y="141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5" y="121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5" y="102"/>
                  </a:lnTo>
                  <a:lnTo>
                    <a:pt x="99" y="96"/>
                  </a:lnTo>
                  <a:lnTo>
                    <a:pt x="92" y="92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4" y="90"/>
                  </a:lnTo>
                  <a:lnTo>
                    <a:pt x="81" y="99"/>
                  </a:lnTo>
                  <a:lnTo>
                    <a:pt x="79" y="106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4" y="113"/>
                  </a:lnTo>
                  <a:lnTo>
                    <a:pt x="72" y="115"/>
                  </a:lnTo>
                  <a:lnTo>
                    <a:pt x="64" y="116"/>
                  </a:lnTo>
                  <a:lnTo>
                    <a:pt x="58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4" y="113"/>
                  </a:lnTo>
                  <a:lnTo>
                    <a:pt x="35" y="111"/>
                  </a:lnTo>
                  <a:lnTo>
                    <a:pt x="28" y="109"/>
                  </a:lnTo>
                  <a:lnTo>
                    <a:pt x="21" y="105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5" y="8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10" y="49"/>
                  </a:lnTo>
                  <a:lnTo>
                    <a:pt x="15" y="49"/>
                  </a:lnTo>
                  <a:lnTo>
                    <a:pt x="20" y="48"/>
                  </a:lnTo>
                  <a:lnTo>
                    <a:pt x="31" y="51"/>
                  </a:lnTo>
                  <a:lnTo>
                    <a:pt x="41" y="53"/>
                  </a:lnTo>
                  <a:lnTo>
                    <a:pt x="54" y="55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9" y="58"/>
                  </a:lnTo>
                  <a:lnTo>
                    <a:pt x="74" y="57"/>
                  </a:lnTo>
                  <a:lnTo>
                    <a:pt x="78" y="55"/>
                  </a:lnTo>
                  <a:lnTo>
                    <a:pt x="81" y="53"/>
                  </a:lnTo>
                  <a:lnTo>
                    <a:pt x="83" y="51"/>
                  </a:lnTo>
                  <a:lnTo>
                    <a:pt x="84" y="47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84" y="23"/>
                  </a:lnTo>
                  <a:lnTo>
                    <a:pt x="85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5" y="2"/>
                  </a:lnTo>
                  <a:lnTo>
                    <a:pt x="122" y="8"/>
                  </a:lnTo>
                  <a:lnTo>
                    <a:pt x="131" y="15"/>
                  </a:lnTo>
                  <a:lnTo>
                    <a:pt x="137" y="24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53" y="26"/>
                  </a:lnTo>
                  <a:lnTo>
                    <a:pt x="155" y="22"/>
                  </a:lnTo>
                  <a:lnTo>
                    <a:pt x="159" y="18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6" y="12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92" y="14"/>
                  </a:lnTo>
                  <a:lnTo>
                    <a:pt x="201" y="18"/>
                  </a:lnTo>
                  <a:lnTo>
                    <a:pt x="207" y="23"/>
                  </a:lnTo>
                  <a:lnTo>
                    <a:pt x="211" y="30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1" y="43"/>
                  </a:lnTo>
                  <a:lnTo>
                    <a:pt x="208" y="47"/>
                  </a:lnTo>
                  <a:lnTo>
                    <a:pt x="206" y="51"/>
                  </a:lnTo>
                  <a:lnTo>
                    <a:pt x="202" y="53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2" y="58"/>
                  </a:lnTo>
                  <a:lnTo>
                    <a:pt x="188" y="59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8" y="61"/>
                  </a:lnTo>
                  <a:lnTo>
                    <a:pt x="163" y="64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59" y="71"/>
                  </a:lnTo>
                  <a:lnTo>
                    <a:pt x="156" y="75"/>
                  </a:lnTo>
                  <a:lnTo>
                    <a:pt x="155" y="84"/>
                  </a:lnTo>
                  <a:lnTo>
                    <a:pt x="154" y="94"/>
                  </a:lnTo>
                  <a:lnTo>
                    <a:pt x="151" y="102"/>
                  </a:lnTo>
                  <a:lnTo>
                    <a:pt x="151" y="102"/>
                  </a:lnTo>
                  <a:lnTo>
                    <a:pt x="138" y="125"/>
                  </a:lnTo>
                  <a:lnTo>
                    <a:pt x="121" y="148"/>
                  </a:lnTo>
                  <a:lnTo>
                    <a:pt x="104" y="170"/>
                  </a:lnTo>
                  <a:lnTo>
                    <a:pt x="86" y="189"/>
                  </a:lnTo>
                  <a:lnTo>
                    <a:pt x="86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68" name="Freeform 212"/>
            <p:cNvSpPr/>
            <p:nvPr/>
          </p:nvSpPr>
          <p:spPr bwMode="auto">
            <a:xfrm>
              <a:off x="2392667" y="1213295"/>
              <a:ext cx="127347" cy="134049"/>
            </a:xfrm>
            <a:custGeom>
              <a:avLst/>
              <a:gdLst>
                <a:gd name="T0" fmla="*/ 54 w 95"/>
                <a:gd name="T1" fmla="*/ 0 h 100"/>
                <a:gd name="T2" fmla="*/ 35 w 95"/>
                <a:gd name="T3" fmla="*/ 2 h 100"/>
                <a:gd name="T4" fmla="*/ 25 w 95"/>
                <a:gd name="T5" fmla="*/ 21 h 100"/>
                <a:gd name="T6" fmla="*/ 19 w 95"/>
                <a:gd name="T7" fmla="*/ 30 h 100"/>
                <a:gd name="T8" fmla="*/ 8 w 95"/>
                <a:gd name="T9" fmla="*/ 32 h 100"/>
                <a:gd name="T10" fmla="*/ 0 w 95"/>
                <a:gd name="T11" fmla="*/ 35 h 100"/>
                <a:gd name="T12" fmla="*/ 0 w 95"/>
                <a:gd name="T13" fmla="*/ 54 h 100"/>
                <a:gd name="T14" fmla="*/ 19 w 95"/>
                <a:gd name="T15" fmla="*/ 65 h 100"/>
                <a:gd name="T16" fmla="*/ 27 w 95"/>
                <a:gd name="T17" fmla="*/ 73 h 100"/>
                <a:gd name="T18" fmla="*/ 43 w 95"/>
                <a:gd name="T19" fmla="*/ 83 h 100"/>
                <a:gd name="T20" fmla="*/ 49 w 95"/>
                <a:gd name="T21" fmla="*/ 100 h 100"/>
                <a:gd name="T22" fmla="*/ 60 w 95"/>
                <a:gd name="T23" fmla="*/ 94 h 100"/>
                <a:gd name="T24" fmla="*/ 70 w 95"/>
                <a:gd name="T25" fmla="*/ 78 h 100"/>
                <a:gd name="T26" fmla="*/ 86 w 95"/>
                <a:gd name="T27" fmla="*/ 61 h 100"/>
                <a:gd name="T28" fmla="*/ 95 w 95"/>
                <a:gd name="T29" fmla="*/ 41 h 100"/>
                <a:gd name="T30" fmla="*/ 84 w 95"/>
                <a:gd name="T31" fmla="*/ 30 h 100"/>
                <a:gd name="T32" fmla="*/ 76 w 95"/>
                <a:gd name="T33" fmla="*/ 24 h 100"/>
                <a:gd name="T34" fmla="*/ 66 w 95"/>
                <a:gd name="T35" fmla="*/ 15 h 100"/>
                <a:gd name="T36" fmla="*/ 54 w 95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0">
                  <a:moveTo>
                    <a:pt x="54" y="0"/>
                  </a:moveTo>
                  <a:lnTo>
                    <a:pt x="35" y="2"/>
                  </a:lnTo>
                  <a:lnTo>
                    <a:pt x="25" y="21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19" y="65"/>
                  </a:lnTo>
                  <a:lnTo>
                    <a:pt x="27" y="73"/>
                  </a:lnTo>
                  <a:lnTo>
                    <a:pt x="43" y="83"/>
                  </a:lnTo>
                  <a:lnTo>
                    <a:pt x="49" y="100"/>
                  </a:lnTo>
                  <a:lnTo>
                    <a:pt x="60" y="94"/>
                  </a:lnTo>
                  <a:lnTo>
                    <a:pt x="70" y="78"/>
                  </a:lnTo>
                  <a:lnTo>
                    <a:pt x="86" y="61"/>
                  </a:lnTo>
                  <a:lnTo>
                    <a:pt x="95" y="41"/>
                  </a:lnTo>
                  <a:lnTo>
                    <a:pt x="84" y="30"/>
                  </a:lnTo>
                  <a:lnTo>
                    <a:pt x="76" y="24"/>
                  </a:lnTo>
                  <a:lnTo>
                    <a:pt x="66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69" name="Freeform 213"/>
            <p:cNvSpPr/>
            <p:nvPr/>
          </p:nvSpPr>
          <p:spPr bwMode="auto">
            <a:xfrm>
              <a:off x="2322961" y="1292384"/>
              <a:ext cx="113942" cy="89813"/>
            </a:xfrm>
            <a:custGeom>
              <a:avLst/>
              <a:gdLst>
                <a:gd name="T0" fmla="*/ 85 w 85"/>
                <a:gd name="T1" fmla="*/ 47 h 67"/>
                <a:gd name="T2" fmla="*/ 71 w 85"/>
                <a:gd name="T3" fmla="*/ 32 h 67"/>
                <a:gd name="T4" fmla="*/ 55 w 85"/>
                <a:gd name="T5" fmla="*/ 30 h 67"/>
                <a:gd name="T6" fmla="*/ 44 w 85"/>
                <a:gd name="T7" fmla="*/ 22 h 67"/>
                <a:gd name="T8" fmla="*/ 35 w 85"/>
                <a:gd name="T9" fmla="*/ 6 h 67"/>
                <a:gd name="T10" fmla="*/ 25 w 85"/>
                <a:gd name="T11" fmla="*/ 0 h 67"/>
                <a:gd name="T12" fmla="*/ 9 w 85"/>
                <a:gd name="T13" fmla="*/ 2 h 67"/>
                <a:gd name="T14" fmla="*/ 0 w 85"/>
                <a:gd name="T15" fmla="*/ 13 h 67"/>
                <a:gd name="T16" fmla="*/ 3 w 85"/>
                <a:gd name="T17" fmla="*/ 28 h 67"/>
                <a:gd name="T18" fmla="*/ 5 w 85"/>
                <a:gd name="T19" fmla="*/ 36 h 67"/>
                <a:gd name="T20" fmla="*/ 6 w 85"/>
                <a:gd name="T21" fmla="*/ 54 h 67"/>
                <a:gd name="T22" fmla="*/ 16 w 85"/>
                <a:gd name="T23" fmla="*/ 67 h 67"/>
                <a:gd name="T24" fmla="*/ 27 w 85"/>
                <a:gd name="T25" fmla="*/ 67 h 67"/>
                <a:gd name="T26" fmla="*/ 49 w 85"/>
                <a:gd name="T27" fmla="*/ 65 h 67"/>
                <a:gd name="T28" fmla="*/ 63 w 85"/>
                <a:gd name="T29" fmla="*/ 60 h 67"/>
                <a:gd name="T30" fmla="*/ 77 w 85"/>
                <a:gd name="T31" fmla="*/ 65 h 67"/>
                <a:gd name="T32" fmla="*/ 85 w 85"/>
                <a:gd name="T33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67">
                  <a:moveTo>
                    <a:pt x="85" y="47"/>
                  </a:moveTo>
                  <a:lnTo>
                    <a:pt x="71" y="32"/>
                  </a:lnTo>
                  <a:lnTo>
                    <a:pt x="55" y="30"/>
                  </a:lnTo>
                  <a:lnTo>
                    <a:pt x="44" y="22"/>
                  </a:lnTo>
                  <a:lnTo>
                    <a:pt x="35" y="6"/>
                  </a:lnTo>
                  <a:lnTo>
                    <a:pt x="25" y="0"/>
                  </a:lnTo>
                  <a:lnTo>
                    <a:pt x="9" y="2"/>
                  </a:lnTo>
                  <a:lnTo>
                    <a:pt x="0" y="13"/>
                  </a:lnTo>
                  <a:lnTo>
                    <a:pt x="3" y="28"/>
                  </a:lnTo>
                  <a:lnTo>
                    <a:pt x="5" y="36"/>
                  </a:lnTo>
                  <a:lnTo>
                    <a:pt x="6" y="54"/>
                  </a:lnTo>
                  <a:lnTo>
                    <a:pt x="16" y="67"/>
                  </a:lnTo>
                  <a:lnTo>
                    <a:pt x="27" y="67"/>
                  </a:lnTo>
                  <a:lnTo>
                    <a:pt x="49" y="65"/>
                  </a:lnTo>
                  <a:lnTo>
                    <a:pt x="63" y="60"/>
                  </a:lnTo>
                  <a:lnTo>
                    <a:pt x="77" y="65"/>
                  </a:lnTo>
                  <a:lnTo>
                    <a:pt x="8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0" name="Freeform 214"/>
            <p:cNvSpPr/>
            <p:nvPr/>
          </p:nvSpPr>
          <p:spPr bwMode="auto">
            <a:xfrm>
              <a:off x="2493203" y="1278979"/>
              <a:ext cx="96515" cy="115282"/>
            </a:xfrm>
            <a:custGeom>
              <a:avLst/>
              <a:gdLst>
                <a:gd name="T0" fmla="*/ 4 w 72"/>
                <a:gd name="T1" fmla="*/ 46 h 86"/>
                <a:gd name="T2" fmla="*/ 15 w 72"/>
                <a:gd name="T3" fmla="*/ 32 h 86"/>
                <a:gd name="T4" fmla="*/ 30 w 72"/>
                <a:gd name="T5" fmla="*/ 29 h 86"/>
                <a:gd name="T6" fmla="*/ 47 w 72"/>
                <a:gd name="T7" fmla="*/ 13 h 86"/>
                <a:gd name="T8" fmla="*/ 58 w 72"/>
                <a:gd name="T9" fmla="*/ 0 h 86"/>
                <a:gd name="T10" fmla="*/ 67 w 72"/>
                <a:gd name="T11" fmla="*/ 5 h 86"/>
                <a:gd name="T12" fmla="*/ 72 w 72"/>
                <a:gd name="T13" fmla="*/ 23 h 86"/>
                <a:gd name="T14" fmla="*/ 69 w 72"/>
                <a:gd name="T15" fmla="*/ 40 h 86"/>
                <a:gd name="T16" fmla="*/ 69 w 72"/>
                <a:gd name="T17" fmla="*/ 57 h 86"/>
                <a:gd name="T18" fmla="*/ 55 w 72"/>
                <a:gd name="T19" fmla="*/ 73 h 86"/>
                <a:gd name="T20" fmla="*/ 39 w 72"/>
                <a:gd name="T21" fmla="*/ 86 h 86"/>
                <a:gd name="T22" fmla="*/ 11 w 72"/>
                <a:gd name="T23" fmla="*/ 70 h 86"/>
                <a:gd name="T24" fmla="*/ 0 w 72"/>
                <a:gd name="T25" fmla="*/ 59 h 86"/>
                <a:gd name="T26" fmla="*/ 4 w 72"/>
                <a:gd name="T27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6">
                  <a:moveTo>
                    <a:pt x="4" y="46"/>
                  </a:moveTo>
                  <a:lnTo>
                    <a:pt x="15" y="32"/>
                  </a:lnTo>
                  <a:lnTo>
                    <a:pt x="30" y="29"/>
                  </a:lnTo>
                  <a:lnTo>
                    <a:pt x="47" y="13"/>
                  </a:lnTo>
                  <a:lnTo>
                    <a:pt x="58" y="0"/>
                  </a:lnTo>
                  <a:lnTo>
                    <a:pt x="67" y="5"/>
                  </a:lnTo>
                  <a:lnTo>
                    <a:pt x="72" y="23"/>
                  </a:lnTo>
                  <a:lnTo>
                    <a:pt x="69" y="40"/>
                  </a:lnTo>
                  <a:lnTo>
                    <a:pt x="69" y="57"/>
                  </a:lnTo>
                  <a:lnTo>
                    <a:pt x="55" y="73"/>
                  </a:lnTo>
                  <a:lnTo>
                    <a:pt x="39" y="86"/>
                  </a:lnTo>
                  <a:lnTo>
                    <a:pt x="11" y="70"/>
                  </a:lnTo>
                  <a:lnTo>
                    <a:pt x="0" y="59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1" name="Freeform 215"/>
            <p:cNvSpPr/>
            <p:nvPr/>
          </p:nvSpPr>
          <p:spPr bwMode="auto">
            <a:xfrm>
              <a:off x="2388645" y="1404985"/>
              <a:ext cx="77748" cy="108580"/>
            </a:xfrm>
            <a:custGeom>
              <a:avLst/>
              <a:gdLst>
                <a:gd name="T0" fmla="*/ 35 w 58"/>
                <a:gd name="T1" fmla="*/ 0 h 81"/>
                <a:gd name="T2" fmla="*/ 32 w 58"/>
                <a:gd name="T3" fmla="*/ 17 h 81"/>
                <a:gd name="T4" fmla="*/ 8 w 58"/>
                <a:gd name="T5" fmla="*/ 33 h 81"/>
                <a:gd name="T6" fmla="*/ 0 w 58"/>
                <a:gd name="T7" fmla="*/ 49 h 81"/>
                <a:gd name="T8" fmla="*/ 0 w 58"/>
                <a:gd name="T9" fmla="*/ 60 h 81"/>
                <a:gd name="T10" fmla="*/ 8 w 58"/>
                <a:gd name="T11" fmla="*/ 79 h 81"/>
                <a:gd name="T12" fmla="*/ 17 w 58"/>
                <a:gd name="T13" fmla="*/ 81 h 81"/>
                <a:gd name="T14" fmla="*/ 41 w 58"/>
                <a:gd name="T15" fmla="*/ 81 h 81"/>
                <a:gd name="T16" fmla="*/ 58 w 58"/>
                <a:gd name="T17" fmla="*/ 63 h 81"/>
                <a:gd name="T18" fmla="*/ 58 w 58"/>
                <a:gd name="T19" fmla="*/ 41 h 81"/>
                <a:gd name="T20" fmla="*/ 54 w 58"/>
                <a:gd name="T21" fmla="*/ 16 h 81"/>
                <a:gd name="T22" fmla="*/ 57 w 58"/>
                <a:gd name="T23" fmla="*/ 5 h 81"/>
                <a:gd name="T24" fmla="*/ 35 w 5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1">
                  <a:moveTo>
                    <a:pt x="35" y="0"/>
                  </a:moveTo>
                  <a:lnTo>
                    <a:pt x="32" y="17"/>
                  </a:lnTo>
                  <a:lnTo>
                    <a:pt x="8" y="33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8" y="79"/>
                  </a:lnTo>
                  <a:lnTo>
                    <a:pt x="17" y="81"/>
                  </a:lnTo>
                  <a:lnTo>
                    <a:pt x="41" y="81"/>
                  </a:lnTo>
                  <a:lnTo>
                    <a:pt x="58" y="63"/>
                  </a:lnTo>
                  <a:lnTo>
                    <a:pt x="58" y="41"/>
                  </a:lnTo>
                  <a:lnTo>
                    <a:pt x="54" y="16"/>
                  </a:lnTo>
                  <a:lnTo>
                    <a:pt x="57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2" name="Freeform 216"/>
            <p:cNvSpPr/>
            <p:nvPr/>
          </p:nvSpPr>
          <p:spPr bwMode="auto">
            <a:xfrm>
              <a:off x="2478458" y="1391580"/>
              <a:ext cx="69705" cy="68365"/>
            </a:xfrm>
            <a:custGeom>
              <a:avLst/>
              <a:gdLst>
                <a:gd name="T0" fmla="*/ 12 w 52"/>
                <a:gd name="T1" fmla="*/ 0 h 51"/>
                <a:gd name="T2" fmla="*/ 0 w 52"/>
                <a:gd name="T3" fmla="*/ 13 h 51"/>
                <a:gd name="T4" fmla="*/ 6 w 52"/>
                <a:gd name="T5" fmla="*/ 30 h 51"/>
                <a:gd name="T6" fmla="*/ 11 w 52"/>
                <a:gd name="T7" fmla="*/ 41 h 51"/>
                <a:gd name="T8" fmla="*/ 26 w 52"/>
                <a:gd name="T9" fmla="*/ 49 h 51"/>
                <a:gd name="T10" fmla="*/ 37 w 52"/>
                <a:gd name="T11" fmla="*/ 51 h 51"/>
                <a:gd name="T12" fmla="*/ 52 w 52"/>
                <a:gd name="T13" fmla="*/ 41 h 51"/>
                <a:gd name="T14" fmla="*/ 41 w 52"/>
                <a:gd name="T15" fmla="*/ 24 h 51"/>
                <a:gd name="T16" fmla="*/ 12 w 52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1">
                  <a:moveTo>
                    <a:pt x="12" y="0"/>
                  </a:moveTo>
                  <a:lnTo>
                    <a:pt x="0" y="13"/>
                  </a:lnTo>
                  <a:lnTo>
                    <a:pt x="6" y="30"/>
                  </a:lnTo>
                  <a:lnTo>
                    <a:pt x="11" y="41"/>
                  </a:lnTo>
                  <a:lnTo>
                    <a:pt x="26" y="49"/>
                  </a:lnTo>
                  <a:lnTo>
                    <a:pt x="37" y="51"/>
                  </a:lnTo>
                  <a:lnTo>
                    <a:pt x="52" y="41"/>
                  </a:lnTo>
                  <a:lnTo>
                    <a:pt x="41" y="2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3" name="Freeform 217"/>
            <p:cNvSpPr/>
            <p:nvPr/>
          </p:nvSpPr>
          <p:spPr bwMode="auto">
            <a:xfrm>
              <a:off x="2446286" y="1358068"/>
              <a:ext cx="34853" cy="36194"/>
            </a:xfrm>
            <a:custGeom>
              <a:avLst/>
              <a:gdLst>
                <a:gd name="T0" fmla="*/ 26 w 26"/>
                <a:gd name="T1" fmla="*/ 14 h 27"/>
                <a:gd name="T2" fmla="*/ 26 w 26"/>
                <a:gd name="T3" fmla="*/ 14 h 27"/>
                <a:gd name="T4" fmla="*/ 26 w 26"/>
                <a:gd name="T5" fmla="*/ 18 h 27"/>
                <a:gd name="T6" fmla="*/ 22 w 26"/>
                <a:gd name="T7" fmla="*/ 23 h 27"/>
                <a:gd name="T8" fmla="*/ 18 w 26"/>
                <a:gd name="T9" fmla="*/ 26 h 27"/>
                <a:gd name="T10" fmla="*/ 14 w 26"/>
                <a:gd name="T11" fmla="*/ 27 h 27"/>
                <a:gd name="T12" fmla="*/ 14 w 26"/>
                <a:gd name="T13" fmla="*/ 27 h 27"/>
                <a:gd name="T14" fmla="*/ 7 w 26"/>
                <a:gd name="T15" fmla="*/ 26 h 27"/>
                <a:gd name="T16" fmla="*/ 4 w 26"/>
                <a:gd name="T17" fmla="*/ 23 h 27"/>
                <a:gd name="T18" fmla="*/ 1 w 26"/>
                <a:gd name="T19" fmla="*/ 18 h 27"/>
                <a:gd name="T20" fmla="*/ 0 w 26"/>
                <a:gd name="T21" fmla="*/ 14 h 27"/>
                <a:gd name="T22" fmla="*/ 0 w 26"/>
                <a:gd name="T23" fmla="*/ 14 h 27"/>
                <a:gd name="T24" fmla="*/ 1 w 26"/>
                <a:gd name="T25" fmla="*/ 9 h 27"/>
                <a:gd name="T26" fmla="*/ 4 w 26"/>
                <a:gd name="T27" fmla="*/ 4 h 27"/>
                <a:gd name="T28" fmla="*/ 7 w 26"/>
                <a:gd name="T29" fmla="*/ 2 h 27"/>
                <a:gd name="T30" fmla="*/ 14 w 26"/>
                <a:gd name="T31" fmla="*/ 0 h 27"/>
                <a:gd name="T32" fmla="*/ 14 w 26"/>
                <a:gd name="T33" fmla="*/ 0 h 27"/>
                <a:gd name="T34" fmla="*/ 18 w 26"/>
                <a:gd name="T35" fmla="*/ 2 h 27"/>
                <a:gd name="T36" fmla="*/ 22 w 26"/>
                <a:gd name="T37" fmla="*/ 4 h 27"/>
                <a:gd name="T38" fmla="*/ 26 w 26"/>
                <a:gd name="T39" fmla="*/ 9 h 27"/>
                <a:gd name="T40" fmla="*/ 26 w 26"/>
                <a:gd name="T41" fmla="*/ 14 h 27"/>
                <a:gd name="T42" fmla="*/ 26 w 26"/>
                <a:gd name="T4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lnTo>
                    <a:pt x="26" y="14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4" name="Freeform 218"/>
            <p:cNvSpPr/>
            <p:nvPr/>
          </p:nvSpPr>
          <p:spPr bwMode="auto">
            <a:xfrm>
              <a:off x="2600442" y="1481393"/>
              <a:ext cx="87132" cy="61662"/>
            </a:xfrm>
            <a:custGeom>
              <a:avLst/>
              <a:gdLst>
                <a:gd name="T0" fmla="*/ 65 w 65"/>
                <a:gd name="T1" fmla="*/ 33 h 46"/>
                <a:gd name="T2" fmla="*/ 57 w 65"/>
                <a:gd name="T3" fmla="*/ 39 h 46"/>
                <a:gd name="T4" fmla="*/ 48 w 65"/>
                <a:gd name="T5" fmla="*/ 46 h 46"/>
                <a:gd name="T6" fmla="*/ 46 w 65"/>
                <a:gd name="T7" fmla="*/ 28 h 46"/>
                <a:gd name="T8" fmla="*/ 33 w 65"/>
                <a:gd name="T9" fmla="*/ 19 h 46"/>
                <a:gd name="T10" fmla="*/ 18 w 65"/>
                <a:gd name="T11" fmla="*/ 11 h 46"/>
                <a:gd name="T12" fmla="*/ 0 w 65"/>
                <a:gd name="T13" fmla="*/ 0 h 46"/>
                <a:gd name="T14" fmla="*/ 16 w 65"/>
                <a:gd name="T15" fmla="*/ 3 h 46"/>
                <a:gd name="T16" fmla="*/ 37 w 65"/>
                <a:gd name="T17" fmla="*/ 13 h 46"/>
                <a:gd name="T18" fmla="*/ 54 w 65"/>
                <a:gd name="T19" fmla="*/ 17 h 46"/>
                <a:gd name="T20" fmla="*/ 54 w 65"/>
                <a:gd name="T21" fmla="*/ 17 h 46"/>
                <a:gd name="T22" fmla="*/ 59 w 65"/>
                <a:gd name="T23" fmla="*/ 23 h 46"/>
                <a:gd name="T24" fmla="*/ 65 w 65"/>
                <a:gd name="T25" fmla="*/ 33 h 46"/>
                <a:gd name="T26" fmla="*/ 65 w 65"/>
                <a:gd name="T2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6">
                  <a:moveTo>
                    <a:pt x="65" y="33"/>
                  </a:moveTo>
                  <a:lnTo>
                    <a:pt x="57" y="39"/>
                  </a:lnTo>
                  <a:lnTo>
                    <a:pt x="48" y="46"/>
                  </a:lnTo>
                  <a:lnTo>
                    <a:pt x="46" y="28"/>
                  </a:lnTo>
                  <a:lnTo>
                    <a:pt x="33" y="1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7" y="1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9" y="23"/>
                  </a:lnTo>
                  <a:lnTo>
                    <a:pt x="65" y="33"/>
                  </a:ln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5" name="Freeform 219"/>
            <p:cNvSpPr/>
            <p:nvPr/>
          </p:nvSpPr>
          <p:spPr bwMode="auto">
            <a:xfrm>
              <a:off x="2589718" y="1241445"/>
              <a:ext cx="159518" cy="65684"/>
            </a:xfrm>
            <a:custGeom>
              <a:avLst/>
              <a:gdLst>
                <a:gd name="T0" fmla="*/ 10 w 119"/>
                <a:gd name="T1" fmla="*/ 49 h 49"/>
                <a:gd name="T2" fmla="*/ 29 w 119"/>
                <a:gd name="T3" fmla="*/ 49 h 49"/>
                <a:gd name="T4" fmla="*/ 54 w 119"/>
                <a:gd name="T5" fmla="*/ 38 h 49"/>
                <a:gd name="T6" fmla="*/ 65 w 119"/>
                <a:gd name="T7" fmla="*/ 16 h 49"/>
                <a:gd name="T8" fmla="*/ 89 w 119"/>
                <a:gd name="T9" fmla="*/ 11 h 49"/>
                <a:gd name="T10" fmla="*/ 119 w 119"/>
                <a:gd name="T11" fmla="*/ 0 h 49"/>
                <a:gd name="T12" fmla="*/ 76 w 119"/>
                <a:gd name="T13" fmla="*/ 9 h 49"/>
                <a:gd name="T14" fmla="*/ 56 w 119"/>
                <a:gd name="T15" fmla="*/ 11 h 49"/>
                <a:gd name="T16" fmla="*/ 35 w 119"/>
                <a:gd name="T17" fmla="*/ 17 h 49"/>
                <a:gd name="T18" fmla="*/ 19 w 119"/>
                <a:gd name="T19" fmla="*/ 17 h 49"/>
                <a:gd name="T20" fmla="*/ 0 w 119"/>
                <a:gd name="T21" fmla="*/ 20 h 49"/>
                <a:gd name="T22" fmla="*/ 0 w 119"/>
                <a:gd name="T23" fmla="*/ 20 h 49"/>
                <a:gd name="T24" fmla="*/ 2 w 119"/>
                <a:gd name="T25" fmla="*/ 22 h 49"/>
                <a:gd name="T26" fmla="*/ 6 w 119"/>
                <a:gd name="T27" fmla="*/ 28 h 49"/>
                <a:gd name="T28" fmla="*/ 9 w 119"/>
                <a:gd name="T29" fmla="*/ 38 h 49"/>
                <a:gd name="T30" fmla="*/ 10 w 119"/>
                <a:gd name="T31" fmla="*/ 43 h 49"/>
                <a:gd name="T32" fmla="*/ 10 w 119"/>
                <a:gd name="T33" fmla="*/ 49 h 49"/>
                <a:gd name="T34" fmla="*/ 10 w 11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49">
                  <a:moveTo>
                    <a:pt x="10" y="49"/>
                  </a:moveTo>
                  <a:lnTo>
                    <a:pt x="29" y="49"/>
                  </a:lnTo>
                  <a:lnTo>
                    <a:pt x="54" y="38"/>
                  </a:lnTo>
                  <a:lnTo>
                    <a:pt x="65" y="16"/>
                  </a:lnTo>
                  <a:lnTo>
                    <a:pt x="89" y="11"/>
                  </a:lnTo>
                  <a:lnTo>
                    <a:pt x="119" y="0"/>
                  </a:lnTo>
                  <a:lnTo>
                    <a:pt x="76" y="9"/>
                  </a:lnTo>
                  <a:lnTo>
                    <a:pt x="56" y="11"/>
                  </a:lnTo>
                  <a:lnTo>
                    <a:pt x="35" y="17"/>
                  </a:lnTo>
                  <a:lnTo>
                    <a:pt x="19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9" y="38"/>
                  </a:lnTo>
                  <a:lnTo>
                    <a:pt x="10" y="43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6" name="Freeform 220"/>
            <p:cNvSpPr/>
            <p:nvPr/>
          </p:nvSpPr>
          <p:spPr bwMode="auto">
            <a:xfrm>
              <a:off x="2772024" y="1065842"/>
              <a:ext cx="206435" cy="166220"/>
            </a:xfrm>
            <a:custGeom>
              <a:avLst/>
              <a:gdLst>
                <a:gd name="T0" fmla="*/ 0 w 154"/>
                <a:gd name="T1" fmla="*/ 124 h 124"/>
                <a:gd name="T2" fmla="*/ 21 w 154"/>
                <a:gd name="T3" fmla="*/ 106 h 124"/>
                <a:gd name="T4" fmla="*/ 36 w 154"/>
                <a:gd name="T5" fmla="*/ 91 h 124"/>
                <a:gd name="T6" fmla="*/ 46 w 154"/>
                <a:gd name="T7" fmla="*/ 79 h 124"/>
                <a:gd name="T8" fmla="*/ 65 w 154"/>
                <a:gd name="T9" fmla="*/ 78 h 124"/>
                <a:gd name="T10" fmla="*/ 70 w 154"/>
                <a:gd name="T11" fmla="*/ 58 h 124"/>
                <a:gd name="T12" fmla="*/ 76 w 154"/>
                <a:gd name="T13" fmla="*/ 31 h 124"/>
                <a:gd name="T14" fmla="*/ 89 w 154"/>
                <a:gd name="T15" fmla="*/ 12 h 124"/>
                <a:gd name="T16" fmla="*/ 122 w 154"/>
                <a:gd name="T17" fmla="*/ 0 h 124"/>
                <a:gd name="T18" fmla="*/ 134 w 154"/>
                <a:gd name="T19" fmla="*/ 12 h 124"/>
                <a:gd name="T20" fmla="*/ 137 w 154"/>
                <a:gd name="T21" fmla="*/ 23 h 124"/>
                <a:gd name="T22" fmla="*/ 137 w 154"/>
                <a:gd name="T23" fmla="*/ 41 h 124"/>
                <a:gd name="T24" fmla="*/ 149 w 154"/>
                <a:gd name="T25" fmla="*/ 48 h 124"/>
                <a:gd name="T26" fmla="*/ 154 w 154"/>
                <a:gd name="T27" fmla="*/ 56 h 124"/>
                <a:gd name="T28" fmla="*/ 139 w 154"/>
                <a:gd name="T29" fmla="*/ 66 h 124"/>
                <a:gd name="T30" fmla="*/ 127 w 154"/>
                <a:gd name="T31" fmla="*/ 76 h 124"/>
                <a:gd name="T32" fmla="*/ 110 w 154"/>
                <a:gd name="T33" fmla="*/ 84 h 124"/>
                <a:gd name="T34" fmla="*/ 87 w 154"/>
                <a:gd name="T35" fmla="*/ 91 h 124"/>
                <a:gd name="T36" fmla="*/ 71 w 154"/>
                <a:gd name="T37" fmla="*/ 93 h 124"/>
                <a:gd name="T38" fmla="*/ 52 w 154"/>
                <a:gd name="T39" fmla="*/ 94 h 124"/>
                <a:gd name="T40" fmla="*/ 38 w 154"/>
                <a:gd name="T41" fmla="*/ 107 h 124"/>
                <a:gd name="T42" fmla="*/ 0 w 154"/>
                <a:gd name="T4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24">
                  <a:moveTo>
                    <a:pt x="0" y="124"/>
                  </a:moveTo>
                  <a:lnTo>
                    <a:pt x="21" y="106"/>
                  </a:lnTo>
                  <a:lnTo>
                    <a:pt x="36" y="91"/>
                  </a:lnTo>
                  <a:lnTo>
                    <a:pt x="46" y="79"/>
                  </a:lnTo>
                  <a:lnTo>
                    <a:pt x="65" y="78"/>
                  </a:lnTo>
                  <a:lnTo>
                    <a:pt x="70" y="58"/>
                  </a:lnTo>
                  <a:lnTo>
                    <a:pt x="76" y="31"/>
                  </a:lnTo>
                  <a:lnTo>
                    <a:pt x="89" y="12"/>
                  </a:lnTo>
                  <a:lnTo>
                    <a:pt x="122" y="0"/>
                  </a:lnTo>
                  <a:lnTo>
                    <a:pt x="134" y="12"/>
                  </a:lnTo>
                  <a:lnTo>
                    <a:pt x="137" y="23"/>
                  </a:lnTo>
                  <a:lnTo>
                    <a:pt x="137" y="41"/>
                  </a:lnTo>
                  <a:lnTo>
                    <a:pt x="149" y="48"/>
                  </a:lnTo>
                  <a:lnTo>
                    <a:pt x="154" y="56"/>
                  </a:lnTo>
                  <a:lnTo>
                    <a:pt x="139" y="66"/>
                  </a:lnTo>
                  <a:lnTo>
                    <a:pt x="127" y="76"/>
                  </a:lnTo>
                  <a:lnTo>
                    <a:pt x="110" y="84"/>
                  </a:lnTo>
                  <a:lnTo>
                    <a:pt x="87" y="91"/>
                  </a:lnTo>
                  <a:lnTo>
                    <a:pt x="71" y="93"/>
                  </a:lnTo>
                  <a:lnTo>
                    <a:pt x="52" y="94"/>
                  </a:lnTo>
                  <a:lnTo>
                    <a:pt x="38" y="107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7" name="Freeform 221"/>
            <p:cNvSpPr/>
            <p:nvPr/>
          </p:nvSpPr>
          <p:spPr bwMode="auto">
            <a:xfrm>
              <a:off x="2711703" y="1241445"/>
              <a:ext cx="84451" cy="135390"/>
            </a:xfrm>
            <a:custGeom>
              <a:avLst/>
              <a:gdLst>
                <a:gd name="T0" fmla="*/ 41 w 63"/>
                <a:gd name="T1" fmla="*/ 0 h 101"/>
                <a:gd name="T2" fmla="*/ 15 w 63"/>
                <a:gd name="T3" fmla="*/ 17 h 101"/>
                <a:gd name="T4" fmla="*/ 3 w 63"/>
                <a:gd name="T5" fmla="*/ 33 h 101"/>
                <a:gd name="T6" fmla="*/ 4 w 63"/>
                <a:gd name="T7" fmla="*/ 46 h 101"/>
                <a:gd name="T8" fmla="*/ 0 w 63"/>
                <a:gd name="T9" fmla="*/ 62 h 101"/>
                <a:gd name="T10" fmla="*/ 6 w 63"/>
                <a:gd name="T11" fmla="*/ 79 h 101"/>
                <a:gd name="T12" fmla="*/ 9 w 63"/>
                <a:gd name="T13" fmla="*/ 96 h 101"/>
                <a:gd name="T14" fmla="*/ 22 w 63"/>
                <a:gd name="T15" fmla="*/ 101 h 101"/>
                <a:gd name="T16" fmla="*/ 33 w 63"/>
                <a:gd name="T17" fmla="*/ 101 h 101"/>
                <a:gd name="T18" fmla="*/ 41 w 63"/>
                <a:gd name="T19" fmla="*/ 87 h 101"/>
                <a:gd name="T20" fmla="*/ 44 w 63"/>
                <a:gd name="T21" fmla="*/ 73 h 101"/>
                <a:gd name="T22" fmla="*/ 46 w 63"/>
                <a:gd name="T23" fmla="*/ 66 h 101"/>
                <a:gd name="T24" fmla="*/ 52 w 63"/>
                <a:gd name="T25" fmla="*/ 70 h 101"/>
                <a:gd name="T26" fmla="*/ 63 w 63"/>
                <a:gd name="T27" fmla="*/ 68 h 101"/>
                <a:gd name="T28" fmla="*/ 63 w 63"/>
                <a:gd name="T29" fmla="*/ 49 h 101"/>
                <a:gd name="T30" fmla="*/ 55 w 63"/>
                <a:gd name="T31" fmla="*/ 33 h 101"/>
                <a:gd name="T32" fmla="*/ 52 w 63"/>
                <a:gd name="T33" fmla="*/ 25 h 101"/>
                <a:gd name="T34" fmla="*/ 41 w 63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01">
                  <a:moveTo>
                    <a:pt x="41" y="0"/>
                  </a:moveTo>
                  <a:lnTo>
                    <a:pt x="15" y="17"/>
                  </a:lnTo>
                  <a:lnTo>
                    <a:pt x="3" y="33"/>
                  </a:lnTo>
                  <a:lnTo>
                    <a:pt x="4" y="46"/>
                  </a:lnTo>
                  <a:lnTo>
                    <a:pt x="0" y="62"/>
                  </a:lnTo>
                  <a:lnTo>
                    <a:pt x="6" y="79"/>
                  </a:lnTo>
                  <a:lnTo>
                    <a:pt x="9" y="96"/>
                  </a:lnTo>
                  <a:lnTo>
                    <a:pt x="22" y="101"/>
                  </a:lnTo>
                  <a:lnTo>
                    <a:pt x="33" y="101"/>
                  </a:lnTo>
                  <a:lnTo>
                    <a:pt x="41" y="87"/>
                  </a:lnTo>
                  <a:lnTo>
                    <a:pt x="44" y="73"/>
                  </a:lnTo>
                  <a:lnTo>
                    <a:pt x="46" y="66"/>
                  </a:lnTo>
                  <a:lnTo>
                    <a:pt x="52" y="70"/>
                  </a:lnTo>
                  <a:lnTo>
                    <a:pt x="63" y="68"/>
                  </a:lnTo>
                  <a:lnTo>
                    <a:pt x="63" y="49"/>
                  </a:lnTo>
                  <a:lnTo>
                    <a:pt x="55" y="33"/>
                  </a:lnTo>
                  <a:lnTo>
                    <a:pt x="52" y="25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8" name="Freeform 222"/>
            <p:cNvSpPr/>
            <p:nvPr/>
          </p:nvSpPr>
          <p:spPr bwMode="auto">
            <a:xfrm>
              <a:off x="2654061" y="1122142"/>
              <a:ext cx="109920" cy="116623"/>
            </a:xfrm>
            <a:custGeom>
              <a:avLst/>
              <a:gdLst>
                <a:gd name="T0" fmla="*/ 82 w 82"/>
                <a:gd name="T1" fmla="*/ 86 h 87"/>
                <a:gd name="T2" fmla="*/ 72 w 82"/>
                <a:gd name="T3" fmla="*/ 71 h 87"/>
                <a:gd name="T4" fmla="*/ 55 w 82"/>
                <a:gd name="T5" fmla="*/ 51 h 87"/>
                <a:gd name="T6" fmla="*/ 47 w 82"/>
                <a:gd name="T7" fmla="*/ 23 h 87"/>
                <a:gd name="T8" fmla="*/ 41 w 82"/>
                <a:gd name="T9" fmla="*/ 6 h 87"/>
                <a:gd name="T10" fmla="*/ 28 w 82"/>
                <a:gd name="T11" fmla="*/ 0 h 87"/>
                <a:gd name="T12" fmla="*/ 19 w 82"/>
                <a:gd name="T13" fmla="*/ 2 h 87"/>
                <a:gd name="T14" fmla="*/ 16 w 82"/>
                <a:gd name="T15" fmla="*/ 17 h 87"/>
                <a:gd name="T16" fmla="*/ 16 w 82"/>
                <a:gd name="T17" fmla="*/ 33 h 87"/>
                <a:gd name="T18" fmla="*/ 10 w 82"/>
                <a:gd name="T19" fmla="*/ 37 h 87"/>
                <a:gd name="T20" fmla="*/ 2 w 82"/>
                <a:gd name="T21" fmla="*/ 40 h 87"/>
                <a:gd name="T22" fmla="*/ 0 w 82"/>
                <a:gd name="T23" fmla="*/ 62 h 87"/>
                <a:gd name="T24" fmla="*/ 2 w 82"/>
                <a:gd name="T25" fmla="*/ 76 h 87"/>
                <a:gd name="T26" fmla="*/ 22 w 82"/>
                <a:gd name="T27" fmla="*/ 82 h 87"/>
                <a:gd name="T28" fmla="*/ 41 w 82"/>
                <a:gd name="T29" fmla="*/ 87 h 87"/>
                <a:gd name="T30" fmla="*/ 54 w 82"/>
                <a:gd name="T31" fmla="*/ 87 h 87"/>
                <a:gd name="T32" fmla="*/ 82 w 82"/>
                <a:gd name="T33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7">
                  <a:moveTo>
                    <a:pt x="82" y="86"/>
                  </a:moveTo>
                  <a:lnTo>
                    <a:pt x="72" y="71"/>
                  </a:lnTo>
                  <a:lnTo>
                    <a:pt x="55" y="5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6" y="17"/>
                  </a:lnTo>
                  <a:lnTo>
                    <a:pt x="16" y="33"/>
                  </a:lnTo>
                  <a:lnTo>
                    <a:pt x="10" y="37"/>
                  </a:lnTo>
                  <a:lnTo>
                    <a:pt x="2" y="40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2" y="82"/>
                  </a:lnTo>
                  <a:lnTo>
                    <a:pt x="41" y="87"/>
                  </a:lnTo>
                  <a:lnTo>
                    <a:pt x="54" y="87"/>
                  </a:lnTo>
                  <a:lnTo>
                    <a:pt x="8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9" name="Freeform 223"/>
            <p:cNvSpPr/>
            <p:nvPr/>
          </p:nvSpPr>
          <p:spPr bwMode="auto">
            <a:xfrm>
              <a:off x="2770684" y="1238764"/>
              <a:ext cx="87132" cy="79089"/>
            </a:xfrm>
            <a:custGeom>
              <a:avLst/>
              <a:gdLst>
                <a:gd name="T0" fmla="*/ 0 w 65"/>
                <a:gd name="T1" fmla="*/ 0 h 59"/>
                <a:gd name="T2" fmla="*/ 11 w 65"/>
                <a:gd name="T3" fmla="*/ 11 h 59"/>
                <a:gd name="T4" fmla="*/ 19 w 65"/>
                <a:gd name="T5" fmla="*/ 27 h 59"/>
                <a:gd name="T6" fmla="*/ 24 w 65"/>
                <a:gd name="T7" fmla="*/ 37 h 59"/>
                <a:gd name="T8" fmla="*/ 33 w 65"/>
                <a:gd name="T9" fmla="*/ 43 h 59"/>
                <a:gd name="T10" fmla="*/ 37 w 65"/>
                <a:gd name="T11" fmla="*/ 51 h 59"/>
                <a:gd name="T12" fmla="*/ 43 w 65"/>
                <a:gd name="T13" fmla="*/ 59 h 59"/>
                <a:gd name="T14" fmla="*/ 59 w 65"/>
                <a:gd name="T15" fmla="*/ 59 h 59"/>
                <a:gd name="T16" fmla="*/ 63 w 65"/>
                <a:gd name="T17" fmla="*/ 48 h 59"/>
                <a:gd name="T18" fmla="*/ 65 w 65"/>
                <a:gd name="T19" fmla="*/ 37 h 59"/>
                <a:gd name="T20" fmla="*/ 65 w 65"/>
                <a:gd name="T21" fmla="*/ 19 h 59"/>
                <a:gd name="T22" fmla="*/ 54 w 65"/>
                <a:gd name="T23" fmla="*/ 11 h 59"/>
                <a:gd name="T24" fmla="*/ 43 w 65"/>
                <a:gd name="T25" fmla="*/ 7 h 59"/>
                <a:gd name="T26" fmla="*/ 0 w 65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0" y="0"/>
                  </a:moveTo>
                  <a:lnTo>
                    <a:pt x="11" y="11"/>
                  </a:lnTo>
                  <a:lnTo>
                    <a:pt x="19" y="27"/>
                  </a:lnTo>
                  <a:lnTo>
                    <a:pt x="24" y="37"/>
                  </a:lnTo>
                  <a:lnTo>
                    <a:pt x="33" y="43"/>
                  </a:lnTo>
                  <a:lnTo>
                    <a:pt x="37" y="51"/>
                  </a:lnTo>
                  <a:lnTo>
                    <a:pt x="43" y="59"/>
                  </a:lnTo>
                  <a:lnTo>
                    <a:pt x="59" y="59"/>
                  </a:lnTo>
                  <a:lnTo>
                    <a:pt x="63" y="48"/>
                  </a:lnTo>
                  <a:lnTo>
                    <a:pt x="65" y="37"/>
                  </a:lnTo>
                  <a:lnTo>
                    <a:pt x="65" y="19"/>
                  </a:lnTo>
                  <a:lnTo>
                    <a:pt x="54" y="11"/>
                  </a:lnTo>
                  <a:lnTo>
                    <a:pt x="43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315913"/>
            <a:ext cx="34798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22225" y="-22225"/>
            <a:ext cx="2120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文本框 11"/>
          <p:cNvSpPr txBox="1">
            <a:spLocks noChangeArrowheads="1"/>
          </p:cNvSpPr>
          <p:nvPr/>
        </p:nvSpPr>
        <p:spPr bwMode="auto">
          <a:xfrm>
            <a:off x="4162425" y="528638"/>
            <a:ext cx="1200150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88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廉政</a:t>
            </a:r>
          </a:p>
        </p:txBody>
      </p:sp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3271838" y="1295400"/>
            <a:ext cx="1200150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6600">
                <a:latin typeface="华文新魏" panose="02010800040101010101" pitchFamily="2" charset="-122"/>
                <a:ea typeface="华文新魏" panose="02010800040101010101" pitchFamily="2" charset="-122"/>
              </a:rPr>
              <a:t>教育</a:t>
            </a:r>
          </a:p>
        </p:txBody>
      </p:sp>
      <p:sp>
        <p:nvSpPr>
          <p:cNvPr id="24583" name="矩形 2"/>
          <p:cNvSpPr>
            <a:spLocks noChangeArrowheads="1"/>
          </p:cNvSpPr>
          <p:nvPr/>
        </p:nvSpPr>
        <p:spPr bwMode="auto">
          <a:xfrm>
            <a:off x="2509838" y="3578225"/>
            <a:ext cx="418465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/>
              <a:t>汇报人：</a:t>
            </a:r>
            <a:r>
              <a:rPr lang="en-US" altLang="zh-CN"/>
              <a:t>xiazaii    </a:t>
            </a:r>
            <a:r>
              <a:rPr lang="zh-CN" altLang="en-US"/>
              <a:t>汇报时间：</a:t>
            </a:r>
            <a:r>
              <a:rPr lang="en-US" altLang="zh-CN"/>
              <a:t>xx</a:t>
            </a:r>
            <a:r>
              <a:rPr lang="zh-CN" altLang="en-US"/>
              <a:t>年</a:t>
            </a:r>
            <a:r>
              <a:rPr lang="en-US" altLang="zh-CN"/>
              <a:t>xx</a:t>
            </a:r>
            <a:r>
              <a:rPr lang="zh-CN" altLang="en-US"/>
              <a:t>月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3809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810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2425" y="74613"/>
            <a:ext cx="817563" cy="881062"/>
            <a:chOff x="5159160" y="1135382"/>
            <a:chExt cx="2213099" cy="2192738"/>
          </a:xfrm>
        </p:grpSpPr>
        <p:pic>
          <p:nvPicPr>
            <p:cNvPr id="33807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808" name="Text Box 30"/>
            <p:cNvSpPr txBox="1">
              <a:spLocks noChangeArrowheads="1"/>
            </p:cNvSpPr>
            <p:nvPr/>
          </p:nvSpPr>
          <p:spPr bwMode="auto">
            <a:xfrm>
              <a:off x="5351212" y="154281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4364038" y="1438275"/>
            <a:ext cx="0" cy="25352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19170" y="1621790"/>
            <a:ext cx="787400" cy="1714500"/>
          </a:xfrm>
          <a:prstGeom prst="rect">
            <a:avLst/>
          </a:prstGeom>
          <a:blipFill dpi="0" rotWithShape="1">
            <a:blip r:embed="rId6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45013" y="1679575"/>
            <a:ext cx="1722437" cy="200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98663" y="3973513"/>
            <a:ext cx="54371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537423" y="1621721"/>
            <a:ext cx="922399" cy="1672870"/>
          </a:xfrm>
          <a:prstGeom prst="rect">
            <a:avLst/>
          </a:prstGeom>
          <a:blipFill dpi="0" rotWithShape="1">
            <a:blip r:embed="rId6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457325" y="1528763"/>
            <a:ext cx="2106613" cy="219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4833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34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2425" y="74613"/>
            <a:ext cx="817563" cy="881062"/>
            <a:chOff x="5159160" y="1135382"/>
            <a:chExt cx="2213099" cy="2192738"/>
          </a:xfrm>
        </p:grpSpPr>
        <p:pic>
          <p:nvPicPr>
            <p:cNvPr id="34831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4832" name="Text Box 30"/>
            <p:cNvSpPr txBox="1">
              <a:spLocks noChangeArrowheads="1"/>
            </p:cNvSpPr>
            <p:nvPr/>
          </p:nvSpPr>
          <p:spPr bwMode="auto">
            <a:xfrm>
              <a:off x="5351212" y="154281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直接连接符 6"/>
          <p:cNvCxnSpPr/>
          <p:nvPr/>
        </p:nvCxnSpPr>
        <p:spPr>
          <a:xfrm>
            <a:off x="4364038" y="1438275"/>
            <a:ext cx="0" cy="253523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3519170" y="1621790"/>
            <a:ext cx="787400" cy="1714500"/>
          </a:xfrm>
          <a:prstGeom prst="rect">
            <a:avLst/>
          </a:prstGeom>
          <a:blipFill dpi="0" rotWithShape="1">
            <a:blip r:embed="rId6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545013" y="1679575"/>
            <a:ext cx="1722437" cy="2003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cxnSp>
        <p:nvCxnSpPr>
          <p:cNvPr id="18" name="直接连接符 17"/>
          <p:cNvCxnSpPr/>
          <p:nvPr/>
        </p:nvCxnSpPr>
        <p:spPr>
          <a:xfrm>
            <a:off x="1998663" y="3973513"/>
            <a:ext cx="5437187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/>
          <p:cNvSpPr/>
          <p:nvPr/>
        </p:nvSpPr>
        <p:spPr>
          <a:xfrm>
            <a:off x="6537423" y="1621721"/>
            <a:ext cx="922399" cy="1672870"/>
          </a:xfrm>
          <a:prstGeom prst="rect">
            <a:avLst/>
          </a:prstGeom>
          <a:blipFill dpi="0" rotWithShape="1">
            <a:blip r:embed="rId6"/>
            <a:srcRect/>
            <a:tile tx="0" ty="0" sx="30000" sy="3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457325" y="1528763"/>
            <a:ext cx="2106613" cy="21986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5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5852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853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4013" y="-4763"/>
            <a:ext cx="817562" cy="881063"/>
            <a:chOff x="5160880" y="937624"/>
            <a:chExt cx="2213099" cy="2192738"/>
          </a:xfrm>
        </p:grpSpPr>
        <p:pic>
          <p:nvPicPr>
            <p:cNvPr id="35850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5851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668463" y="1095375"/>
            <a:ext cx="6037262" cy="231457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979613" y="3409950"/>
            <a:ext cx="5414962" cy="1073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solidFill>
                  <a:srgbClr val="26262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14" name="图片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1390650"/>
            <a:ext cx="1662113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97563" y="1390650"/>
            <a:ext cx="1662112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14788" y="1411288"/>
            <a:ext cx="1663700" cy="171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6890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91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4013" y="-4763"/>
            <a:ext cx="817562" cy="881063"/>
            <a:chOff x="5160880" y="937624"/>
            <a:chExt cx="2213099" cy="2192738"/>
          </a:xfrm>
        </p:grpSpPr>
        <p:pic>
          <p:nvPicPr>
            <p:cNvPr id="36888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6889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 bwMode="auto">
          <a:xfrm>
            <a:off x="6834188" y="3048000"/>
            <a:ext cx="1112837" cy="1111250"/>
            <a:chOff x="8563729" y="1315436"/>
            <a:chExt cx="2066047" cy="2016177"/>
          </a:xfrm>
        </p:grpSpPr>
        <p:pic>
          <p:nvPicPr>
            <p:cNvPr id="36886" name="图片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8811398" y="1503615"/>
              <a:ext cx="1570931" cy="1640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7" name="图片 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8563729" y="1315436"/>
              <a:ext cx="2066047" cy="201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9"/>
          <p:cNvGrpSpPr/>
          <p:nvPr/>
        </p:nvGrpSpPr>
        <p:grpSpPr bwMode="auto">
          <a:xfrm>
            <a:off x="3097213" y="2690813"/>
            <a:ext cx="1138237" cy="1111250"/>
            <a:chOff x="7033418" y="1639049"/>
            <a:chExt cx="2066047" cy="2016177"/>
          </a:xfrm>
        </p:grpSpPr>
        <p:pic>
          <p:nvPicPr>
            <p:cNvPr id="36884" name="图片 1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7201831" y="1829922"/>
              <a:ext cx="1728171" cy="16418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5" name="图片 8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7033418" y="1639049"/>
              <a:ext cx="2066047" cy="201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17"/>
          <p:cNvGrpSpPr/>
          <p:nvPr/>
        </p:nvGrpSpPr>
        <p:grpSpPr bwMode="auto">
          <a:xfrm>
            <a:off x="1423988" y="1841500"/>
            <a:ext cx="1138237" cy="1111250"/>
            <a:chOff x="4515688" y="3451528"/>
            <a:chExt cx="2066047" cy="2016177"/>
          </a:xfrm>
        </p:grpSpPr>
        <p:pic>
          <p:nvPicPr>
            <p:cNvPr id="36882" name="图片 18"/>
            <p:cNvPicPr>
              <a:picLocks noChangeAspect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684100" y="3658811"/>
              <a:ext cx="1728171" cy="16012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3" name="图片 1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4515688" y="3451528"/>
              <a:ext cx="2066047" cy="201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7" name="组合 19"/>
          <p:cNvGrpSpPr/>
          <p:nvPr/>
        </p:nvGrpSpPr>
        <p:grpSpPr bwMode="auto">
          <a:xfrm>
            <a:off x="5172075" y="1681163"/>
            <a:ext cx="1139825" cy="1111250"/>
            <a:chOff x="8109155" y="2975369"/>
            <a:chExt cx="2066047" cy="2016177"/>
          </a:xfrm>
        </p:grpSpPr>
        <p:pic>
          <p:nvPicPr>
            <p:cNvPr id="36880" name="图片 20"/>
            <p:cNvPicPr>
              <a:picLocks noChangeAspect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8318159" y="3156742"/>
              <a:ext cx="1648715" cy="16522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81" name="图片 15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8109155" y="2975369"/>
              <a:ext cx="2066047" cy="2016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2294853">
            <a:off x="2220913" y="2428875"/>
            <a:ext cx="1093787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图片 2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-2042015">
            <a:off x="3959225" y="2459038"/>
            <a:ext cx="130810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文本框 28"/>
          <p:cNvSpPr txBox="1">
            <a:spLocks noChangeArrowheads="1"/>
          </p:cNvSpPr>
          <p:nvPr/>
        </p:nvSpPr>
        <p:spPr bwMode="auto">
          <a:xfrm>
            <a:off x="1531938" y="2989263"/>
            <a:ext cx="936625" cy="29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5" tIns="34287" rIns="68575" bIns="34287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输入标题</a:t>
            </a:r>
          </a:p>
        </p:txBody>
      </p:sp>
      <p:sp>
        <p:nvSpPr>
          <p:cNvPr id="25" name="文本框 29"/>
          <p:cNvSpPr txBox="1">
            <a:spLocks noChangeArrowheads="1"/>
          </p:cNvSpPr>
          <p:nvPr/>
        </p:nvSpPr>
        <p:spPr bwMode="auto">
          <a:xfrm>
            <a:off x="3344863" y="2406650"/>
            <a:ext cx="950912" cy="29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5" tIns="34287" rIns="68575" bIns="34287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输入标题</a:t>
            </a:r>
            <a:endParaRPr lang="zh-CN" altLang="en-US" sz="15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6" name="文本框 30"/>
          <p:cNvSpPr txBox="1">
            <a:spLocks noChangeArrowheads="1"/>
          </p:cNvSpPr>
          <p:nvPr/>
        </p:nvSpPr>
        <p:spPr bwMode="auto">
          <a:xfrm>
            <a:off x="5194300" y="1311275"/>
            <a:ext cx="1071563" cy="29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5" tIns="34287" rIns="68575" bIns="34287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输入标题</a:t>
            </a:r>
            <a:endParaRPr lang="zh-CN" altLang="en-US" sz="15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pic>
        <p:nvPicPr>
          <p:cNvPr id="27" name="图片 2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 rot="2649421">
            <a:off x="5951538" y="2709863"/>
            <a:ext cx="1185862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文本框 38"/>
          <p:cNvSpPr txBox="1">
            <a:spLocks noChangeArrowheads="1"/>
          </p:cNvSpPr>
          <p:nvPr/>
        </p:nvSpPr>
        <p:spPr bwMode="auto">
          <a:xfrm>
            <a:off x="6967538" y="2690813"/>
            <a:ext cx="963612" cy="298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68575" tIns="34287" rIns="68575" bIns="34287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5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输入标题</a:t>
            </a:r>
            <a:endParaRPr lang="zh-CN" altLang="en-US" sz="150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8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-4763"/>
            <a:ext cx="817562" cy="881063"/>
            <a:chOff x="5160880" y="937624"/>
            <a:chExt cx="2213099" cy="2192738"/>
          </a:xfrm>
        </p:grpSpPr>
        <p:pic>
          <p:nvPicPr>
            <p:cNvPr id="37899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7900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6413500" y="1408113"/>
            <a:ext cx="1412875" cy="2463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solidFill>
                  <a:srgbClr val="26262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</a:t>
            </a:r>
          </a:p>
        </p:txBody>
      </p:sp>
      <p:sp>
        <p:nvSpPr>
          <p:cNvPr id="12" name="文本框 11"/>
          <p:cNvSpPr txBox="1">
            <a:spLocks noChangeArrowheads="1"/>
          </p:cNvSpPr>
          <p:nvPr/>
        </p:nvSpPr>
        <p:spPr bwMode="auto">
          <a:xfrm>
            <a:off x="1743075" y="1539875"/>
            <a:ext cx="1106488" cy="24511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solidFill>
                  <a:srgbClr val="262626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</a:t>
            </a:r>
          </a:p>
        </p:txBody>
      </p:sp>
      <p:pic>
        <p:nvPicPr>
          <p:cNvPr id="14" name="Picture 2" descr="C:\Users\Thinkpad\Desktop\PNG\1_0003_图层-20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24175" y="1068388"/>
            <a:ext cx="26416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图片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41825" y="2376488"/>
            <a:ext cx="1749425" cy="174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 descr="C:\Users\Thinkpad\Desktop\PNG\1_0000_图层-2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27538" y="1677988"/>
            <a:ext cx="452437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 descr="C:\Users\Thinkpad\Desktop\PNG\1_0001_图层-23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0000">
            <a:off x="3886200" y="2466975"/>
            <a:ext cx="717550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5" descr="C:\Users\Thinkpad\Desktop\PNG\1_0002_图层-2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92500" y="1677988"/>
            <a:ext cx="568325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8926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4013" y="-4763"/>
            <a:ext cx="817562" cy="881063"/>
            <a:chOff x="5160880" y="937624"/>
            <a:chExt cx="2213099" cy="2192738"/>
          </a:xfrm>
        </p:grpSpPr>
        <p:pic>
          <p:nvPicPr>
            <p:cNvPr id="38924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8925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08438" y="985838"/>
            <a:ext cx="1246187" cy="120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9" name="文本框 168"/>
          <p:cNvSpPr txBox="1">
            <a:spLocks noChangeArrowheads="1"/>
          </p:cNvSpPr>
          <p:nvPr/>
        </p:nvSpPr>
        <p:spPr bwMode="auto">
          <a:xfrm>
            <a:off x="1914525" y="1287463"/>
            <a:ext cx="854075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作用</a:t>
            </a:r>
          </a:p>
        </p:txBody>
      </p:sp>
      <p:sp>
        <p:nvSpPr>
          <p:cNvPr id="252" name="Freeform 735"/>
          <p:cNvSpPr/>
          <p:nvPr/>
        </p:nvSpPr>
        <p:spPr bwMode="auto">
          <a:xfrm>
            <a:off x="1835150" y="1763713"/>
            <a:ext cx="2398713" cy="55562"/>
          </a:xfrm>
          <a:custGeom>
            <a:avLst/>
            <a:gdLst>
              <a:gd name="T0" fmla="*/ 247 w 439"/>
              <a:gd name="T1" fmla="*/ 85 h 490"/>
              <a:gd name="T2" fmla="*/ 250 w 439"/>
              <a:gd name="T3" fmla="*/ 120 h 490"/>
              <a:gd name="T4" fmla="*/ 287 w 439"/>
              <a:gd name="T5" fmla="*/ 141 h 490"/>
              <a:gd name="T6" fmla="*/ 332 w 439"/>
              <a:gd name="T7" fmla="*/ 170 h 490"/>
              <a:gd name="T8" fmla="*/ 350 w 439"/>
              <a:gd name="T9" fmla="*/ 194 h 490"/>
              <a:gd name="T10" fmla="*/ 356 w 439"/>
              <a:gd name="T11" fmla="*/ 233 h 490"/>
              <a:gd name="T12" fmla="*/ 374 w 439"/>
              <a:gd name="T13" fmla="*/ 231 h 490"/>
              <a:gd name="T14" fmla="*/ 382 w 439"/>
              <a:gd name="T15" fmla="*/ 259 h 490"/>
              <a:gd name="T16" fmla="*/ 424 w 439"/>
              <a:gd name="T17" fmla="*/ 289 h 490"/>
              <a:gd name="T18" fmla="*/ 439 w 439"/>
              <a:gd name="T19" fmla="*/ 314 h 490"/>
              <a:gd name="T20" fmla="*/ 432 w 439"/>
              <a:gd name="T21" fmla="*/ 313 h 490"/>
              <a:gd name="T22" fmla="*/ 400 w 439"/>
              <a:gd name="T23" fmla="*/ 309 h 490"/>
              <a:gd name="T24" fmla="*/ 376 w 439"/>
              <a:gd name="T25" fmla="*/ 357 h 490"/>
              <a:gd name="T26" fmla="*/ 352 w 439"/>
              <a:gd name="T27" fmla="*/ 372 h 490"/>
              <a:gd name="T28" fmla="*/ 317 w 439"/>
              <a:gd name="T29" fmla="*/ 375 h 490"/>
              <a:gd name="T30" fmla="*/ 311 w 439"/>
              <a:gd name="T31" fmla="*/ 411 h 490"/>
              <a:gd name="T32" fmla="*/ 321 w 439"/>
              <a:gd name="T33" fmla="*/ 431 h 490"/>
              <a:gd name="T34" fmla="*/ 300 w 439"/>
              <a:gd name="T35" fmla="*/ 449 h 490"/>
              <a:gd name="T36" fmla="*/ 311 w 439"/>
              <a:gd name="T37" fmla="*/ 470 h 490"/>
              <a:gd name="T38" fmla="*/ 299 w 439"/>
              <a:gd name="T39" fmla="*/ 455 h 490"/>
              <a:gd name="T40" fmla="*/ 302 w 439"/>
              <a:gd name="T41" fmla="*/ 462 h 490"/>
              <a:gd name="T42" fmla="*/ 293 w 439"/>
              <a:gd name="T43" fmla="*/ 474 h 490"/>
              <a:gd name="T44" fmla="*/ 267 w 439"/>
              <a:gd name="T45" fmla="*/ 470 h 490"/>
              <a:gd name="T46" fmla="*/ 236 w 439"/>
              <a:gd name="T47" fmla="*/ 481 h 490"/>
              <a:gd name="T48" fmla="*/ 200 w 439"/>
              <a:gd name="T49" fmla="*/ 457 h 490"/>
              <a:gd name="T50" fmla="*/ 173 w 439"/>
              <a:gd name="T51" fmla="*/ 490 h 490"/>
              <a:gd name="T52" fmla="*/ 147 w 439"/>
              <a:gd name="T53" fmla="*/ 462 h 490"/>
              <a:gd name="T54" fmla="*/ 104 w 439"/>
              <a:gd name="T55" fmla="*/ 448 h 490"/>
              <a:gd name="T56" fmla="*/ 76 w 439"/>
              <a:gd name="T57" fmla="*/ 437 h 490"/>
              <a:gd name="T58" fmla="*/ 76 w 439"/>
              <a:gd name="T59" fmla="*/ 429 h 490"/>
              <a:gd name="T60" fmla="*/ 60 w 439"/>
              <a:gd name="T61" fmla="*/ 429 h 490"/>
              <a:gd name="T62" fmla="*/ 50 w 439"/>
              <a:gd name="T63" fmla="*/ 438 h 490"/>
              <a:gd name="T64" fmla="*/ 71 w 439"/>
              <a:gd name="T65" fmla="*/ 405 h 490"/>
              <a:gd name="T66" fmla="*/ 82 w 439"/>
              <a:gd name="T67" fmla="*/ 361 h 490"/>
              <a:gd name="T68" fmla="*/ 41 w 439"/>
              <a:gd name="T69" fmla="*/ 348 h 490"/>
              <a:gd name="T70" fmla="*/ 15 w 439"/>
              <a:gd name="T71" fmla="*/ 322 h 490"/>
              <a:gd name="T72" fmla="*/ 8 w 439"/>
              <a:gd name="T73" fmla="*/ 301 h 490"/>
              <a:gd name="T74" fmla="*/ 17 w 439"/>
              <a:gd name="T75" fmla="*/ 270 h 490"/>
              <a:gd name="T76" fmla="*/ 28 w 439"/>
              <a:gd name="T77" fmla="*/ 252 h 490"/>
              <a:gd name="T78" fmla="*/ 19 w 439"/>
              <a:gd name="T79" fmla="*/ 235 h 490"/>
              <a:gd name="T80" fmla="*/ 28 w 439"/>
              <a:gd name="T81" fmla="*/ 216 h 490"/>
              <a:gd name="T82" fmla="*/ 50 w 439"/>
              <a:gd name="T83" fmla="*/ 187 h 490"/>
              <a:gd name="T84" fmla="*/ 52 w 439"/>
              <a:gd name="T85" fmla="*/ 172 h 490"/>
              <a:gd name="T86" fmla="*/ 34 w 439"/>
              <a:gd name="T87" fmla="*/ 146 h 490"/>
              <a:gd name="T88" fmla="*/ 65 w 439"/>
              <a:gd name="T89" fmla="*/ 152 h 490"/>
              <a:gd name="T90" fmla="*/ 80 w 439"/>
              <a:gd name="T91" fmla="*/ 128 h 490"/>
              <a:gd name="T92" fmla="*/ 87 w 439"/>
              <a:gd name="T93" fmla="*/ 165 h 490"/>
              <a:gd name="T94" fmla="*/ 115 w 439"/>
              <a:gd name="T95" fmla="*/ 174 h 490"/>
              <a:gd name="T96" fmla="*/ 110 w 439"/>
              <a:gd name="T97" fmla="*/ 133 h 490"/>
              <a:gd name="T98" fmla="*/ 121 w 439"/>
              <a:gd name="T99" fmla="*/ 126 h 490"/>
              <a:gd name="T100" fmla="*/ 136 w 439"/>
              <a:gd name="T101" fmla="*/ 124 h 490"/>
              <a:gd name="T102" fmla="*/ 147 w 439"/>
              <a:gd name="T103" fmla="*/ 115 h 490"/>
              <a:gd name="T104" fmla="*/ 145 w 439"/>
              <a:gd name="T105" fmla="*/ 102 h 490"/>
              <a:gd name="T106" fmla="*/ 136 w 439"/>
              <a:gd name="T107" fmla="*/ 30 h 490"/>
              <a:gd name="T108" fmla="*/ 148 w 439"/>
              <a:gd name="T109" fmla="*/ 79 h 490"/>
              <a:gd name="T110" fmla="*/ 167 w 439"/>
              <a:gd name="T111" fmla="*/ 98 h 490"/>
              <a:gd name="T112" fmla="*/ 187 w 439"/>
              <a:gd name="T113" fmla="*/ 115 h 490"/>
              <a:gd name="T114" fmla="*/ 204 w 439"/>
              <a:gd name="T115" fmla="*/ 104 h 490"/>
              <a:gd name="T116" fmla="*/ 236 w 439"/>
              <a:gd name="T117" fmla="*/ 109 h 490"/>
              <a:gd name="T118" fmla="*/ 239 w 439"/>
              <a:gd name="T119" fmla="*/ 96 h 490"/>
              <a:gd name="T120" fmla="*/ 250 w 439"/>
              <a:gd name="T121" fmla="*/ 4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9" h="490">
                <a:moveTo>
                  <a:pt x="258" y="17"/>
                </a:moveTo>
                <a:lnTo>
                  <a:pt x="258" y="17"/>
                </a:lnTo>
                <a:lnTo>
                  <a:pt x="256" y="20"/>
                </a:lnTo>
                <a:lnTo>
                  <a:pt x="256" y="24"/>
                </a:lnTo>
                <a:lnTo>
                  <a:pt x="254" y="31"/>
                </a:lnTo>
                <a:lnTo>
                  <a:pt x="254" y="31"/>
                </a:lnTo>
                <a:lnTo>
                  <a:pt x="254" y="33"/>
                </a:lnTo>
                <a:lnTo>
                  <a:pt x="254" y="33"/>
                </a:lnTo>
                <a:lnTo>
                  <a:pt x="254" y="35"/>
                </a:lnTo>
                <a:lnTo>
                  <a:pt x="252" y="41"/>
                </a:lnTo>
                <a:lnTo>
                  <a:pt x="252" y="41"/>
                </a:lnTo>
                <a:lnTo>
                  <a:pt x="250" y="46"/>
                </a:lnTo>
                <a:lnTo>
                  <a:pt x="250" y="54"/>
                </a:lnTo>
                <a:lnTo>
                  <a:pt x="249" y="59"/>
                </a:lnTo>
                <a:lnTo>
                  <a:pt x="250" y="67"/>
                </a:lnTo>
                <a:lnTo>
                  <a:pt x="250" y="67"/>
                </a:lnTo>
                <a:lnTo>
                  <a:pt x="249" y="68"/>
                </a:lnTo>
                <a:lnTo>
                  <a:pt x="249" y="72"/>
                </a:lnTo>
                <a:lnTo>
                  <a:pt x="249" y="76"/>
                </a:lnTo>
                <a:lnTo>
                  <a:pt x="247" y="81"/>
                </a:lnTo>
                <a:lnTo>
                  <a:pt x="247" y="85"/>
                </a:lnTo>
                <a:lnTo>
                  <a:pt x="245" y="89"/>
                </a:lnTo>
                <a:lnTo>
                  <a:pt x="245" y="89"/>
                </a:lnTo>
                <a:lnTo>
                  <a:pt x="245" y="92"/>
                </a:lnTo>
                <a:lnTo>
                  <a:pt x="243" y="98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7"/>
                </a:lnTo>
                <a:lnTo>
                  <a:pt x="241" y="107"/>
                </a:lnTo>
                <a:lnTo>
                  <a:pt x="241" y="105"/>
                </a:lnTo>
                <a:lnTo>
                  <a:pt x="241" y="105"/>
                </a:lnTo>
                <a:lnTo>
                  <a:pt x="239" y="105"/>
                </a:lnTo>
                <a:lnTo>
                  <a:pt x="239" y="107"/>
                </a:lnTo>
                <a:lnTo>
                  <a:pt x="237" y="109"/>
                </a:lnTo>
                <a:lnTo>
                  <a:pt x="237" y="109"/>
                </a:lnTo>
                <a:lnTo>
                  <a:pt x="241" y="113"/>
                </a:lnTo>
                <a:lnTo>
                  <a:pt x="243" y="115"/>
                </a:lnTo>
                <a:lnTo>
                  <a:pt x="247" y="116"/>
                </a:lnTo>
                <a:lnTo>
                  <a:pt x="250" y="120"/>
                </a:lnTo>
                <a:lnTo>
                  <a:pt x="250" y="120"/>
                </a:lnTo>
                <a:lnTo>
                  <a:pt x="252" y="122"/>
                </a:lnTo>
                <a:lnTo>
                  <a:pt x="254" y="122"/>
                </a:lnTo>
                <a:lnTo>
                  <a:pt x="260" y="126"/>
                </a:lnTo>
                <a:lnTo>
                  <a:pt x="265" y="128"/>
                </a:lnTo>
                <a:lnTo>
                  <a:pt x="267" y="129"/>
                </a:lnTo>
                <a:lnTo>
                  <a:pt x="269" y="131"/>
                </a:lnTo>
                <a:lnTo>
                  <a:pt x="269" y="131"/>
                </a:lnTo>
                <a:lnTo>
                  <a:pt x="274" y="133"/>
                </a:lnTo>
                <a:lnTo>
                  <a:pt x="278" y="133"/>
                </a:lnTo>
                <a:lnTo>
                  <a:pt x="282" y="135"/>
                </a:lnTo>
                <a:lnTo>
                  <a:pt x="282" y="135"/>
                </a:lnTo>
                <a:lnTo>
                  <a:pt x="282" y="135"/>
                </a:lnTo>
                <a:lnTo>
                  <a:pt x="282" y="135"/>
                </a:lnTo>
                <a:lnTo>
                  <a:pt x="284" y="135"/>
                </a:lnTo>
                <a:lnTo>
                  <a:pt x="284" y="135"/>
                </a:lnTo>
                <a:lnTo>
                  <a:pt x="284" y="137"/>
                </a:lnTo>
                <a:lnTo>
                  <a:pt x="286" y="139"/>
                </a:lnTo>
                <a:lnTo>
                  <a:pt x="286" y="141"/>
                </a:lnTo>
                <a:lnTo>
                  <a:pt x="287" y="141"/>
                </a:lnTo>
                <a:lnTo>
                  <a:pt x="287" y="141"/>
                </a:lnTo>
                <a:lnTo>
                  <a:pt x="291" y="142"/>
                </a:lnTo>
                <a:lnTo>
                  <a:pt x="293" y="142"/>
                </a:lnTo>
                <a:lnTo>
                  <a:pt x="299" y="142"/>
                </a:lnTo>
                <a:lnTo>
                  <a:pt x="300" y="142"/>
                </a:lnTo>
                <a:lnTo>
                  <a:pt x="302" y="142"/>
                </a:lnTo>
                <a:lnTo>
                  <a:pt x="304" y="144"/>
                </a:lnTo>
                <a:lnTo>
                  <a:pt x="308" y="146"/>
                </a:lnTo>
                <a:lnTo>
                  <a:pt x="308" y="146"/>
                </a:lnTo>
                <a:lnTo>
                  <a:pt x="311" y="152"/>
                </a:lnTo>
                <a:lnTo>
                  <a:pt x="315" y="155"/>
                </a:lnTo>
                <a:lnTo>
                  <a:pt x="315" y="159"/>
                </a:lnTo>
                <a:lnTo>
                  <a:pt x="315" y="159"/>
                </a:lnTo>
                <a:lnTo>
                  <a:pt x="317" y="161"/>
                </a:lnTo>
                <a:lnTo>
                  <a:pt x="319" y="161"/>
                </a:lnTo>
                <a:lnTo>
                  <a:pt x="321" y="165"/>
                </a:lnTo>
                <a:lnTo>
                  <a:pt x="321" y="165"/>
                </a:lnTo>
                <a:lnTo>
                  <a:pt x="324" y="166"/>
                </a:lnTo>
                <a:lnTo>
                  <a:pt x="326" y="166"/>
                </a:lnTo>
                <a:lnTo>
                  <a:pt x="328" y="168"/>
                </a:lnTo>
                <a:lnTo>
                  <a:pt x="330" y="168"/>
                </a:lnTo>
                <a:lnTo>
                  <a:pt x="332" y="170"/>
                </a:lnTo>
                <a:lnTo>
                  <a:pt x="332" y="170"/>
                </a:lnTo>
                <a:lnTo>
                  <a:pt x="334" y="170"/>
                </a:lnTo>
                <a:lnTo>
                  <a:pt x="336" y="170"/>
                </a:lnTo>
                <a:lnTo>
                  <a:pt x="337" y="172"/>
                </a:lnTo>
                <a:lnTo>
                  <a:pt x="337" y="174"/>
                </a:lnTo>
                <a:lnTo>
                  <a:pt x="341" y="178"/>
                </a:lnTo>
                <a:lnTo>
                  <a:pt x="341" y="179"/>
                </a:lnTo>
                <a:lnTo>
                  <a:pt x="343" y="181"/>
                </a:lnTo>
                <a:lnTo>
                  <a:pt x="343" y="181"/>
                </a:lnTo>
                <a:lnTo>
                  <a:pt x="345" y="183"/>
                </a:lnTo>
                <a:lnTo>
                  <a:pt x="347" y="185"/>
                </a:lnTo>
                <a:lnTo>
                  <a:pt x="347" y="187"/>
                </a:lnTo>
                <a:lnTo>
                  <a:pt x="347" y="189"/>
                </a:lnTo>
                <a:lnTo>
                  <a:pt x="347" y="189"/>
                </a:lnTo>
                <a:lnTo>
                  <a:pt x="349" y="190"/>
                </a:lnTo>
                <a:lnTo>
                  <a:pt x="349" y="190"/>
                </a:lnTo>
                <a:lnTo>
                  <a:pt x="349" y="192"/>
                </a:lnTo>
                <a:lnTo>
                  <a:pt x="349" y="192"/>
                </a:lnTo>
                <a:lnTo>
                  <a:pt x="349" y="194"/>
                </a:lnTo>
                <a:lnTo>
                  <a:pt x="350" y="194"/>
                </a:lnTo>
                <a:lnTo>
                  <a:pt x="350" y="194"/>
                </a:lnTo>
                <a:lnTo>
                  <a:pt x="352" y="196"/>
                </a:lnTo>
                <a:lnTo>
                  <a:pt x="352" y="200"/>
                </a:lnTo>
                <a:lnTo>
                  <a:pt x="354" y="205"/>
                </a:lnTo>
                <a:lnTo>
                  <a:pt x="356" y="211"/>
                </a:lnTo>
                <a:lnTo>
                  <a:pt x="356" y="215"/>
                </a:lnTo>
                <a:lnTo>
                  <a:pt x="358" y="216"/>
                </a:lnTo>
                <a:lnTo>
                  <a:pt x="358" y="216"/>
                </a:lnTo>
                <a:lnTo>
                  <a:pt x="358" y="220"/>
                </a:lnTo>
                <a:lnTo>
                  <a:pt x="358" y="222"/>
                </a:lnTo>
                <a:lnTo>
                  <a:pt x="358" y="226"/>
                </a:lnTo>
                <a:lnTo>
                  <a:pt x="356" y="226"/>
                </a:lnTo>
                <a:lnTo>
                  <a:pt x="356" y="227"/>
                </a:lnTo>
                <a:lnTo>
                  <a:pt x="356" y="227"/>
                </a:lnTo>
                <a:lnTo>
                  <a:pt x="356" y="229"/>
                </a:lnTo>
                <a:lnTo>
                  <a:pt x="356" y="229"/>
                </a:lnTo>
                <a:lnTo>
                  <a:pt x="356" y="229"/>
                </a:lnTo>
                <a:lnTo>
                  <a:pt x="356" y="229"/>
                </a:lnTo>
                <a:lnTo>
                  <a:pt x="354" y="231"/>
                </a:lnTo>
                <a:lnTo>
                  <a:pt x="354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5"/>
                </a:lnTo>
                <a:lnTo>
                  <a:pt x="358" y="237"/>
                </a:lnTo>
                <a:lnTo>
                  <a:pt x="360" y="237"/>
                </a:lnTo>
                <a:lnTo>
                  <a:pt x="362" y="235"/>
                </a:lnTo>
                <a:lnTo>
                  <a:pt x="365" y="233"/>
                </a:lnTo>
                <a:lnTo>
                  <a:pt x="367" y="233"/>
                </a:lnTo>
                <a:lnTo>
                  <a:pt x="367" y="233"/>
                </a:lnTo>
                <a:lnTo>
                  <a:pt x="367" y="233"/>
                </a:lnTo>
                <a:lnTo>
                  <a:pt x="373" y="231"/>
                </a:lnTo>
                <a:lnTo>
                  <a:pt x="374" y="231"/>
                </a:lnTo>
                <a:lnTo>
                  <a:pt x="376" y="229"/>
                </a:lnTo>
                <a:lnTo>
                  <a:pt x="376" y="229"/>
                </a:lnTo>
                <a:lnTo>
                  <a:pt x="376" y="229"/>
                </a:lnTo>
                <a:lnTo>
                  <a:pt x="378" y="229"/>
                </a:lnTo>
                <a:lnTo>
                  <a:pt x="378" y="229"/>
                </a:lnTo>
                <a:lnTo>
                  <a:pt x="378" y="229"/>
                </a:lnTo>
                <a:lnTo>
                  <a:pt x="378" y="231"/>
                </a:lnTo>
                <a:lnTo>
                  <a:pt x="376" y="231"/>
                </a:lnTo>
                <a:lnTo>
                  <a:pt x="376" y="231"/>
                </a:lnTo>
                <a:lnTo>
                  <a:pt x="374" y="231"/>
                </a:lnTo>
                <a:lnTo>
                  <a:pt x="374" y="231"/>
                </a:lnTo>
                <a:lnTo>
                  <a:pt x="373" y="231"/>
                </a:lnTo>
                <a:lnTo>
                  <a:pt x="373" y="231"/>
                </a:lnTo>
                <a:lnTo>
                  <a:pt x="371" y="233"/>
                </a:lnTo>
                <a:lnTo>
                  <a:pt x="371" y="233"/>
                </a:lnTo>
                <a:lnTo>
                  <a:pt x="367" y="235"/>
                </a:lnTo>
                <a:lnTo>
                  <a:pt x="363" y="237"/>
                </a:lnTo>
                <a:lnTo>
                  <a:pt x="362" y="237"/>
                </a:lnTo>
                <a:lnTo>
                  <a:pt x="362" y="239"/>
                </a:lnTo>
                <a:lnTo>
                  <a:pt x="362" y="239"/>
                </a:lnTo>
                <a:lnTo>
                  <a:pt x="362" y="240"/>
                </a:lnTo>
                <a:lnTo>
                  <a:pt x="362" y="242"/>
                </a:lnTo>
                <a:lnTo>
                  <a:pt x="363" y="244"/>
                </a:lnTo>
                <a:lnTo>
                  <a:pt x="365" y="246"/>
                </a:lnTo>
                <a:lnTo>
                  <a:pt x="369" y="250"/>
                </a:lnTo>
                <a:lnTo>
                  <a:pt x="369" y="252"/>
                </a:lnTo>
                <a:lnTo>
                  <a:pt x="371" y="253"/>
                </a:lnTo>
                <a:lnTo>
                  <a:pt x="371" y="253"/>
                </a:lnTo>
                <a:lnTo>
                  <a:pt x="373" y="255"/>
                </a:lnTo>
                <a:lnTo>
                  <a:pt x="376" y="257"/>
                </a:lnTo>
                <a:lnTo>
                  <a:pt x="380" y="259"/>
                </a:lnTo>
                <a:lnTo>
                  <a:pt x="382" y="259"/>
                </a:lnTo>
                <a:lnTo>
                  <a:pt x="384" y="261"/>
                </a:lnTo>
                <a:lnTo>
                  <a:pt x="384" y="261"/>
                </a:lnTo>
                <a:lnTo>
                  <a:pt x="386" y="261"/>
                </a:lnTo>
                <a:lnTo>
                  <a:pt x="387" y="263"/>
                </a:lnTo>
                <a:lnTo>
                  <a:pt x="391" y="264"/>
                </a:lnTo>
                <a:lnTo>
                  <a:pt x="395" y="266"/>
                </a:lnTo>
                <a:lnTo>
                  <a:pt x="399" y="268"/>
                </a:lnTo>
                <a:lnTo>
                  <a:pt x="399" y="268"/>
                </a:lnTo>
                <a:lnTo>
                  <a:pt x="402" y="270"/>
                </a:lnTo>
                <a:lnTo>
                  <a:pt x="406" y="274"/>
                </a:lnTo>
                <a:lnTo>
                  <a:pt x="406" y="274"/>
                </a:lnTo>
                <a:lnTo>
                  <a:pt x="408" y="276"/>
                </a:lnTo>
                <a:lnTo>
                  <a:pt x="410" y="276"/>
                </a:lnTo>
                <a:lnTo>
                  <a:pt x="413" y="279"/>
                </a:lnTo>
                <a:lnTo>
                  <a:pt x="415" y="281"/>
                </a:lnTo>
                <a:lnTo>
                  <a:pt x="417" y="283"/>
                </a:lnTo>
                <a:lnTo>
                  <a:pt x="419" y="283"/>
                </a:lnTo>
                <a:lnTo>
                  <a:pt x="423" y="283"/>
                </a:lnTo>
                <a:lnTo>
                  <a:pt x="423" y="283"/>
                </a:lnTo>
                <a:lnTo>
                  <a:pt x="423" y="287"/>
                </a:lnTo>
                <a:lnTo>
                  <a:pt x="424" y="289"/>
                </a:lnTo>
                <a:lnTo>
                  <a:pt x="424" y="289"/>
                </a:lnTo>
                <a:lnTo>
                  <a:pt x="426" y="289"/>
                </a:lnTo>
                <a:lnTo>
                  <a:pt x="428" y="289"/>
                </a:lnTo>
                <a:lnTo>
                  <a:pt x="430" y="289"/>
                </a:lnTo>
                <a:lnTo>
                  <a:pt x="430" y="289"/>
                </a:lnTo>
                <a:lnTo>
                  <a:pt x="430" y="289"/>
                </a:lnTo>
                <a:lnTo>
                  <a:pt x="432" y="289"/>
                </a:lnTo>
                <a:lnTo>
                  <a:pt x="432" y="287"/>
                </a:lnTo>
                <a:lnTo>
                  <a:pt x="434" y="287"/>
                </a:lnTo>
                <a:lnTo>
                  <a:pt x="434" y="289"/>
                </a:lnTo>
                <a:lnTo>
                  <a:pt x="434" y="289"/>
                </a:lnTo>
                <a:lnTo>
                  <a:pt x="432" y="289"/>
                </a:lnTo>
                <a:lnTo>
                  <a:pt x="428" y="290"/>
                </a:lnTo>
                <a:lnTo>
                  <a:pt x="428" y="290"/>
                </a:lnTo>
                <a:lnTo>
                  <a:pt x="426" y="292"/>
                </a:lnTo>
                <a:lnTo>
                  <a:pt x="426" y="292"/>
                </a:lnTo>
                <a:lnTo>
                  <a:pt x="426" y="294"/>
                </a:lnTo>
                <a:lnTo>
                  <a:pt x="426" y="294"/>
                </a:lnTo>
                <a:lnTo>
                  <a:pt x="432" y="305"/>
                </a:lnTo>
                <a:lnTo>
                  <a:pt x="439" y="314"/>
                </a:lnTo>
                <a:lnTo>
                  <a:pt x="439" y="314"/>
                </a:lnTo>
                <a:lnTo>
                  <a:pt x="439" y="318"/>
                </a:lnTo>
                <a:lnTo>
                  <a:pt x="437" y="318"/>
                </a:lnTo>
                <a:lnTo>
                  <a:pt x="437" y="318"/>
                </a:lnTo>
                <a:lnTo>
                  <a:pt x="436" y="318"/>
                </a:lnTo>
                <a:lnTo>
                  <a:pt x="436" y="318"/>
                </a:lnTo>
                <a:lnTo>
                  <a:pt x="436" y="318"/>
                </a:lnTo>
                <a:lnTo>
                  <a:pt x="436" y="318"/>
                </a:lnTo>
                <a:lnTo>
                  <a:pt x="434" y="316"/>
                </a:lnTo>
                <a:lnTo>
                  <a:pt x="432" y="316"/>
                </a:lnTo>
                <a:lnTo>
                  <a:pt x="432" y="316"/>
                </a:lnTo>
                <a:lnTo>
                  <a:pt x="424" y="316"/>
                </a:lnTo>
                <a:lnTo>
                  <a:pt x="415" y="316"/>
                </a:lnTo>
                <a:lnTo>
                  <a:pt x="415" y="316"/>
                </a:lnTo>
                <a:lnTo>
                  <a:pt x="419" y="316"/>
                </a:lnTo>
                <a:lnTo>
                  <a:pt x="423" y="316"/>
                </a:lnTo>
                <a:lnTo>
                  <a:pt x="426" y="316"/>
                </a:lnTo>
                <a:lnTo>
                  <a:pt x="430" y="314"/>
                </a:lnTo>
                <a:lnTo>
                  <a:pt x="432" y="314"/>
                </a:lnTo>
                <a:lnTo>
                  <a:pt x="430" y="313"/>
                </a:lnTo>
                <a:lnTo>
                  <a:pt x="430" y="313"/>
                </a:lnTo>
                <a:lnTo>
                  <a:pt x="432" y="313"/>
                </a:lnTo>
                <a:lnTo>
                  <a:pt x="432" y="311"/>
                </a:lnTo>
                <a:lnTo>
                  <a:pt x="432" y="309"/>
                </a:lnTo>
                <a:lnTo>
                  <a:pt x="432" y="307"/>
                </a:lnTo>
                <a:lnTo>
                  <a:pt x="430" y="301"/>
                </a:lnTo>
                <a:lnTo>
                  <a:pt x="430" y="301"/>
                </a:lnTo>
                <a:lnTo>
                  <a:pt x="428" y="300"/>
                </a:lnTo>
                <a:lnTo>
                  <a:pt x="428" y="300"/>
                </a:lnTo>
                <a:lnTo>
                  <a:pt x="426" y="300"/>
                </a:lnTo>
                <a:lnTo>
                  <a:pt x="423" y="298"/>
                </a:lnTo>
                <a:lnTo>
                  <a:pt x="423" y="298"/>
                </a:lnTo>
                <a:lnTo>
                  <a:pt x="423" y="296"/>
                </a:lnTo>
                <a:lnTo>
                  <a:pt x="423" y="296"/>
                </a:lnTo>
                <a:lnTo>
                  <a:pt x="419" y="296"/>
                </a:lnTo>
                <a:lnTo>
                  <a:pt x="415" y="298"/>
                </a:lnTo>
                <a:lnTo>
                  <a:pt x="413" y="298"/>
                </a:lnTo>
                <a:lnTo>
                  <a:pt x="410" y="300"/>
                </a:lnTo>
                <a:lnTo>
                  <a:pt x="408" y="301"/>
                </a:lnTo>
                <a:lnTo>
                  <a:pt x="406" y="303"/>
                </a:lnTo>
                <a:lnTo>
                  <a:pt x="402" y="307"/>
                </a:lnTo>
                <a:lnTo>
                  <a:pt x="402" y="307"/>
                </a:lnTo>
                <a:lnTo>
                  <a:pt x="400" y="309"/>
                </a:lnTo>
                <a:lnTo>
                  <a:pt x="399" y="311"/>
                </a:lnTo>
                <a:lnTo>
                  <a:pt x="397" y="313"/>
                </a:lnTo>
                <a:lnTo>
                  <a:pt x="397" y="314"/>
                </a:lnTo>
                <a:lnTo>
                  <a:pt x="397" y="314"/>
                </a:lnTo>
                <a:lnTo>
                  <a:pt x="395" y="318"/>
                </a:lnTo>
                <a:lnTo>
                  <a:pt x="393" y="320"/>
                </a:lnTo>
                <a:lnTo>
                  <a:pt x="393" y="320"/>
                </a:lnTo>
                <a:lnTo>
                  <a:pt x="391" y="322"/>
                </a:lnTo>
                <a:lnTo>
                  <a:pt x="389" y="324"/>
                </a:lnTo>
                <a:lnTo>
                  <a:pt x="387" y="327"/>
                </a:lnTo>
                <a:lnTo>
                  <a:pt x="387" y="333"/>
                </a:lnTo>
                <a:lnTo>
                  <a:pt x="386" y="337"/>
                </a:lnTo>
                <a:lnTo>
                  <a:pt x="386" y="337"/>
                </a:lnTo>
                <a:lnTo>
                  <a:pt x="384" y="342"/>
                </a:lnTo>
                <a:lnTo>
                  <a:pt x="382" y="346"/>
                </a:lnTo>
                <a:lnTo>
                  <a:pt x="380" y="351"/>
                </a:lnTo>
                <a:lnTo>
                  <a:pt x="378" y="355"/>
                </a:lnTo>
                <a:lnTo>
                  <a:pt x="378" y="355"/>
                </a:lnTo>
                <a:lnTo>
                  <a:pt x="378" y="355"/>
                </a:lnTo>
                <a:lnTo>
                  <a:pt x="376" y="355"/>
                </a:lnTo>
                <a:lnTo>
                  <a:pt x="376" y="357"/>
                </a:lnTo>
                <a:lnTo>
                  <a:pt x="376" y="357"/>
                </a:lnTo>
                <a:lnTo>
                  <a:pt x="376" y="359"/>
                </a:lnTo>
                <a:lnTo>
                  <a:pt x="376" y="359"/>
                </a:lnTo>
                <a:lnTo>
                  <a:pt x="376" y="359"/>
                </a:lnTo>
                <a:lnTo>
                  <a:pt x="378" y="359"/>
                </a:lnTo>
                <a:lnTo>
                  <a:pt x="378" y="359"/>
                </a:lnTo>
                <a:lnTo>
                  <a:pt x="380" y="359"/>
                </a:lnTo>
                <a:lnTo>
                  <a:pt x="380" y="359"/>
                </a:lnTo>
                <a:lnTo>
                  <a:pt x="378" y="359"/>
                </a:lnTo>
                <a:lnTo>
                  <a:pt x="376" y="359"/>
                </a:lnTo>
                <a:lnTo>
                  <a:pt x="376" y="359"/>
                </a:lnTo>
                <a:lnTo>
                  <a:pt x="374" y="359"/>
                </a:lnTo>
                <a:lnTo>
                  <a:pt x="374" y="361"/>
                </a:lnTo>
                <a:lnTo>
                  <a:pt x="371" y="363"/>
                </a:lnTo>
                <a:lnTo>
                  <a:pt x="369" y="364"/>
                </a:lnTo>
                <a:lnTo>
                  <a:pt x="369" y="366"/>
                </a:lnTo>
                <a:lnTo>
                  <a:pt x="367" y="366"/>
                </a:lnTo>
                <a:lnTo>
                  <a:pt x="367" y="366"/>
                </a:lnTo>
                <a:lnTo>
                  <a:pt x="363" y="368"/>
                </a:lnTo>
                <a:lnTo>
                  <a:pt x="360" y="368"/>
                </a:lnTo>
                <a:lnTo>
                  <a:pt x="352" y="372"/>
                </a:lnTo>
                <a:lnTo>
                  <a:pt x="349" y="372"/>
                </a:lnTo>
                <a:lnTo>
                  <a:pt x="345" y="372"/>
                </a:lnTo>
                <a:lnTo>
                  <a:pt x="341" y="372"/>
                </a:lnTo>
                <a:lnTo>
                  <a:pt x="337" y="372"/>
                </a:lnTo>
                <a:lnTo>
                  <a:pt x="337" y="372"/>
                </a:lnTo>
                <a:lnTo>
                  <a:pt x="337" y="370"/>
                </a:lnTo>
                <a:lnTo>
                  <a:pt x="336" y="368"/>
                </a:lnTo>
                <a:lnTo>
                  <a:pt x="332" y="364"/>
                </a:lnTo>
                <a:lnTo>
                  <a:pt x="332" y="363"/>
                </a:lnTo>
                <a:lnTo>
                  <a:pt x="330" y="361"/>
                </a:lnTo>
                <a:lnTo>
                  <a:pt x="328" y="361"/>
                </a:lnTo>
                <a:lnTo>
                  <a:pt x="324" y="363"/>
                </a:lnTo>
                <a:lnTo>
                  <a:pt x="324" y="363"/>
                </a:lnTo>
                <a:lnTo>
                  <a:pt x="323" y="363"/>
                </a:lnTo>
                <a:lnTo>
                  <a:pt x="321" y="364"/>
                </a:lnTo>
                <a:lnTo>
                  <a:pt x="321" y="366"/>
                </a:lnTo>
                <a:lnTo>
                  <a:pt x="321" y="368"/>
                </a:lnTo>
                <a:lnTo>
                  <a:pt x="319" y="372"/>
                </a:lnTo>
                <a:lnTo>
                  <a:pt x="319" y="374"/>
                </a:lnTo>
                <a:lnTo>
                  <a:pt x="317" y="375"/>
                </a:lnTo>
                <a:lnTo>
                  <a:pt x="317" y="375"/>
                </a:lnTo>
                <a:lnTo>
                  <a:pt x="317" y="377"/>
                </a:lnTo>
                <a:lnTo>
                  <a:pt x="319" y="377"/>
                </a:lnTo>
                <a:lnTo>
                  <a:pt x="319" y="377"/>
                </a:lnTo>
                <a:lnTo>
                  <a:pt x="317" y="379"/>
                </a:lnTo>
                <a:lnTo>
                  <a:pt x="313" y="383"/>
                </a:lnTo>
                <a:lnTo>
                  <a:pt x="313" y="385"/>
                </a:lnTo>
                <a:lnTo>
                  <a:pt x="311" y="387"/>
                </a:lnTo>
                <a:lnTo>
                  <a:pt x="311" y="388"/>
                </a:lnTo>
                <a:lnTo>
                  <a:pt x="313" y="390"/>
                </a:lnTo>
                <a:lnTo>
                  <a:pt x="313" y="390"/>
                </a:lnTo>
                <a:lnTo>
                  <a:pt x="313" y="390"/>
                </a:lnTo>
                <a:lnTo>
                  <a:pt x="313" y="392"/>
                </a:lnTo>
                <a:lnTo>
                  <a:pt x="311" y="394"/>
                </a:lnTo>
                <a:lnTo>
                  <a:pt x="313" y="396"/>
                </a:lnTo>
                <a:lnTo>
                  <a:pt x="313" y="400"/>
                </a:lnTo>
                <a:lnTo>
                  <a:pt x="313" y="401"/>
                </a:lnTo>
                <a:lnTo>
                  <a:pt x="311" y="403"/>
                </a:lnTo>
                <a:lnTo>
                  <a:pt x="311" y="403"/>
                </a:lnTo>
                <a:lnTo>
                  <a:pt x="311" y="405"/>
                </a:lnTo>
                <a:lnTo>
                  <a:pt x="311" y="409"/>
                </a:lnTo>
                <a:lnTo>
                  <a:pt x="311" y="411"/>
                </a:lnTo>
                <a:lnTo>
                  <a:pt x="311" y="412"/>
                </a:lnTo>
                <a:lnTo>
                  <a:pt x="313" y="414"/>
                </a:lnTo>
                <a:lnTo>
                  <a:pt x="313" y="414"/>
                </a:lnTo>
                <a:lnTo>
                  <a:pt x="311" y="418"/>
                </a:lnTo>
                <a:lnTo>
                  <a:pt x="310" y="424"/>
                </a:lnTo>
                <a:lnTo>
                  <a:pt x="308" y="427"/>
                </a:lnTo>
                <a:lnTo>
                  <a:pt x="308" y="429"/>
                </a:lnTo>
                <a:lnTo>
                  <a:pt x="308" y="431"/>
                </a:lnTo>
                <a:lnTo>
                  <a:pt x="308" y="431"/>
                </a:lnTo>
                <a:lnTo>
                  <a:pt x="308" y="431"/>
                </a:lnTo>
                <a:lnTo>
                  <a:pt x="310" y="429"/>
                </a:lnTo>
                <a:lnTo>
                  <a:pt x="310" y="427"/>
                </a:lnTo>
                <a:lnTo>
                  <a:pt x="311" y="425"/>
                </a:lnTo>
                <a:lnTo>
                  <a:pt x="311" y="425"/>
                </a:lnTo>
                <a:lnTo>
                  <a:pt x="313" y="424"/>
                </a:lnTo>
                <a:lnTo>
                  <a:pt x="315" y="425"/>
                </a:lnTo>
                <a:lnTo>
                  <a:pt x="315" y="425"/>
                </a:lnTo>
                <a:lnTo>
                  <a:pt x="317" y="425"/>
                </a:lnTo>
                <a:lnTo>
                  <a:pt x="319" y="427"/>
                </a:lnTo>
                <a:lnTo>
                  <a:pt x="321" y="429"/>
                </a:lnTo>
                <a:lnTo>
                  <a:pt x="321" y="431"/>
                </a:lnTo>
                <a:lnTo>
                  <a:pt x="321" y="431"/>
                </a:lnTo>
                <a:lnTo>
                  <a:pt x="321" y="433"/>
                </a:lnTo>
                <a:lnTo>
                  <a:pt x="319" y="433"/>
                </a:lnTo>
                <a:lnTo>
                  <a:pt x="319" y="437"/>
                </a:lnTo>
                <a:lnTo>
                  <a:pt x="317" y="437"/>
                </a:lnTo>
                <a:lnTo>
                  <a:pt x="317" y="438"/>
                </a:lnTo>
                <a:lnTo>
                  <a:pt x="315" y="438"/>
                </a:lnTo>
                <a:lnTo>
                  <a:pt x="313" y="437"/>
                </a:lnTo>
                <a:lnTo>
                  <a:pt x="313" y="437"/>
                </a:lnTo>
                <a:lnTo>
                  <a:pt x="310" y="435"/>
                </a:lnTo>
                <a:lnTo>
                  <a:pt x="308" y="435"/>
                </a:lnTo>
                <a:lnTo>
                  <a:pt x="306" y="433"/>
                </a:lnTo>
                <a:lnTo>
                  <a:pt x="306" y="433"/>
                </a:lnTo>
                <a:lnTo>
                  <a:pt x="304" y="435"/>
                </a:lnTo>
                <a:lnTo>
                  <a:pt x="302" y="437"/>
                </a:lnTo>
                <a:lnTo>
                  <a:pt x="302" y="438"/>
                </a:lnTo>
                <a:lnTo>
                  <a:pt x="302" y="440"/>
                </a:lnTo>
                <a:lnTo>
                  <a:pt x="302" y="444"/>
                </a:lnTo>
                <a:lnTo>
                  <a:pt x="302" y="448"/>
                </a:lnTo>
                <a:lnTo>
                  <a:pt x="300" y="449"/>
                </a:lnTo>
                <a:lnTo>
                  <a:pt x="300" y="449"/>
                </a:lnTo>
                <a:lnTo>
                  <a:pt x="302" y="451"/>
                </a:lnTo>
                <a:lnTo>
                  <a:pt x="304" y="455"/>
                </a:lnTo>
                <a:lnTo>
                  <a:pt x="306" y="457"/>
                </a:lnTo>
                <a:lnTo>
                  <a:pt x="308" y="461"/>
                </a:lnTo>
                <a:lnTo>
                  <a:pt x="308" y="461"/>
                </a:lnTo>
                <a:lnTo>
                  <a:pt x="308" y="461"/>
                </a:lnTo>
                <a:lnTo>
                  <a:pt x="310" y="462"/>
                </a:lnTo>
                <a:lnTo>
                  <a:pt x="310" y="462"/>
                </a:lnTo>
                <a:lnTo>
                  <a:pt x="310" y="462"/>
                </a:lnTo>
                <a:lnTo>
                  <a:pt x="310" y="462"/>
                </a:lnTo>
                <a:lnTo>
                  <a:pt x="311" y="462"/>
                </a:lnTo>
                <a:lnTo>
                  <a:pt x="311" y="464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1" y="468"/>
                </a:lnTo>
                <a:lnTo>
                  <a:pt x="311" y="468"/>
                </a:lnTo>
                <a:lnTo>
                  <a:pt x="311" y="470"/>
                </a:lnTo>
                <a:lnTo>
                  <a:pt x="313" y="470"/>
                </a:lnTo>
                <a:lnTo>
                  <a:pt x="315" y="472"/>
                </a:lnTo>
                <a:lnTo>
                  <a:pt x="315" y="472"/>
                </a:lnTo>
                <a:lnTo>
                  <a:pt x="315" y="470"/>
                </a:lnTo>
                <a:lnTo>
                  <a:pt x="319" y="474"/>
                </a:lnTo>
                <a:lnTo>
                  <a:pt x="319" y="474"/>
                </a:lnTo>
                <a:lnTo>
                  <a:pt x="315" y="474"/>
                </a:lnTo>
                <a:lnTo>
                  <a:pt x="311" y="470"/>
                </a:lnTo>
                <a:lnTo>
                  <a:pt x="308" y="466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4" y="462"/>
                </a:lnTo>
                <a:lnTo>
                  <a:pt x="304" y="461"/>
                </a:lnTo>
                <a:lnTo>
                  <a:pt x="302" y="459"/>
                </a:lnTo>
                <a:lnTo>
                  <a:pt x="302" y="459"/>
                </a:lnTo>
                <a:lnTo>
                  <a:pt x="300" y="457"/>
                </a:lnTo>
                <a:lnTo>
                  <a:pt x="299" y="455"/>
                </a:lnTo>
                <a:lnTo>
                  <a:pt x="299" y="455"/>
                </a:lnTo>
                <a:lnTo>
                  <a:pt x="299" y="457"/>
                </a:lnTo>
                <a:lnTo>
                  <a:pt x="299" y="457"/>
                </a:lnTo>
                <a:lnTo>
                  <a:pt x="300" y="461"/>
                </a:lnTo>
                <a:lnTo>
                  <a:pt x="302" y="462"/>
                </a:lnTo>
                <a:lnTo>
                  <a:pt x="302" y="464"/>
                </a:lnTo>
                <a:lnTo>
                  <a:pt x="302" y="464"/>
                </a:lnTo>
                <a:lnTo>
                  <a:pt x="302" y="464"/>
                </a:lnTo>
                <a:lnTo>
                  <a:pt x="306" y="468"/>
                </a:lnTo>
                <a:lnTo>
                  <a:pt x="308" y="474"/>
                </a:lnTo>
                <a:lnTo>
                  <a:pt x="311" y="477"/>
                </a:lnTo>
                <a:lnTo>
                  <a:pt x="315" y="481"/>
                </a:lnTo>
                <a:lnTo>
                  <a:pt x="315" y="481"/>
                </a:lnTo>
                <a:lnTo>
                  <a:pt x="313" y="481"/>
                </a:lnTo>
                <a:lnTo>
                  <a:pt x="313" y="481"/>
                </a:lnTo>
                <a:lnTo>
                  <a:pt x="311" y="479"/>
                </a:lnTo>
                <a:lnTo>
                  <a:pt x="310" y="474"/>
                </a:lnTo>
                <a:lnTo>
                  <a:pt x="310" y="474"/>
                </a:lnTo>
                <a:lnTo>
                  <a:pt x="308" y="472"/>
                </a:lnTo>
                <a:lnTo>
                  <a:pt x="306" y="470"/>
                </a:lnTo>
                <a:lnTo>
                  <a:pt x="302" y="462"/>
                </a:lnTo>
                <a:lnTo>
                  <a:pt x="299" y="461"/>
                </a:lnTo>
                <a:lnTo>
                  <a:pt x="297" y="459"/>
                </a:lnTo>
                <a:lnTo>
                  <a:pt x="295" y="457"/>
                </a:lnTo>
                <a:lnTo>
                  <a:pt x="291" y="457"/>
                </a:lnTo>
                <a:lnTo>
                  <a:pt x="291" y="457"/>
                </a:lnTo>
                <a:lnTo>
                  <a:pt x="291" y="457"/>
                </a:lnTo>
                <a:lnTo>
                  <a:pt x="287" y="459"/>
                </a:lnTo>
                <a:lnTo>
                  <a:pt x="286" y="461"/>
                </a:lnTo>
                <a:lnTo>
                  <a:pt x="284" y="462"/>
                </a:lnTo>
                <a:lnTo>
                  <a:pt x="284" y="462"/>
                </a:lnTo>
                <a:lnTo>
                  <a:pt x="286" y="468"/>
                </a:lnTo>
                <a:lnTo>
                  <a:pt x="286" y="468"/>
                </a:lnTo>
                <a:lnTo>
                  <a:pt x="287" y="468"/>
                </a:lnTo>
                <a:lnTo>
                  <a:pt x="287" y="468"/>
                </a:lnTo>
                <a:lnTo>
                  <a:pt x="289" y="468"/>
                </a:lnTo>
                <a:lnTo>
                  <a:pt x="289" y="470"/>
                </a:lnTo>
                <a:lnTo>
                  <a:pt x="289" y="470"/>
                </a:lnTo>
                <a:lnTo>
                  <a:pt x="291" y="472"/>
                </a:lnTo>
                <a:lnTo>
                  <a:pt x="293" y="474"/>
                </a:lnTo>
                <a:lnTo>
                  <a:pt x="293" y="474"/>
                </a:lnTo>
                <a:lnTo>
                  <a:pt x="293" y="474"/>
                </a:lnTo>
                <a:lnTo>
                  <a:pt x="295" y="475"/>
                </a:lnTo>
                <a:lnTo>
                  <a:pt x="297" y="479"/>
                </a:lnTo>
                <a:lnTo>
                  <a:pt x="299" y="483"/>
                </a:lnTo>
                <a:lnTo>
                  <a:pt x="300" y="486"/>
                </a:lnTo>
                <a:lnTo>
                  <a:pt x="302" y="488"/>
                </a:lnTo>
                <a:lnTo>
                  <a:pt x="304" y="488"/>
                </a:lnTo>
                <a:lnTo>
                  <a:pt x="304" y="488"/>
                </a:lnTo>
                <a:lnTo>
                  <a:pt x="300" y="486"/>
                </a:lnTo>
                <a:lnTo>
                  <a:pt x="299" y="486"/>
                </a:lnTo>
                <a:lnTo>
                  <a:pt x="297" y="483"/>
                </a:lnTo>
                <a:lnTo>
                  <a:pt x="295" y="485"/>
                </a:lnTo>
                <a:lnTo>
                  <a:pt x="295" y="485"/>
                </a:lnTo>
                <a:lnTo>
                  <a:pt x="293" y="479"/>
                </a:lnTo>
                <a:lnTo>
                  <a:pt x="289" y="474"/>
                </a:lnTo>
                <a:lnTo>
                  <a:pt x="286" y="470"/>
                </a:lnTo>
                <a:lnTo>
                  <a:pt x="282" y="464"/>
                </a:lnTo>
                <a:lnTo>
                  <a:pt x="282" y="464"/>
                </a:lnTo>
                <a:lnTo>
                  <a:pt x="278" y="464"/>
                </a:lnTo>
                <a:lnTo>
                  <a:pt x="276" y="466"/>
                </a:lnTo>
                <a:lnTo>
                  <a:pt x="271" y="468"/>
                </a:lnTo>
                <a:lnTo>
                  <a:pt x="267" y="470"/>
                </a:lnTo>
                <a:lnTo>
                  <a:pt x="263" y="470"/>
                </a:lnTo>
                <a:lnTo>
                  <a:pt x="261" y="470"/>
                </a:lnTo>
                <a:lnTo>
                  <a:pt x="261" y="470"/>
                </a:lnTo>
                <a:lnTo>
                  <a:pt x="260" y="472"/>
                </a:lnTo>
                <a:lnTo>
                  <a:pt x="258" y="474"/>
                </a:lnTo>
                <a:lnTo>
                  <a:pt x="256" y="474"/>
                </a:lnTo>
                <a:lnTo>
                  <a:pt x="256" y="475"/>
                </a:lnTo>
                <a:lnTo>
                  <a:pt x="256" y="475"/>
                </a:lnTo>
                <a:lnTo>
                  <a:pt x="256" y="477"/>
                </a:lnTo>
                <a:lnTo>
                  <a:pt x="256" y="477"/>
                </a:lnTo>
                <a:lnTo>
                  <a:pt x="256" y="477"/>
                </a:lnTo>
                <a:lnTo>
                  <a:pt x="252" y="474"/>
                </a:lnTo>
                <a:lnTo>
                  <a:pt x="252" y="474"/>
                </a:lnTo>
                <a:lnTo>
                  <a:pt x="250" y="475"/>
                </a:lnTo>
                <a:lnTo>
                  <a:pt x="249" y="475"/>
                </a:lnTo>
                <a:lnTo>
                  <a:pt x="243" y="475"/>
                </a:lnTo>
                <a:lnTo>
                  <a:pt x="239" y="475"/>
                </a:lnTo>
                <a:lnTo>
                  <a:pt x="237" y="475"/>
                </a:lnTo>
                <a:lnTo>
                  <a:pt x="237" y="477"/>
                </a:lnTo>
                <a:lnTo>
                  <a:pt x="237" y="477"/>
                </a:lnTo>
                <a:lnTo>
                  <a:pt x="236" y="481"/>
                </a:lnTo>
                <a:lnTo>
                  <a:pt x="236" y="481"/>
                </a:lnTo>
                <a:lnTo>
                  <a:pt x="236" y="479"/>
                </a:lnTo>
                <a:lnTo>
                  <a:pt x="236" y="479"/>
                </a:lnTo>
                <a:lnTo>
                  <a:pt x="234" y="479"/>
                </a:lnTo>
                <a:lnTo>
                  <a:pt x="232" y="479"/>
                </a:lnTo>
                <a:lnTo>
                  <a:pt x="228" y="479"/>
                </a:lnTo>
                <a:lnTo>
                  <a:pt x="226" y="477"/>
                </a:lnTo>
                <a:lnTo>
                  <a:pt x="224" y="475"/>
                </a:lnTo>
                <a:lnTo>
                  <a:pt x="224" y="475"/>
                </a:lnTo>
                <a:lnTo>
                  <a:pt x="223" y="477"/>
                </a:lnTo>
                <a:lnTo>
                  <a:pt x="221" y="477"/>
                </a:lnTo>
                <a:lnTo>
                  <a:pt x="219" y="475"/>
                </a:lnTo>
                <a:lnTo>
                  <a:pt x="215" y="475"/>
                </a:lnTo>
                <a:lnTo>
                  <a:pt x="211" y="474"/>
                </a:lnTo>
                <a:lnTo>
                  <a:pt x="206" y="470"/>
                </a:lnTo>
                <a:lnTo>
                  <a:pt x="206" y="470"/>
                </a:lnTo>
                <a:lnTo>
                  <a:pt x="206" y="466"/>
                </a:lnTo>
                <a:lnTo>
                  <a:pt x="204" y="464"/>
                </a:lnTo>
                <a:lnTo>
                  <a:pt x="204" y="462"/>
                </a:lnTo>
                <a:lnTo>
                  <a:pt x="204" y="462"/>
                </a:lnTo>
                <a:lnTo>
                  <a:pt x="200" y="457"/>
                </a:lnTo>
                <a:lnTo>
                  <a:pt x="197" y="453"/>
                </a:lnTo>
                <a:lnTo>
                  <a:pt x="193" y="451"/>
                </a:lnTo>
                <a:lnTo>
                  <a:pt x="191" y="449"/>
                </a:lnTo>
                <a:lnTo>
                  <a:pt x="189" y="449"/>
                </a:lnTo>
                <a:lnTo>
                  <a:pt x="186" y="449"/>
                </a:lnTo>
                <a:lnTo>
                  <a:pt x="186" y="449"/>
                </a:lnTo>
                <a:lnTo>
                  <a:pt x="184" y="449"/>
                </a:lnTo>
                <a:lnTo>
                  <a:pt x="184" y="451"/>
                </a:lnTo>
                <a:lnTo>
                  <a:pt x="180" y="453"/>
                </a:lnTo>
                <a:lnTo>
                  <a:pt x="180" y="453"/>
                </a:lnTo>
                <a:lnTo>
                  <a:pt x="178" y="453"/>
                </a:lnTo>
                <a:lnTo>
                  <a:pt x="176" y="455"/>
                </a:lnTo>
                <a:lnTo>
                  <a:pt x="178" y="457"/>
                </a:lnTo>
                <a:lnTo>
                  <a:pt x="178" y="457"/>
                </a:lnTo>
                <a:lnTo>
                  <a:pt x="176" y="461"/>
                </a:lnTo>
                <a:lnTo>
                  <a:pt x="174" y="466"/>
                </a:lnTo>
                <a:lnTo>
                  <a:pt x="174" y="470"/>
                </a:lnTo>
                <a:lnTo>
                  <a:pt x="174" y="474"/>
                </a:lnTo>
                <a:lnTo>
                  <a:pt x="174" y="483"/>
                </a:lnTo>
                <a:lnTo>
                  <a:pt x="174" y="486"/>
                </a:lnTo>
                <a:lnTo>
                  <a:pt x="173" y="490"/>
                </a:lnTo>
                <a:lnTo>
                  <a:pt x="173" y="490"/>
                </a:lnTo>
                <a:lnTo>
                  <a:pt x="173" y="490"/>
                </a:lnTo>
                <a:lnTo>
                  <a:pt x="173" y="485"/>
                </a:lnTo>
                <a:lnTo>
                  <a:pt x="173" y="481"/>
                </a:lnTo>
                <a:lnTo>
                  <a:pt x="174" y="477"/>
                </a:lnTo>
                <a:lnTo>
                  <a:pt x="174" y="477"/>
                </a:lnTo>
                <a:lnTo>
                  <a:pt x="174" y="472"/>
                </a:lnTo>
                <a:lnTo>
                  <a:pt x="173" y="468"/>
                </a:lnTo>
                <a:lnTo>
                  <a:pt x="173" y="462"/>
                </a:lnTo>
                <a:lnTo>
                  <a:pt x="171" y="459"/>
                </a:lnTo>
                <a:lnTo>
                  <a:pt x="171" y="459"/>
                </a:lnTo>
                <a:lnTo>
                  <a:pt x="171" y="457"/>
                </a:lnTo>
                <a:lnTo>
                  <a:pt x="167" y="457"/>
                </a:lnTo>
                <a:lnTo>
                  <a:pt x="167" y="457"/>
                </a:lnTo>
                <a:lnTo>
                  <a:pt x="165" y="459"/>
                </a:lnTo>
                <a:lnTo>
                  <a:pt x="165" y="459"/>
                </a:lnTo>
                <a:lnTo>
                  <a:pt x="160" y="459"/>
                </a:lnTo>
                <a:lnTo>
                  <a:pt x="154" y="459"/>
                </a:lnTo>
                <a:lnTo>
                  <a:pt x="150" y="461"/>
                </a:lnTo>
                <a:lnTo>
                  <a:pt x="147" y="462"/>
                </a:lnTo>
                <a:lnTo>
                  <a:pt x="147" y="462"/>
                </a:lnTo>
                <a:lnTo>
                  <a:pt x="145" y="464"/>
                </a:lnTo>
                <a:lnTo>
                  <a:pt x="145" y="466"/>
                </a:lnTo>
                <a:lnTo>
                  <a:pt x="143" y="466"/>
                </a:lnTo>
                <a:lnTo>
                  <a:pt x="143" y="466"/>
                </a:lnTo>
                <a:lnTo>
                  <a:pt x="141" y="464"/>
                </a:lnTo>
                <a:lnTo>
                  <a:pt x="141" y="462"/>
                </a:lnTo>
                <a:lnTo>
                  <a:pt x="137" y="462"/>
                </a:lnTo>
                <a:lnTo>
                  <a:pt x="132" y="459"/>
                </a:lnTo>
                <a:lnTo>
                  <a:pt x="132" y="459"/>
                </a:lnTo>
                <a:lnTo>
                  <a:pt x="130" y="461"/>
                </a:lnTo>
                <a:lnTo>
                  <a:pt x="128" y="461"/>
                </a:lnTo>
                <a:lnTo>
                  <a:pt x="124" y="459"/>
                </a:lnTo>
                <a:lnTo>
                  <a:pt x="115" y="457"/>
                </a:lnTo>
                <a:lnTo>
                  <a:pt x="115" y="457"/>
                </a:lnTo>
                <a:lnTo>
                  <a:pt x="113" y="457"/>
                </a:lnTo>
                <a:lnTo>
                  <a:pt x="111" y="455"/>
                </a:lnTo>
                <a:lnTo>
                  <a:pt x="110" y="453"/>
                </a:lnTo>
                <a:lnTo>
                  <a:pt x="108" y="451"/>
                </a:lnTo>
                <a:lnTo>
                  <a:pt x="108" y="449"/>
                </a:lnTo>
                <a:lnTo>
                  <a:pt x="106" y="448"/>
                </a:lnTo>
                <a:lnTo>
                  <a:pt x="104" y="448"/>
                </a:lnTo>
                <a:lnTo>
                  <a:pt x="100" y="448"/>
                </a:lnTo>
                <a:lnTo>
                  <a:pt x="100" y="448"/>
                </a:lnTo>
                <a:lnTo>
                  <a:pt x="98" y="446"/>
                </a:lnTo>
                <a:lnTo>
                  <a:pt x="95" y="444"/>
                </a:lnTo>
                <a:lnTo>
                  <a:pt x="93" y="444"/>
                </a:lnTo>
                <a:lnTo>
                  <a:pt x="89" y="442"/>
                </a:lnTo>
                <a:lnTo>
                  <a:pt x="89" y="442"/>
                </a:lnTo>
                <a:lnTo>
                  <a:pt x="89" y="444"/>
                </a:lnTo>
                <a:lnTo>
                  <a:pt x="87" y="444"/>
                </a:lnTo>
                <a:lnTo>
                  <a:pt x="86" y="444"/>
                </a:lnTo>
                <a:lnTo>
                  <a:pt x="86" y="442"/>
                </a:lnTo>
                <a:lnTo>
                  <a:pt x="86" y="442"/>
                </a:lnTo>
                <a:lnTo>
                  <a:pt x="84" y="440"/>
                </a:lnTo>
                <a:lnTo>
                  <a:pt x="84" y="438"/>
                </a:lnTo>
                <a:lnTo>
                  <a:pt x="82" y="437"/>
                </a:lnTo>
                <a:lnTo>
                  <a:pt x="82" y="437"/>
                </a:lnTo>
                <a:lnTo>
                  <a:pt x="80" y="437"/>
                </a:lnTo>
                <a:lnTo>
                  <a:pt x="80" y="437"/>
                </a:lnTo>
                <a:lnTo>
                  <a:pt x="78" y="437"/>
                </a:lnTo>
                <a:lnTo>
                  <a:pt x="76" y="437"/>
                </a:lnTo>
                <a:lnTo>
                  <a:pt x="76" y="437"/>
                </a:lnTo>
                <a:lnTo>
                  <a:pt x="74" y="438"/>
                </a:lnTo>
                <a:lnTo>
                  <a:pt x="73" y="440"/>
                </a:lnTo>
                <a:lnTo>
                  <a:pt x="71" y="444"/>
                </a:lnTo>
                <a:lnTo>
                  <a:pt x="71" y="444"/>
                </a:lnTo>
                <a:lnTo>
                  <a:pt x="69" y="446"/>
                </a:lnTo>
                <a:lnTo>
                  <a:pt x="69" y="448"/>
                </a:lnTo>
                <a:lnTo>
                  <a:pt x="65" y="453"/>
                </a:lnTo>
                <a:lnTo>
                  <a:pt x="60" y="461"/>
                </a:lnTo>
                <a:lnTo>
                  <a:pt x="60" y="461"/>
                </a:lnTo>
                <a:lnTo>
                  <a:pt x="61" y="455"/>
                </a:lnTo>
                <a:lnTo>
                  <a:pt x="61" y="453"/>
                </a:lnTo>
                <a:lnTo>
                  <a:pt x="61" y="451"/>
                </a:lnTo>
                <a:lnTo>
                  <a:pt x="61" y="451"/>
                </a:lnTo>
                <a:lnTo>
                  <a:pt x="63" y="448"/>
                </a:lnTo>
                <a:lnTo>
                  <a:pt x="65" y="446"/>
                </a:lnTo>
                <a:lnTo>
                  <a:pt x="67" y="442"/>
                </a:lnTo>
                <a:lnTo>
                  <a:pt x="71" y="440"/>
                </a:lnTo>
                <a:lnTo>
                  <a:pt x="71" y="440"/>
                </a:lnTo>
                <a:lnTo>
                  <a:pt x="73" y="435"/>
                </a:lnTo>
                <a:lnTo>
                  <a:pt x="74" y="431"/>
                </a:lnTo>
                <a:lnTo>
                  <a:pt x="76" y="429"/>
                </a:lnTo>
                <a:lnTo>
                  <a:pt x="76" y="429"/>
                </a:lnTo>
                <a:lnTo>
                  <a:pt x="78" y="427"/>
                </a:lnTo>
                <a:lnTo>
                  <a:pt x="78" y="427"/>
                </a:lnTo>
                <a:lnTo>
                  <a:pt x="80" y="427"/>
                </a:lnTo>
                <a:lnTo>
                  <a:pt x="80" y="427"/>
                </a:lnTo>
                <a:lnTo>
                  <a:pt x="80" y="424"/>
                </a:lnTo>
                <a:lnTo>
                  <a:pt x="80" y="422"/>
                </a:lnTo>
                <a:lnTo>
                  <a:pt x="80" y="418"/>
                </a:lnTo>
                <a:lnTo>
                  <a:pt x="78" y="418"/>
                </a:lnTo>
                <a:lnTo>
                  <a:pt x="78" y="416"/>
                </a:lnTo>
                <a:lnTo>
                  <a:pt x="78" y="416"/>
                </a:lnTo>
                <a:lnTo>
                  <a:pt x="76" y="420"/>
                </a:lnTo>
                <a:lnTo>
                  <a:pt x="74" y="422"/>
                </a:lnTo>
                <a:lnTo>
                  <a:pt x="73" y="424"/>
                </a:lnTo>
                <a:lnTo>
                  <a:pt x="69" y="425"/>
                </a:lnTo>
                <a:lnTo>
                  <a:pt x="69" y="425"/>
                </a:lnTo>
                <a:lnTo>
                  <a:pt x="69" y="425"/>
                </a:lnTo>
                <a:lnTo>
                  <a:pt x="67" y="425"/>
                </a:lnTo>
                <a:lnTo>
                  <a:pt x="63" y="424"/>
                </a:lnTo>
                <a:lnTo>
                  <a:pt x="63" y="424"/>
                </a:lnTo>
                <a:lnTo>
                  <a:pt x="60" y="429"/>
                </a:lnTo>
                <a:lnTo>
                  <a:pt x="54" y="435"/>
                </a:lnTo>
                <a:lnTo>
                  <a:pt x="47" y="446"/>
                </a:lnTo>
                <a:lnTo>
                  <a:pt x="43" y="451"/>
                </a:lnTo>
                <a:lnTo>
                  <a:pt x="37" y="457"/>
                </a:lnTo>
                <a:lnTo>
                  <a:pt x="34" y="462"/>
                </a:lnTo>
                <a:lnTo>
                  <a:pt x="28" y="466"/>
                </a:lnTo>
                <a:lnTo>
                  <a:pt x="28" y="466"/>
                </a:lnTo>
                <a:lnTo>
                  <a:pt x="28" y="468"/>
                </a:lnTo>
                <a:lnTo>
                  <a:pt x="26" y="468"/>
                </a:lnTo>
                <a:lnTo>
                  <a:pt x="23" y="470"/>
                </a:lnTo>
                <a:lnTo>
                  <a:pt x="23" y="470"/>
                </a:lnTo>
                <a:lnTo>
                  <a:pt x="24" y="468"/>
                </a:lnTo>
                <a:lnTo>
                  <a:pt x="28" y="464"/>
                </a:lnTo>
                <a:lnTo>
                  <a:pt x="28" y="462"/>
                </a:lnTo>
                <a:lnTo>
                  <a:pt x="30" y="459"/>
                </a:lnTo>
                <a:lnTo>
                  <a:pt x="30" y="459"/>
                </a:lnTo>
                <a:lnTo>
                  <a:pt x="32" y="455"/>
                </a:lnTo>
                <a:lnTo>
                  <a:pt x="36" y="453"/>
                </a:lnTo>
                <a:lnTo>
                  <a:pt x="41" y="446"/>
                </a:lnTo>
                <a:lnTo>
                  <a:pt x="47" y="440"/>
                </a:lnTo>
                <a:lnTo>
                  <a:pt x="50" y="438"/>
                </a:lnTo>
                <a:lnTo>
                  <a:pt x="52" y="435"/>
                </a:lnTo>
                <a:lnTo>
                  <a:pt x="52" y="435"/>
                </a:lnTo>
                <a:lnTo>
                  <a:pt x="52" y="435"/>
                </a:lnTo>
                <a:lnTo>
                  <a:pt x="50" y="435"/>
                </a:lnTo>
                <a:lnTo>
                  <a:pt x="50" y="435"/>
                </a:lnTo>
                <a:lnTo>
                  <a:pt x="54" y="429"/>
                </a:lnTo>
                <a:lnTo>
                  <a:pt x="56" y="427"/>
                </a:lnTo>
                <a:lnTo>
                  <a:pt x="56" y="424"/>
                </a:lnTo>
                <a:lnTo>
                  <a:pt x="56" y="424"/>
                </a:lnTo>
                <a:lnTo>
                  <a:pt x="61" y="416"/>
                </a:lnTo>
                <a:lnTo>
                  <a:pt x="63" y="414"/>
                </a:lnTo>
                <a:lnTo>
                  <a:pt x="67" y="411"/>
                </a:lnTo>
                <a:lnTo>
                  <a:pt x="69" y="411"/>
                </a:lnTo>
                <a:lnTo>
                  <a:pt x="69" y="411"/>
                </a:lnTo>
                <a:lnTo>
                  <a:pt x="73" y="407"/>
                </a:lnTo>
                <a:lnTo>
                  <a:pt x="73" y="405"/>
                </a:lnTo>
                <a:lnTo>
                  <a:pt x="74" y="405"/>
                </a:lnTo>
                <a:lnTo>
                  <a:pt x="73" y="403"/>
                </a:lnTo>
                <a:lnTo>
                  <a:pt x="69" y="409"/>
                </a:lnTo>
                <a:lnTo>
                  <a:pt x="69" y="409"/>
                </a:lnTo>
                <a:lnTo>
                  <a:pt x="71" y="405"/>
                </a:lnTo>
                <a:lnTo>
                  <a:pt x="73" y="400"/>
                </a:lnTo>
                <a:lnTo>
                  <a:pt x="73" y="400"/>
                </a:lnTo>
                <a:lnTo>
                  <a:pt x="73" y="398"/>
                </a:lnTo>
                <a:lnTo>
                  <a:pt x="74" y="394"/>
                </a:lnTo>
                <a:lnTo>
                  <a:pt x="74" y="394"/>
                </a:lnTo>
                <a:lnTo>
                  <a:pt x="78" y="390"/>
                </a:lnTo>
                <a:lnTo>
                  <a:pt x="82" y="388"/>
                </a:lnTo>
                <a:lnTo>
                  <a:pt x="84" y="387"/>
                </a:lnTo>
                <a:lnTo>
                  <a:pt x="86" y="385"/>
                </a:lnTo>
                <a:lnTo>
                  <a:pt x="86" y="385"/>
                </a:lnTo>
                <a:lnTo>
                  <a:pt x="86" y="379"/>
                </a:lnTo>
                <a:lnTo>
                  <a:pt x="86" y="375"/>
                </a:lnTo>
                <a:lnTo>
                  <a:pt x="86" y="372"/>
                </a:lnTo>
                <a:lnTo>
                  <a:pt x="86" y="370"/>
                </a:lnTo>
                <a:lnTo>
                  <a:pt x="86" y="368"/>
                </a:lnTo>
                <a:lnTo>
                  <a:pt x="86" y="368"/>
                </a:lnTo>
                <a:lnTo>
                  <a:pt x="87" y="366"/>
                </a:lnTo>
                <a:lnTo>
                  <a:pt x="86" y="364"/>
                </a:lnTo>
                <a:lnTo>
                  <a:pt x="84" y="361"/>
                </a:lnTo>
                <a:lnTo>
                  <a:pt x="84" y="361"/>
                </a:lnTo>
                <a:lnTo>
                  <a:pt x="82" y="361"/>
                </a:lnTo>
                <a:lnTo>
                  <a:pt x="78" y="361"/>
                </a:lnTo>
                <a:lnTo>
                  <a:pt x="73" y="364"/>
                </a:lnTo>
                <a:lnTo>
                  <a:pt x="71" y="364"/>
                </a:lnTo>
                <a:lnTo>
                  <a:pt x="67" y="364"/>
                </a:lnTo>
                <a:lnTo>
                  <a:pt x="65" y="364"/>
                </a:lnTo>
                <a:lnTo>
                  <a:pt x="61" y="364"/>
                </a:lnTo>
                <a:lnTo>
                  <a:pt x="61" y="364"/>
                </a:lnTo>
                <a:lnTo>
                  <a:pt x="60" y="364"/>
                </a:lnTo>
                <a:lnTo>
                  <a:pt x="58" y="363"/>
                </a:lnTo>
                <a:lnTo>
                  <a:pt x="56" y="361"/>
                </a:lnTo>
                <a:lnTo>
                  <a:pt x="56" y="359"/>
                </a:lnTo>
                <a:lnTo>
                  <a:pt x="54" y="357"/>
                </a:lnTo>
                <a:lnTo>
                  <a:pt x="52" y="357"/>
                </a:lnTo>
                <a:lnTo>
                  <a:pt x="50" y="357"/>
                </a:lnTo>
                <a:lnTo>
                  <a:pt x="48" y="359"/>
                </a:lnTo>
                <a:lnTo>
                  <a:pt x="48" y="359"/>
                </a:lnTo>
                <a:lnTo>
                  <a:pt x="47" y="355"/>
                </a:lnTo>
                <a:lnTo>
                  <a:pt x="45" y="353"/>
                </a:lnTo>
                <a:lnTo>
                  <a:pt x="45" y="351"/>
                </a:lnTo>
                <a:lnTo>
                  <a:pt x="41" y="348"/>
                </a:lnTo>
                <a:lnTo>
                  <a:pt x="41" y="348"/>
                </a:lnTo>
                <a:lnTo>
                  <a:pt x="43" y="348"/>
                </a:lnTo>
                <a:lnTo>
                  <a:pt x="43" y="346"/>
                </a:lnTo>
                <a:lnTo>
                  <a:pt x="41" y="344"/>
                </a:lnTo>
                <a:lnTo>
                  <a:pt x="39" y="342"/>
                </a:lnTo>
                <a:lnTo>
                  <a:pt x="37" y="338"/>
                </a:lnTo>
                <a:lnTo>
                  <a:pt x="36" y="338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0" y="335"/>
                </a:lnTo>
                <a:lnTo>
                  <a:pt x="28" y="333"/>
                </a:lnTo>
                <a:lnTo>
                  <a:pt x="26" y="331"/>
                </a:lnTo>
                <a:lnTo>
                  <a:pt x="26" y="331"/>
                </a:lnTo>
                <a:lnTo>
                  <a:pt x="26" y="331"/>
                </a:lnTo>
                <a:lnTo>
                  <a:pt x="26" y="329"/>
                </a:lnTo>
                <a:lnTo>
                  <a:pt x="24" y="327"/>
                </a:lnTo>
                <a:lnTo>
                  <a:pt x="21" y="324"/>
                </a:lnTo>
                <a:lnTo>
                  <a:pt x="21" y="324"/>
                </a:lnTo>
                <a:lnTo>
                  <a:pt x="19" y="324"/>
                </a:lnTo>
                <a:lnTo>
                  <a:pt x="17" y="322"/>
                </a:lnTo>
                <a:lnTo>
                  <a:pt x="15" y="322"/>
                </a:lnTo>
                <a:lnTo>
                  <a:pt x="13" y="320"/>
                </a:lnTo>
                <a:lnTo>
                  <a:pt x="11" y="320"/>
                </a:lnTo>
                <a:lnTo>
                  <a:pt x="11" y="320"/>
                </a:lnTo>
                <a:lnTo>
                  <a:pt x="10" y="318"/>
                </a:lnTo>
                <a:lnTo>
                  <a:pt x="10" y="316"/>
                </a:lnTo>
                <a:lnTo>
                  <a:pt x="8" y="313"/>
                </a:lnTo>
                <a:lnTo>
                  <a:pt x="6" y="311"/>
                </a:lnTo>
                <a:lnTo>
                  <a:pt x="6" y="311"/>
                </a:lnTo>
                <a:lnTo>
                  <a:pt x="6" y="311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7"/>
                </a:lnTo>
                <a:lnTo>
                  <a:pt x="2" y="305"/>
                </a:lnTo>
                <a:lnTo>
                  <a:pt x="2" y="305"/>
                </a:lnTo>
                <a:lnTo>
                  <a:pt x="4" y="303"/>
                </a:lnTo>
                <a:lnTo>
                  <a:pt x="4" y="303"/>
                </a:lnTo>
                <a:lnTo>
                  <a:pt x="6" y="303"/>
                </a:lnTo>
                <a:lnTo>
                  <a:pt x="8" y="301"/>
                </a:lnTo>
                <a:lnTo>
                  <a:pt x="10" y="300"/>
                </a:lnTo>
                <a:lnTo>
                  <a:pt x="15" y="294"/>
                </a:lnTo>
                <a:lnTo>
                  <a:pt x="15" y="294"/>
                </a:lnTo>
                <a:lnTo>
                  <a:pt x="15" y="292"/>
                </a:lnTo>
                <a:lnTo>
                  <a:pt x="15" y="289"/>
                </a:lnTo>
                <a:lnTo>
                  <a:pt x="13" y="285"/>
                </a:lnTo>
                <a:lnTo>
                  <a:pt x="13" y="283"/>
                </a:lnTo>
                <a:lnTo>
                  <a:pt x="13" y="281"/>
                </a:lnTo>
                <a:lnTo>
                  <a:pt x="13" y="279"/>
                </a:lnTo>
                <a:lnTo>
                  <a:pt x="15" y="277"/>
                </a:lnTo>
                <a:lnTo>
                  <a:pt x="15" y="277"/>
                </a:lnTo>
                <a:lnTo>
                  <a:pt x="15" y="276"/>
                </a:lnTo>
                <a:lnTo>
                  <a:pt x="15" y="276"/>
                </a:lnTo>
                <a:lnTo>
                  <a:pt x="15" y="274"/>
                </a:lnTo>
                <a:lnTo>
                  <a:pt x="13" y="274"/>
                </a:lnTo>
                <a:lnTo>
                  <a:pt x="11" y="274"/>
                </a:lnTo>
                <a:lnTo>
                  <a:pt x="10" y="274"/>
                </a:lnTo>
                <a:lnTo>
                  <a:pt x="10" y="274"/>
                </a:lnTo>
                <a:lnTo>
                  <a:pt x="15" y="272"/>
                </a:lnTo>
                <a:lnTo>
                  <a:pt x="17" y="272"/>
                </a:lnTo>
                <a:lnTo>
                  <a:pt x="17" y="270"/>
                </a:lnTo>
                <a:lnTo>
                  <a:pt x="17" y="270"/>
                </a:lnTo>
                <a:lnTo>
                  <a:pt x="17" y="268"/>
                </a:lnTo>
                <a:lnTo>
                  <a:pt x="17" y="268"/>
                </a:lnTo>
                <a:lnTo>
                  <a:pt x="15" y="266"/>
                </a:lnTo>
                <a:lnTo>
                  <a:pt x="11" y="264"/>
                </a:lnTo>
                <a:lnTo>
                  <a:pt x="11" y="264"/>
                </a:lnTo>
                <a:lnTo>
                  <a:pt x="10" y="263"/>
                </a:lnTo>
                <a:lnTo>
                  <a:pt x="10" y="263"/>
                </a:lnTo>
                <a:lnTo>
                  <a:pt x="17" y="266"/>
                </a:lnTo>
                <a:lnTo>
                  <a:pt x="17" y="266"/>
                </a:lnTo>
                <a:lnTo>
                  <a:pt x="19" y="263"/>
                </a:lnTo>
                <a:lnTo>
                  <a:pt x="21" y="259"/>
                </a:lnTo>
                <a:lnTo>
                  <a:pt x="23" y="257"/>
                </a:lnTo>
                <a:lnTo>
                  <a:pt x="21" y="257"/>
                </a:lnTo>
                <a:lnTo>
                  <a:pt x="21" y="257"/>
                </a:lnTo>
                <a:lnTo>
                  <a:pt x="23" y="257"/>
                </a:lnTo>
                <a:lnTo>
                  <a:pt x="23" y="257"/>
                </a:lnTo>
                <a:lnTo>
                  <a:pt x="24" y="255"/>
                </a:lnTo>
                <a:lnTo>
                  <a:pt x="28" y="253"/>
                </a:lnTo>
                <a:lnTo>
                  <a:pt x="28" y="253"/>
                </a:lnTo>
                <a:lnTo>
                  <a:pt x="28" y="252"/>
                </a:lnTo>
                <a:lnTo>
                  <a:pt x="28" y="250"/>
                </a:lnTo>
                <a:lnTo>
                  <a:pt x="28" y="250"/>
                </a:lnTo>
                <a:lnTo>
                  <a:pt x="26" y="248"/>
                </a:lnTo>
                <a:lnTo>
                  <a:pt x="26" y="248"/>
                </a:lnTo>
                <a:lnTo>
                  <a:pt x="28" y="246"/>
                </a:lnTo>
                <a:lnTo>
                  <a:pt x="28" y="242"/>
                </a:lnTo>
                <a:lnTo>
                  <a:pt x="28" y="240"/>
                </a:lnTo>
                <a:lnTo>
                  <a:pt x="28" y="240"/>
                </a:lnTo>
                <a:lnTo>
                  <a:pt x="26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37"/>
                </a:lnTo>
                <a:lnTo>
                  <a:pt x="23" y="237"/>
                </a:lnTo>
                <a:lnTo>
                  <a:pt x="23" y="235"/>
                </a:lnTo>
                <a:lnTo>
                  <a:pt x="23" y="233"/>
                </a:lnTo>
                <a:lnTo>
                  <a:pt x="23" y="233"/>
                </a:lnTo>
                <a:lnTo>
                  <a:pt x="23" y="233"/>
                </a:lnTo>
                <a:lnTo>
                  <a:pt x="23" y="235"/>
                </a:lnTo>
                <a:lnTo>
                  <a:pt x="19" y="235"/>
                </a:lnTo>
                <a:lnTo>
                  <a:pt x="19" y="235"/>
                </a:lnTo>
                <a:lnTo>
                  <a:pt x="15" y="235"/>
                </a:lnTo>
                <a:lnTo>
                  <a:pt x="15" y="235"/>
                </a:lnTo>
                <a:lnTo>
                  <a:pt x="8" y="231"/>
                </a:lnTo>
                <a:lnTo>
                  <a:pt x="4" y="229"/>
                </a:lnTo>
                <a:lnTo>
                  <a:pt x="0" y="227"/>
                </a:lnTo>
                <a:lnTo>
                  <a:pt x="0" y="227"/>
                </a:lnTo>
                <a:lnTo>
                  <a:pt x="2" y="227"/>
                </a:lnTo>
                <a:lnTo>
                  <a:pt x="6" y="227"/>
                </a:lnTo>
                <a:lnTo>
                  <a:pt x="10" y="229"/>
                </a:lnTo>
                <a:lnTo>
                  <a:pt x="15" y="231"/>
                </a:lnTo>
                <a:lnTo>
                  <a:pt x="19" y="231"/>
                </a:lnTo>
                <a:lnTo>
                  <a:pt x="21" y="231"/>
                </a:lnTo>
                <a:lnTo>
                  <a:pt x="21" y="231"/>
                </a:lnTo>
                <a:lnTo>
                  <a:pt x="21" y="229"/>
                </a:lnTo>
                <a:lnTo>
                  <a:pt x="23" y="227"/>
                </a:lnTo>
                <a:lnTo>
                  <a:pt x="24" y="224"/>
                </a:lnTo>
                <a:lnTo>
                  <a:pt x="26" y="222"/>
                </a:lnTo>
                <a:lnTo>
                  <a:pt x="28" y="220"/>
                </a:lnTo>
                <a:lnTo>
                  <a:pt x="28" y="218"/>
                </a:lnTo>
                <a:lnTo>
                  <a:pt x="28" y="216"/>
                </a:lnTo>
                <a:lnTo>
                  <a:pt x="28" y="216"/>
                </a:lnTo>
                <a:lnTo>
                  <a:pt x="28" y="215"/>
                </a:lnTo>
                <a:lnTo>
                  <a:pt x="30" y="213"/>
                </a:lnTo>
                <a:lnTo>
                  <a:pt x="32" y="209"/>
                </a:lnTo>
                <a:lnTo>
                  <a:pt x="34" y="207"/>
                </a:lnTo>
                <a:lnTo>
                  <a:pt x="34" y="207"/>
                </a:lnTo>
                <a:lnTo>
                  <a:pt x="36" y="205"/>
                </a:lnTo>
                <a:lnTo>
                  <a:pt x="34" y="202"/>
                </a:lnTo>
                <a:lnTo>
                  <a:pt x="37" y="196"/>
                </a:lnTo>
                <a:lnTo>
                  <a:pt x="37" y="196"/>
                </a:lnTo>
                <a:lnTo>
                  <a:pt x="39" y="196"/>
                </a:lnTo>
                <a:lnTo>
                  <a:pt x="43" y="196"/>
                </a:lnTo>
                <a:lnTo>
                  <a:pt x="47" y="198"/>
                </a:lnTo>
                <a:lnTo>
                  <a:pt x="48" y="198"/>
                </a:lnTo>
                <a:lnTo>
                  <a:pt x="50" y="196"/>
                </a:lnTo>
                <a:lnTo>
                  <a:pt x="52" y="196"/>
                </a:lnTo>
                <a:lnTo>
                  <a:pt x="54" y="194"/>
                </a:lnTo>
                <a:lnTo>
                  <a:pt x="54" y="194"/>
                </a:lnTo>
                <a:lnTo>
                  <a:pt x="54" y="192"/>
                </a:lnTo>
                <a:lnTo>
                  <a:pt x="52" y="190"/>
                </a:lnTo>
                <a:lnTo>
                  <a:pt x="52" y="189"/>
                </a:lnTo>
                <a:lnTo>
                  <a:pt x="50" y="187"/>
                </a:lnTo>
                <a:lnTo>
                  <a:pt x="50" y="187"/>
                </a:lnTo>
                <a:lnTo>
                  <a:pt x="52" y="187"/>
                </a:lnTo>
                <a:lnTo>
                  <a:pt x="54" y="187"/>
                </a:lnTo>
                <a:lnTo>
                  <a:pt x="54" y="189"/>
                </a:lnTo>
                <a:lnTo>
                  <a:pt x="56" y="187"/>
                </a:lnTo>
                <a:lnTo>
                  <a:pt x="56" y="187"/>
                </a:lnTo>
                <a:lnTo>
                  <a:pt x="56" y="187"/>
                </a:lnTo>
                <a:lnTo>
                  <a:pt x="56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5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8" y="179"/>
                </a:lnTo>
                <a:lnTo>
                  <a:pt x="56" y="178"/>
                </a:lnTo>
                <a:lnTo>
                  <a:pt x="54" y="176"/>
                </a:lnTo>
                <a:lnTo>
                  <a:pt x="54" y="176"/>
                </a:lnTo>
                <a:lnTo>
                  <a:pt x="54" y="174"/>
                </a:lnTo>
                <a:lnTo>
                  <a:pt x="54" y="174"/>
                </a:lnTo>
                <a:lnTo>
                  <a:pt x="52" y="172"/>
                </a:lnTo>
                <a:lnTo>
                  <a:pt x="52" y="170"/>
                </a:lnTo>
                <a:lnTo>
                  <a:pt x="52" y="170"/>
                </a:lnTo>
                <a:lnTo>
                  <a:pt x="52" y="168"/>
                </a:lnTo>
                <a:lnTo>
                  <a:pt x="52" y="168"/>
                </a:lnTo>
                <a:lnTo>
                  <a:pt x="48" y="166"/>
                </a:lnTo>
                <a:lnTo>
                  <a:pt x="47" y="165"/>
                </a:lnTo>
                <a:lnTo>
                  <a:pt x="43" y="159"/>
                </a:lnTo>
                <a:lnTo>
                  <a:pt x="39" y="153"/>
                </a:lnTo>
                <a:lnTo>
                  <a:pt x="37" y="152"/>
                </a:lnTo>
                <a:lnTo>
                  <a:pt x="36" y="150"/>
                </a:lnTo>
                <a:lnTo>
                  <a:pt x="36" y="150"/>
                </a:lnTo>
                <a:lnTo>
                  <a:pt x="32" y="144"/>
                </a:lnTo>
                <a:lnTo>
                  <a:pt x="30" y="142"/>
                </a:lnTo>
                <a:lnTo>
                  <a:pt x="28" y="141"/>
                </a:lnTo>
                <a:lnTo>
                  <a:pt x="28" y="139"/>
                </a:lnTo>
                <a:lnTo>
                  <a:pt x="28" y="139"/>
                </a:lnTo>
                <a:lnTo>
                  <a:pt x="30" y="141"/>
                </a:lnTo>
                <a:lnTo>
                  <a:pt x="32" y="142"/>
                </a:lnTo>
                <a:lnTo>
                  <a:pt x="32" y="144"/>
                </a:lnTo>
                <a:lnTo>
                  <a:pt x="34" y="146"/>
                </a:lnTo>
                <a:lnTo>
                  <a:pt x="34" y="146"/>
                </a:lnTo>
                <a:lnTo>
                  <a:pt x="36" y="146"/>
                </a:lnTo>
                <a:lnTo>
                  <a:pt x="37" y="148"/>
                </a:lnTo>
                <a:lnTo>
                  <a:pt x="39" y="150"/>
                </a:lnTo>
                <a:lnTo>
                  <a:pt x="39" y="152"/>
                </a:lnTo>
                <a:lnTo>
                  <a:pt x="39" y="153"/>
                </a:lnTo>
                <a:lnTo>
                  <a:pt x="41" y="155"/>
                </a:lnTo>
                <a:lnTo>
                  <a:pt x="41" y="155"/>
                </a:lnTo>
                <a:lnTo>
                  <a:pt x="45" y="157"/>
                </a:lnTo>
                <a:lnTo>
                  <a:pt x="48" y="161"/>
                </a:lnTo>
                <a:lnTo>
                  <a:pt x="52" y="163"/>
                </a:lnTo>
                <a:lnTo>
                  <a:pt x="56" y="166"/>
                </a:lnTo>
                <a:lnTo>
                  <a:pt x="56" y="166"/>
                </a:lnTo>
                <a:lnTo>
                  <a:pt x="58" y="166"/>
                </a:lnTo>
                <a:lnTo>
                  <a:pt x="60" y="166"/>
                </a:lnTo>
                <a:lnTo>
                  <a:pt x="61" y="165"/>
                </a:lnTo>
                <a:lnTo>
                  <a:pt x="61" y="163"/>
                </a:lnTo>
                <a:lnTo>
                  <a:pt x="63" y="161"/>
                </a:lnTo>
                <a:lnTo>
                  <a:pt x="63" y="161"/>
                </a:lnTo>
                <a:lnTo>
                  <a:pt x="65" y="157"/>
                </a:lnTo>
                <a:lnTo>
                  <a:pt x="65" y="153"/>
                </a:lnTo>
                <a:lnTo>
                  <a:pt x="65" y="152"/>
                </a:lnTo>
                <a:lnTo>
                  <a:pt x="65" y="148"/>
                </a:lnTo>
                <a:lnTo>
                  <a:pt x="65" y="148"/>
                </a:lnTo>
                <a:lnTo>
                  <a:pt x="67" y="148"/>
                </a:lnTo>
                <a:lnTo>
                  <a:pt x="67" y="146"/>
                </a:lnTo>
                <a:lnTo>
                  <a:pt x="67" y="144"/>
                </a:lnTo>
                <a:lnTo>
                  <a:pt x="67" y="144"/>
                </a:lnTo>
                <a:lnTo>
                  <a:pt x="67" y="142"/>
                </a:lnTo>
                <a:lnTo>
                  <a:pt x="67" y="142"/>
                </a:lnTo>
                <a:lnTo>
                  <a:pt x="67" y="142"/>
                </a:lnTo>
                <a:lnTo>
                  <a:pt x="69" y="139"/>
                </a:lnTo>
                <a:lnTo>
                  <a:pt x="69" y="135"/>
                </a:lnTo>
                <a:lnTo>
                  <a:pt x="67" y="129"/>
                </a:lnTo>
                <a:lnTo>
                  <a:pt x="67" y="129"/>
                </a:lnTo>
                <a:lnTo>
                  <a:pt x="67" y="128"/>
                </a:lnTo>
                <a:lnTo>
                  <a:pt x="69" y="129"/>
                </a:lnTo>
                <a:lnTo>
                  <a:pt x="71" y="129"/>
                </a:lnTo>
                <a:lnTo>
                  <a:pt x="73" y="131"/>
                </a:lnTo>
                <a:lnTo>
                  <a:pt x="74" y="131"/>
                </a:lnTo>
                <a:lnTo>
                  <a:pt x="74" y="131"/>
                </a:lnTo>
                <a:lnTo>
                  <a:pt x="74" y="131"/>
                </a:lnTo>
                <a:lnTo>
                  <a:pt x="80" y="128"/>
                </a:lnTo>
                <a:lnTo>
                  <a:pt x="86" y="122"/>
                </a:lnTo>
                <a:lnTo>
                  <a:pt x="86" y="122"/>
                </a:lnTo>
                <a:lnTo>
                  <a:pt x="87" y="122"/>
                </a:lnTo>
                <a:lnTo>
                  <a:pt x="89" y="124"/>
                </a:lnTo>
                <a:lnTo>
                  <a:pt x="91" y="124"/>
                </a:lnTo>
                <a:lnTo>
                  <a:pt x="91" y="126"/>
                </a:lnTo>
                <a:lnTo>
                  <a:pt x="91" y="126"/>
                </a:lnTo>
                <a:lnTo>
                  <a:pt x="89" y="131"/>
                </a:lnTo>
                <a:lnTo>
                  <a:pt x="87" y="133"/>
                </a:lnTo>
                <a:lnTo>
                  <a:pt x="87" y="135"/>
                </a:lnTo>
                <a:lnTo>
                  <a:pt x="86" y="135"/>
                </a:lnTo>
                <a:lnTo>
                  <a:pt x="86" y="135"/>
                </a:lnTo>
                <a:lnTo>
                  <a:pt x="82" y="139"/>
                </a:lnTo>
                <a:lnTo>
                  <a:pt x="82" y="141"/>
                </a:lnTo>
                <a:lnTo>
                  <a:pt x="82" y="144"/>
                </a:lnTo>
                <a:lnTo>
                  <a:pt x="82" y="144"/>
                </a:lnTo>
                <a:lnTo>
                  <a:pt x="84" y="155"/>
                </a:lnTo>
                <a:lnTo>
                  <a:pt x="84" y="157"/>
                </a:lnTo>
                <a:lnTo>
                  <a:pt x="86" y="161"/>
                </a:lnTo>
                <a:lnTo>
                  <a:pt x="86" y="163"/>
                </a:lnTo>
                <a:lnTo>
                  <a:pt x="87" y="165"/>
                </a:lnTo>
                <a:lnTo>
                  <a:pt x="89" y="165"/>
                </a:lnTo>
                <a:lnTo>
                  <a:pt x="89" y="165"/>
                </a:lnTo>
                <a:lnTo>
                  <a:pt x="91" y="166"/>
                </a:lnTo>
                <a:lnTo>
                  <a:pt x="93" y="168"/>
                </a:lnTo>
                <a:lnTo>
                  <a:pt x="98" y="174"/>
                </a:lnTo>
                <a:lnTo>
                  <a:pt x="100" y="176"/>
                </a:lnTo>
                <a:lnTo>
                  <a:pt x="102" y="178"/>
                </a:lnTo>
                <a:lnTo>
                  <a:pt x="104" y="178"/>
                </a:lnTo>
                <a:lnTo>
                  <a:pt x="108" y="178"/>
                </a:lnTo>
                <a:lnTo>
                  <a:pt x="108" y="178"/>
                </a:lnTo>
                <a:lnTo>
                  <a:pt x="108" y="178"/>
                </a:lnTo>
                <a:lnTo>
                  <a:pt x="110" y="176"/>
                </a:lnTo>
                <a:lnTo>
                  <a:pt x="110" y="174"/>
                </a:lnTo>
                <a:lnTo>
                  <a:pt x="110" y="172"/>
                </a:lnTo>
                <a:lnTo>
                  <a:pt x="111" y="172"/>
                </a:lnTo>
                <a:lnTo>
                  <a:pt x="111" y="172"/>
                </a:lnTo>
                <a:lnTo>
                  <a:pt x="111" y="172"/>
                </a:lnTo>
                <a:lnTo>
                  <a:pt x="111" y="172"/>
                </a:lnTo>
                <a:lnTo>
                  <a:pt x="113" y="174"/>
                </a:lnTo>
                <a:lnTo>
                  <a:pt x="115" y="174"/>
                </a:lnTo>
                <a:lnTo>
                  <a:pt x="115" y="174"/>
                </a:lnTo>
                <a:lnTo>
                  <a:pt x="115" y="174"/>
                </a:lnTo>
                <a:lnTo>
                  <a:pt x="115" y="168"/>
                </a:lnTo>
                <a:lnTo>
                  <a:pt x="113" y="163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48"/>
                </a:lnTo>
                <a:lnTo>
                  <a:pt x="106" y="146"/>
                </a:lnTo>
                <a:lnTo>
                  <a:pt x="106" y="146"/>
                </a:lnTo>
                <a:lnTo>
                  <a:pt x="104" y="144"/>
                </a:lnTo>
                <a:lnTo>
                  <a:pt x="104" y="144"/>
                </a:lnTo>
                <a:lnTo>
                  <a:pt x="104" y="142"/>
                </a:lnTo>
                <a:lnTo>
                  <a:pt x="104" y="141"/>
                </a:lnTo>
                <a:lnTo>
                  <a:pt x="104" y="137"/>
                </a:lnTo>
                <a:lnTo>
                  <a:pt x="102" y="135"/>
                </a:lnTo>
                <a:lnTo>
                  <a:pt x="102" y="135"/>
                </a:lnTo>
                <a:lnTo>
                  <a:pt x="104" y="135"/>
                </a:lnTo>
                <a:lnTo>
                  <a:pt x="106" y="135"/>
                </a:lnTo>
                <a:lnTo>
                  <a:pt x="108" y="133"/>
                </a:lnTo>
                <a:lnTo>
                  <a:pt x="110" y="133"/>
                </a:lnTo>
                <a:lnTo>
                  <a:pt x="111" y="131"/>
                </a:lnTo>
                <a:lnTo>
                  <a:pt x="113" y="128"/>
                </a:lnTo>
                <a:lnTo>
                  <a:pt x="113" y="128"/>
                </a:lnTo>
                <a:lnTo>
                  <a:pt x="113" y="128"/>
                </a:lnTo>
                <a:lnTo>
                  <a:pt x="113" y="126"/>
                </a:lnTo>
                <a:lnTo>
                  <a:pt x="113" y="124"/>
                </a:lnTo>
                <a:lnTo>
                  <a:pt x="111" y="122"/>
                </a:lnTo>
                <a:lnTo>
                  <a:pt x="111" y="122"/>
                </a:lnTo>
                <a:lnTo>
                  <a:pt x="111" y="122"/>
                </a:lnTo>
                <a:lnTo>
                  <a:pt x="111" y="122"/>
                </a:lnTo>
                <a:lnTo>
                  <a:pt x="113" y="122"/>
                </a:lnTo>
                <a:lnTo>
                  <a:pt x="113" y="122"/>
                </a:lnTo>
                <a:lnTo>
                  <a:pt x="113" y="124"/>
                </a:lnTo>
                <a:lnTo>
                  <a:pt x="113" y="126"/>
                </a:lnTo>
                <a:lnTo>
                  <a:pt x="113" y="126"/>
                </a:lnTo>
                <a:lnTo>
                  <a:pt x="115" y="126"/>
                </a:lnTo>
                <a:lnTo>
                  <a:pt x="115" y="126"/>
                </a:lnTo>
                <a:lnTo>
                  <a:pt x="117" y="126"/>
                </a:lnTo>
                <a:lnTo>
                  <a:pt x="119" y="126"/>
                </a:lnTo>
                <a:lnTo>
                  <a:pt x="121" y="126"/>
                </a:lnTo>
                <a:lnTo>
                  <a:pt x="121" y="126"/>
                </a:lnTo>
                <a:lnTo>
                  <a:pt x="121" y="128"/>
                </a:lnTo>
                <a:lnTo>
                  <a:pt x="121" y="129"/>
                </a:lnTo>
                <a:lnTo>
                  <a:pt x="121" y="131"/>
                </a:lnTo>
                <a:lnTo>
                  <a:pt x="121" y="131"/>
                </a:lnTo>
                <a:lnTo>
                  <a:pt x="123" y="133"/>
                </a:lnTo>
                <a:lnTo>
                  <a:pt x="123" y="133"/>
                </a:lnTo>
                <a:lnTo>
                  <a:pt x="124" y="131"/>
                </a:lnTo>
                <a:lnTo>
                  <a:pt x="126" y="131"/>
                </a:lnTo>
                <a:lnTo>
                  <a:pt x="128" y="129"/>
                </a:lnTo>
                <a:lnTo>
                  <a:pt x="130" y="128"/>
                </a:lnTo>
                <a:lnTo>
                  <a:pt x="132" y="128"/>
                </a:lnTo>
                <a:lnTo>
                  <a:pt x="134" y="128"/>
                </a:lnTo>
                <a:lnTo>
                  <a:pt x="136" y="128"/>
                </a:lnTo>
                <a:lnTo>
                  <a:pt x="136" y="128"/>
                </a:lnTo>
                <a:lnTo>
                  <a:pt x="136" y="128"/>
                </a:lnTo>
                <a:lnTo>
                  <a:pt x="137" y="126"/>
                </a:lnTo>
                <a:lnTo>
                  <a:pt x="137" y="126"/>
                </a:lnTo>
                <a:lnTo>
                  <a:pt x="137" y="126"/>
                </a:lnTo>
                <a:lnTo>
                  <a:pt x="136" y="126"/>
                </a:lnTo>
                <a:lnTo>
                  <a:pt x="136" y="124"/>
                </a:lnTo>
                <a:lnTo>
                  <a:pt x="136" y="124"/>
                </a:lnTo>
                <a:lnTo>
                  <a:pt x="136" y="126"/>
                </a:lnTo>
                <a:lnTo>
                  <a:pt x="137" y="124"/>
                </a:lnTo>
                <a:lnTo>
                  <a:pt x="139" y="122"/>
                </a:lnTo>
                <a:lnTo>
                  <a:pt x="141" y="122"/>
                </a:lnTo>
                <a:lnTo>
                  <a:pt x="141" y="120"/>
                </a:lnTo>
                <a:lnTo>
                  <a:pt x="143" y="120"/>
                </a:lnTo>
                <a:lnTo>
                  <a:pt x="143" y="120"/>
                </a:lnTo>
                <a:lnTo>
                  <a:pt x="145" y="120"/>
                </a:lnTo>
                <a:lnTo>
                  <a:pt x="145" y="118"/>
                </a:lnTo>
                <a:lnTo>
                  <a:pt x="145" y="116"/>
                </a:lnTo>
                <a:lnTo>
                  <a:pt x="145" y="115"/>
                </a:lnTo>
                <a:lnTo>
                  <a:pt x="145" y="115"/>
                </a:lnTo>
                <a:lnTo>
                  <a:pt x="145" y="115"/>
                </a:lnTo>
                <a:lnTo>
                  <a:pt x="145" y="115"/>
                </a:lnTo>
                <a:lnTo>
                  <a:pt x="145" y="111"/>
                </a:lnTo>
                <a:lnTo>
                  <a:pt x="145" y="111"/>
                </a:lnTo>
                <a:lnTo>
                  <a:pt x="145" y="113"/>
                </a:lnTo>
                <a:lnTo>
                  <a:pt x="145" y="113"/>
                </a:lnTo>
                <a:lnTo>
                  <a:pt x="145" y="115"/>
                </a:lnTo>
                <a:lnTo>
                  <a:pt x="145" y="115"/>
                </a:lnTo>
                <a:lnTo>
                  <a:pt x="147" y="115"/>
                </a:lnTo>
                <a:lnTo>
                  <a:pt x="147" y="115"/>
                </a:lnTo>
                <a:lnTo>
                  <a:pt x="147" y="115"/>
                </a:lnTo>
                <a:lnTo>
                  <a:pt x="147" y="115"/>
                </a:lnTo>
                <a:lnTo>
                  <a:pt x="148" y="115"/>
                </a:lnTo>
                <a:lnTo>
                  <a:pt x="148" y="113"/>
                </a:lnTo>
                <a:lnTo>
                  <a:pt x="147" y="111"/>
                </a:lnTo>
                <a:lnTo>
                  <a:pt x="148" y="111"/>
                </a:lnTo>
                <a:lnTo>
                  <a:pt x="148" y="111"/>
                </a:lnTo>
                <a:lnTo>
                  <a:pt x="148" y="111"/>
                </a:lnTo>
                <a:lnTo>
                  <a:pt x="148" y="111"/>
                </a:lnTo>
                <a:lnTo>
                  <a:pt x="147" y="109"/>
                </a:lnTo>
                <a:lnTo>
                  <a:pt x="147" y="109"/>
                </a:lnTo>
                <a:lnTo>
                  <a:pt x="147" y="107"/>
                </a:lnTo>
                <a:lnTo>
                  <a:pt x="145" y="105"/>
                </a:lnTo>
                <a:lnTo>
                  <a:pt x="145" y="105"/>
                </a:lnTo>
                <a:lnTo>
                  <a:pt x="147" y="105"/>
                </a:lnTo>
                <a:lnTo>
                  <a:pt x="147" y="104"/>
                </a:lnTo>
                <a:lnTo>
                  <a:pt x="145" y="104"/>
                </a:lnTo>
                <a:lnTo>
                  <a:pt x="145" y="102"/>
                </a:lnTo>
                <a:lnTo>
                  <a:pt x="145" y="102"/>
                </a:lnTo>
                <a:lnTo>
                  <a:pt x="145" y="102"/>
                </a:lnTo>
                <a:lnTo>
                  <a:pt x="145" y="102"/>
                </a:lnTo>
                <a:lnTo>
                  <a:pt x="147" y="100"/>
                </a:lnTo>
                <a:lnTo>
                  <a:pt x="145" y="98"/>
                </a:lnTo>
                <a:lnTo>
                  <a:pt x="145" y="96"/>
                </a:lnTo>
                <a:lnTo>
                  <a:pt x="143" y="92"/>
                </a:lnTo>
                <a:lnTo>
                  <a:pt x="143" y="92"/>
                </a:lnTo>
                <a:lnTo>
                  <a:pt x="143" y="91"/>
                </a:lnTo>
                <a:lnTo>
                  <a:pt x="143" y="91"/>
                </a:lnTo>
                <a:lnTo>
                  <a:pt x="141" y="79"/>
                </a:lnTo>
                <a:lnTo>
                  <a:pt x="141" y="72"/>
                </a:lnTo>
                <a:lnTo>
                  <a:pt x="139" y="67"/>
                </a:lnTo>
                <a:lnTo>
                  <a:pt x="139" y="67"/>
                </a:lnTo>
                <a:lnTo>
                  <a:pt x="139" y="65"/>
                </a:lnTo>
                <a:lnTo>
                  <a:pt x="139" y="63"/>
                </a:lnTo>
                <a:lnTo>
                  <a:pt x="139" y="59"/>
                </a:lnTo>
                <a:lnTo>
                  <a:pt x="139" y="54"/>
                </a:lnTo>
                <a:lnTo>
                  <a:pt x="139" y="52"/>
                </a:lnTo>
                <a:lnTo>
                  <a:pt x="139" y="50"/>
                </a:lnTo>
                <a:lnTo>
                  <a:pt x="139" y="50"/>
                </a:lnTo>
                <a:lnTo>
                  <a:pt x="137" y="37"/>
                </a:lnTo>
                <a:lnTo>
                  <a:pt x="136" y="30"/>
                </a:lnTo>
                <a:lnTo>
                  <a:pt x="134" y="24"/>
                </a:lnTo>
                <a:lnTo>
                  <a:pt x="134" y="24"/>
                </a:lnTo>
                <a:lnTo>
                  <a:pt x="136" y="26"/>
                </a:lnTo>
                <a:lnTo>
                  <a:pt x="136" y="26"/>
                </a:lnTo>
                <a:lnTo>
                  <a:pt x="136" y="26"/>
                </a:lnTo>
                <a:lnTo>
                  <a:pt x="136" y="24"/>
                </a:lnTo>
                <a:lnTo>
                  <a:pt x="137" y="24"/>
                </a:lnTo>
                <a:lnTo>
                  <a:pt x="137" y="24"/>
                </a:lnTo>
                <a:lnTo>
                  <a:pt x="137" y="24"/>
                </a:lnTo>
                <a:lnTo>
                  <a:pt x="137" y="30"/>
                </a:lnTo>
                <a:lnTo>
                  <a:pt x="137" y="33"/>
                </a:lnTo>
                <a:lnTo>
                  <a:pt x="139" y="39"/>
                </a:lnTo>
                <a:lnTo>
                  <a:pt x="139" y="42"/>
                </a:lnTo>
                <a:lnTo>
                  <a:pt x="141" y="44"/>
                </a:lnTo>
                <a:lnTo>
                  <a:pt x="141" y="67"/>
                </a:lnTo>
                <a:lnTo>
                  <a:pt x="141" y="67"/>
                </a:lnTo>
                <a:lnTo>
                  <a:pt x="141" y="68"/>
                </a:lnTo>
                <a:lnTo>
                  <a:pt x="143" y="72"/>
                </a:lnTo>
                <a:lnTo>
                  <a:pt x="147" y="76"/>
                </a:lnTo>
                <a:lnTo>
                  <a:pt x="147" y="76"/>
                </a:lnTo>
                <a:lnTo>
                  <a:pt x="148" y="79"/>
                </a:lnTo>
                <a:lnTo>
                  <a:pt x="150" y="83"/>
                </a:lnTo>
                <a:lnTo>
                  <a:pt x="152" y="85"/>
                </a:lnTo>
                <a:lnTo>
                  <a:pt x="152" y="89"/>
                </a:lnTo>
                <a:lnTo>
                  <a:pt x="152" y="89"/>
                </a:lnTo>
                <a:lnTo>
                  <a:pt x="154" y="91"/>
                </a:lnTo>
                <a:lnTo>
                  <a:pt x="156" y="91"/>
                </a:lnTo>
                <a:lnTo>
                  <a:pt x="156" y="92"/>
                </a:lnTo>
                <a:lnTo>
                  <a:pt x="158" y="96"/>
                </a:lnTo>
                <a:lnTo>
                  <a:pt x="158" y="100"/>
                </a:lnTo>
                <a:lnTo>
                  <a:pt x="160" y="102"/>
                </a:lnTo>
                <a:lnTo>
                  <a:pt x="160" y="105"/>
                </a:lnTo>
                <a:lnTo>
                  <a:pt x="160" y="105"/>
                </a:lnTo>
                <a:lnTo>
                  <a:pt x="160" y="105"/>
                </a:lnTo>
                <a:lnTo>
                  <a:pt x="160" y="105"/>
                </a:lnTo>
                <a:lnTo>
                  <a:pt x="160" y="107"/>
                </a:lnTo>
                <a:lnTo>
                  <a:pt x="160" y="107"/>
                </a:lnTo>
                <a:lnTo>
                  <a:pt x="161" y="105"/>
                </a:lnTo>
                <a:lnTo>
                  <a:pt x="163" y="102"/>
                </a:lnTo>
                <a:lnTo>
                  <a:pt x="165" y="100"/>
                </a:lnTo>
                <a:lnTo>
                  <a:pt x="167" y="98"/>
                </a:lnTo>
                <a:lnTo>
                  <a:pt x="167" y="98"/>
                </a:lnTo>
                <a:lnTo>
                  <a:pt x="167" y="100"/>
                </a:lnTo>
                <a:lnTo>
                  <a:pt x="167" y="100"/>
                </a:lnTo>
                <a:lnTo>
                  <a:pt x="167" y="102"/>
                </a:lnTo>
                <a:lnTo>
                  <a:pt x="163" y="105"/>
                </a:lnTo>
                <a:lnTo>
                  <a:pt x="161" y="107"/>
                </a:lnTo>
                <a:lnTo>
                  <a:pt x="161" y="109"/>
                </a:lnTo>
                <a:lnTo>
                  <a:pt x="161" y="111"/>
                </a:lnTo>
                <a:lnTo>
                  <a:pt x="161" y="111"/>
                </a:lnTo>
                <a:lnTo>
                  <a:pt x="163" y="115"/>
                </a:lnTo>
                <a:lnTo>
                  <a:pt x="163" y="115"/>
                </a:lnTo>
                <a:lnTo>
                  <a:pt x="163" y="115"/>
                </a:lnTo>
                <a:lnTo>
                  <a:pt x="163" y="116"/>
                </a:lnTo>
                <a:lnTo>
                  <a:pt x="165" y="118"/>
                </a:lnTo>
                <a:lnTo>
                  <a:pt x="165" y="118"/>
                </a:lnTo>
                <a:lnTo>
                  <a:pt x="167" y="118"/>
                </a:lnTo>
                <a:lnTo>
                  <a:pt x="171" y="118"/>
                </a:lnTo>
                <a:lnTo>
                  <a:pt x="176" y="115"/>
                </a:lnTo>
                <a:lnTo>
                  <a:pt x="178" y="115"/>
                </a:lnTo>
                <a:lnTo>
                  <a:pt x="182" y="115"/>
                </a:lnTo>
                <a:lnTo>
                  <a:pt x="184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8"/>
                </a:lnTo>
                <a:lnTo>
                  <a:pt x="189" y="118"/>
                </a:lnTo>
                <a:lnTo>
                  <a:pt x="191" y="118"/>
                </a:lnTo>
                <a:lnTo>
                  <a:pt x="193" y="118"/>
                </a:lnTo>
                <a:lnTo>
                  <a:pt x="193" y="118"/>
                </a:lnTo>
                <a:lnTo>
                  <a:pt x="195" y="118"/>
                </a:lnTo>
                <a:lnTo>
                  <a:pt x="195" y="116"/>
                </a:lnTo>
                <a:lnTo>
                  <a:pt x="195" y="115"/>
                </a:lnTo>
                <a:lnTo>
                  <a:pt x="195" y="113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09"/>
                </a:lnTo>
                <a:lnTo>
                  <a:pt x="197" y="109"/>
                </a:lnTo>
                <a:lnTo>
                  <a:pt x="197" y="107"/>
                </a:lnTo>
                <a:lnTo>
                  <a:pt x="197" y="107"/>
                </a:lnTo>
                <a:lnTo>
                  <a:pt x="199" y="105"/>
                </a:lnTo>
                <a:lnTo>
                  <a:pt x="199" y="102"/>
                </a:lnTo>
                <a:lnTo>
                  <a:pt x="199" y="102"/>
                </a:lnTo>
                <a:lnTo>
                  <a:pt x="204" y="104"/>
                </a:lnTo>
                <a:lnTo>
                  <a:pt x="210" y="104"/>
                </a:lnTo>
                <a:lnTo>
                  <a:pt x="215" y="105"/>
                </a:lnTo>
                <a:lnTo>
                  <a:pt x="219" y="107"/>
                </a:lnTo>
                <a:lnTo>
                  <a:pt x="221" y="102"/>
                </a:lnTo>
                <a:lnTo>
                  <a:pt x="221" y="102"/>
                </a:lnTo>
                <a:lnTo>
                  <a:pt x="221" y="104"/>
                </a:lnTo>
                <a:lnTo>
                  <a:pt x="221" y="105"/>
                </a:lnTo>
                <a:lnTo>
                  <a:pt x="221" y="105"/>
                </a:lnTo>
                <a:lnTo>
                  <a:pt x="221" y="107"/>
                </a:lnTo>
                <a:lnTo>
                  <a:pt x="223" y="107"/>
                </a:lnTo>
                <a:lnTo>
                  <a:pt x="223" y="107"/>
                </a:lnTo>
                <a:lnTo>
                  <a:pt x="223" y="107"/>
                </a:lnTo>
                <a:lnTo>
                  <a:pt x="224" y="107"/>
                </a:lnTo>
                <a:lnTo>
                  <a:pt x="226" y="105"/>
                </a:lnTo>
                <a:lnTo>
                  <a:pt x="230" y="105"/>
                </a:lnTo>
                <a:lnTo>
                  <a:pt x="232" y="105"/>
                </a:lnTo>
                <a:lnTo>
                  <a:pt x="234" y="105"/>
                </a:lnTo>
                <a:lnTo>
                  <a:pt x="236" y="105"/>
                </a:lnTo>
                <a:lnTo>
                  <a:pt x="236" y="104"/>
                </a:lnTo>
                <a:lnTo>
                  <a:pt x="236" y="109"/>
                </a:lnTo>
                <a:lnTo>
                  <a:pt x="236" y="109"/>
                </a:lnTo>
                <a:lnTo>
                  <a:pt x="237" y="109"/>
                </a:lnTo>
                <a:lnTo>
                  <a:pt x="237" y="109"/>
                </a:lnTo>
                <a:lnTo>
                  <a:pt x="239" y="107"/>
                </a:lnTo>
                <a:lnTo>
                  <a:pt x="239" y="107"/>
                </a:lnTo>
                <a:lnTo>
                  <a:pt x="239" y="105"/>
                </a:lnTo>
                <a:lnTo>
                  <a:pt x="239" y="105"/>
                </a:lnTo>
                <a:lnTo>
                  <a:pt x="239" y="104"/>
                </a:lnTo>
                <a:lnTo>
                  <a:pt x="239" y="102"/>
                </a:lnTo>
                <a:lnTo>
                  <a:pt x="239" y="102"/>
                </a:lnTo>
                <a:lnTo>
                  <a:pt x="237" y="102"/>
                </a:lnTo>
                <a:lnTo>
                  <a:pt x="237" y="102"/>
                </a:lnTo>
                <a:lnTo>
                  <a:pt x="237" y="100"/>
                </a:lnTo>
                <a:lnTo>
                  <a:pt x="239" y="100"/>
                </a:lnTo>
                <a:lnTo>
                  <a:pt x="237" y="98"/>
                </a:lnTo>
                <a:lnTo>
                  <a:pt x="237" y="98"/>
                </a:lnTo>
                <a:lnTo>
                  <a:pt x="237" y="96"/>
                </a:lnTo>
                <a:lnTo>
                  <a:pt x="237" y="96"/>
                </a:lnTo>
                <a:lnTo>
                  <a:pt x="237" y="96"/>
                </a:lnTo>
                <a:lnTo>
                  <a:pt x="237" y="96"/>
                </a:lnTo>
                <a:lnTo>
                  <a:pt x="239" y="96"/>
                </a:lnTo>
                <a:lnTo>
                  <a:pt x="239" y="96"/>
                </a:lnTo>
                <a:lnTo>
                  <a:pt x="241" y="96"/>
                </a:lnTo>
                <a:lnTo>
                  <a:pt x="241" y="96"/>
                </a:lnTo>
                <a:lnTo>
                  <a:pt x="241" y="94"/>
                </a:lnTo>
                <a:lnTo>
                  <a:pt x="243" y="92"/>
                </a:lnTo>
                <a:lnTo>
                  <a:pt x="243" y="92"/>
                </a:lnTo>
                <a:lnTo>
                  <a:pt x="243" y="91"/>
                </a:lnTo>
                <a:lnTo>
                  <a:pt x="243" y="91"/>
                </a:lnTo>
                <a:lnTo>
                  <a:pt x="243" y="85"/>
                </a:lnTo>
                <a:lnTo>
                  <a:pt x="243" y="78"/>
                </a:lnTo>
                <a:lnTo>
                  <a:pt x="243" y="78"/>
                </a:lnTo>
                <a:lnTo>
                  <a:pt x="245" y="65"/>
                </a:lnTo>
                <a:lnTo>
                  <a:pt x="247" y="59"/>
                </a:lnTo>
                <a:lnTo>
                  <a:pt x="247" y="54"/>
                </a:lnTo>
                <a:lnTo>
                  <a:pt x="247" y="54"/>
                </a:lnTo>
                <a:lnTo>
                  <a:pt x="247" y="52"/>
                </a:lnTo>
                <a:lnTo>
                  <a:pt x="247" y="50"/>
                </a:lnTo>
                <a:lnTo>
                  <a:pt x="249" y="50"/>
                </a:lnTo>
                <a:lnTo>
                  <a:pt x="249" y="46"/>
                </a:lnTo>
                <a:lnTo>
                  <a:pt x="250" y="46"/>
                </a:lnTo>
                <a:lnTo>
                  <a:pt x="250" y="44"/>
                </a:lnTo>
                <a:lnTo>
                  <a:pt x="250" y="44"/>
                </a:lnTo>
                <a:lnTo>
                  <a:pt x="250" y="39"/>
                </a:lnTo>
                <a:lnTo>
                  <a:pt x="252" y="33"/>
                </a:lnTo>
                <a:lnTo>
                  <a:pt x="254" y="26"/>
                </a:lnTo>
                <a:lnTo>
                  <a:pt x="256" y="20"/>
                </a:lnTo>
                <a:lnTo>
                  <a:pt x="256" y="20"/>
                </a:lnTo>
                <a:lnTo>
                  <a:pt x="256" y="18"/>
                </a:lnTo>
                <a:lnTo>
                  <a:pt x="256" y="17"/>
                </a:lnTo>
                <a:lnTo>
                  <a:pt x="258" y="13"/>
                </a:lnTo>
                <a:lnTo>
                  <a:pt x="258" y="9"/>
                </a:lnTo>
                <a:lnTo>
                  <a:pt x="260" y="5"/>
                </a:lnTo>
                <a:lnTo>
                  <a:pt x="260" y="4"/>
                </a:lnTo>
                <a:lnTo>
                  <a:pt x="261" y="0"/>
                </a:lnTo>
                <a:lnTo>
                  <a:pt x="261" y="0"/>
                </a:lnTo>
                <a:lnTo>
                  <a:pt x="260" y="4"/>
                </a:lnTo>
                <a:lnTo>
                  <a:pt x="260" y="9"/>
                </a:lnTo>
                <a:lnTo>
                  <a:pt x="260" y="13"/>
                </a:lnTo>
                <a:lnTo>
                  <a:pt x="258" y="17"/>
                </a:lnTo>
                <a:lnTo>
                  <a:pt x="258" y="17"/>
                </a:lnTo>
                <a:lnTo>
                  <a:pt x="258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170" name="文本框 169"/>
          <p:cNvSpPr txBox="1">
            <a:spLocks noChangeArrowheads="1"/>
          </p:cNvSpPr>
          <p:nvPr/>
        </p:nvSpPr>
        <p:spPr bwMode="auto">
          <a:xfrm>
            <a:off x="1436688" y="1938338"/>
            <a:ext cx="3197225" cy="2674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提供了明确的自律标准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《廉政准则》从8个方面对党员领导干部提出了52个“不准”的要求，使党员领导干部明确了哪些行为可以做，哪些行为不能做，并能对自己行为的性质和后果作出预先判断，有利于防患于未然，切实减少不廉洁行为的发生。</a:t>
            </a:r>
            <a:endParaRPr lang="zh-CN" altLang="en-US" sz="1000" b="1">
              <a:solidFill>
                <a:srgbClr val="595959"/>
              </a:solidFill>
              <a:latin typeface="华文新魏" panose="02010800040101010101" pitchFamily="2" charset="-122"/>
              <a:ea typeface="华文新魏" panose="02010800040101010101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b="1">
              <a:solidFill>
                <a:srgbClr val="C00000"/>
              </a:solidFill>
              <a:latin typeface="李旭科毛笔行书" pitchFamily="2" charset="-122"/>
              <a:ea typeface="李旭科毛笔行书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有效的监督途径和措施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《廉政准则》关于行为规范的规定，为党组织和广大党员、群众提供了监督的标尺和依据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endParaRPr lang="zh-CN" altLang="en-US" sz="1200" b="1">
              <a:solidFill>
                <a:srgbClr val="C00000"/>
              </a:solidFill>
              <a:latin typeface="李旭科毛笔行书" pitchFamily="2" charset="-122"/>
              <a:ea typeface="李旭科毛笔行书" pitchFamily="2" charset="-122"/>
              <a:sym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2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完善惩治和预防腐败体系</a:t>
            </a:r>
          </a:p>
          <a:p>
            <a:pPr eaLnBrk="1" hangingPunct="1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zh-CN" altLang="en-US" sz="1000">
                <a:solidFill>
                  <a:srgbClr val="595959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团队意识强，能与领导、同事们保持良好的合作关系。</a:t>
            </a:r>
          </a:p>
        </p:txBody>
      </p:sp>
      <p:sp>
        <p:nvSpPr>
          <p:cNvPr id="454" name="文本框 453"/>
          <p:cNvSpPr txBox="1">
            <a:spLocks noChangeArrowheads="1"/>
          </p:cNvSpPr>
          <p:nvPr/>
        </p:nvSpPr>
        <p:spPr bwMode="auto">
          <a:xfrm>
            <a:off x="6537325" y="1349375"/>
            <a:ext cx="898525" cy="414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21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地位</a:t>
            </a:r>
            <a:endParaRPr lang="zh-CN" altLang="en-US" sz="21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456" name="Freeform 735"/>
          <p:cNvSpPr/>
          <p:nvPr/>
        </p:nvSpPr>
        <p:spPr bwMode="auto">
          <a:xfrm>
            <a:off x="5254625" y="1763713"/>
            <a:ext cx="2398713" cy="55562"/>
          </a:xfrm>
          <a:custGeom>
            <a:avLst/>
            <a:gdLst>
              <a:gd name="T0" fmla="*/ 247 w 439"/>
              <a:gd name="T1" fmla="*/ 85 h 490"/>
              <a:gd name="T2" fmla="*/ 250 w 439"/>
              <a:gd name="T3" fmla="*/ 120 h 490"/>
              <a:gd name="T4" fmla="*/ 287 w 439"/>
              <a:gd name="T5" fmla="*/ 141 h 490"/>
              <a:gd name="T6" fmla="*/ 332 w 439"/>
              <a:gd name="T7" fmla="*/ 170 h 490"/>
              <a:gd name="T8" fmla="*/ 350 w 439"/>
              <a:gd name="T9" fmla="*/ 194 h 490"/>
              <a:gd name="T10" fmla="*/ 356 w 439"/>
              <a:gd name="T11" fmla="*/ 233 h 490"/>
              <a:gd name="T12" fmla="*/ 374 w 439"/>
              <a:gd name="T13" fmla="*/ 231 h 490"/>
              <a:gd name="T14" fmla="*/ 382 w 439"/>
              <a:gd name="T15" fmla="*/ 259 h 490"/>
              <a:gd name="T16" fmla="*/ 424 w 439"/>
              <a:gd name="T17" fmla="*/ 289 h 490"/>
              <a:gd name="T18" fmla="*/ 439 w 439"/>
              <a:gd name="T19" fmla="*/ 314 h 490"/>
              <a:gd name="T20" fmla="*/ 432 w 439"/>
              <a:gd name="T21" fmla="*/ 313 h 490"/>
              <a:gd name="T22" fmla="*/ 400 w 439"/>
              <a:gd name="T23" fmla="*/ 309 h 490"/>
              <a:gd name="T24" fmla="*/ 376 w 439"/>
              <a:gd name="T25" fmla="*/ 357 h 490"/>
              <a:gd name="T26" fmla="*/ 352 w 439"/>
              <a:gd name="T27" fmla="*/ 372 h 490"/>
              <a:gd name="T28" fmla="*/ 317 w 439"/>
              <a:gd name="T29" fmla="*/ 375 h 490"/>
              <a:gd name="T30" fmla="*/ 311 w 439"/>
              <a:gd name="T31" fmla="*/ 411 h 490"/>
              <a:gd name="T32" fmla="*/ 321 w 439"/>
              <a:gd name="T33" fmla="*/ 431 h 490"/>
              <a:gd name="T34" fmla="*/ 300 w 439"/>
              <a:gd name="T35" fmla="*/ 449 h 490"/>
              <a:gd name="T36" fmla="*/ 311 w 439"/>
              <a:gd name="T37" fmla="*/ 470 h 490"/>
              <a:gd name="T38" fmla="*/ 299 w 439"/>
              <a:gd name="T39" fmla="*/ 455 h 490"/>
              <a:gd name="T40" fmla="*/ 302 w 439"/>
              <a:gd name="T41" fmla="*/ 462 h 490"/>
              <a:gd name="T42" fmla="*/ 293 w 439"/>
              <a:gd name="T43" fmla="*/ 474 h 490"/>
              <a:gd name="T44" fmla="*/ 267 w 439"/>
              <a:gd name="T45" fmla="*/ 470 h 490"/>
              <a:gd name="T46" fmla="*/ 236 w 439"/>
              <a:gd name="T47" fmla="*/ 481 h 490"/>
              <a:gd name="T48" fmla="*/ 200 w 439"/>
              <a:gd name="T49" fmla="*/ 457 h 490"/>
              <a:gd name="T50" fmla="*/ 173 w 439"/>
              <a:gd name="T51" fmla="*/ 490 h 490"/>
              <a:gd name="T52" fmla="*/ 147 w 439"/>
              <a:gd name="T53" fmla="*/ 462 h 490"/>
              <a:gd name="T54" fmla="*/ 104 w 439"/>
              <a:gd name="T55" fmla="*/ 448 h 490"/>
              <a:gd name="T56" fmla="*/ 76 w 439"/>
              <a:gd name="T57" fmla="*/ 437 h 490"/>
              <a:gd name="T58" fmla="*/ 76 w 439"/>
              <a:gd name="T59" fmla="*/ 429 h 490"/>
              <a:gd name="T60" fmla="*/ 60 w 439"/>
              <a:gd name="T61" fmla="*/ 429 h 490"/>
              <a:gd name="T62" fmla="*/ 50 w 439"/>
              <a:gd name="T63" fmla="*/ 438 h 490"/>
              <a:gd name="T64" fmla="*/ 71 w 439"/>
              <a:gd name="T65" fmla="*/ 405 h 490"/>
              <a:gd name="T66" fmla="*/ 82 w 439"/>
              <a:gd name="T67" fmla="*/ 361 h 490"/>
              <a:gd name="T68" fmla="*/ 41 w 439"/>
              <a:gd name="T69" fmla="*/ 348 h 490"/>
              <a:gd name="T70" fmla="*/ 15 w 439"/>
              <a:gd name="T71" fmla="*/ 322 h 490"/>
              <a:gd name="T72" fmla="*/ 8 w 439"/>
              <a:gd name="T73" fmla="*/ 301 h 490"/>
              <a:gd name="T74" fmla="*/ 17 w 439"/>
              <a:gd name="T75" fmla="*/ 270 h 490"/>
              <a:gd name="T76" fmla="*/ 28 w 439"/>
              <a:gd name="T77" fmla="*/ 252 h 490"/>
              <a:gd name="T78" fmla="*/ 19 w 439"/>
              <a:gd name="T79" fmla="*/ 235 h 490"/>
              <a:gd name="T80" fmla="*/ 28 w 439"/>
              <a:gd name="T81" fmla="*/ 216 h 490"/>
              <a:gd name="T82" fmla="*/ 50 w 439"/>
              <a:gd name="T83" fmla="*/ 187 h 490"/>
              <a:gd name="T84" fmla="*/ 52 w 439"/>
              <a:gd name="T85" fmla="*/ 172 h 490"/>
              <a:gd name="T86" fmla="*/ 34 w 439"/>
              <a:gd name="T87" fmla="*/ 146 h 490"/>
              <a:gd name="T88" fmla="*/ 65 w 439"/>
              <a:gd name="T89" fmla="*/ 152 h 490"/>
              <a:gd name="T90" fmla="*/ 80 w 439"/>
              <a:gd name="T91" fmla="*/ 128 h 490"/>
              <a:gd name="T92" fmla="*/ 87 w 439"/>
              <a:gd name="T93" fmla="*/ 165 h 490"/>
              <a:gd name="T94" fmla="*/ 115 w 439"/>
              <a:gd name="T95" fmla="*/ 174 h 490"/>
              <a:gd name="T96" fmla="*/ 110 w 439"/>
              <a:gd name="T97" fmla="*/ 133 h 490"/>
              <a:gd name="T98" fmla="*/ 121 w 439"/>
              <a:gd name="T99" fmla="*/ 126 h 490"/>
              <a:gd name="T100" fmla="*/ 136 w 439"/>
              <a:gd name="T101" fmla="*/ 124 h 490"/>
              <a:gd name="T102" fmla="*/ 147 w 439"/>
              <a:gd name="T103" fmla="*/ 115 h 490"/>
              <a:gd name="T104" fmla="*/ 145 w 439"/>
              <a:gd name="T105" fmla="*/ 102 h 490"/>
              <a:gd name="T106" fmla="*/ 136 w 439"/>
              <a:gd name="T107" fmla="*/ 30 h 490"/>
              <a:gd name="T108" fmla="*/ 148 w 439"/>
              <a:gd name="T109" fmla="*/ 79 h 490"/>
              <a:gd name="T110" fmla="*/ 167 w 439"/>
              <a:gd name="T111" fmla="*/ 98 h 490"/>
              <a:gd name="T112" fmla="*/ 187 w 439"/>
              <a:gd name="T113" fmla="*/ 115 h 490"/>
              <a:gd name="T114" fmla="*/ 204 w 439"/>
              <a:gd name="T115" fmla="*/ 104 h 490"/>
              <a:gd name="T116" fmla="*/ 236 w 439"/>
              <a:gd name="T117" fmla="*/ 109 h 490"/>
              <a:gd name="T118" fmla="*/ 239 w 439"/>
              <a:gd name="T119" fmla="*/ 96 h 490"/>
              <a:gd name="T120" fmla="*/ 250 w 439"/>
              <a:gd name="T121" fmla="*/ 44 h 4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39" h="490">
                <a:moveTo>
                  <a:pt x="258" y="17"/>
                </a:moveTo>
                <a:lnTo>
                  <a:pt x="258" y="17"/>
                </a:lnTo>
                <a:lnTo>
                  <a:pt x="256" y="20"/>
                </a:lnTo>
                <a:lnTo>
                  <a:pt x="256" y="24"/>
                </a:lnTo>
                <a:lnTo>
                  <a:pt x="254" y="31"/>
                </a:lnTo>
                <a:lnTo>
                  <a:pt x="254" y="31"/>
                </a:lnTo>
                <a:lnTo>
                  <a:pt x="254" y="33"/>
                </a:lnTo>
                <a:lnTo>
                  <a:pt x="254" y="33"/>
                </a:lnTo>
                <a:lnTo>
                  <a:pt x="254" y="35"/>
                </a:lnTo>
                <a:lnTo>
                  <a:pt x="252" y="41"/>
                </a:lnTo>
                <a:lnTo>
                  <a:pt x="252" y="41"/>
                </a:lnTo>
                <a:lnTo>
                  <a:pt x="250" y="46"/>
                </a:lnTo>
                <a:lnTo>
                  <a:pt x="250" y="54"/>
                </a:lnTo>
                <a:lnTo>
                  <a:pt x="249" y="59"/>
                </a:lnTo>
                <a:lnTo>
                  <a:pt x="250" y="67"/>
                </a:lnTo>
                <a:lnTo>
                  <a:pt x="250" y="67"/>
                </a:lnTo>
                <a:lnTo>
                  <a:pt x="249" y="68"/>
                </a:lnTo>
                <a:lnTo>
                  <a:pt x="249" y="72"/>
                </a:lnTo>
                <a:lnTo>
                  <a:pt x="249" y="76"/>
                </a:lnTo>
                <a:lnTo>
                  <a:pt x="247" y="81"/>
                </a:lnTo>
                <a:lnTo>
                  <a:pt x="247" y="85"/>
                </a:lnTo>
                <a:lnTo>
                  <a:pt x="245" y="89"/>
                </a:lnTo>
                <a:lnTo>
                  <a:pt x="245" y="89"/>
                </a:lnTo>
                <a:lnTo>
                  <a:pt x="245" y="92"/>
                </a:lnTo>
                <a:lnTo>
                  <a:pt x="243" y="98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9"/>
                </a:lnTo>
                <a:lnTo>
                  <a:pt x="243" y="107"/>
                </a:lnTo>
                <a:lnTo>
                  <a:pt x="241" y="107"/>
                </a:lnTo>
                <a:lnTo>
                  <a:pt x="241" y="105"/>
                </a:lnTo>
                <a:lnTo>
                  <a:pt x="241" y="105"/>
                </a:lnTo>
                <a:lnTo>
                  <a:pt x="239" y="105"/>
                </a:lnTo>
                <a:lnTo>
                  <a:pt x="239" y="107"/>
                </a:lnTo>
                <a:lnTo>
                  <a:pt x="237" y="109"/>
                </a:lnTo>
                <a:lnTo>
                  <a:pt x="237" y="109"/>
                </a:lnTo>
                <a:lnTo>
                  <a:pt x="241" y="113"/>
                </a:lnTo>
                <a:lnTo>
                  <a:pt x="243" y="115"/>
                </a:lnTo>
                <a:lnTo>
                  <a:pt x="247" y="116"/>
                </a:lnTo>
                <a:lnTo>
                  <a:pt x="250" y="120"/>
                </a:lnTo>
                <a:lnTo>
                  <a:pt x="250" y="120"/>
                </a:lnTo>
                <a:lnTo>
                  <a:pt x="252" y="122"/>
                </a:lnTo>
                <a:lnTo>
                  <a:pt x="254" y="122"/>
                </a:lnTo>
                <a:lnTo>
                  <a:pt x="260" y="126"/>
                </a:lnTo>
                <a:lnTo>
                  <a:pt x="265" y="128"/>
                </a:lnTo>
                <a:lnTo>
                  <a:pt x="267" y="129"/>
                </a:lnTo>
                <a:lnTo>
                  <a:pt x="269" y="131"/>
                </a:lnTo>
                <a:lnTo>
                  <a:pt x="269" y="131"/>
                </a:lnTo>
                <a:lnTo>
                  <a:pt x="274" y="133"/>
                </a:lnTo>
                <a:lnTo>
                  <a:pt x="278" y="133"/>
                </a:lnTo>
                <a:lnTo>
                  <a:pt x="282" y="135"/>
                </a:lnTo>
                <a:lnTo>
                  <a:pt x="282" y="135"/>
                </a:lnTo>
                <a:lnTo>
                  <a:pt x="282" y="135"/>
                </a:lnTo>
                <a:lnTo>
                  <a:pt x="282" y="135"/>
                </a:lnTo>
                <a:lnTo>
                  <a:pt x="284" y="135"/>
                </a:lnTo>
                <a:lnTo>
                  <a:pt x="284" y="135"/>
                </a:lnTo>
                <a:lnTo>
                  <a:pt x="284" y="137"/>
                </a:lnTo>
                <a:lnTo>
                  <a:pt x="286" y="139"/>
                </a:lnTo>
                <a:lnTo>
                  <a:pt x="286" y="141"/>
                </a:lnTo>
                <a:lnTo>
                  <a:pt x="287" y="141"/>
                </a:lnTo>
                <a:lnTo>
                  <a:pt x="287" y="141"/>
                </a:lnTo>
                <a:lnTo>
                  <a:pt x="291" y="142"/>
                </a:lnTo>
                <a:lnTo>
                  <a:pt x="293" y="142"/>
                </a:lnTo>
                <a:lnTo>
                  <a:pt x="299" y="142"/>
                </a:lnTo>
                <a:lnTo>
                  <a:pt x="300" y="142"/>
                </a:lnTo>
                <a:lnTo>
                  <a:pt x="302" y="142"/>
                </a:lnTo>
                <a:lnTo>
                  <a:pt x="304" y="144"/>
                </a:lnTo>
                <a:lnTo>
                  <a:pt x="308" y="146"/>
                </a:lnTo>
                <a:lnTo>
                  <a:pt x="308" y="146"/>
                </a:lnTo>
                <a:lnTo>
                  <a:pt x="311" y="152"/>
                </a:lnTo>
                <a:lnTo>
                  <a:pt x="315" y="155"/>
                </a:lnTo>
                <a:lnTo>
                  <a:pt x="315" y="159"/>
                </a:lnTo>
                <a:lnTo>
                  <a:pt x="315" y="159"/>
                </a:lnTo>
                <a:lnTo>
                  <a:pt x="317" y="161"/>
                </a:lnTo>
                <a:lnTo>
                  <a:pt x="319" y="161"/>
                </a:lnTo>
                <a:lnTo>
                  <a:pt x="321" y="165"/>
                </a:lnTo>
                <a:lnTo>
                  <a:pt x="321" y="165"/>
                </a:lnTo>
                <a:lnTo>
                  <a:pt x="324" y="166"/>
                </a:lnTo>
                <a:lnTo>
                  <a:pt x="326" y="166"/>
                </a:lnTo>
                <a:lnTo>
                  <a:pt x="328" y="168"/>
                </a:lnTo>
                <a:lnTo>
                  <a:pt x="330" y="168"/>
                </a:lnTo>
                <a:lnTo>
                  <a:pt x="332" y="170"/>
                </a:lnTo>
                <a:lnTo>
                  <a:pt x="332" y="170"/>
                </a:lnTo>
                <a:lnTo>
                  <a:pt x="334" y="170"/>
                </a:lnTo>
                <a:lnTo>
                  <a:pt x="336" y="170"/>
                </a:lnTo>
                <a:lnTo>
                  <a:pt x="337" y="172"/>
                </a:lnTo>
                <a:lnTo>
                  <a:pt x="337" y="174"/>
                </a:lnTo>
                <a:lnTo>
                  <a:pt x="341" y="178"/>
                </a:lnTo>
                <a:lnTo>
                  <a:pt x="341" y="179"/>
                </a:lnTo>
                <a:lnTo>
                  <a:pt x="343" y="181"/>
                </a:lnTo>
                <a:lnTo>
                  <a:pt x="343" y="181"/>
                </a:lnTo>
                <a:lnTo>
                  <a:pt x="345" y="183"/>
                </a:lnTo>
                <a:lnTo>
                  <a:pt x="347" y="185"/>
                </a:lnTo>
                <a:lnTo>
                  <a:pt x="347" y="187"/>
                </a:lnTo>
                <a:lnTo>
                  <a:pt x="347" y="189"/>
                </a:lnTo>
                <a:lnTo>
                  <a:pt x="347" y="189"/>
                </a:lnTo>
                <a:lnTo>
                  <a:pt x="349" y="190"/>
                </a:lnTo>
                <a:lnTo>
                  <a:pt x="349" y="190"/>
                </a:lnTo>
                <a:lnTo>
                  <a:pt x="349" y="192"/>
                </a:lnTo>
                <a:lnTo>
                  <a:pt x="349" y="192"/>
                </a:lnTo>
                <a:lnTo>
                  <a:pt x="349" y="194"/>
                </a:lnTo>
                <a:lnTo>
                  <a:pt x="350" y="194"/>
                </a:lnTo>
                <a:lnTo>
                  <a:pt x="350" y="194"/>
                </a:lnTo>
                <a:lnTo>
                  <a:pt x="352" y="196"/>
                </a:lnTo>
                <a:lnTo>
                  <a:pt x="352" y="200"/>
                </a:lnTo>
                <a:lnTo>
                  <a:pt x="354" y="205"/>
                </a:lnTo>
                <a:lnTo>
                  <a:pt x="356" y="211"/>
                </a:lnTo>
                <a:lnTo>
                  <a:pt x="356" y="215"/>
                </a:lnTo>
                <a:lnTo>
                  <a:pt x="358" y="216"/>
                </a:lnTo>
                <a:lnTo>
                  <a:pt x="358" y="216"/>
                </a:lnTo>
                <a:lnTo>
                  <a:pt x="358" y="220"/>
                </a:lnTo>
                <a:lnTo>
                  <a:pt x="358" y="222"/>
                </a:lnTo>
                <a:lnTo>
                  <a:pt x="358" y="226"/>
                </a:lnTo>
                <a:lnTo>
                  <a:pt x="356" y="226"/>
                </a:lnTo>
                <a:lnTo>
                  <a:pt x="356" y="227"/>
                </a:lnTo>
                <a:lnTo>
                  <a:pt x="356" y="227"/>
                </a:lnTo>
                <a:lnTo>
                  <a:pt x="356" y="229"/>
                </a:lnTo>
                <a:lnTo>
                  <a:pt x="356" y="229"/>
                </a:lnTo>
                <a:lnTo>
                  <a:pt x="356" y="229"/>
                </a:lnTo>
                <a:lnTo>
                  <a:pt x="356" y="229"/>
                </a:lnTo>
                <a:lnTo>
                  <a:pt x="354" y="231"/>
                </a:lnTo>
                <a:lnTo>
                  <a:pt x="354" y="233"/>
                </a:lnTo>
                <a:lnTo>
                  <a:pt x="356" y="233"/>
                </a:lnTo>
                <a:lnTo>
                  <a:pt x="356" y="233"/>
                </a:lnTo>
                <a:lnTo>
                  <a:pt x="356" y="235"/>
                </a:lnTo>
                <a:lnTo>
                  <a:pt x="358" y="237"/>
                </a:lnTo>
                <a:lnTo>
                  <a:pt x="360" y="237"/>
                </a:lnTo>
                <a:lnTo>
                  <a:pt x="362" y="235"/>
                </a:lnTo>
                <a:lnTo>
                  <a:pt x="365" y="233"/>
                </a:lnTo>
                <a:lnTo>
                  <a:pt x="367" y="233"/>
                </a:lnTo>
                <a:lnTo>
                  <a:pt x="367" y="233"/>
                </a:lnTo>
                <a:lnTo>
                  <a:pt x="367" y="233"/>
                </a:lnTo>
                <a:lnTo>
                  <a:pt x="373" y="231"/>
                </a:lnTo>
                <a:lnTo>
                  <a:pt x="374" y="231"/>
                </a:lnTo>
                <a:lnTo>
                  <a:pt x="376" y="229"/>
                </a:lnTo>
                <a:lnTo>
                  <a:pt x="376" y="229"/>
                </a:lnTo>
                <a:lnTo>
                  <a:pt x="376" y="229"/>
                </a:lnTo>
                <a:lnTo>
                  <a:pt x="378" y="229"/>
                </a:lnTo>
                <a:lnTo>
                  <a:pt x="378" y="229"/>
                </a:lnTo>
                <a:lnTo>
                  <a:pt x="378" y="229"/>
                </a:lnTo>
                <a:lnTo>
                  <a:pt x="378" y="231"/>
                </a:lnTo>
                <a:lnTo>
                  <a:pt x="376" y="231"/>
                </a:lnTo>
                <a:lnTo>
                  <a:pt x="376" y="231"/>
                </a:lnTo>
                <a:lnTo>
                  <a:pt x="374" y="231"/>
                </a:lnTo>
                <a:lnTo>
                  <a:pt x="374" y="231"/>
                </a:lnTo>
                <a:lnTo>
                  <a:pt x="373" y="231"/>
                </a:lnTo>
                <a:lnTo>
                  <a:pt x="373" y="231"/>
                </a:lnTo>
                <a:lnTo>
                  <a:pt x="371" y="233"/>
                </a:lnTo>
                <a:lnTo>
                  <a:pt x="371" y="233"/>
                </a:lnTo>
                <a:lnTo>
                  <a:pt x="367" y="235"/>
                </a:lnTo>
                <a:lnTo>
                  <a:pt x="363" y="237"/>
                </a:lnTo>
                <a:lnTo>
                  <a:pt x="362" y="237"/>
                </a:lnTo>
                <a:lnTo>
                  <a:pt x="362" y="239"/>
                </a:lnTo>
                <a:lnTo>
                  <a:pt x="362" y="239"/>
                </a:lnTo>
                <a:lnTo>
                  <a:pt x="362" y="240"/>
                </a:lnTo>
                <a:lnTo>
                  <a:pt x="362" y="242"/>
                </a:lnTo>
                <a:lnTo>
                  <a:pt x="363" y="244"/>
                </a:lnTo>
                <a:lnTo>
                  <a:pt x="365" y="246"/>
                </a:lnTo>
                <a:lnTo>
                  <a:pt x="369" y="250"/>
                </a:lnTo>
                <a:lnTo>
                  <a:pt x="369" y="252"/>
                </a:lnTo>
                <a:lnTo>
                  <a:pt x="371" y="253"/>
                </a:lnTo>
                <a:lnTo>
                  <a:pt x="371" y="253"/>
                </a:lnTo>
                <a:lnTo>
                  <a:pt x="373" y="255"/>
                </a:lnTo>
                <a:lnTo>
                  <a:pt x="376" y="257"/>
                </a:lnTo>
                <a:lnTo>
                  <a:pt x="380" y="259"/>
                </a:lnTo>
                <a:lnTo>
                  <a:pt x="382" y="259"/>
                </a:lnTo>
                <a:lnTo>
                  <a:pt x="384" y="261"/>
                </a:lnTo>
                <a:lnTo>
                  <a:pt x="384" y="261"/>
                </a:lnTo>
                <a:lnTo>
                  <a:pt x="386" y="261"/>
                </a:lnTo>
                <a:lnTo>
                  <a:pt x="387" y="263"/>
                </a:lnTo>
                <a:lnTo>
                  <a:pt x="391" y="264"/>
                </a:lnTo>
                <a:lnTo>
                  <a:pt x="395" y="266"/>
                </a:lnTo>
                <a:lnTo>
                  <a:pt x="399" y="268"/>
                </a:lnTo>
                <a:lnTo>
                  <a:pt x="399" y="268"/>
                </a:lnTo>
                <a:lnTo>
                  <a:pt x="402" y="270"/>
                </a:lnTo>
                <a:lnTo>
                  <a:pt x="406" y="274"/>
                </a:lnTo>
                <a:lnTo>
                  <a:pt x="406" y="274"/>
                </a:lnTo>
                <a:lnTo>
                  <a:pt x="408" y="276"/>
                </a:lnTo>
                <a:lnTo>
                  <a:pt x="410" y="276"/>
                </a:lnTo>
                <a:lnTo>
                  <a:pt x="413" y="279"/>
                </a:lnTo>
                <a:lnTo>
                  <a:pt x="415" y="281"/>
                </a:lnTo>
                <a:lnTo>
                  <a:pt x="417" y="283"/>
                </a:lnTo>
                <a:lnTo>
                  <a:pt x="419" y="283"/>
                </a:lnTo>
                <a:lnTo>
                  <a:pt x="423" y="283"/>
                </a:lnTo>
                <a:lnTo>
                  <a:pt x="423" y="283"/>
                </a:lnTo>
                <a:lnTo>
                  <a:pt x="423" y="287"/>
                </a:lnTo>
                <a:lnTo>
                  <a:pt x="424" y="289"/>
                </a:lnTo>
                <a:lnTo>
                  <a:pt x="424" y="289"/>
                </a:lnTo>
                <a:lnTo>
                  <a:pt x="426" y="289"/>
                </a:lnTo>
                <a:lnTo>
                  <a:pt x="428" y="289"/>
                </a:lnTo>
                <a:lnTo>
                  <a:pt x="430" y="289"/>
                </a:lnTo>
                <a:lnTo>
                  <a:pt x="430" y="289"/>
                </a:lnTo>
                <a:lnTo>
                  <a:pt x="430" y="289"/>
                </a:lnTo>
                <a:lnTo>
                  <a:pt x="432" y="289"/>
                </a:lnTo>
                <a:lnTo>
                  <a:pt x="432" y="287"/>
                </a:lnTo>
                <a:lnTo>
                  <a:pt x="434" y="287"/>
                </a:lnTo>
                <a:lnTo>
                  <a:pt x="434" y="289"/>
                </a:lnTo>
                <a:lnTo>
                  <a:pt x="434" y="289"/>
                </a:lnTo>
                <a:lnTo>
                  <a:pt x="432" y="289"/>
                </a:lnTo>
                <a:lnTo>
                  <a:pt x="428" y="290"/>
                </a:lnTo>
                <a:lnTo>
                  <a:pt x="428" y="290"/>
                </a:lnTo>
                <a:lnTo>
                  <a:pt x="426" y="292"/>
                </a:lnTo>
                <a:lnTo>
                  <a:pt x="426" y="292"/>
                </a:lnTo>
                <a:lnTo>
                  <a:pt x="426" y="294"/>
                </a:lnTo>
                <a:lnTo>
                  <a:pt x="426" y="294"/>
                </a:lnTo>
                <a:lnTo>
                  <a:pt x="432" y="305"/>
                </a:lnTo>
                <a:lnTo>
                  <a:pt x="439" y="314"/>
                </a:lnTo>
                <a:lnTo>
                  <a:pt x="439" y="314"/>
                </a:lnTo>
                <a:lnTo>
                  <a:pt x="439" y="318"/>
                </a:lnTo>
                <a:lnTo>
                  <a:pt x="437" y="318"/>
                </a:lnTo>
                <a:lnTo>
                  <a:pt x="437" y="318"/>
                </a:lnTo>
                <a:lnTo>
                  <a:pt x="436" y="318"/>
                </a:lnTo>
                <a:lnTo>
                  <a:pt x="436" y="318"/>
                </a:lnTo>
                <a:lnTo>
                  <a:pt x="436" y="318"/>
                </a:lnTo>
                <a:lnTo>
                  <a:pt x="436" y="318"/>
                </a:lnTo>
                <a:lnTo>
                  <a:pt x="434" y="316"/>
                </a:lnTo>
                <a:lnTo>
                  <a:pt x="432" y="316"/>
                </a:lnTo>
                <a:lnTo>
                  <a:pt x="432" y="316"/>
                </a:lnTo>
                <a:lnTo>
                  <a:pt x="424" y="316"/>
                </a:lnTo>
                <a:lnTo>
                  <a:pt x="415" y="316"/>
                </a:lnTo>
                <a:lnTo>
                  <a:pt x="415" y="316"/>
                </a:lnTo>
                <a:lnTo>
                  <a:pt x="419" y="316"/>
                </a:lnTo>
                <a:lnTo>
                  <a:pt x="423" y="316"/>
                </a:lnTo>
                <a:lnTo>
                  <a:pt x="426" y="316"/>
                </a:lnTo>
                <a:lnTo>
                  <a:pt x="430" y="314"/>
                </a:lnTo>
                <a:lnTo>
                  <a:pt x="432" y="314"/>
                </a:lnTo>
                <a:lnTo>
                  <a:pt x="430" y="313"/>
                </a:lnTo>
                <a:lnTo>
                  <a:pt x="430" y="313"/>
                </a:lnTo>
                <a:lnTo>
                  <a:pt x="432" y="313"/>
                </a:lnTo>
                <a:lnTo>
                  <a:pt x="432" y="311"/>
                </a:lnTo>
                <a:lnTo>
                  <a:pt x="432" y="309"/>
                </a:lnTo>
                <a:lnTo>
                  <a:pt x="432" y="307"/>
                </a:lnTo>
                <a:lnTo>
                  <a:pt x="430" y="301"/>
                </a:lnTo>
                <a:lnTo>
                  <a:pt x="430" y="301"/>
                </a:lnTo>
                <a:lnTo>
                  <a:pt x="428" y="300"/>
                </a:lnTo>
                <a:lnTo>
                  <a:pt x="428" y="300"/>
                </a:lnTo>
                <a:lnTo>
                  <a:pt x="426" y="300"/>
                </a:lnTo>
                <a:lnTo>
                  <a:pt x="423" y="298"/>
                </a:lnTo>
                <a:lnTo>
                  <a:pt x="423" y="298"/>
                </a:lnTo>
                <a:lnTo>
                  <a:pt x="423" y="296"/>
                </a:lnTo>
                <a:lnTo>
                  <a:pt x="423" y="296"/>
                </a:lnTo>
                <a:lnTo>
                  <a:pt x="419" y="296"/>
                </a:lnTo>
                <a:lnTo>
                  <a:pt x="415" y="298"/>
                </a:lnTo>
                <a:lnTo>
                  <a:pt x="413" y="298"/>
                </a:lnTo>
                <a:lnTo>
                  <a:pt x="410" y="300"/>
                </a:lnTo>
                <a:lnTo>
                  <a:pt x="408" y="301"/>
                </a:lnTo>
                <a:lnTo>
                  <a:pt x="406" y="303"/>
                </a:lnTo>
                <a:lnTo>
                  <a:pt x="402" y="307"/>
                </a:lnTo>
                <a:lnTo>
                  <a:pt x="402" y="307"/>
                </a:lnTo>
                <a:lnTo>
                  <a:pt x="400" y="309"/>
                </a:lnTo>
                <a:lnTo>
                  <a:pt x="399" y="311"/>
                </a:lnTo>
                <a:lnTo>
                  <a:pt x="397" y="313"/>
                </a:lnTo>
                <a:lnTo>
                  <a:pt x="397" y="314"/>
                </a:lnTo>
                <a:lnTo>
                  <a:pt x="397" y="314"/>
                </a:lnTo>
                <a:lnTo>
                  <a:pt x="395" y="318"/>
                </a:lnTo>
                <a:lnTo>
                  <a:pt x="393" y="320"/>
                </a:lnTo>
                <a:lnTo>
                  <a:pt x="393" y="320"/>
                </a:lnTo>
                <a:lnTo>
                  <a:pt x="391" y="322"/>
                </a:lnTo>
                <a:lnTo>
                  <a:pt x="389" y="324"/>
                </a:lnTo>
                <a:lnTo>
                  <a:pt x="387" y="327"/>
                </a:lnTo>
                <a:lnTo>
                  <a:pt x="387" y="333"/>
                </a:lnTo>
                <a:lnTo>
                  <a:pt x="386" y="337"/>
                </a:lnTo>
                <a:lnTo>
                  <a:pt x="386" y="337"/>
                </a:lnTo>
                <a:lnTo>
                  <a:pt x="384" y="342"/>
                </a:lnTo>
                <a:lnTo>
                  <a:pt x="382" y="346"/>
                </a:lnTo>
                <a:lnTo>
                  <a:pt x="380" y="351"/>
                </a:lnTo>
                <a:lnTo>
                  <a:pt x="378" y="355"/>
                </a:lnTo>
                <a:lnTo>
                  <a:pt x="378" y="355"/>
                </a:lnTo>
                <a:lnTo>
                  <a:pt x="378" y="355"/>
                </a:lnTo>
                <a:lnTo>
                  <a:pt x="376" y="355"/>
                </a:lnTo>
                <a:lnTo>
                  <a:pt x="376" y="357"/>
                </a:lnTo>
                <a:lnTo>
                  <a:pt x="376" y="357"/>
                </a:lnTo>
                <a:lnTo>
                  <a:pt x="376" y="359"/>
                </a:lnTo>
                <a:lnTo>
                  <a:pt x="376" y="359"/>
                </a:lnTo>
                <a:lnTo>
                  <a:pt x="376" y="359"/>
                </a:lnTo>
                <a:lnTo>
                  <a:pt x="378" y="359"/>
                </a:lnTo>
                <a:lnTo>
                  <a:pt x="378" y="359"/>
                </a:lnTo>
                <a:lnTo>
                  <a:pt x="380" y="359"/>
                </a:lnTo>
                <a:lnTo>
                  <a:pt x="380" y="359"/>
                </a:lnTo>
                <a:lnTo>
                  <a:pt x="378" y="359"/>
                </a:lnTo>
                <a:lnTo>
                  <a:pt x="376" y="359"/>
                </a:lnTo>
                <a:lnTo>
                  <a:pt x="376" y="359"/>
                </a:lnTo>
                <a:lnTo>
                  <a:pt x="374" y="359"/>
                </a:lnTo>
                <a:lnTo>
                  <a:pt x="374" y="361"/>
                </a:lnTo>
                <a:lnTo>
                  <a:pt x="371" y="363"/>
                </a:lnTo>
                <a:lnTo>
                  <a:pt x="369" y="364"/>
                </a:lnTo>
                <a:lnTo>
                  <a:pt x="369" y="366"/>
                </a:lnTo>
                <a:lnTo>
                  <a:pt x="367" y="366"/>
                </a:lnTo>
                <a:lnTo>
                  <a:pt x="367" y="366"/>
                </a:lnTo>
                <a:lnTo>
                  <a:pt x="363" y="368"/>
                </a:lnTo>
                <a:lnTo>
                  <a:pt x="360" y="368"/>
                </a:lnTo>
                <a:lnTo>
                  <a:pt x="352" y="372"/>
                </a:lnTo>
                <a:lnTo>
                  <a:pt x="349" y="372"/>
                </a:lnTo>
                <a:lnTo>
                  <a:pt x="345" y="372"/>
                </a:lnTo>
                <a:lnTo>
                  <a:pt x="341" y="372"/>
                </a:lnTo>
                <a:lnTo>
                  <a:pt x="337" y="372"/>
                </a:lnTo>
                <a:lnTo>
                  <a:pt x="337" y="372"/>
                </a:lnTo>
                <a:lnTo>
                  <a:pt x="337" y="370"/>
                </a:lnTo>
                <a:lnTo>
                  <a:pt x="336" y="368"/>
                </a:lnTo>
                <a:lnTo>
                  <a:pt x="332" y="364"/>
                </a:lnTo>
                <a:lnTo>
                  <a:pt x="332" y="363"/>
                </a:lnTo>
                <a:lnTo>
                  <a:pt x="330" y="361"/>
                </a:lnTo>
                <a:lnTo>
                  <a:pt x="328" y="361"/>
                </a:lnTo>
                <a:lnTo>
                  <a:pt x="324" y="363"/>
                </a:lnTo>
                <a:lnTo>
                  <a:pt x="324" y="363"/>
                </a:lnTo>
                <a:lnTo>
                  <a:pt x="323" y="363"/>
                </a:lnTo>
                <a:lnTo>
                  <a:pt x="321" y="364"/>
                </a:lnTo>
                <a:lnTo>
                  <a:pt x="321" y="366"/>
                </a:lnTo>
                <a:lnTo>
                  <a:pt x="321" y="368"/>
                </a:lnTo>
                <a:lnTo>
                  <a:pt x="319" y="372"/>
                </a:lnTo>
                <a:lnTo>
                  <a:pt x="319" y="374"/>
                </a:lnTo>
                <a:lnTo>
                  <a:pt x="317" y="375"/>
                </a:lnTo>
                <a:lnTo>
                  <a:pt x="317" y="375"/>
                </a:lnTo>
                <a:lnTo>
                  <a:pt x="317" y="377"/>
                </a:lnTo>
                <a:lnTo>
                  <a:pt x="319" y="377"/>
                </a:lnTo>
                <a:lnTo>
                  <a:pt x="319" y="377"/>
                </a:lnTo>
                <a:lnTo>
                  <a:pt x="317" y="379"/>
                </a:lnTo>
                <a:lnTo>
                  <a:pt x="313" y="383"/>
                </a:lnTo>
                <a:lnTo>
                  <a:pt x="313" y="385"/>
                </a:lnTo>
                <a:lnTo>
                  <a:pt x="311" y="387"/>
                </a:lnTo>
                <a:lnTo>
                  <a:pt x="311" y="388"/>
                </a:lnTo>
                <a:lnTo>
                  <a:pt x="313" y="390"/>
                </a:lnTo>
                <a:lnTo>
                  <a:pt x="313" y="390"/>
                </a:lnTo>
                <a:lnTo>
                  <a:pt x="313" y="390"/>
                </a:lnTo>
                <a:lnTo>
                  <a:pt x="313" y="392"/>
                </a:lnTo>
                <a:lnTo>
                  <a:pt x="311" y="394"/>
                </a:lnTo>
                <a:lnTo>
                  <a:pt x="313" y="396"/>
                </a:lnTo>
                <a:lnTo>
                  <a:pt x="313" y="400"/>
                </a:lnTo>
                <a:lnTo>
                  <a:pt x="313" y="401"/>
                </a:lnTo>
                <a:lnTo>
                  <a:pt x="311" y="403"/>
                </a:lnTo>
                <a:lnTo>
                  <a:pt x="311" y="403"/>
                </a:lnTo>
                <a:lnTo>
                  <a:pt x="311" y="405"/>
                </a:lnTo>
                <a:lnTo>
                  <a:pt x="311" y="409"/>
                </a:lnTo>
                <a:lnTo>
                  <a:pt x="311" y="411"/>
                </a:lnTo>
                <a:lnTo>
                  <a:pt x="311" y="412"/>
                </a:lnTo>
                <a:lnTo>
                  <a:pt x="313" y="414"/>
                </a:lnTo>
                <a:lnTo>
                  <a:pt x="313" y="414"/>
                </a:lnTo>
                <a:lnTo>
                  <a:pt x="311" y="418"/>
                </a:lnTo>
                <a:lnTo>
                  <a:pt x="310" y="424"/>
                </a:lnTo>
                <a:lnTo>
                  <a:pt x="308" y="427"/>
                </a:lnTo>
                <a:lnTo>
                  <a:pt x="308" y="429"/>
                </a:lnTo>
                <a:lnTo>
                  <a:pt x="308" y="431"/>
                </a:lnTo>
                <a:lnTo>
                  <a:pt x="308" y="431"/>
                </a:lnTo>
                <a:lnTo>
                  <a:pt x="308" y="431"/>
                </a:lnTo>
                <a:lnTo>
                  <a:pt x="310" y="429"/>
                </a:lnTo>
                <a:lnTo>
                  <a:pt x="310" y="427"/>
                </a:lnTo>
                <a:lnTo>
                  <a:pt x="311" y="425"/>
                </a:lnTo>
                <a:lnTo>
                  <a:pt x="311" y="425"/>
                </a:lnTo>
                <a:lnTo>
                  <a:pt x="313" y="424"/>
                </a:lnTo>
                <a:lnTo>
                  <a:pt x="315" y="425"/>
                </a:lnTo>
                <a:lnTo>
                  <a:pt x="315" y="425"/>
                </a:lnTo>
                <a:lnTo>
                  <a:pt x="317" y="425"/>
                </a:lnTo>
                <a:lnTo>
                  <a:pt x="319" y="427"/>
                </a:lnTo>
                <a:lnTo>
                  <a:pt x="321" y="429"/>
                </a:lnTo>
                <a:lnTo>
                  <a:pt x="321" y="431"/>
                </a:lnTo>
                <a:lnTo>
                  <a:pt x="321" y="431"/>
                </a:lnTo>
                <a:lnTo>
                  <a:pt x="321" y="433"/>
                </a:lnTo>
                <a:lnTo>
                  <a:pt x="319" y="433"/>
                </a:lnTo>
                <a:lnTo>
                  <a:pt x="319" y="437"/>
                </a:lnTo>
                <a:lnTo>
                  <a:pt x="317" y="437"/>
                </a:lnTo>
                <a:lnTo>
                  <a:pt x="317" y="438"/>
                </a:lnTo>
                <a:lnTo>
                  <a:pt x="315" y="438"/>
                </a:lnTo>
                <a:lnTo>
                  <a:pt x="313" y="437"/>
                </a:lnTo>
                <a:lnTo>
                  <a:pt x="313" y="437"/>
                </a:lnTo>
                <a:lnTo>
                  <a:pt x="310" y="435"/>
                </a:lnTo>
                <a:lnTo>
                  <a:pt x="308" y="435"/>
                </a:lnTo>
                <a:lnTo>
                  <a:pt x="306" y="433"/>
                </a:lnTo>
                <a:lnTo>
                  <a:pt x="306" y="433"/>
                </a:lnTo>
                <a:lnTo>
                  <a:pt x="304" y="435"/>
                </a:lnTo>
                <a:lnTo>
                  <a:pt x="302" y="437"/>
                </a:lnTo>
                <a:lnTo>
                  <a:pt x="302" y="438"/>
                </a:lnTo>
                <a:lnTo>
                  <a:pt x="302" y="440"/>
                </a:lnTo>
                <a:lnTo>
                  <a:pt x="302" y="444"/>
                </a:lnTo>
                <a:lnTo>
                  <a:pt x="302" y="448"/>
                </a:lnTo>
                <a:lnTo>
                  <a:pt x="300" y="449"/>
                </a:lnTo>
                <a:lnTo>
                  <a:pt x="300" y="449"/>
                </a:lnTo>
                <a:lnTo>
                  <a:pt x="302" y="451"/>
                </a:lnTo>
                <a:lnTo>
                  <a:pt x="304" y="455"/>
                </a:lnTo>
                <a:lnTo>
                  <a:pt x="306" y="457"/>
                </a:lnTo>
                <a:lnTo>
                  <a:pt x="308" y="461"/>
                </a:lnTo>
                <a:lnTo>
                  <a:pt x="308" y="461"/>
                </a:lnTo>
                <a:lnTo>
                  <a:pt x="308" y="461"/>
                </a:lnTo>
                <a:lnTo>
                  <a:pt x="310" y="462"/>
                </a:lnTo>
                <a:lnTo>
                  <a:pt x="310" y="462"/>
                </a:lnTo>
                <a:lnTo>
                  <a:pt x="310" y="462"/>
                </a:lnTo>
                <a:lnTo>
                  <a:pt x="310" y="462"/>
                </a:lnTo>
                <a:lnTo>
                  <a:pt x="311" y="462"/>
                </a:lnTo>
                <a:lnTo>
                  <a:pt x="311" y="464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3" y="468"/>
                </a:lnTo>
                <a:lnTo>
                  <a:pt x="311" y="468"/>
                </a:lnTo>
                <a:lnTo>
                  <a:pt x="311" y="468"/>
                </a:lnTo>
                <a:lnTo>
                  <a:pt x="311" y="470"/>
                </a:lnTo>
                <a:lnTo>
                  <a:pt x="313" y="470"/>
                </a:lnTo>
                <a:lnTo>
                  <a:pt x="315" y="472"/>
                </a:lnTo>
                <a:lnTo>
                  <a:pt x="315" y="472"/>
                </a:lnTo>
                <a:lnTo>
                  <a:pt x="315" y="470"/>
                </a:lnTo>
                <a:lnTo>
                  <a:pt x="319" y="474"/>
                </a:lnTo>
                <a:lnTo>
                  <a:pt x="319" y="474"/>
                </a:lnTo>
                <a:lnTo>
                  <a:pt x="315" y="474"/>
                </a:lnTo>
                <a:lnTo>
                  <a:pt x="311" y="470"/>
                </a:lnTo>
                <a:lnTo>
                  <a:pt x="308" y="466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6" y="462"/>
                </a:lnTo>
                <a:lnTo>
                  <a:pt x="304" y="462"/>
                </a:lnTo>
                <a:lnTo>
                  <a:pt x="304" y="461"/>
                </a:lnTo>
                <a:lnTo>
                  <a:pt x="302" y="459"/>
                </a:lnTo>
                <a:lnTo>
                  <a:pt x="302" y="459"/>
                </a:lnTo>
                <a:lnTo>
                  <a:pt x="300" y="457"/>
                </a:lnTo>
                <a:lnTo>
                  <a:pt x="299" y="455"/>
                </a:lnTo>
                <a:lnTo>
                  <a:pt x="299" y="455"/>
                </a:lnTo>
                <a:lnTo>
                  <a:pt x="299" y="457"/>
                </a:lnTo>
                <a:lnTo>
                  <a:pt x="299" y="457"/>
                </a:lnTo>
                <a:lnTo>
                  <a:pt x="300" y="461"/>
                </a:lnTo>
                <a:lnTo>
                  <a:pt x="302" y="462"/>
                </a:lnTo>
                <a:lnTo>
                  <a:pt x="302" y="464"/>
                </a:lnTo>
                <a:lnTo>
                  <a:pt x="302" y="464"/>
                </a:lnTo>
                <a:lnTo>
                  <a:pt x="302" y="464"/>
                </a:lnTo>
                <a:lnTo>
                  <a:pt x="306" y="468"/>
                </a:lnTo>
                <a:lnTo>
                  <a:pt x="308" y="474"/>
                </a:lnTo>
                <a:lnTo>
                  <a:pt x="311" y="477"/>
                </a:lnTo>
                <a:lnTo>
                  <a:pt x="315" y="481"/>
                </a:lnTo>
                <a:lnTo>
                  <a:pt x="315" y="481"/>
                </a:lnTo>
                <a:lnTo>
                  <a:pt x="313" y="481"/>
                </a:lnTo>
                <a:lnTo>
                  <a:pt x="313" y="481"/>
                </a:lnTo>
                <a:lnTo>
                  <a:pt x="311" y="479"/>
                </a:lnTo>
                <a:lnTo>
                  <a:pt x="310" y="474"/>
                </a:lnTo>
                <a:lnTo>
                  <a:pt x="310" y="474"/>
                </a:lnTo>
                <a:lnTo>
                  <a:pt x="308" y="472"/>
                </a:lnTo>
                <a:lnTo>
                  <a:pt x="306" y="470"/>
                </a:lnTo>
                <a:lnTo>
                  <a:pt x="302" y="462"/>
                </a:lnTo>
                <a:lnTo>
                  <a:pt x="299" y="461"/>
                </a:lnTo>
                <a:lnTo>
                  <a:pt x="297" y="459"/>
                </a:lnTo>
                <a:lnTo>
                  <a:pt x="295" y="457"/>
                </a:lnTo>
                <a:lnTo>
                  <a:pt x="291" y="457"/>
                </a:lnTo>
                <a:lnTo>
                  <a:pt x="291" y="457"/>
                </a:lnTo>
                <a:lnTo>
                  <a:pt x="291" y="457"/>
                </a:lnTo>
                <a:lnTo>
                  <a:pt x="287" y="459"/>
                </a:lnTo>
                <a:lnTo>
                  <a:pt x="286" y="461"/>
                </a:lnTo>
                <a:lnTo>
                  <a:pt x="284" y="462"/>
                </a:lnTo>
                <a:lnTo>
                  <a:pt x="284" y="462"/>
                </a:lnTo>
                <a:lnTo>
                  <a:pt x="286" y="468"/>
                </a:lnTo>
                <a:lnTo>
                  <a:pt x="286" y="468"/>
                </a:lnTo>
                <a:lnTo>
                  <a:pt x="287" y="468"/>
                </a:lnTo>
                <a:lnTo>
                  <a:pt x="287" y="468"/>
                </a:lnTo>
                <a:lnTo>
                  <a:pt x="289" y="468"/>
                </a:lnTo>
                <a:lnTo>
                  <a:pt x="289" y="470"/>
                </a:lnTo>
                <a:lnTo>
                  <a:pt x="289" y="470"/>
                </a:lnTo>
                <a:lnTo>
                  <a:pt x="291" y="472"/>
                </a:lnTo>
                <a:lnTo>
                  <a:pt x="293" y="474"/>
                </a:lnTo>
                <a:lnTo>
                  <a:pt x="293" y="474"/>
                </a:lnTo>
                <a:lnTo>
                  <a:pt x="293" y="474"/>
                </a:lnTo>
                <a:lnTo>
                  <a:pt x="295" y="475"/>
                </a:lnTo>
                <a:lnTo>
                  <a:pt x="297" y="479"/>
                </a:lnTo>
                <a:lnTo>
                  <a:pt x="299" y="483"/>
                </a:lnTo>
                <a:lnTo>
                  <a:pt x="300" y="486"/>
                </a:lnTo>
                <a:lnTo>
                  <a:pt x="302" y="488"/>
                </a:lnTo>
                <a:lnTo>
                  <a:pt x="304" y="488"/>
                </a:lnTo>
                <a:lnTo>
                  <a:pt x="304" y="488"/>
                </a:lnTo>
                <a:lnTo>
                  <a:pt x="300" y="486"/>
                </a:lnTo>
                <a:lnTo>
                  <a:pt x="299" y="486"/>
                </a:lnTo>
                <a:lnTo>
                  <a:pt x="297" y="483"/>
                </a:lnTo>
                <a:lnTo>
                  <a:pt x="295" y="485"/>
                </a:lnTo>
                <a:lnTo>
                  <a:pt x="295" y="485"/>
                </a:lnTo>
                <a:lnTo>
                  <a:pt x="293" y="479"/>
                </a:lnTo>
                <a:lnTo>
                  <a:pt x="289" y="474"/>
                </a:lnTo>
                <a:lnTo>
                  <a:pt x="286" y="470"/>
                </a:lnTo>
                <a:lnTo>
                  <a:pt x="282" y="464"/>
                </a:lnTo>
                <a:lnTo>
                  <a:pt x="282" y="464"/>
                </a:lnTo>
                <a:lnTo>
                  <a:pt x="278" y="464"/>
                </a:lnTo>
                <a:lnTo>
                  <a:pt x="276" y="466"/>
                </a:lnTo>
                <a:lnTo>
                  <a:pt x="271" y="468"/>
                </a:lnTo>
                <a:lnTo>
                  <a:pt x="267" y="470"/>
                </a:lnTo>
                <a:lnTo>
                  <a:pt x="263" y="470"/>
                </a:lnTo>
                <a:lnTo>
                  <a:pt x="261" y="470"/>
                </a:lnTo>
                <a:lnTo>
                  <a:pt x="261" y="470"/>
                </a:lnTo>
                <a:lnTo>
                  <a:pt x="260" y="472"/>
                </a:lnTo>
                <a:lnTo>
                  <a:pt x="258" y="474"/>
                </a:lnTo>
                <a:lnTo>
                  <a:pt x="256" y="474"/>
                </a:lnTo>
                <a:lnTo>
                  <a:pt x="256" y="475"/>
                </a:lnTo>
                <a:lnTo>
                  <a:pt x="256" y="475"/>
                </a:lnTo>
                <a:lnTo>
                  <a:pt x="256" y="477"/>
                </a:lnTo>
                <a:lnTo>
                  <a:pt x="256" y="477"/>
                </a:lnTo>
                <a:lnTo>
                  <a:pt x="256" y="477"/>
                </a:lnTo>
                <a:lnTo>
                  <a:pt x="252" y="474"/>
                </a:lnTo>
                <a:lnTo>
                  <a:pt x="252" y="474"/>
                </a:lnTo>
                <a:lnTo>
                  <a:pt x="250" y="475"/>
                </a:lnTo>
                <a:lnTo>
                  <a:pt x="249" y="475"/>
                </a:lnTo>
                <a:lnTo>
                  <a:pt x="243" y="475"/>
                </a:lnTo>
                <a:lnTo>
                  <a:pt x="239" y="475"/>
                </a:lnTo>
                <a:lnTo>
                  <a:pt x="237" y="475"/>
                </a:lnTo>
                <a:lnTo>
                  <a:pt x="237" y="477"/>
                </a:lnTo>
                <a:lnTo>
                  <a:pt x="237" y="477"/>
                </a:lnTo>
                <a:lnTo>
                  <a:pt x="236" y="481"/>
                </a:lnTo>
                <a:lnTo>
                  <a:pt x="236" y="481"/>
                </a:lnTo>
                <a:lnTo>
                  <a:pt x="236" y="479"/>
                </a:lnTo>
                <a:lnTo>
                  <a:pt x="236" y="479"/>
                </a:lnTo>
                <a:lnTo>
                  <a:pt x="234" y="479"/>
                </a:lnTo>
                <a:lnTo>
                  <a:pt x="232" y="479"/>
                </a:lnTo>
                <a:lnTo>
                  <a:pt x="228" y="479"/>
                </a:lnTo>
                <a:lnTo>
                  <a:pt x="226" y="477"/>
                </a:lnTo>
                <a:lnTo>
                  <a:pt x="224" y="475"/>
                </a:lnTo>
                <a:lnTo>
                  <a:pt x="224" y="475"/>
                </a:lnTo>
                <a:lnTo>
                  <a:pt x="223" y="477"/>
                </a:lnTo>
                <a:lnTo>
                  <a:pt x="221" y="477"/>
                </a:lnTo>
                <a:lnTo>
                  <a:pt x="219" y="475"/>
                </a:lnTo>
                <a:lnTo>
                  <a:pt x="215" y="475"/>
                </a:lnTo>
                <a:lnTo>
                  <a:pt x="211" y="474"/>
                </a:lnTo>
                <a:lnTo>
                  <a:pt x="206" y="470"/>
                </a:lnTo>
                <a:lnTo>
                  <a:pt x="206" y="470"/>
                </a:lnTo>
                <a:lnTo>
                  <a:pt x="206" y="466"/>
                </a:lnTo>
                <a:lnTo>
                  <a:pt x="204" y="464"/>
                </a:lnTo>
                <a:lnTo>
                  <a:pt x="204" y="462"/>
                </a:lnTo>
                <a:lnTo>
                  <a:pt x="204" y="462"/>
                </a:lnTo>
                <a:lnTo>
                  <a:pt x="200" y="457"/>
                </a:lnTo>
                <a:lnTo>
                  <a:pt x="197" y="453"/>
                </a:lnTo>
                <a:lnTo>
                  <a:pt x="193" y="451"/>
                </a:lnTo>
                <a:lnTo>
                  <a:pt x="191" y="449"/>
                </a:lnTo>
                <a:lnTo>
                  <a:pt x="189" y="449"/>
                </a:lnTo>
                <a:lnTo>
                  <a:pt x="186" y="449"/>
                </a:lnTo>
                <a:lnTo>
                  <a:pt x="186" y="449"/>
                </a:lnTo>
                <a:lnTo>
                  <a:pt x="184" y="449"/>
                </a:lnTo>
                <a:lnTo>
                  <a:pt x="184" y="451"/>
                </a:lnTo>
                <a:lnTo>
                  <a:pt x="180" y="453"/>
                </a:lnTo>
                <a:lnTo>
                  <a:pt x="180" y="453"/>
                </a:lnTo>
                <a:lnTo>
                  <a:pt x="178" y="453"/>
                </a:lnTo>
                <a:lnTo>
                  <a:pt x="176" y="455"/>
                </a:lnTo>
                <a:lnTo>
                  <a:pt x="178" y="457"/>
                </a:lnTo>
                <a:lnTo>
                  <a:pt x="178" y="457"/>
                </a:lnTo>
                <a:lnTo>
                  <a:pt x="176" y="461"/>
                </a:lnTo>
                <a:lnTo>
                  <a:pt x="174" y="466"/>
                </a:lnTo>
                <a:lnTo>
                  <a:pt x="174" y="470"/>
                </a:lnTo>
                <a:lnTo>
                  <a:pt x="174" y="474"/>
                </a:lnTo>
                <a:lnTo>
                  <a:pt x="174" y="483"/>
                </a:lnTo>
                <a:lnTo>
                  <a:pt x="174" y="486"/>
                </a:lnTo>
                <a:lnTo>
                  <a:pt x="173" y="490"/>
                </a:lnTo>
                <a:lnTo>
                  <a:pt x="173" y="490"/>
                </a:lnTo>
                <a:lnTo>
                  <a:pt x="173" y="490"/>
                </a:lnTo>
                <a:lnTo>
                  <a:pt x="173" y="485"/>
                </a:lnTo>
                <a:lnTo>
                  <a:pt x="173" y="481"/>
                </a:lnTo>
                <a:lnTo>
                  <a:pt x="174" y="477"/>
                </a:lnTo>
                <a:lnTo>
                  <a:pt x="174" y="477"/>
                </a:lnTo>
                <a:lnTo>
                  <a:pt x="174" y="472"/>
                </a:lnTo>
                <a:lnTo>
                  <a:pt x="173" y="468"/>
                </a:lnTo>
                <a:lnTo>
                  <a:pt x="173" y="462"/>
                </a:lnTo>
                <a:lnTo>
                  <a:pt x="171" y="459"/>
                </a:lnTo>
                <a:lnTo>
                  <a:pt x="171" y="459"/>
                </a:lnTo>
                <a:lnTo>
                  <a:pt x="171" y="457"/>
                </a:lnTo>
                <a:lnTo>
                  <a:pt x="167" y="457"/>
                </a:lnTo>
                <a:lnTo>
                  <a:pt x="167" y="457"/>
                </a:lnTo>
                <a:lnTo>
                  <a:pt x="165" y="459"/>
                </a:lnTo>
                <a:lnTo>
                  <a:pt x="165" y="459"/>
                </a:lnTo>
                <a:lnTo>
                  <a:pt x="160" y="459"/>
                </a:lnTo>
                <a:lnTo>
                  <a:pt x="154" y="459"/>
                </a:lnTo>
                <a:lnTo>
                  <a:pt x="150" y="461"/>
                </a:lnTo>
                <a:lnTo>
                  <a:pt x="147" y="462"/>
                </a:lnTo>
                <a:lnTo>
                  <a:pt x="147" y="462"/>
                </a:lnTo>
                <a:lnTo>
                  <a:pt x="145" y="464"/>
                </a:lnTo>
                <a:lnTo>
                  <a:pt x="145" y="466"/>
                </a:lnTo>
                <a:lnTo>
                  <a:pt x="143" y="466"/>
                </a:lnTo>
                <a:lnTo>
                  <a:pt x="143" y="466"/>
                </a:lnTo>
                <a:lnTo>
                  <a:pt x="141" y="464"/>
                </a:lnTo>
                <a:lnTo>
                  <a:pt x="141" y="462"/>
                </a:lnTo>
                <a:lnTo>
                  <a:pt x="137" y="462"/>
                </a:lnTo>
                <a:lnTo>
                  <a:pt x="132" y="459"/>
                </a:lnTo>
                <a:lnTo>
                  <a:pt x="132" y="459"/>
                </a:lnTo>
                <a:lnTo>
                  <a:pt x="130" y="461"/>
                </a:lnTo>
                <a:lnTo>
                  <a:pt x="128" y="461"/>
                </a:lnTo>
                <a:lnTo>
                  <a:pt x="124" y="459"/>
                </a:lnTo>
                <a:lnTo>
                  <a:pt x="115" y="457"/>
                </a:lnTo>
                <a:lnTo>
                  <a:pt x="115" y="457"/>
                </a:lnTo>
                <a:lnTo>
                  <a:pt x="113" y="457"/>
                </a:lnTo>
                <a:lnTo>
                  <a:pt x="111" y="455"/>
                </a:lnTo>
                <a:lnTo>
                  <a:pt x="110" y="453"/>
                </a:lnTo>
                <a:lnTo>
                  <a:pt x="108" y="451"/>
                </a:lnTo>
                <a:lnTo>
                  <a:pt x="108" y="449"/>
                </a:lnTo>
                <a:lnTo>
                  <a:pt x="106" y="448"/>
                </a:lnTo>
                <a:lnTo>
                  <a:pt x="104" y="448"/>
                </a:lnTo>
                <a:lnTo>
                  <a:pt x="100" y="448"/>
                </a:lnTo>
                <a:lnTo>
                  <a:pt x="100" y="448"/>
                </a:lnTo>
                <a:lnTo>
                  <a:pt x="98" y="446"/>
                </a:lnTo>
                <a:lnTo>
                  <a:pt x="95" y="444"/>
                </a:lnTo>
                <a:lnTo>
                  <a:pt x="93" y="444"/>
                </a:lnTo>
                <a:lnTo>
                  <a:pt x="89" y="442"/>
                </a:lnTo>
                <a:lnTo>
                  <a:pt x="89" y="442"/>
                </a:lnTo>
                <a:lnTo>
                  <a:pt x="89" y="444"/>
                </a:lnTo>
                <a:lnTo>
                  <a:pt x="87" y="444"/>
                </a:lnTo>
                <a:lnTo>
                  <a:pt x="86" y="444"/>
                </a:lnTo>
                <a:lnTo>
                  <a:pt x="86" y="442"/>
                </a:lnTo>
                <a:lnTo>
                  <a:pt x="86" y="442"/>
                </a:lnTo>
                <a:lnTo>
                  <a:pt x="84" y="440"/>
                </a:lnTo>
                <a:lnTo>
                  <a:pt x="84" y="438"/>
                </a:lnTo>
                <a:lnTo>
                  <a:pt x="82" y="437"/>
                </a:lnTo>
                <a:lnTo>
                  <a:pt x="82" y="437"/>
                </a:lnTo>
                <a:lnTo>
                  <a:pt x="80" y="437"/>
                </a:lnTo>
                <a:lnTo>
                  <a:pt x="80" y="437"/>
                </a:lnTo>
                <a:lnTo>
                  <a:pt x="78" y="437"/>
                </a:lnTo>
                <a:lnTo>
                  <a:pt x="76" y="437"/>
                </a:lnTo>
                <a:lnTo>
                  <a:pt x="76" y="437"/>
                </a:lnTo>
                <a:lnTo>
                  <a:pt x="74" y="438"/>
                </a:lnTo>
                <a:lnTo>
                  <a:pt x="73" y="440"/>
                </a:lnTo>
                <a:lnTo>
                  <a:pt x="71" y="444"/>
                </a:lnTo>
                <a:lnTo>
                  <a:pt x="71" y="444"/>
                </a:lnTo>
                <a:lnTo>
                  <a:pt x="69" y="446"/>
                </a:lnTo>
                <a:lnTo>
                  <a:pt x="69" y="448"/>
                </a:lnTo>
                <a:lnTo>
                  <a:pt x="65" y="453"/>
                </a:lnTo>
                <a:lnTo>
                  <a:pt x="60" y="461"/>
                </a:lnTo>
                <a:lnTo>
                  <a:pt x="60" y="461"/>
                </a:lnTo>
                <a:lnTo>
                  <a:pt x="61" y="455"/>
                </a:lnTo>
                <a:lnTo>
                  <a:pt x="61" y="453"/>
                </a:lnTo>
                <a:lnTo>
                  <a:pt x="61" y="451"/>
                </a:lnTo>
                <a:lnTo>
                  <a:pt x="61" y="451"/>
                </a:lnTo>
                <a:lnTo>
                  <a:pt x="63" y="448"/>
                </a:lnTo>
                <a:lnTo>
                  <a:pt x="65" y="446"/>
                </a:lnTo>
                <a:lnTo>
                  <a:pt x="67" y="442"/>
                </a:lnTo>
                <a:lnTo>
                  <a:pt x="71" y="440"/>
                </a:lnTo>
                <a:lnTo>
                  <a:pt x="71" y="440"/>
                </a:lnTo>
                <a:lnTo>
                  <a:pt x="73" y="435"/>
                </a:lnTo>
                <a:lnTo>
                  <a:pt x="74" y="431"/>
                </a:lnTo>
                <a:lnTo>
                  <a:pt x="76" y="429"/>
                </a:lnTo>
                <a:lnTo>
                  <a:pt x="76" y="429"/>
                </a:lnTo>
                <a:lnTo>
                  <a:pt x="78" y="427"/>
                </a:lnTo>
                <a:lnTo>
                  <a:pt x="78" y="427"/>
                </a:lnTo>
                <a:lnTo>
                  <a:pt x="80" y="427"/>
                </a:lnTo>
                <a:lnTo>
                  <a:pt x="80" y="427"/>
                </a:lnTo>
                <a:lnTo>
                  <a:pt x="80" y="424"/>
                </a:lnTo>
                <a:lnTo>
                  <a:pt x="80" y="422"/>
                </a:lnTo>
                <a:lnTo>
                  <a:pt x="80" y="418"/>
                </a:lnTo>
                <a:lnTo>
                  <a:pt x="78" y="418"/>
                </a:lnTo>
                <a:lnTo>
                  <a:pt x="78" y="416"/>
                </a:lnTo>
                <a:lnTo>
                  <a:pt x="78" y="416"/>
                </a:lnTo>
                <a:lnTo>
                  <a:pt x="76" y="420"/>
                </a:lnTo>
                <a:lnTo>
                  <a:pt x="74" y="422"/>
                </a:lnTo>
                <a:lnTo>
                  <a:pt x="73" y="424"/>
                </a:lnTo>
                <a:lnTo>
                  <a:pt x="69" y="425"/>
                </a:lnTo>
                <a:lnTo>
                  <a:pt x="69" y="425"/>
                </a:lnTo>
                <a:lnTo>
                  <a:pt x="69" y="425"/>
                </a:lnTo>
                <a:lnTo>
                  <a:pt x="67" y="425"/>
                </a:lnTo>
                <a:lnTo>
                  <a:pt x="63" y="424"/>
                </a:lnTo>
                <a:lnTo>
                  <a:pt x="63" y="424"/>
                </a:lnTo>
                <a:lnTo>
                  <a:pt x="60" y="429"/>
                </a:lnTo>
                <a:lnTo>
                  <a:pt x="54" y="435"/>
                </a:lnTo>
                <a:lnTo>
                  <a:pt x="47" y="446"/>
                </a:lnTo>
                <a:lnTo>
                  <a:pt x="43" y="451"/>
                </a:lnTo>
                <a:lnTo>
                  <a:pt x="37" y="457"/>
                </a:lnTo>
                <a:lnTo>
                  <a:pt x="34" y="462"/>
                </a:lnTo>
                <a:lnTo>
                  <a:pt x="28" y="466"/>
                </a:lnTo>
                <a:lnTo>
                  <a:pt x="28" y="466"/>
                </a:lnTo>
                <a:lnTo>
                  <a:pt x="28" y="468"/>
                </a:lnTo>
                <a:lnTo>
                  <a:pt x="26" y="468"/>
                </a:lnTo>
                <a:lnTo>
                  <a:pt x="23" y="470"/>
                </a:lnTo>
                <a:lnTo>
                  <a:pt x="23" y="470"/>
                </a:lnTo>
                <a:lnTo>
                  <a:pt x="24" y="468"/>
                </a:lnTo>
                <a:lnTo>
                  <a:pt x="28" y="464"/>
                </a:lnTo>
                <a:lnTo>
                  <a:pt x="28" y="462"/>
                </a:lnTo>
                <a:lnTo>
                  <a:pt x="30" y="459"/>
                </a:lnTo>
                <a:lnTo>
                  <a:pt x="30" y="459"/>
                </a:lnTo>
                <a:lnTo>
                  <a:pt x="32" y="455"/>
                </a:lnTo>
                <a:lnTo>
                  <a:pt x="36" y="453"/>
                </a:lnTo>
                <a:lnTo>
                  <a:pt x="41" y="446"/>
                </a:lnTo>
                <a:lnTo>
                  <a:pt x="47" y="440"/>
                </a:lnTo>
                <a:lnTo>
                  <a:pt x="50" y="438"/>
                </a:lnTo>
                <a:lnTo>
                  <a:pt x="52" y="435"/>
                </a:lnTo>
                <a:lnTo>
                  <a:pt x="52" y="435"/>
                </a:lnTo>
                <a:lnTo>
                  <a:pt x="52" y="435"/>
                </a:lnTo>
                <a:lnTo>
                  <a:pt x="50" y="435"/>
                </a:lnTo>
                <a:lnTo>
                  <a:pt x="50" y="435"/>
                </a:lnTo>
                <a:lnTo>
                  <a:pt x="54" y="429"/>
                </a:lnTo>
                <a:lnTo>
                  <a:pt x="56" y="427"/>
                </a:lnTo>
                <a:lnTo>
                  <a:pt x="56" y="424"/>
                </a:lnTo>
                <a:lnTo>
                  <a:pt x="56" y="424"/>
                </a:lnTo>
                <a:lnTo>
                  <a:pt x="61" y="416"/>
                </a:lnTo>
                <a:lnTo>
                  <a:pt x="63" y="414"/>
                </a:lnTo>
                <a:lnTo>
                  <a:pt x="67" y="411"/>
                </a:lnTo>
                <a:lnTo>
                  <a:pt x="69" y="411"/>
                </a:lnTo>
                <a:lnTo>
                  <a:pt x="69" y="411"/>
                </a:lnTo>
                <a:lnTo>
                  <a:pt x="73" y="407"/>
                </a:lnTo>
                <a:lnTo>
                  <a:pt x="73" y="405"/>
                </a:lnTo>
                <a:lnTo>
                  <a:pt x="74" y="405"/>
                </a:lnTo>
                <a:lnTo>
                  <a:pt x="73" y="403"/>
                </a:lnTo>
                <a:lnTo>
                  <a:pt x="69" y="409"/>
                </a:lnTo>
                <a:lnTo>
                  <a:pt x="69" y="409"/>
                </a:lnTo>
                <a:lnTo>
                  <a:pt x="71" y="405"/>
                </a:lnTo>
                <a:lnTo>
                  <a:pt x="73" y="400"/>
                </a:lnTo>
                <a:lnTo>
                  <a:pt x="73" y="400"/>
                </a:lnTo>
                <a:lnTo>
                  <a:pt x="73" y="398"/>
                </a:lnTo>
                <a:lnTo>
                  <a:pt x="74" y="394"/>
                </a:lnTo>
                <a:lnTo>
                  <a:pt x="74" y="394"/>
                </a:lnTo>
                <a:lnTo>
                  <a:pt x="78" y="390"/>
                </a:lnTo>
                <a:lnTo>
                  <a:pt x="82" y="388"/>
                </a:lnTo>
                <a:lnTo>
                  <a:pt x="84" y="387"/>
                </a:lnTo>
                <a:lnTo>
                  <a:pt x="86" y="385"/>
                </a:lnTo>
                <a:lnTo>
                  <a:pt x="86" y="385"/>
                </a:lnTo>
                <a:lnTo>
                  <a:pt x="86" y="379"/>
                </a:lnTo>
                <a:lnTo>
                  <a:pt x="86" y="375"/>
                </a:lnTo>
                <a:lnTo>
                  <a:pt x="86" y="372"/>
                </a:lnTo>
                <a:lnTo>
                  <a:pt x="86" y="370"/>
                </a:lnTo>
                <a:lnTo>
                  <a:pt x="86" y="368"/>
                </a:lnTo>
                <a:lnTo>
                  <a:pt x="86" y="368"/>
                </a:lnTo>
                <a:lnTo>
                  <a:pt x="87" y="366"/>
                </a:lnTo>
                <a:lnTo>
                  <a:pt x="86" y="364"/>
                </a:lnTo>
                <a:lnTo>
                  <a:pt x="84" y="361"/>
                </a:lnTo>
                <a:lnTo>
                  <a:pt x="84" y="361"/>
                </a:lnTo>
                <a:lnTo>
                  <a:pt x="82" y="361"/>
                </a:lnTo>
                <a:lnTo>
                  <a:pt x="78" y="361"/>
                </a:lnTo>
                <a:lnTo>
                  <a:pt x="73" y="364"/>
                </a:lnTo>
                <a:lnTo>
                  <a:pt x="71" y="364"/>
                </a:lnTo>
                <a:lnTo>
                  <a:pt x="67" y="364"/>
                </a:lnTo>
                <a:lnTo>
                  <a:pt x="65" y="364"/>
                </a:lnTo>
                <a:lnTo>
                  <a:pt x="61" y="364"/>
                </a:lnTo>
                <a:lnTo>
                  <a:pt x="61" y="364"/>
                </a:lnTo>
                <a:lnTo>
                  <a:pt x="60" y="364"/>
                </a:lnTo>
                <a:lnTo>
                  <a:pt x="58" y="363"/>
                </a:lnTo>
                <a:lnTo>
                  <a:pt x="56" y="361"/>
                </a:lnTo>
                <a:lnTo>
                  <a:pt x="56" y="359"/>
                </a:lnTo>
                <a:lnTo>
                  <a:pt x="54" y="357"/>
                </a:lnTo>
                <a:lnTo>
                  <a:pt x="52" y="357"/>
                </a:lnTo>
                <a:lnTo>
                  <a:pt x="50" y="357"/>
                </a:lnTo>
                <a:lnTo>
                  <a:pt x="48" y="359"/>
                </a:lnTo>
                <a:lnTo>
                  <a:pt x="48" y="359"/>
                </a:lnTo>
                <a:lnTo>
                  <a:pt x="47" y="355"/>
                </a:lnTo>
                <a:lnTo>
                  <a:pt x="45" y="353"/>
                </a:lnTo>
                <a:lnTo>
                  <a:pt x="45" y="351"/>
                </a:lnTo>
                <a:lnTo>
                  <a:pt x="41" y="348"/>
                </a:lnTo>
                <a:lnTo>
                  <a:pt x="41" y="348"/>
                </a:lnTo>
                <a:lnTo>
                  <a:pt x="43" y="348"/>
                </a:lnTo>
                <a:lnTo>
                  <a:pt x="43" y="346"/>
                </a:lnTo>
                <a:lnTo>
                  <a:pt x="41" y="344"/>
                </a:lnTo>
                <a:lnTo>
                  <a:pt x="39" y="342"/>
                </a:lnTo>
                <a:lnTo>
                  <a:pt x="37" y="338"/>
                </a:lnTo>
                <a:lnTo>
                  <a:pt x="36" y="338"/>
                </a:lnTo>
                <a:lnTo>
                  <a:pt x="36" y="337"/>
                </a:lnTo>
                <a:lnTo>
                  <a:pt x="36" y="337"/>
                </a:lnTo>
                <a:lnTo>
                  <a:pt x="34" y="335"/>
                </a:lnTo>
                <a:lnTo>
                  <a:pt x="30" y="335"/>
                </a:lnTo>
                <a:lnTo>
                  <a:pt x="28" y="333"/>
                </a:lnTo>
                <a:lnTo>
                  <a:pt x="26" y="331"/>
                </a:lnTo>
                <a:lnTo>
                  <a:pt x="26" y="331"/>
                </a:lnTo>
                <a:lnTo>
                  <a:pt x="26" y="331"/>
                </a:lnTo>
                <a:lnTo>
                  <a:pt x="26" y="329"/>
                </a:lnTo>
                <a:lnTo>
                  <a:pt x="24" y="327"/>
                </a:lnTo>
                <a:lnTo>
                  <a:pt x="21" y="324"/>
                </a:lnTo>
                <a:lnTo>
                  <a:pt x="21" y="324"/>
                </a:lnTo>
                <a:lnTo>
                  <a:pt x="19" y="324"/>
                </a:lnTo>
                <a:lnTo>
                  <a:pt x="17" y="322"/>
                </a:lnTo>
                <a:lnTo>
                  <a:pt x="15" y="322"/>
                </a:lnTo>
                <a:lnTo>
                  <a:pt x="13" y="320"/>
                </a:lnTo>
                <a:lnTo>
                  <a:pt x="11" y="320"/>
                </a:lnTo>
                <a:lnTo>
                  <a:pt x="11" y="320"/>
                </a:lnTo>
                <a:lnTo>
                  <a:pt x="10" y="318"/>
                </a:lnTo>
                <a:lnTo>
                  <a:pt x="10" y="316"/>
                </a:lnTo>
                <a:lnTo>
                  <a:pt x="8" y="313"/>
                </a:lnTo>
                <a:lnTo>
                  <a:pt x="6" y="311"/>
                </a:lnTo>
                <a:lnTo>
                  <a:pt x="6" y="311"/>
                </a:lnTo>
                <a:lnTo>
                  <a:pt x="6" y="311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9"/>
                </a:lnTo>
                <a:lnTo>
                  <a:pt x="4" y="307"/>
                </a:lnTo>
                <a:lnTo>
                  <a:pt x="2" y="305"/>
                </a:lnTo>
                <a:lnTo>
                  <a:pt x="2" y="305"/>
                </a:lnTo>
                <a:lnTo>
                  <a:pt x="4" y="303"/>
                </a:lnTo>
                <a:lnTo>
                  <a:pt x="4" y="303"/>
                </a:lnTo>
                <a:lnTo>
                  <a:pt x="6" y="303"/>
                </a:lnTo>
                <a:lnTo>
                  <a:pt x="8" y="301"/>
                </a:lnTo>
                <a:lnTo>
                  <a:pt x="10" y="300"/>
                </a:lnTo>
                <a:lnTo>
                  <a:pt x="15" y="294"/>
                </a:lnTo>
                <a:lnTo>
                  <a:pt x="15" y="294"/>
                </a:lnTo>
                <a:lnTo>
                  <a:pt x="15" y="292"/>
                </a:lnTo>
                <a:lnTo>
                  <a:pt x="15" y="289"/>
                </a:lnTo>
                <a:lnTo>
                  <a:pt x="13" y="285"/>
                </a:lnTo>
                <a:lnTo>
                  <a:pt x="13" y="283"/>
                </a:lnTo>
                <a:lnTo>
                  <a:pt x="13" y="281"/>
                </a:lnTo>
                <a:lnTo>
                  <a:pt x="13" y="279"/>
                </a:lnTo>
                <a:lnTo>
                  <a:pt x="15" y="277"/>
                </a:lnTo>
                <a:lnTo>
                  <a:pt x="15" y="277"/>
                </a:lnTo>
                <a:lnTo>
                  <a:pt x="15" y="276"/>
                </a:lnTo>
                <a:lnTo>
                  <a:pt x="15" y="276"/>
                </a:lnTo>
                <a:lnTo>
                  <a:pt x="15" y="274"/>
                </a:lnTo>
                <a:lnTo>
                  <a:pt x="13" y="274"/>
                </a:lnTo>
                <a:lnTo>
                  <a:pt x="11" y="274"/>
                </a:lnTo>
                <a:lnTo>
                  <a:pt x="10" y="274"/>
                </a:lnTo>
                <a:lnTo>
                  <a:pt x="10" y="274"/>
                </a:lnTo>
                <a:lnTo>
                  <a:pt x="15" y="272"/>
                </a:lnTo>
                <a:lnTo>
                  <a:pt x="17" y="272"/>
                </a:lnTo>
                <a:lnTo>
                  <a:pt x="17" y="270"/>
                </a:lnTo>
                <a:lnTo>
                  <a:pt x="17" y="270"/>
                </a:lnTo>
                <a:lnTo>
                  <a:pt x="17" y="268"/>
                </a:lnTo>
                <a:lnTo>
                  <a:pt x="17" y="268"/>
                </a:lnTo>
                <a:lnTo>
                  <a:pt x="15" y="266"/>
                </a:lnTo>
                <a:lnTo>
                  <a:pt x="11" y="264"/>
                </a:lnTo>
                <a:lnTo>
                  <a:pt x="11" y="264"/>
                </a:lnTo>
                <a:lnTo>
                  <a:pt x="10" y="263"/>
                </a:lnTo>
                <a:lnTo>
                  <a:pt x="10" y="263"/>
                </a:lnTo>
                <a:lnTo>
                  <a:pt x="17" y="266"/>
                </a:lnTo>
                <a:lnTo>
                  <a:pt x="17" y="266"/>
                </a:lnTo>
                <a:lnTo>
                  <a:pt x="19" y="263"/>
                </a:lnTo>
                <a:lnTo>
                  <a:pt x="21" y="259"/>
                </a:lnTo>
                <a:lnTo>
                  <a:pt x="23" y="257"/>
                </a:lnTo>
                <a:lnTo>
                  <a:pt x="21" y="257"/>
                </a:lnTo>
                <a:lnTo>
                  <a:pt x="21" y="257"/>
                </a:lnTo>
                <a:lnTo>
                  <a:pt x="23" y="257"/>
                </a:lnTo>
                <a:lnTo>
                  <a:pt x="23" y="257"/>
                </a:lnTo>
                <a:lnTo>
                  <a:pt x="24" y="255"/>
                </a:lnTo>
                <a:lnTo>
                  <a:pt x="28" y="253"/>
                </a:lnTo>
                <a:lnTo>
                  <a:pt x="28" y="253"/>
                </a:lnTo>
                <a:lnTo>
                  <a:pt x="28" y="252"/>
                </a:lnTo>
                <a:lnTo>
                  <a:pt x="28" y="250"/>
                </a:lnTo>
                <a:lnTo>
                  <a:pt x="28" y="250"/>
                </a:lnTo>
                <a:lnTo>
                  <a:pt x="26" y="248"/>
                </a:lnTo>
                <a:lnTo>
                  <a:pt x="26" y="248"/>
                </a:lnTo>
                <a:lnTo>
                  <a:pt x="28" y="246"/>
                </a:lnTo>
                <a:lnTo>
                  <a:pt x="28" y="242"/>
                </a:lnTo>
                <a:lnTo>
                  <a:pt x="28" y="240"/>
                </a:lnTo>
                <a:lnTo>
                  <a:pt x="28" y="240"/>
                </a:lnTo>
                <a:lnTo>
                  <a:pt x="26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39"/>
                </a:lnTo>
                <a:lnTo>
                  <a:pt x="24" y="237"/>
                </a:lnTo>
                <a:lnTo>
                  <a:pt x="23" y="237"/>
                </a:lnTo>
                <a:lnTo>
                  <a:pt x="23" y="235"/>
                </a:lnTo>
                <a:lnTo>
                  <a:pt x="23" y="233"/>
                </a:lnTo>
                <a:lnTo>
                  <a:pt x="23" y="233"/>
                </a:lnTo>
                <a:lnTo>
                  <a:pt x="23" y="233"/>
                </a:lnTo>
                <a:lnTo>
                  <a:pt x="23" y="235"/>
                </a:lnTo>
                <a:lnTo>
                  <a:pt x="19" y="235"/>
                </a:lnTo>
                <a:lnTo>
                  <a:pt x="19" y="235"/>
                </a:lnTo>
                <a:lnTo>
                  <a:pt x="15" y="235"/>
                </a:lnTo>
                <a:lnTo>
                  <a:pt x="15" y="235"/>
                </a:lnTo>
                <a:lnTo>
                  <a:pt x="8" y="231"/>
                </a:lnTo>
                <a:lnTo>
                  <a:pt x="4" y="229"/>
                </a:lnTo>
                <a:lnTo>
                  <a:pt x="0" y="227"/>
                </a:lnTo>
                <a:lnTo>
                  <a:pt x="0" y="227"/>
                </a:lnTo>
                <a:lnTo>
                  <a:pt x="2" y="227"/>
                </a:lnTo>
                <a:lnTo>
                  <a:pt x="6" y="227"/>
                </a:lnTo>
                <a:lnTo>
                  <a:pt x="10" y="229"/>
                </a:lnTo>
                <a:lnTo>
                  <a:pt x="15" y="231"/>
                </a:lnTo>
                <a:lnTo>
                  <a:pt x="19" y="231"/>
                </a:lnTo>
                <a:lnTo>
                  <a:pt x="21" y="231"/>
                </a:lnTo>
                <a:lnTo>
                  <a:pt x="21" y="231"/>
                </a:lnTo>
                <a:lnTo>
                  <a:pt x="21" y="229"/>
                </a:lnTo>
                <a:lnTo>
                  <a:pt x="23" y="227"/>
                </a:lnTo>
                <a:lnTo>
                  <a:pt x="24" y="224"/>
                </a:lnTo>
                <a:lnTo>
                  <a:pt x="26" y="222"/>
                </a:lnTo>
                <a:lnTo>
                  <a:pt x="28" y="220"/>
                </a:lnTo>
                <a:lnTo>
                  <a:pt x="28" y="218"/>
                </a:lnTo>
                <a:lnTo>
                  <a:pt x="28" y="216"/>
                </a:lnTo>
                <a:lnTo>
                  <a:pt x="28" y="216"/>
                </a:lnTo>
                <a:lnTo>
                  <a:pt x="28" y="215"/>
                </a:lnTo>
                <a:lnTo>
                  <a:pt x="30" y="213"/>
                </a:lnTo>
                <a:lnTo>
                  <a:pt x="32" y="209"/>
                </a:lnTo>
                <a:lnTo>
                  <a:pt x="34" y="207"/>
                </a:lnTo>
                <a:lnTo>
                  <a:pt x="34" y="207"/>
                </a:lnTo>
                <a:lnTo>
                  <a:pt x="36" y="205"/>
                </a:lnTo>
                <a:lnTo>
                  <a:pt x="34" y="202"/>
                </a:lnTo>
                <a:lnTo>
                  <a:pt x="37" y="196"/>
                </a:lnTo>
                <a:lnTo>
                  <a:pt x="37" y="196"/>
                </a:lnTo>
                <a:lnTo>
                  <a:pt x="39" y="196"/>
                </a:lnTo>
                <a:lnTo>
                  <a:pt x="43" y="196"/>
                </a:lnTo>
                <a:lnTo>
                  <a:pt x="47" y="198"/>
                </a:lnTo>
                <a:lnTo>
                  <a:pt x="48" y="198"/>
                </a:lnTo>
                <a:lnTo>
                  <a:pt x="50" y="196"/>
                </a:lnTo>
                <a:lnTo>
                  <a:pt x="52" y="196"/>
                </a:lnTo>
                <a:lnTo>
                  <a:pt x="54" y="194"/>
                </a:lnTo>
                <a:lnTo>
                  <a:pt x="54" y="194"/>
                </a:lnTo>
                <a:lnTo>
                  <a:pt x="54" y="192"/>
                </a:lnTo>
                <a:lnTo>
                  <a:pt x="52" y="190"/>
                </a:lnTo>
                <a:lnTo>
                  <a:pt x="52" y="189"/>
                </a:lnTo>
                <a:lnTo>
                  <a:pt x="50" y="187"/>
                </a:lnTo>
                <a:lnTo>
                  <a:pt x="50" y="187"/>
                </a:lnTo>
                <a:lnTo>
                  <a:pt x="52" y="187"/>
                </a:lnTo>
                <a:lnTo>
                  <a:pt x="54" y="187"/>
                </a:lnTo>
                <a:lnTo>
                  <a:pt x="54" y="189"/>
                </a:lnTo>
                <a:lnTo>
                  <a:pt x="56" y="187"/>
                </a:lnTo>
                <a:lnTo>
                  <a:pt x="56" y="187"/>
                </a:lnTo>
                <a:lnTo>
                  <a:pt x="56" y="187"/>
                </a:lnTo>
                <a:lnTo>
                  <a:pt x="56" y="187"/>
                </a:lnTo>
                <a:lnTo>
                  <a:pt x="58" y="187"/>
                </a:lnTo>
                <a:lnTo>
                  <a:pt x="58" y="187"/>
                </a:lnTo>
                <a:lnTo>
                  <a:pt x="58" y="185"/>
                </a:lnTo>
                <a:lnTo>
                  <a:pt x="58" y="185"/>
                </a:lnTo>
                <a:lnTo>
                  <a:pt x="58" y="183"/>
                </a:lnTo>
                <a:lnTo>
                  <a:pt x="58" y="183"/>
                </a:lnTo>
                <a:lnTo>
                  <a:pt x="58" y="179"/>
                </a:lnTo>
                <a:lnTo>
                  <a:pt x="56" y="178"/>
                </a:lnTo>
                <a:lnTo>
                  <a:pt x="54" y="176"/>
                </a:lnTo>
                <a:lnTo>
                  <a:pt x="54" y="176"/>
                </a:lnTo>
                <a:lnTo>
                  <a:pt x="54" y="174"/>
                </a:lnTo>
                <a:lnTo>
                  <a:pt x="54" y="174"/>
                </a:lnTo>
                <a:lnTo>
                  <a:pt x="52" y="172"/>
                </a:lnTo>
                <a:lnTo>
                  <a:pt x="52" y="170"/>
                </a:lnTo>
                <a:lnTo>
                  <a:pt x="52" y="170"/>
                </a:lnTo>
                <a:lnTo>
                  <a:pt x="52" y="168"/>
                </a:lnTo>
                <a:lnTo>
                  <a:pt x="52" y="168"/>
                </a:lnTo>
                <a:lnTo>
                  <a:pt x="48" y="166"/>
                </a:lnTo>
                <a:lnTo>
                  <a:pt x="47" y="165"/>
                </a:lnTo>
                <a:lnTo>
                  <a:pt x="43" y="159"/>
                </a:lnTo>
                <a:lnTo>
                  <a:pt x="39" y="153"/>
                </a:lnTo>
                <a:lnTo>
                  <a:pt x="37" y="152"/>
                </a:lnTo>
                <a:lnTo>
                  <a:pt x="36" y="150"/>
                </a:lnTo>
                <a:lnTo>
                  <a:pt x="36" y="150"/>
                </a:lnTo>
                <a:lnTo>
                  <a:pt x="32" y="144"/>
                </a:lnTo>
                <a:lnTo>
                  <a:pt x="30" y="142"/>
                </a:lnTo>
                <a:lnTo>
                  <a:pt x="28" y="141"/>
                </a:lnTo>
                <a:lnTo>
                  <a:pt x="28" y="139"/>
                </a:lnTo>
                <a:lnTo>
                  <a:pt x="28" y="139"/>
                </a:lnTo>
                <a:lnTo>
                  <a:pt x="30" y="141"/>
                </a:lnTo>
                <a:lnTo>
                  <a:pt x="32" y="142"/>
                </a:lnTo>
                <a:lnTo>
                  <a:pt x="32" y="144"/>
                </a:lnTo>
                <a:lnTo>
                  <a:pt x="34" y="146"/>
                </a:lnTo>
                <a:lnTo>
                  <a:pt x="34" y="146"/>
                </a:lnTo>
                <a:lnTo>
                  <a:pt x="36" y="146"/>
                </a:lnTo>
                <a:lnTo>
                  <a:pt x="37" y="148"/>
                </a:lnTo>
                <a:lnTo>
                  <a:pt x="39" y="150"/>
                </a:lnTo>
                <a:lnTo>
                  <a:pt x="39" y="152"/>
                </a:lnTo>
                <a:lnTo>
                  <a:pt x="39" y="153"/>
                </a:lnTo>
                <a:lnTo>
                  <a:pt x="41" y="155"/>
                </a:lnTo>
                <a:lnTo>
                  <a:pt x="41" y="155"/>
                </a:lnTo>
                <a:lnTo>
                  <a:pt x="45" y="157"/>
                </a:lnTo>
                <a:lnTo>
                  <a:pt x="48" y="161"/>
                </a:lnTo>
                <a:lnTo>
                  <a:pt x="52" y="163"/>
                </a:lnTo>
                <a:lnTo>
                  <a:pt x="56" y="166"/>
                </a:lnTo>
                <a:lnTo>
                  <a:pt x="56" y="166"/>
                </a:lnTo>
                <a:lnTo>
                  <a:pt x="58" y="166"/>
                </a:lnTo>
                <a:lnTo>
                  <a:pt x="60" y="166"/>
                </a:lnTo>
                <a:lnTo>
                  <a:pt x="61" y="165"/>
                </a:lnTo>
                <a:lnTo>
                  <a:pt x="61" y="163"/>
                </a:lnTo>
                <a:lnTo>
                  <a:pt x="63" y="161"/>
                </a:lnTo>
                <a:lnTo>
                  <a:pt x="63" y="161"/>
                </a:lnTo>
                <a:lnTo>
                  <a:pt x="65" y="157"/>
                </a:lnTo>
                <a:lnTo>
                  <a:pt x="65" y="153"/>
                </a:lnTo>
                <a:lnTo>
                  <a:pt x="65" y="152"/>
                </a:lnTo>
                <a:lnTo>
                  <a:pt x="65" y="148"/>
                </a:lnTo>
                <a:lnTo>
                  <a:pt x="65" y="148"/>
                </a:lnTo>
                <a:lnTo>
                  <a:pt x="67" y="148"/>
                </a:lnTo>
                <a:lnTo>
                  <a:pt x="67" y="146"/>
                </a:lnTo>
                <a:lnTo>
                  <a:pt x="67" y="144"/>
                </a:lnTo>
                <a:lnTo>
                  <a:pt x="67" y="144"/>
                </a:lnTo>
                <a:lnTo>
                  <a:pt x="67" y="142"/>
                </a:lnTo>
                <a:lnTo>
                  <a:pt x="67" y="142"/>
                </a:lnTo>
                <a:lnTo>
                  <a:pt x="67" y="142"/>
                </a:lnTo>
                <a:lnTo>
                  <a:pt x="69" y="139"/>
                </a:lnTo>
                <a:lnTo>
                  <a:pt x="69" y="135"/>
                </a:lnTo>
                <a:lnTo>
                  <a:pt x="67" y="129"/>
                </a:lnTo>
                <a:lnTo>
                  <a:pt x="67" y="129"/>
                </a:lnTo>
                <a:lnTo>
                  <a:pt x="67" y="128"/>
                </a:lnTo>
                <a:lnTo>
                  <a:pt x="69" y="129"/>
                </a:lnTo>
                <a:lnTo>
                  <a:pt x="71" y="129"/>
                </a:lnTo>
                <a:lnTo>
                  <a:pt x="73" y="131"/>
                </a:lnTo>
                <a:lnTo>
                  <a:pt x="74" y="131"/>
                </a:lnTo>
                <a:lnTo>
                  <a:pt x="74" y="131"/>
                </a:lnTo>
                <a:lnTo>
                  <a:pt x="74" y="131"/>
                </a:lnTo>
                <a:lnTo>
                  <a:pt x="80" y="128"/>
                </a:lnTo>
                <a:lnTo>
                  <a:pt x="86" y="122"/>
                </a:lnTo>
                <a:lnTo>
                  <a:pt x="86" y="122"/>
                </a:lnTo>
                <a:lnTo>
                  <a:pt x="87" y="122"/>
                </a:lnTo>
                <a:lnTo>
                  <a:pt x="89" y="124"/>
                </a:lnTo>
                <a:lnTo>
                  <a:pt x="91" y="124"/>
                </a:lnTo>
                <a:lnTo>
                  <a:pt x="91" y="126"/>
                </a:lnTo>
                <a:lnTo>
                  <a:pt x="91" y="126"/>
                </a:lnTo>
                <a:lnTo>
                  <a:pt x="89" y="131"/>
                </a:lnTo>
                <a:lnTo>
                  <a:pt x="87" y="133"/>
                </a:lnTo>
                <a:lnTo>
                  <a:pt x="87" y="135"/>
                </a:lnTo>
                <a:lnTo>
                  <a:pt x="86" y="135"/>
                </a:lnTo>
                <a:lnTo>
                  <a:pt x="86" y="135"/>
                </a:lnTo>
                <a:lnTo>
                  <a:pt x="82" y="139"/>
                </a:lnTo>
                <a:lnTo>
                  <a:pt x="82" y="141"/>
                </a:lnTo>
                <a:lnTo>
                  <a:pt x="82" y="144"/>
                </a:lnTo>
                <a:lnTo>
                  <a:pt x="82" y="144"/>
                </a:lnTo>
                <a:lnTo>
                  <a:pt x="84" y="155"/>
                </a:lnTo>
                <a:lnTo>
                  <a:pt x="84" y="157"/>
                </a:lnTo>
                <a:lnTo>
                  <a:pt x="86" y="161"/>
                </a:lnTo>
                <a:lnTo>
                  <a:pt x="86" y="163"/>
                </a:lnTo>
                <a:lnTo>
                  <a:pt x="87" y="165"/>
                </a:lnTo>
                <a:lnTo>
                  <a:pt x="89" y="165"/>
                </a:lnTo>
                <a:lnTo>
                  <a:pt x="89" y="165"/>
                </a:lnTo>
                <a:lnTo>
                  <a:pt x="91" y="166"/>
                </a:lnTo>
                <a:lnTo>
                  <a:pt x="93" y="168"/>
                </a:lnTo>
                <a:lnTo>
                  <a:pt x="98" y="174"/>
                </a:lnTo>
                <a:lnTo>
                  <a:pt x="100" y="176"/>
                </a:lnTo>
                <a:lnTo>
                  <a:pt x="102" y="178"/>
                </a:lnTo>
                <a:lnTo>
                  <a:pt x="104" y="178"/>
                </a:lnTo>
                <a:lnTo>
                  <a:pt x="108" y="178"/>
                </a:lnTo>
                <a:lnTo>
                  <a:pt x="108" y="178"/>
                </a:lnTo>
                <a:lnTo>
                  <a:pt x="108" y="178"/>
                </a:lnTo>
                <a:lnTo>
                  <a:pt x="110" y="176"/>
                </a:lnTo>
                <a:lnTo>
                  <a:pt x="110" y="174"/>
                </a:lnTo>
                <a:lnTo>
                  <a:pt x="110" y="172"/>
                </a:lnTo>
                <a:lnTo>
                  <a:pt x="111" y="172"/>
                </a:lnTo>
                <a:lnTo>
                  <a:pt x="111" y="172"/>
                </a:lnTo>
                <a:lnTo>
                  <a:pt x="111" y="172"/>
                </a:lnTo>
                <a:lnTo>
                  <a:pt x="111" y="172"/>
                </a:lnTo>
                <a:lnTo>
                  <a:pt x="113" y="174"/>
                </a:lnTo>
                <a:lnTo>
                  <a:pt x="115" y="174"/>
                </a:lnTo>
                <a:lnTo>
                  <a:pt x="115" y="174"/>
                </a:lnTo>
                <a:lnTo>
                  <a:pt x="115" y="174"/>
                </a:lnTo>
                <a:lnTo>
                  <a:pt x="115" y="168"/>
                </a:lnTo>
                <a:lnTo>
                  <a:pt x="113" y="163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52"/>
                </a:lnTo>
                <a:lnTo>
                  <a:pt x="108" y="148"/>
                </a:lnTo>
                <a:lnTo>
                  <a:pt x="106" y="146"/>
                </a:lnTo>
                <a:lnTo>
                  <a:pt x="106" y="146"/>
                </a:lnTo>
                <a:lnTo>
                  <a:pt x="104" y="144"/>
                </a:lnTo>
                <a:lnTo>
                  <a:pt x="104" y="144"/>
                </a:lnTo>
                <a:lnTo>
                  <a:pt x="104" y="142"/>
                </a:lnTo>
                <a:lnTo>
                  <a:pt x="104" y="141"/>
                </a:lnTo>
                <a:lnTo>
                  <a:pt x="104" y="137"/>
                </a:lnTo>
                <a:lnTo>
                  <a:pt x="102" y="135"/>
                </a:lnTo>
                <a:lnTo>
                  <a:pt x="102" y="135"/>
                </a:lnTo>
                <a:lnTo>
                  <a:pt x="104" y="135"/>
                </a:lnTo>
                <a:lnTo>
                  <a:pt x="106" y="135"/>
                </a:lnTo>
                <a:lnTo>
                  <a:pt x="108" y="133"/>
                </a:lnTo>
                <a:lnTo>
                  <a:pt x="110" y="133"/>
                </a:lnTo>
                <a:lnTo>
                  <a:pt x="111" y="131"/>
                </a:lnTo>
                <a:lnTo>
                  <a:pt x="113" y="128"/>
                </a:lnTo>
                <a:lnTo>
                  <a:pt x="113" y="128"/>
                </a:lnTo>
                <a:lnTo>
                  <a:pt x="113" y="128"/>
                </a:lnTo>
                <a:lnTo>
                  <a:pt x="113" y="126"/>
                </a:lnTo>
                <a:lnTo>
                  <a:pt x="113" y="124"/>
                </a:lnTo>
                <a:lnTo>
                  <a:pt x="111" y="122"/>
                </a:lnTo>
                <a:lnTo>
                  <a:pt x="111" y="122"/>
                </a:lnTo>
                <a:lnTo>
                  <a:pt x="111" y="122"/>
                </a:lnTo>
                <a:lnTo>
                  <a:pt x="111" y="122"/>
                </a:lnTo>
                <a:lnTo>
                  <a:pt x="113" y="122"/>
                </a:lnTo>
                <a:lnTo>
                  <a:pt x="113" y="122"/>
                </a:lnTo>
                <a:lnTo>
                  <a:pt x="113" y="124"/>
                </a:lnTo>
                <a:lnTo>
                  <a:pt x="113" y="126"/>
                </a:lnTo>
                <a:lnTo>
                  <a:pt x="113" y="126"/>
                </a:lnTo>
                <a:lnTo>
                  <a:pt x="115" y="126"/>
                </a:lnTo>
                <a:lnTo>
                  <a:pt x="115" y="126"/>
                </a:lnTo>
                <a:lnTo>
                  <a:pt x="117" y="126"/>
                </a:lnTo>
                <a:lnTo>
                  <a:pt x="119" y="126"/>
                </a:lnTo>
                <a:lnTo>
                  <a:pt x="121" y="126"/>
                </a:lnTo>
                <a:lnTo>
                  <a:pt x="121" y="126"/>
                </a:lnTo>
                <a:lnTo>
                  <a:pt x="121" y="128"/>
                </a:lnTo>
                <a:lnTo>
                  <a:pt x="121" y="129"/>
                </a:lnTo>
                <a:lnTo>
                  <a:pt x="121" y="131"/>
                </a:lnTo>
                <a:lnTo>
                  <a:pt x="121" y="131"/>
                </a:lnTo>
                <a:lnTo>
                  <a:pt x="123" y="133"/>
                </a:lnTo>
                <a:lnTo>
                  <a:pt x="123" y="133"/>
                </a:lnTo>
                <a:lnTo>
                  <a:pt x="124" y="131"/>
                </a:lnTo>
                <a:lnTo>
                  <a:pt x="126" y="131"/>
                </a:lnTo>
                <a:lnTo>
                  <a:pt x="128" y="129"/>
                </a:lnTo>
                <a:lnTo>
                  <a:pt x="130" y="128"/>
                </a:lnTo>
                <a:lnTo>
                  <a:pt x="132" y="128"/>
                </a:lnTo>
                <a:lnTo>
                  <a:pt x="134" y="128"/>
                </a:lnTo>
                <a:lnTo>
                  <a:pt x="136" y="128"/>
                </a:lnTo>
                <a:lnTo>
                  <a:pt x="136" y="128"/>
                </a:lnTo>
                <a:lnTo>
                  <a:pt x="136" y="128"/>
                </a:lnTo>
                <a:lnTo>
                  <a:pt x="137" y="126"/>
                </a:lnTo>
                <a:lnTo>
                  <a:pt x="137" y="126"/>
                </a:lnTo>
                <a:lnTo>
                  <a:pt x="137" y="126"/>
                </a:lnTo>
                <a:lnTo>
                  <a:pt x="136" y="126"/>
                </a:lnTo>
                <a:lnTo>
                  <a:pt x="136" y="124"/>
                </a:lnTo>
                <a:lnTo>
                  <a:pt x="136" y="124"/>
                </a:lnTo>
                <a:lnTo>
                  <a:pt x="136" y="126"/>
                </a:lnTo>
                <a:lnTo>
                  <a:pt x="137" y="124"/>
                </a:lnTo>
                <a:lnTo>
                  <a:pt x="139" y="122"/>
                </a:lnTo>
                <a:lnTo>
                  <a:pt x="141" y="122"/>
                </a:lnTo>
                <a:lnTo>
                  <a:pt x="141" y="120"/>
                </a:lnTo>
                <a:lnTo>
                  <a:pt x="143" y="120"/>
                </a:lnTo>
                <a:lnTo>
                  <a:pt x="143" y="120"/>
                </a:lnTo>
                <a:lnTo>
                  <a:pt x="145" y="120"/>
                </a:lnTo>
                <a:lnTo>
                  <a:pt x="145" y="118"/>
                </a:lnTo>
                <a:lnTo>
                  <a:pt x="145" y="116"/>
                </a:lnTo>
                <a:lnTo>
                  <a:pt x="145" y="115"/>
                </a:lnTo>
                <a:lnTo>
                  <a:pt x="145" y="115"/>
                </a:lnTo>
                <a:lnTo>
                  <a:pt x="145" y="115"/>
                </a:lnTo>
                <a:lnTo>
                  <a:pt x="145" y="115"/>
                </a:lnTo>
                <a:lnTo>
                  <a:pt x="145" y="111"/>
                </a:lnTo>
                <a:lnTo>
                  <a:pt x="145" y="111"/>
                </a:lnTo>
                <a:lnTo>
                  <a:pt x="145" y="113"/>
                </a:lnTo>
                <a:lnTo>
                  <a:pt x="145" y="113"/>
                </a:lnTo>
                <a:lnTo>
                  <a:pt x="145" y="115"/>
                </a:lnTo>
                <a:lnTo>
                  <a:pt x="145" y="115"/>
                </a:lnTo>
                <a:lnTo>
                  <a:pt x="147" y="115"/>
                </a:lnTo>
                <a:lnTo>
                  <a:pt x="147" y="115"/>
                </a:lnTo>
                <a:lnTo>
                  <a:pt x="147" y="115"/>
                </a:lnTo>
                <a:lnTo>
                  <a:pt x="147" y="115"/>
                </a:lnTo>
                <a:lnTo>
                  <a:pt x="148" y="115"/>
                </a:lnTo>
                <a:lnTo>
                  <a:pt x="148" y="113"/>
                </a:lnTo>
                <a:lnTo>
                  <a:pt x="147" y="111"/>
                </a:lnTo>
                <a:lnTo>
                  <a:pt x="148" y="111"/>
                </a:lnTo>
                <a:lnTo>
                  <a:pt x="148" y="111"/>
                </a:lnTo>
                <a:lnTo>
                  <a:pt x="148" y="111"/>
                </a:lnTo>
                <a:lnTo>
                  <a:pt x="148" y="111"/>
                </a:lnTo>
                <a:lnTo>
                  <a:pt x="147" y="109"/>
                </a:lnTo>
                <a:lnTo>
                  <a:pt x="147" y="109"/>
                </a:lnTo>
                <a:lnTo>
                  <a:pt x="147" y="107"/>
                </a:lnTo>
                <a:lnTo>
                  <a:pt x="145" y="105"/>
                </a:lnTo>
                <a:lnTo>
                  <a:pt x="145" y="105"/>
                </a:lnTo>
                <a:lnTo>
                  <a:pt x="147" y="105"/>
                </a:lnTo>
                <a:lnTo>
                  <a:pt x="147" y="104"/>
                </a:lnTo>
                <a:lnTo>
                  <a:pt x="145" y="104"/>
                </a:lnTo>
                <a:lnTo>
                  <a:pt x="145" y="102"/>
                </a:lnTo>
                <a:lnTo>
                  <a:pt x="145" y="102"/>
                </a:lnTo>
                <a:lnTo>
                  <a:pt x="145" y="102"/>
                </a:lnTo>
                <a:lnTo>
                  <a:pt x="145" y="102"/>
                </a:lnTo>
                <a:lnTo>
                  <a:pt x="147" y="100"/>
                </a:lnTo>
                <a:lnTo>
                  <a:pt x="145" y="98"/>
                </a:lnTo>
                <a:lnTo>
                  <a:pt x="145" y="96"/>
                </a:lnTo>
                <a:lnTo>
                  <a:pt x="143" y="92"/>
                </a:lnTo>
                <a:lnTo>
                  <a:pt x="143" y="92"/>
                </a:lnTo>
                <a:lnTo>
                  <a:pt x="143" y="91"/>
                </a:lnTo>
                <a:lnTo>
                  <a:pt x="143" y="91"/>
                </a:lnTo>
                <a:lnTo>
                  <a:pt x="141" y="79"/>
                </a:lnTo>
                <a:lnTo>
                  <a:pt x="141" y="72"/>
                </a:lnTo>
                <a:lnTo>
                  <a:pt x="139" y="67"/>
                </a:lnTo>
                <a:lnTo>
                  <a:pt x="139" y="67"/>
                </a:lnTo>
                <a:lnTo>
                  <a:pt x="139" y="65"/>
                </a:lnTo>
                <a:lnTo>
                  <a:pt x="139" y="63"/>
                </a:lnTo>
                <a:lnTo>
                  <a:pt x="139" y="59"/>
                </a:lnTo>
                <a:lnTo>
                  <a:pt x="139" y="54"/>
                </a:lnTo>
                <a:lnTo>
                  <a:pt x="139" y="52"/>
                </a:lnTo>
                <a:lnTo>
                  <a:pt x="139" y="50"/>
                </a:lnTo>
                <a:lnTo>
                  <a:pt x="139" y="50"/>
                </a:lnTo>
                <a:lnTo>
                  <a:pt x="137" y="37"/>
                </a:lnTo>
                <a:lnTo>
                  <a:pt x="136" y="30"/>
                </a:lnTo>
                <a:lnTo>
                  <a:pt x="134" y="24"/>
                </a:lnTo>
                <a:lnTo>
                  <a:pt x="134" y="24"/>
                </a:lnTo>
                <a:lnTo>
                  <a:pt x="136" y="26"/>
                </a:lnTo>
                <a:lnTo>
                  <a:pt x="136" y="26"/>
                </a:lnTo>
                <a:lnTo>
                  <a:pt x="136" y="26"/>
                </a:lnTo>
                <a:lnTo>
                  <a:pt x="136" y="24"/>
                </a:lnTo>
                <a:lnTo>
                  <a:pt x="137" y="24"/>
                </a:lnTo>
                <a:lnTo>
                  <a:pt x="137" y="24"/>
                </a:lnTo>
                <a:lnTo>
                  <a:pt x="137" y="24"/>
                </a:lnTo>
                <a:lnTo>
                  <a:pt x="137" y="30"/>
                </a:lnTo>
                <a:lnTo>
                  <a:pt x="137" y="33"/>
                </a:lnTo>
                <a:lnTo>
                  <a:pt x="139" y="39"/>
                </a:lnTo>
                <a:lnTo>
                  <a:pt x="139" y="42"/>
                </a:lnTo>
                <a:lnTo>
                  <a:pt x="141" y="44"/>
                </a:lnTo>
                <a:lnTo>
                  <a:pt x="141" y="67"/>
                </a:lnTo>
                <a:lnTo>
                  <a:pt x="141" y="67"/>
                </a:lnTo>
                <a:lnTo>
                  <a:pt x="141" y="68"/>
                </a:lnTo>
                <a:lnTo>
                  <a:pt x="143" y="72"/>
                </a:lnTo>
                <a:lnTo>
                  <a:pt x="147" y="76"/>
                </a:lnTo>
                <a:lnTo>
                  <a:pt x="147" y="76"/>
                </a:lnTo>
                <a:lnTo>
                  <a:pt x="148" y="79"/>
                </a:lnTo>
                <a:lnTo>
                  <a:pt x="150" y="83"/>
                </a:lnTo>
                <a:lnTo>
                  <a:pt x="152" y="85"/>
                </a:lnTo>
                <a:lnTo>
                  <a:pt x="152" y="89"/>
                </a:lnTo>
                <a:lnTo>
                  <a:pt x="152" y="89"/>
                </a:lnTo>
                <a:lnTo>
                  <a:pt x="154" y="91"/>
                </a:lnTo>
                <a:lnTo>
                  <a:pt x="156" y="91"/>
                </a:lnTo>
                <a:lnTo>
                  <a:pt x="156" y="92"/>
                </a:lnTo>
                <a:lnTo>
                  <a:pt x="158" y="96"/>
                </a:lnTo>
                <a:lnTo>
                  <a:pt x="158" y="100"/>
                </a:lnTo>
                <a:lnTo>
                  <a:pt x="160" y="102"/>
                </a:lnTo>
                <a:lnTo>
                  <a:pt x="160" y="105"/>
                </a:lnTo>
                <a:lnTo>
                  <a:pt x="160" y="105"/>
                </a:lnTo>
                <a:lnTo>
                  <a:pt x="160" y="105"/>
                </a:lnTo>
                <a:lnTo>
                  <a:pt x="160" y="105"/>
                </a:lnTo>
                <a:lnTo>
                  <a:pt x="160" y="107"/>
                </a:lnTo>
                <a:lnTo>
                  <a:pt x="160" y="107"/>
                </a:lnTo>
                <a:lnTo>
                  <a:pt x="161" y="105"/>
                </a:lnTo>
                <a:lnTo>
                  <a:pt x="163" y="102"/>
                </a:lnTo>
                <a:lnTo>
                  <a:pt x="165" y="100"/>
                </a:lnTo>
                <a:lnTo>
                  <a:pt x="167" y="98"/>
                </a:lnTo>
                <a:lnTo>
                  <a:pt x="167" y="98"/>
                </a:lnTo>
                <a:lnTo>
                  <a:pt x="167" y="100"/>
                </a:lnTo>
                <a:lnTo>
                  <a:pt x="167" y="100"/>
                </a:lnTo>
                <a:lnTo>
                  <a:pt x="167" y="102"/>
                </a:lnTo>
                <a:lnTo>
                  <a:pt x="163" y="105"/>
                </a:lnTo>
                <a:lnTo>
                  <a:pt x="161" y="107"/>
                </a:lnTo>
                <a:lnTo>
                  <a:pt x="161" y="109"/>
                </a:lnTo>
                <a:lnTo>
                  <a:pt x="161" y="111"/>
                </a:lnTo>
                <a:lnTo>
                  <a:pt x="161" y="111"/>
                </a:lnTo>
                <a:lnTo>
                  <a:pt x="163" y="115"/>
                </a:lnTo>
                <a:lnTo>
                  <a:pt x="163" y="115"/>
                </a:lnTo>
                <a:lnTo>
                  <a:pt x="163" y="115"/>
                </a:lnTo>
                <a:lnTo>
                  <a:pt x="163" y="116"/>
                </a:lnTo>
                <a:lnTo>
                  <a:pt x="165" y="118"/>
                </a:lnTo>
                <a:lnTo>
                  <a:pt x="165" y="118"/>
                </a:lnTo>
                <a:lnTo>
                  <a:pt x="167" y="118"/>
                </a:lnTo>
                <a:lnTo>
                  <a:pt x="171" y="118"/>
                </a:lnTo>
                <a:lnTo>
                  <a:pt x="176" y="115"/>
                </a:lnTo>
                <a:lnTo>
                  <a:pt x="178" y="115"/>
                </a:lnTo>
                <a:lnTo>
                  <a:pt x="182" y="115"/>
                </a:lnTo>
                <a:lnTo>
                  <a:pt x="184" y="115"/>
                </a:lnTo>
                <a:lnTo>
                  <a:pt x="187" y="115"/>
                </a:lnTo>
                <a:lnTo>
                  <a:pt x="187" y="115"/>
                </a:lnTo>
                <a:lnTo>
                  <a:pt x="187" y="118"/>
                </a:lnTo>
                <a:lnTo>
                  <a:pt x="189" y="118"/>
                </a:lnTo>
                <a:lnTo>
                  <a:pt x="191" y="118"/>
                </a:lnTo>
                <a:lnTo>
                  <a:pt x="193" y="118"/>
                </a:lnTo>
                <a:lnTo>
                  <a:pt x="193" y="118"/>
                </a:lnTo>
                <a:lnTo>
                  <a:pt x="195" y="118"/>
                </a:lnTo>
                <a:lnTo>
                  <a:pt x="195" y="116"/>
                </a:lnTo>
                <a:lnTo>
                  <a:pt x="195" y="115"/>
                </a:lnTo>
                <a:lnTo>
                  <a:pt x="195" y="113"/>
                </a:lnTo>
                <a:lnTo>
                  <a:pt x="197" y="111"/>
                </a:lnTo>
                <a:lnTo>
                  <a:pt x="197" y="111"/>
                </a:lnTo>
                <a:lnTo>
                  <a:pt x="197" y="111"/>
                </a:lnTo>
                <a:lnTo>
                  <a:pt x="197" y="109"/>
                </a:lnTo>
                <a:lnTo>
                  <a:pt x="197" y="109"/>
                </a:lnTo>
                <a:lnTo>
                  <a:pt x="197" y="107"/>
                </a:lnTo>
                <a:lnTo>
                  <a:pt x="197" y="107"/>
                </a:lnTo>
                <a:lnTo>
                  <a:pt x="199" y="105"/>
                </a:lnTo>
                <a:lnTo>
                  <a:pt x="199" y="102"/>
                </a:lnTo>
                <a:lnTo>
                  <a:pt x="199" y="102"/>
                </a:lnTo>
                <a:lnTo>
                  <a:pt x="204" y="104"/>
                </a:lnTo>
                <a:lnTo>
                  <a:pt x="210" y="104"/>
                </a:lnTo>
                <a:lnTo>
                  <a:pt x="215" y="105"/>
                </a:lnTo>
                <a:lnTo>
                  <a:pt x="219" y="107"/>
                </a:lnTo>
                <a:lnTo>
                  <a:pt x="221" y="102"/>
                </a:lnTo>
                <a:lnTo>
                  <a:pt x="221" y="102"/>
                </a:lnTo>
                <a:lnTo>
                  <a:pt x="221" y="104"/>
                </a:lnTo>
                <a:lnTo>
                  <a:pt x="221" y="105"/>
                </a:lnTo>
                <a:lnTo>
                  <a:pt x="221" y="105"/>
                </a:lnTo>
                <a:lnTo>
                  <a:pt x="221" y="107"/>
                </a:lnTo>
                <a:lnTo>
                  <a:pt x="223" y="107"/>
                </a:lnTo>
                <a:lnTo>
                  <a:pt x="223" y="107"/>
                </a:lnTo>
                <a:lnTo>
                  <a:pt x="223" y="107"/>
                </a:lnTo>
                <a:lnTo>
                  <a:pt x="224" y="107"/>
                </a:lnTo>
                <a:lnTo>
                  <a:pt x="226" y="105"/>
                </a:lnTo>
                <a:lnTo>
                  <a:pt x="230" y="105"/>
                </a:lnTo>
                <a:lnTo>
                  <a:pt x="232" y="105"/>
                </a:lnTo>
                <a:lnTo>
                  <a:pt x="234" y="105"/>
                </a:lnTo>
                <a:lnTo>
                  <a:pt x="236" y="105"/>
                </a:lnTo>
                <a:lnTo>
                  <a:pt x="236" y="104"/>
                </a:lnTo>
                <a:lnTo>
                  <a:pt x="236" y="109"/>
                </a:lnTo>
                <a:lnTo>
                  <a:pt x="236" y="109"/>
                </a:lnTo>
                <a:lnTo>
                  <a:pt x="237" y="109"/>
                </a:lnTo>
                <a:lnTo>
                  <a:pt x="237" y="109"/>
                </a:lnTo>
                <a:lnTo>
                  <a:pt x="239" y="107"/>
                </a:lnTo>
                <a:lnTo>
                  <a:pt x="239" y="107"/>
                </a:lnTo>
                <a:lnTo>
                  <a:pt x="239" y="105"/>
                </a:lnTo>
                <a:lnTo>
                  <a:pt x="239" y="105"/>
                </a:lnTo>
                <a:lnTo>
                  <a:pt x="239" y="104"/>
                </a:lnTo>
                <a:lnTo>
                  <a:pt x="239" y="102"/>
                </a:lnTo>
                <a:lnTo>
                  <a:pt x="239" y="102"/>
                </a:lnTo>
                <a:lnTo>
                  <a:pt x="237" y="102"/>
                </a:lnTo>
                <a:lnTo>
                  <a:pt x="237" y="102"/>
                </a:lnTo>
                <a:lnTo>
                  <a:pt x="237" y="100"/>
                </a:lnTo>
                <a:lnTo>
                  <a:pt x="239" y="100"/>
                </a:lnTo>
                <a:lnTo>
                  <a:pt x="237" y="98"/>
                </a:lnTo>
                <a:lnTo>
                  <a:pt x="237" y="98"/>
                </a:lnTo>
                <a:lnTo>
                  <a:pt x="237" y="96"/>
                </a:lnTo>
                <a:lnTo>
                  <a:pt x="237" y="96"/>
                </a:lnTo>
                <a:lnTo>
                  <a:pt x="237" y="96"/>
                </a:lnTo>
                <a:lnTo>
                  <a:pt x="237" y="96"/>
                </a:lnTo>
                <a:lnTo>
                  <a:pt x="239" y="96"/>
                </a:lnTo>
                <a:lnTo>
                  <a:pt x="239" y="96"/>
                </a:lnTo>
                <a:lnTo>
                  <a:pt x="241" y="96"/>
                </a:lnTo>
                <a:lnTo>
                  <a:pt x="241" y="96"/>
                </a:lnTo>
                <a:lnTo>
                  <a:pt x="241" y="94"/>
                </a:lnTo>
                <a:lnTo>
                  <a:pt x="243" y="92"/>
                </a:lnTo>
                <a:lnTo>
                  <a:pt x="243" y="92"/>
                </a:lnTo>
                <a:lnTo>
                  <a:pt x="243" y="91"/>
                </a:lnTo>
                <a:lnTo>
                  <a:pt x="243" y="91"/>
                </a:lnTo>
                <a:lnTo>
                  <a:pt x="243" y="85"/>
                </a:lnTo>
                <a:lnTo>
                  <a:pt x="243" y="78"/>
                </a:lnTo>
                <a:lnTo>
                  <a:pt x="243" y="78"/>
                </a:lnTo>
                <a:lnTo>
                  <a:pt x="245" y="65"/>
                </a:lnTo>
                <a:lnTo>
                  <a:pt x="247" y="59"/>
                </a:lnTo>
                <a:lnTo>
                  <a:pt x="247" y="54"/>
                </a:lnTo>
                <a:lnTo>
                  <a:pt x="247" y="54"/>
                </a:lnTo>
                <a:lnTo>
                  <a:pt x="247" y="52"/>
                </a:lnTo>
                <a:lnTo>
                  <a:pt x="247" y="50"/>
                </a:lnTo>
                <a:lnTo>
                  <a:pt x="249" y="50"/>
                </a:lnTo>
                <a:lnTo>
                  <a:pt x="249" y="46"/>
                </a:lnTo>
                <a:lnTo>
                  <a:pt x="250" y="46"/>
                </a:lnTo>
                <a:lnTo>
                  <a:pt x="250" y="44"/>
                </a:lnTo>
                <a:lnTo>
                  <a:pt x="250" y="44"/>
                </a:lnTo>
                <a:lnTo>
                  <a:pt x="250" y="39"/>
                </a:lnTo>
                <a:lnTo>
                  <a:pt x="252" y="33"/>
                </a:lnTo>
                <a:lnTo>
                  <a:pt x="254" y="26"/>
                </a:lnTo>
                <a:lnTo>
                  <a:pt x="256" y="20"/>
                </a:lnTo>
                <a:lnTo>
                  <a:pt x="256" y="20"/>
                </a:lnTo>
                <a:lnTo>
                  <a:pt x="256" y="18"/>
                </a:lnTo>
                <a:lnTo>
                  <a:pt x="256" y="17"/>
                </a:lnTo>
                <a:lnTo>
                  <a:pt x="258" y="13"/>
                </a:lnTo>
                <a:lnTo>
                  <a:pt x="258" y="9"/>
                </a:lnTo>
                <a:lnTo>
                  <a:pt x="260" y="5"/>
                </a:lnTo>
                <a:lnTo>
                  <a:pt x="260" y="4"/>
                </a:lnTo>
                <a:lnTo>
                  <a:pt x="261" y="0"/>
                </a:lnTo>
                <a:lnTo>
                  <a:pt x="261" y="0"/>
                </a:lnTo>
                <a:lnTo>
                  <a:pt x="260" y="4"/>
                </a:lnTo>
                <a:lnTo>
                  <a:pt x="260" y="9"/>
                </a:lnTo>
                <a:lnTo>
                  <a:pt x="260" y="13"/>
                </a:lnTo>
                <a:lnTo>
                  <a:pt x="258" y="17"/>
                </a:lnTo>
                <a:lnTo>
                  <a:pt x="258" y="17"/>
                </a:lnTo>
                <a:lnTo>
                  <a:pt x="258" y="17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455" name="文本框 454"/>
          <p:cNvSpPr txBox="1"/>
          <p:nvPr/>
        </p:nvSpPr>
        <p:spPr>
          <a:xfrm>
            <a:off x="4981575" y="1819275"/>
            <a:ext cx="3009900" cy="26749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+mn-ea"/>
              </a:rPr>
              <a:t>效力等级高</a:t>
            </a: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按照法规的重要程度和效力等级，党内法规分为章程、准则、条例、规则、规定、办法、细则等七种，《廉政准则》具有仅次于党章的效力等级。</a:t>
            </a:r>
            <a:endParaRPr lang="zh-CN" altLang="en-US" sz="1000" noProof="1">
              <a:solidFill>
                <a:schemeClr val="tx1">
                  <a:lumMod val="65000"/>
                  <a:lumOff val="35000"/>
                </a:schemeClr>
              </a:solidFill>
              <a:latin typeface="仿宋" panose="02010609060101010101" pitchFamily="49" charset="-122"/>
              <a:ea typeface="仿宋" panose="02010609060101010101" pitchFamily="49" charset="-122"/>
              <a:sym typeface="+mn-ea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1200" b="1" noProof="1">
              <a:solidFill>
                <a:srgbClr val="C00000"/>
              </a:solidFill>
              <a:latin typeface="李旭科毛笔行书" pitchFamily="2" charset="-122"/>
              <a:ea typeface="李旭科毛笔行书" pitchFamily="2" charset="-122"/>
              <a:sym typeface="+mn-ea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+mn-ea"/>
              </a:rPr>
              <a:t>适用对象重要</a:t>
            </a:r>
            <a:endParaRPr lang="zh-CN" altLang="en-US" sz="1650" b="1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《廉政准则》的适用对象是县（处）级以上党员领导干部。</a:t>
            </a:r>
            <a:endParaRPr lang="zh-CN" altLang="en-US" sz="1650" noProof="1">
              <a:latin typeface="微软雅黑" panose="020B0503020204020204" charset="-122"/>
              <a:ea typeface="微软雅黑" panose="020B0503020204020204" charset="-122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endParaRPr lang="zh-CN" altLang="en-US" sz="1200" b="1" noProof="1">
              <a:solidFill>
                <a:srgbClr val="C00000"/>
              </a:solidFill>
              <a:latin typeface="李旭科毛笔行书" pitchFamily="2" charset="-122"/>
              <a:ea typeface="李旭科毛笔行书" pitchFamily="2" charset="-122"/>
              <a:sym typeface="+mn-ea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b="1" noProof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+mn-ea"/>
              </a:rPr>
              <a:t>内容比较全面系统</a:t>
            </a:r>
            <a:endParaRPr lang="zh-CN" altLang="en-US" sz="1650" b="1" noProof="1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eaLnBrk="1" fontAlgn="auto" hangingPunct="1">
              <a:lnSpc>
                <a:spcPct val="12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000" noProof="1">
                <a:solidFill>
                  <a:schemeClr val="tx1">
                    <a:lumMod val="65000"/>
                    <a:lumOff val="3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《廉政准则》基本涵盖了党员领导干部廉洁从政要求的各个方面，既有正面的原则性要求，又有严格的禁止性规定。</a:t>
            </a:r>
            <a:endParaRPr lang="zh-CN" altLang="en-US" sz="1000" noProof="1">
              <a:solidFill>
                <a:schemeClr val="tx1">
                  <a:lumMod val="65000"/>
                  <a:lumOff val="35000"/>
                </a:schemeClr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2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/>
      <p:bldP spid="170" grpId="0"/>
      <p:bldP spid="454" grpId="0"/>
      <p:bldP spid="4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75" y="-385763"/>
            <a:ext cx="3414713" cy="2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2549525" y="474663"/>
            <a:ext cx="443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 bwMode="auto">
          <a:xfrm>
            <a:off x="3424238" y="1120775"/>
            <a:ext cx="2463800" cy="2441575"/>
            <a:chOff x="5392" y="1766"/>
            <a:chExt cx="3880" cy="3843"/>
          </a:xfrm>
        </p:grpSpPr>
        <p:pic>
          <p:nvPicPr>
            <p:cNvPr id="39941" name="图片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" y="1766"/>
              <a:ext cx="3880" cy="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942" name="Text Box 30"/>
            <p:cNvSpPr txBox="1">
              <a:spLocks noChangeArrowheads="1"/>
            </p:cNvSpPr>
            <p:nvPr/>
          </p:nvSpPr>
          <p:spPr bwMode="auto">
            <a:xfrm>
              <a:off x="6219" y="2573"/>
              <a:ext cx="2226" cy="2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-4763"/>
            <a:ext cx="817562" cy="881063"/>
            <a:chOff x="5160880" y="937624"/>
            <a:chExt cx="2213099" cy="2192738"/>
          </a:xfrm>
        </p:grpSpPr>
        <p:pic>
          <p:nvPicPr>
            <p:cNvPr id="40967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0968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图片 5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3613" y="1228725"/>
            <a:ext cx="1931987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6" name="文本框 175"/>
          <p:cNvSpPr txBox="1">
            <a:spLocks noChangeArrowheads="1"/>
          </p:cNvSpPr>
          <p:nvPr/>
        </p:nvSpPr>
        <p:spPr bwMode="auto">
          <a:xfrm>
            <a:off x="1608138" y="1420813"/>
            <a:ext cx="1895475" cy="246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17930" eaLnBrk="1" hangingPunct="1">
              <a:buFont typeface="Arial" panose="020B0604020202020204" pitchFamily="34" charset="0"/>
              <a:buNone/>
            </a:pP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       利用职权或者职务上的影响为他人谋取利益，本人的配偶、子女及其配偶等亲属和其他特定关系人收受对方财物，情节较重的，给予警告或者严重警告处分；情节严重的，给予撤销党内职务、留党察看或者开除党籍处分</a:t>
            </a: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。</a:t>
            </a:r>
          </a:p>
        </p:txBody>
      </p:sp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5738813" y="1530350"/>
            <a:ext cx="1897062" cy="2460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17930" eaLnBrk="1" hangingPunct="1">
              <a:buFont typeface="Arial" panose="020B0604020202020204" pitchFamily="34" charset="0"/>
              <a:buNone/>
            </a:pP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  </a:t>
            </a:r>
            <a:r>
              <a:rPr lang="zh-CN" altLang="en-US" sz="1400">
                <a:latin typeface="华文新魏" panose="02010800040101010101" pitchFamily="2" charset="-122"/>
                <a:ea typeface="华文新魏" panose="02010800040101010101" pitchFamily="2" charset="-122"/>
              </a:rPr>
              <a:t>     利用职权或者职务上的影响为他人谋取利益，本人的配偶、子女及其配偶等亲属和其他特定关系人收受对方财物，情节较重的，给予警告或者严重警告处分；情节严重的，给予撤销党内职务、留党察看或者开除党籍处分。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8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3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671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1995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1996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1"/>
          <p:cNvGrpSpPr/>
          <p:nvPr/>
        </p:nvGrpSpPr>
        <p:grpSpPr bwMode="auto">
          <a:xfrm>
            <a:off x="1698625" y="1374775"/>
            <a:ext cx="2857500" cy="2532063"/>
            <a:chOff x="431" y="1298"/>
            <a:chExt cx="2312" cy="2048"/>
          </a:xfrm>
        </p:grpSpPr>
        <p:pic>
          <p:nvPicPr>
            <p:cNvPr id="41993" name="Picture 6" descr="墨点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-2533940">
              <a:off x="431" y="1298"/>
              <a:ext cx="2312" cy="2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1994" name="TextBox 22"/>
            <p:cNvSpPr txBox="1">
              <a:spLocks noChangeArrowheads="1"/>
            </p:cNvSpPr>
            <p:nvPr/>
          </p:nvSpPr>
          <p:spPr bwMode="auto">
            <a:xfrm>
              <a:off x="1021" y="2091"/>
              <a:ext cx="981" cy="5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单击此处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添加标题</a:t>
              </a:r>
            </a:p>
          </p:txBody>
        </p:sp>
      </p:grpSp>
      <p:sp>
        <p:nvSpPr>
          <p:cNvPr id="722" name="文本框 721"/>
          <p:cNvSpPr txBox="1">
            <a:spLocks noChangeArrowheads="1"/>
          </p:cNvSpPr>
          <p:nvPr/>
        </p:nvSpPr>
        <p:spPr bwMode="auto">
          <a:xfrm>
            <a:off x="4752975" y="1339850"/>
            <a:ext cx="2914650" cy="1198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17930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      不顾群众意愿，盲目铺摊子、上项目，致使国家、集体或者群众财产和利益遭受较大损失的，对直接责任者和领导责任者，给予警告或者严重警告处分；情节严重的，给予撤销党内职务或者留党察看处分。</a:t>
            </a:r>
          </a:p>
        </p:txBody>
      </p:sp>
      <p:sp>
        <p:nvSpPr>
          <p:cNvPr id="594" name="文本框 593"/>
          <p:cNvSpPr txBox="1">
            <a:spLocks noChangeArrowheads="1"/>
          </p:cNvSpPr>
          <p:nvPr/>
        </p:nvSpPr>
        <p:spPr bwMode="auto">
          <a:xfrm>
            <a:off x="4676775" y="2906713"/>
            <a:ext cx="3065463" cy="1382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 defTabSz="1217930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生活奢靡、贪图享乐、追求低级趣味，造成不良影响的，给予警告或者严重警告处分；情节严重的，给予撤销党内职务处分。与他人发生不正当性关系，造成不良影响的，给予警告或者严重警告处分；情节较重的，给予撤销党内职务或者留党察看处分；情节严重的，给予开除党籍处分。</a:t>
            </a:r>
          </a:p>
        </p:txBody>
      </p:sp>
      <p:sp>
        <p:nvSpPr>
          <p:cNvPr id="721" name="文本框 720"/>
          <p:cNvSpPr txBox="1">
            <a:spLocks noChangeArrowheads="1"/>
          </p:cNvSpPr>
          <p:nvPr/>
        </p:nvSpPr>
        <p:spPr bwMode="auto">
          <a:xfrm>
            <a:off x="4910138" y="877888"/>
            <a:ext cx="151447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群众纪律</a:t>
            </a:r>
          </a:p>
        </p:txBody>
      </p:sp>
      <p:sp>
        <p:nvSpPr>
          <p:cNvPr id="593" name="文本框 592"/>
          <p:cNvSpPr txBox="1">
            <a:spLocks noChangeArrowheads="1"/>
          </p:cNvSpPr>
          <p:nvPr/>
        </p:nvSpPr>
        <p:spPr bwMode="auto">
          <a:xfrm>
            <a:off x="4910138" y="2508250"/>
            <a:ext cx="1514475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0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生活纪律</a:t>
            </a:r>
            <a:endParaRPr lang="zh-CN" altLang="en-US" sz="2400"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800"/>
                                        <p:tgtEl>
                                          <p:spTgt spid="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800"/>
                                        <p:tgtEl>
                                          <p:spTgt spid="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2" grpId="0"/>
      <p:bldP spid="594" grpId="0"/>
      <p:bldP spid="721" grpId="0"/>
      <p:bldP spid="59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43031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032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3029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3030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1725613" y="2741613"/>
            <a:ext cx="14351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</p:txBody>
      </p:sp>
      <p:grpSp>
        <p:nvGrpSpPr>
          <p:cNvPr id="4" name="组合 29"/>
          <p:cNvGrpSpPr/>
          <p:nvPr/>
        </p:nvGrpSpPr>
        <p:grpSpPr bwMode="auto">
          <a:xfrm>
            <a:off x="1958975" y="1443038"/>
            <a:ext cx="1033463" cy="1093787"/>
            <a:chOff x="1185089" y="2083070"/>
            <a:chExt cx="1379553" cy="1458571"/>
          </a:xfrm>
        </p:grpSpPr>
        <p:pic>
          <p:nvPicPr>
            <p:cNvPr id="43027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8" name="Text Box 30"/>
            <p:cNvSpPr txBox="1">
              <a:spLocks noChangeArrowheads="1"/>
            </p:cNvSpPr>
            <p:nvPr/>
          </p:nvSpPr>
          <p:spPr bwMode="auto">
            <a:xfrm>
              <a:off x="1390989" y="2552406"/>
              <a:ext cx="1130483" cy="6138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在此输入文字内容</a:t>
              </a:r>
            </a:p>
          </p:txBody>
        </p:sp>
      </p:grpSp>
      <p:sp>
        <p:nvSpPr>
          <p:cNvPr id="33" name="Text Box 30"/>
          <p:cNvSpPr txBox="1">
            <a:spLocks noChangeArrowheads="1"/>
          </p:cNvSpPr>
          <p:nvPr/>
        </p:nvSpPr>
        <p:spPr bwMode="auto">
          <a:xfrm>
            <a:off x="3094038" y="2741613"/>
            <a:ext cx="16351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</p:txBody>
      </p:sp>
      <p:grpSp>
        <p:nvGrpSpPr>
          <p:cNvPr id="5" name="组合 33"/>
          <p:cNvGrpSpPr/>
          <p:nvPr/>
        </p:nvGrpSpPr>
        <p:grpSpPr bwMode="auto">
          <a:xfrm>
            <a:off x="3394075" y="1443038"/>
            <a:ext cx="1065213" cy="1093787"/>
            <a:chOff x="1185089" y="2083070"/>
            <a:chExt cx="1421050" cy="1458571"/>
          </a:xfrm>
        </p:grpSpPr>
        <p:pic>
          <p:nvPicPr>
            <p:cNvPr id="43025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6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6138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在此输入文字内容</a:t>
              </a:r>
            </a:p>
          </p:txBody>
        </p:sp>
      </p:grpSp>
      <p:sp>
        <p:nvSpPr>
          <p:cNvPr id="37" name="Text Box 30"/>
          <p:cNvSpPr txBox="1">
            <a:spLocks noChangeArrowheads="1"/>
          </p:cNvSpPr>
          <p:nvPr/>
        </p:nvSpPr>
        <p:spPr bwMode="auto">
          <a:xfrm>
            <a:off x="4789488" y="2741613"/>
            <a:ext cx="14779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</p:txBody>
      </p:sp>
      <p:grpSp>
        <p:nvGrpSpPr>
          <p:cNvPr id="6" name="组合 37"/>
          <p:cNvGrpSpPr/>
          <p:nvPr/>
        </p:nvGrpSpPr>
        <p:grpSpPr bwMode="auto">
          <a:xfrm>
            <a:off x="4838700" y="1443038"/>
            <a:ext cx="1065213" cy="1093787"/>
            <a:chOff x="1185089" y="2083070"/>
            <a:chExt cx="1421050" cy="1458571"/>
          </a:xfrm>
        </p:grpSpPr>
        <p:pic>
          <p:nvPicPr>
            <p:cNvPr id="43023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4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6138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在此输入文字内容</a:t>
              </a:r>
            </a:p>
          </p:txBody>
        </p:sp>
      </p:grpSp>
      <p:sp>
        <p:nvSpPr>
          <p:cNvPr id="41" name="Text Box 30"/>
          <p:cNvSpPr txBox="1">
            <a:spLocks noChangeArrowheads="1"/>
          </p:cNvSpPr>
          <p:nvPr/>
        </p:nvSpPr>
        <p:spPr bwMode="auto">
          <a:xfrm>
            <a:off x="6223000" y="2741613"/>
            <a:ext cx="15017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在此输入文字内容</a:t>
            </a:r>
          </a:p>
        </p:txBody>
      </p:sp>
      <p:grpSp>
        <p:nvGrpSpPr>
          <p:cNvPr id="7" name="组合 41"/>
          <p:cNvGrpSpPr/>
          <p:nvPr/>
        </p:nvGrpSpPr>
        <p:grpSpPr bwMode="auto">
          <a:xfrm>
            <a:off x="6243638" y="1443038"/>
            <a:ext cx="1065212" cy="1093787"/>
            <a:chOff x="1185089" y="2083070"/>
            <a:chExt cx="1421050" cy="1458571"/>
          </a:xfrm>
        </p:grpSpPr>
        <p:pic>
          <p:nvPicPr>
            <p:cNvPr id="43021" name="Picture 6" descr="E:\水墨图表素材\200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2504201">
              <a:off x="1185089" y="2083070"/>
              <a:ext cx="1379553" cy="14585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22" name="Text Box 30"/>
            <p:cNvSpPr txBox="1">
              <a:spLocks noChangeArrowheads="1"/>
            </p:cNvSpPr>
            <p:nvPr/>
          </p:nvSpPr>
          <p:spPr bwMode="auto">
            <a:xfrm>
              <a:off x="1475656" y="2552406"/>
              <a:ext cx="1130483" cy="61383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buFont typeface="Arial" panose="020B0604020202020204" pitchFamily="34" charset="0"/>
                <a:buNone/>
              </a:pPr>
              <a:r>
                <a:rPr lang="zh-CN" altLang="en-US" sz="1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在此输入文字内容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3" grpId="0" bldLvl="0" animBg="1"/>
      <p:bldP spid="37" grpId="0" bldLvl="0" animBg="1"/>
      <p:bldP spid="4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259"/>
          <p:cNvSpPr>
            <a:spLocks noChangeArrowheads="1"/>
          </p:cNvSpPr>
          <p:nvPr/>
        </p:nvSpPr>
        <p:spPr bwMode="auto">
          <a:xfrm>
            <a:off x="2518410" y="1951990"/>
            <a:ext cx="4997450" cy="166179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      廉政文化，是人们关于廉洁从政的思想、信仰、知识、行为规范和与之相适应的生活方式、工作方式和社会评价，从根本上反映着一个阶级、一个政党的执政理念、执政目的和执政方式，是廉洁从政行为在文化和观念上的客观反映。主要内涵是从政的思想和道德、从政的社会文化氛围、从政人员的职业道德和社会公德。廉政文化建设，是社会主义先进文化建设理论和思想的新发展、新探索，它的核心价值是清廉为民做事。</a:t>
            </a:r>
            <a:endParaRPr lang="en-US" altLang="zh-CN" sz="1200" b="1" noProof="1">
              <a:solidFill>
                <a:schemeClr val="accent6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华文新魏" panose="02010800040101010101" pitchFamily="2" charset="-122"/>
              <a:ea typeface="华文新魏" panose="0201080004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2" name="组合 12"/>
          <p:cNvGrpSpPr/>
          <p:nvPr/>
        </p:nvGrpSpPr>
        <p:grpSpPr bwMode="auto">
          <a:xfrm>
            <a:off x="4197350" y="852488"/>
            <a:ext cx="1331913" cy="1319212"/>
            <a:chOff x="5596869" y="1135382"/>
            <a:chExt cx="1775812" cy="1758846"/>
          </a:xfrm>
        </p:grpSpPr>
        <p:pic>
          <p:nvPicPr>
            <p:cNvPr id="25608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596869" y="1135382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09" name="Text Box 30"/>
            <p:cNvSpPr txBox="1">
              <a:spLocks noChangeArrowheads="1"/>
            </p:cNvSpPr>
            <p:nvPr/>
          </p:nvSpPr>
          <p:spPr bwMode="auto">
            <a:xfrm>
              <a:off x="5910124" y="1601868"/>
              <a:ext cx="1146341" cy="8254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44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序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25606" name="图片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57" y="6286"/>
              <a:ext cx="11019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607" name="图片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-1163" y="6286"/>
              <a:ext cx="11019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4041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4042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714500" y="995363"/>
            <a:ext cx="6037263" cy="231457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12963" y="3382963"/>
            <a:ext cx="5414962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15" name="图片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2963" y="1339850"/>
            <a:ext cx="1562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图片 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0000">
            <a:off x="5557838" y="1463675"/>
            <a:ext cx="22367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7138" y="1250950"/>
            <a:ext cx="1743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75" y="-385763"/>
            <a:ext cx="3414713" cy="2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2549525" y="474663"/>
            <a:ext cx="443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 bwMode="auto">
          <a:xfrm>
            <a:off x="3424238" y="1120775"/>
            <a:ext cx="2463800" cy="2441575"/>
            <a:chOff x="5392" y="1766"/>
            <a:chExt cx="3880" cy="3843"/>
          </a:xfrm>
        </p:grpSpPr>
        <p:pic>
          <p:nvPicPr>
            <p:cNvPr id="45061" name="图片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" y="1766"/>
              <a:ext cx="3880" cy="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 Box 30"/>
            <p:cNvSpPr txBox="1">
              <a:spLocks noChangeArrowheads="1"/>
            </p:cNvSpPr>
            <p:nvPr/>
          </p:nvSpPr>
          <p:spPr bwMode="auto">
            <a:xfrm>
              <a:off x="6219" y="2573"/>
              <a:ext cx="2226" cy="2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6213" y="2347913"/>
            <a:ext cx="4338637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0" name="图片 19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33663" y="927100"/>
            <a:ext cx="13525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"/>
          <p:cNvGrpSpPr/>
          <p:nvPr/>
        </p:nvGrpSpPr>
        <p:grpSpPr bwMode="auto">
          <a:xfrm>
            <a:off x="3740150" y="1168400"/>
            <a:ext cx="1663700" cy="1624013"/>
            <a:chOff x="4986900" y="1555979"/>
            <a:chExt cx="2218200" cy="2165388"/>
          </a:xfrm>
        </p:grpSpPr>
        <p:grpSp>
          <p:nvGrpSpPr>
            <p:cNvPr id="46104" name="组合 138"/>
            <p:cNvGrpSpPr/>
            <p:nvPr/>
          </p:nvGrpSpPr>
          <p:grpSpPr bwMode="auto">
            <a:xfrm>
              <a:off x="4986900" y="1555979"/>
              <a:ext cx="2218200" cy="2165388"/>
              <a:chOff x="4178264" y="1556923"/>
              <a:chExt cx="3835473" cy="3744154"/>
            </a:xfrm>
          </p:grpSpPr>
          <p:pic>
            <p:nvPicPr>
              <p:cNvPr id="46106" name="图片 133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178264" y="1556923"/>
                <a:ext cx="3835473" cy="3744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6107" name="组合 135"/>
              <p:cNvGrpSpPr/>
              <p:nvPr/>
            </p:nvGrpSpPr>
            <p:grpSpPr bwMode="auto">
              <a:xfrm>
                <a:off x="4912790" y="2151448"/>
                <a:ext cx="2650805" cy="2407813"/>
                <a:chOff x="1611975" y="1358416"/>
                <a:chExt cx="3227185" cy="2931358"/>
              </a:xfrm>
            </p:grpSpPr>
            <p:pic>
              <p:nvPicPr>
                <p:cNvPr id="46108" name="图片 136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 rot="10800000">
                  <a:off x="1887069" y="1469710"/>
                  <a:ext cx="2829932" cy="277957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46109" name="图片 137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 rot="10800000">
                  <a:off x="1611975" y="1358416"/>
                  <a:ext cx="3227185" cy="293135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46105" name="文本框 134"/>
            <p:cNvSpPr txBox="1">
              <a:spLocks noChangeArrowheads="1"/>
            </p:cNvSpPr>
            <p:nvPr/>
          </p:nvSpPr>
          <p:spPr bwMode="auto">
            <a:xfrm>
              <a:off x="5571508" y="1899816"/>
              <a:ext cx="1286105" cy="135299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6000" b="1">
                  <a:solidFill>
                    <a:schemeClr val="bg1"/>
                  </a:solidFill>
                  <a:latin typeface="隶书" panose="02010509060101010101" pitchFamily="49" charset="-122"/>
                  <a:ea typeface="隶书" panose="02010509060101010101" pitchFamily="49" charset="-122"/>
                  <a:sym typeface="宋体" panose="02010600030101010101" pitchFamily="2" charset="-122"/>
                </a:rPr>
                <a:t>肆</a:t>
              </a:r>
              <a:endParaRPr lang="zh-CN" altLang="en-US" sz="6000" b="1">
                <a:solidFill>
                  <a:schemeClr val="bg1"/>
                </a:solidFill>
                <a:latin typeface="隶书" panose="02010509060101010101" pitchFamily="49" charset="-122"/>
                <a:ea typeface="隶书" panose="02010509060101010101" pitchFamily="49" charset="-122"/>
              </a:endParaRPr>
            </a:p>
          </p:txBody>
        </p:sp>
      </p:grpSp>
      <p:sp>
        <p:nvSpPr>
          <p:cNvPr id="150" name="Freeform 131"/>
          <p:cNvSpPr/>
          <p:nvPr/>
        </p:nvSpPr>
        <p:spPr bwMode="auto">
          <a:xfrm>
            <a:off x="3432175" y="2417763"/>
            <a:ext cx="560388" cy="314325"/>
          </a:xfrm>
          <a:custGeom>
            <a:avLst/>
            <a:gdLst>
              <a:gd name="T0" fmla="*/ 85 w 906"/>
              <a:gd name="T1" fmla="*/ 72 h 508"/>
              <a:gd name="T2" fmla="*/ 141 w 906"/>
              <a:gd name="T3" fmla="*/ 12 h 508"/>
              <a:gd name="T4" fmla="*/ 251 w 906"/>
              <a:gd name="T5" fmla="*/ 11 h 508"/>
              <a:gd name="T6" fmla="*/ 326 w 906"/>
              <a:gd name="T7" fmla="*/ 58 h 508"/>
              <a:gd name="T8" fmla="*/ 415 w 906"/>
              <a:gd name="T9" fmla="*/ 80 h 508"/>
              <a:gd name="T10" fmla="*/ 515 w 906"/>
              <a:gd name="T11" fmla="*/ 152 h 508"/>
              <a:gd name="T12" fmla="*/ 633 w 906"/>
              <a:gd name="T13" fmla="*/ 201 h 508"/>
              <a:gd name="T14" fmla="*/ 753 w 906"/>
              <a:gd name="T15" fmla="*/ 188 h 508"/>
              <a:gd name="T16" fmla="*/ 772 w 906"/>
              <a:gd name="T17" fmla="*/ 188 h 508"/>
              <a:gd name="T18" fmla="*/ 663 w 906"/>
              <a:gd name="T19" fmla="*/ 218 h 508"/>
              <a:gd name="T20" fmla="*/ 538 w 906"/>
              <a:gd name="T21" fmla="*/ 207 h 508"/>
              <a:gd name="T22" fmla="*/ 415 w 906"/>
              <a:gd name="T23" fmla="*/ 151 h 508"/>
              <a:gd name="T24" fmla="*/ 342 w 906"/>
              <a:gd name="T25" fmla="*/ 135 h 508"/>
              <a:gd name="T26" fmla="*/ 285 w 906"/>
              <a:gd name="T27" fmla="*/ 175 h 508"/>
              <a:gd name="T28" fmla="*/ 278 w 906"/>
              <a:gd name="T29" fmla="*/ 215 h 508"/>
              <a:gd name="T30" fmla="*/ 314 w 906"/>
              <a:gd name="T31" fmla="*/ 165 h 508"/>
              <a:gd name="T32" fmla="*/ 374 w 906"/>
              <a:gd name="T33" fmla="*/ 155 h 508"/>
              <a:gd name="T34" fmla="*/ 485 w 906"/>
              <a:gd name="T35" fmla="*/ 208 h 508"/>
              <a:gd name="T36" fmla="*/ 549 w 906"/>
              <a:gd name="T37" fmla="*/ 234 h 508"/>
              <a:gd name="T38" fmla="*/ 424 w 906"/>
              <a:gd name="T39" fmla="*/ 214 h 508"/>
              <a:gd name="T40" fmla="*/ 372 w 906"/>
              <a:gd name="T41" fmla="*/ 202 h 508"/>
              <a:gd name="T42" fmla="*/ 332 w 906"/>
              <a:gd name="T43" fmla="*/ 235 h 508"/>
              <a:gd name="T44" fmla="*/ 339 w 906"/>
              <a:gd name="T45" fmla="*/ 281 h 508"/>
              <a:gd name="T46" fmla="*/ 382 w 906"/>
              <a:gd name="T47" fmla="*/ 278 h 508"/>
              <a:gd name="T48" fmla="*/ 378 w 906"/>
              <a:gd name="T49" fmla="*/ 248 h 508"/>
              <a:gd name="T50" fmla="*/ 351 w 906"/>
              <a:gd name="T51" fmla="*/ 251 h 508"/>
              <a:gd name="T52" fmla="*/ 376 w 906"/>
              <a:gd name="T53" fmla="*/ 221 h 508"/>
              <a:gd name="T54" fmla="*/ 461 w 906"/>
              <a:gd name="T55" fmla="*/ 244 h 508"/>
              <a:gd name="T56" fmla="*/ 649 w 906"/>
              <a:gd name="T57" fmla="*/ 250 h 508"/>
              <a:gd name="T58" fmla="*/ 845 w 906"/>
              <a:gd name="T59" fmla="*/ 177 h 508"/>
              <a:gd name="T60" fmla="*/ 818 w 906"/>
              <a:gd name="T61" fmla="*/ 208 h 508"/>
              <a:gd name="T62" fmla="*/ 681 w 906"/>
              <a:gd name="T63" fmla="*/ 288 h 508"/>
              <a:gd name="T64" fmla="*/ 531 w 906"/>
              <a:gd name="T65" fmla="*/ 317 h 508"/>
              <a:gd name="T66" fmla="*/ 482 w 906"/>
              <a:gd name="T67" fmla="*/ 338 h 508"/>
              <a:gd name="T68" fmla="*/ 455 w 906"/>
              <a:gd name="T69" fmla="*/ 397 h 508"/>
              <a:gd name="T70" fmla="*/ 428 w 906"/>
              <a:gd name="T71" fmla="*/ 404 h 508"/>
              <a:gd name="T72" fmla="*/ 419 w 906"/>
              <a:gd name="T73" fmla="*/ 377 h 508"/>
              <a:gd name="T74" fmla="*/ 436 w 906"/>
              <a:gd name="T75" fmla="*/ 365 h 508"/>
              <a:gd name="T76" fmla="*/ 446 w 906"/>
              <a:gd name="T77" fmla="*/ 339 h 508"/>
              <a:gd name="T78" fmla="*/ 422 w 906"/>
              <a:gd name="T79" fmla="*/ 322 h 508"/>
              <a:gd name="T80" fmla="*/ 376 w 906"/>
              <a:gd name="T81" fmla="*/ 338 h 508"/>
              <a:gd name="T82" fmla="*/ 379 w 906"/>
              <a:gd name="T83" fmla="*/ 369 h 508"/>
              <a:gd name="T84" fmla="*/ 402 w 906"/>
              <a:gd name="T85" fmla="*/ 384 h 508"/>
              <a:gd name="T86" fmla="*/ 431 w 906"/>
              <a:gd name="T87" fmla="*/ 435 h 508"/>
              <a:gd name="T88" fmla="*/ 476 w 906"/>
              <a:gd name="T89" fmla="*/ 437 h 508"/>
              <a:gd name="T90" fmla="*/ 516 w 906"/>
              <a:gd name="T91" fmla="*/ 389 h 508"/>
              <a:gd name="T92" fmla="*/ 586 w 906"/>
              <a:gd name="T93" fmla="*/ 349 h 508"/>
              <a:gd name="T94" fmla="*/ 705 w 906"/>
              <a:gd name="T95" fmla="*/ 352 h 508"/>
              <a:gd name="T96" fmla="*/ 588 w 906"/>
              <a:gd name="T97" fmla="*/ 388 h 508"/>
              <a:gd name="T98" fmla="*/ 508 w 906"/>
              <a:gd name="T99" fmla="*/ 475 h 508"/>
              <a:gd name="T100" fmla="*/ 444 w 906"/>
              <a:gd name="T101" fmla="*/ 507 h 508"/>
              <a:gd name="T102" fmla="*/ 352 w 906"/>
              <a:gd name="T103" fmla="*/ 475 h 508"/>
              <a:gd name="T104" fmla="*/ 289 w 906"/>
              <a:gd name="T105" fmla="*/ 481 h 508"/>
              <a:gd name="T106" fmla="*/ 242 w 906"/>
              <a:gd name="T107" fmla="*/ 454 h 508"/>
              <a:gd name="T108" fmla="*/ 227 w 906"/>
              <a:gd name="T109" fmla="*/ 411 h 508"/>
              <a:gd name="T110" fmla="*/ 117 w 906"/>
              <a:gd name="T111" fmla="*/ 404 h 508"/>
              <a:gd name="T112" fmla="*/ 41 w 906"/>
              <a:gd name="T113" fmla="*/ 357 h 508"/>
              <a:gd name="T114" fmla="*/ 4 w 906"/>
              <a:gd name="T115" fmla="*/ 285 h 508"/>
              <a:gd name="T116" fmla="*/ 5 w 906"/>
              <a:gd name="T117" fmla="*/ 207 h 508"/>
              <a:gd name="T118" fmla="*/ 47 w 906"/>
              <a:gd name="T119" fmla="*/ 140 h 5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6" h="508">
                <a:moveTo>
                  <a:pt x="71" y="122"/>
                </a:moveTo>
                <a:lnTo>
                  <a:pt x="71" y="122"/>
                </a:lnTo>
                <a:lnTo>
                  <a:pt x="74" y="108"/>
                </a:lnTo>
                <a:lnTo>
                  <a:pt x="77" y="95"/>
                </a:lnTo>
                <a:lnTo>
                  <a:pt x="81" y="84"/>
                </a:lnTo>
                <a:lnTo>
                  <a:pt x="85" y="72"/>
                </a:lnTo>
                <a:lnTo>
                  <a:pt x="91" y="62"/>
                </a:lnTo>
                <a:lnTo>
                  <a:pt x="97" y="52"/>
                </a:lnTo>
                <a:lnTo>
                  <a:pt x="104" y="44"/>
                </a:lnTo>
                <a:lnTo>
                  <a:pt x="109" y="35"/>
                </a:lnTo>
                <a:lnTo>
                  <a:pt x="125" y="22"/>
                </a:lnTo>
                <a:lnTo>
                  <a:pt x="141" y="12"/>
                </a:lnTo>
                <a:lnTo>
                  <a:pt x="159" y="5"/>
                </a:lnTo>
                <a:lnTo>
                  <a:pt x="177" y="1"/>
                </a:lnTo>
                <a:lnTo>
                  <a:pt x="197" y="0"/>
                </a:lnTo>
                <a:lnTo>
                  <a:pt x="215" y="0"/>
                </a:lnTo>
                <a:lnTo>
                  <a:pt x="232" y="4"/>
                </a:lnTo>
                <a:lnTo>
                  <a:pt x="251" y="11"/>
                </a:lnTo>
                <a:lnTo>
                  <a:pt x="268" y="20"/>
                </a:lnTo>
                <a:lnTo>
                  <a:pt x="284" y="31"/>
                </a:lnTo>
                <a:lnTo>
                  <a:pt x="297" y="44"/>
                </a:lnTo>
                <a:lnTo>
                  <a:pt x="309" y="60"/>
                </a:lnTo>
                <a:lnTo>
                  <a:pt x="309" y="60"/>
                </a:lnTo>
                <a:lnTo>
                  <a:pt x="326" y="58"/>
                </a:lnTo>
                <a:lnTo>
                  <a:pt x="342" y="58"/>
                </a:lnTo>
                <a:lnTo>
                  <a:pt x="358" y="60"/>
                </a:lnTo>
                <a:lnTo>
                  <a:pt x="374" y="62"/>
                </a:lnTo>
                <a:lnTo>
                  <a:pt x="388" y="67"/>
                </a:lnTo>
                <a:lnTo>
                  <a:pt x="402" y="72"/>
                </a:lnTo>
                <a:lnTo>
                  <a:pt x="415" y="80"/>
                </a:lnTo>
                <a:lnTo>
                  <a:pt x="428" y="87"/>
                </a:lnTo>
                <a:lnTo>
                  <a:pt x="454" y="104"/>
                </a:lnTo>
                <a:lnTo>
                  <a:pt x="475" y="121"/>
                </a:lnTo>
                <a:lnTo>
                  <a:pt x="496" y="138"/>
                </a:lnTo>
                <a:lnTo>
                  <a:pt x="515" y="152"/>
                </a:lnTo>
                <a:lnTo>
                  <a:pt x="515" y="152"/>
                </a:lnTo>
                <a:lnTo>
                  <a:pt x="535" y="165"/>
                </a:lnTo>
                <a:lnTo>
                  <a:pt x="555" y="177"/>
                </a:lnTo>
                <a:lnTo>
                  <a:pt x="574" y="185"/>
                </a:lnTo>
                <a:lnTo>
                  <a:pt x="594" y="192"/>
                </a:lnTo>
                <a:lnTo>
                  <a:pt x="614" y="197"/>
                </a:lnTo>
                <a:lnTo>
                  <a:pt x="633" y="201"/>
                </a:lnTo>
                <a:lnTo>
                  <a:pt x="653" y="202"/>
                </a:lnTo>
                <a:lnTo>
                  <a:pt x="673" y="202"/>
                </a:lnTo>
                <a:lnTo>
                  <a:pt x="693" y="201"/>
                </a:lnTo>
                <a:lnTo>
                  <a:pt x="713" y="198"/>
                </a:lnTo>
                <a:lnTo>
                  <a:pt x="733" y="194"/>
                </a:lnTo>
                <a:lnTo>
                  <a:pt x="753" y="188"/>
                </a:lnTo>
                <a:lnTo>
                  <a:pt x="773" y="181"/>
                </a:lnTo>
                <a:lnTo>
                  <a:pt x="793" y="174"/>
                </a:lnTo>
                <a:lnTo>
                  <a:pt x="835" y="157"/>
                </a:lnTo>
                <a:lnTo>
                  <a:pt x="835" y="157"/>
                </a:lnTo>
                <a:lnTo>
                  <a:pt x="792" y="180"/>
                </a:lnTo>
                <a:lnTo>
                  <a:pt x="772" y="188"/>
                </a:lnTo>
                <a:lnTo>
                  <a:pt x="752" y="197"/>
                </a:lnTo>
                <a:lnTo>
                  <a:pt x="733" y="202"/>
                </a:lnTo>
                <a:lnTo>
                  <a:pt x="716" y="208"/>
                </a:lnTo>
                <a:lnTo>
                  <a:pt x="698" y="212"/>
                </a:lnTo>
                <a:lnTo>
                  <a:pt x="681" y="215"/>
                </a:lnTo>
                <a:lnTo>
                  <a:pt x="663" y="218"/>
                </a:lnTo>
                <a:lnTo>
                  <a:pt x="645" y="220"/>
                </a:lnTo>
                <a:lnTo>
                  <a:pt x="628" y="220"/>
                </a:lnTo>
                <a:lnTo>
                  <a:pt x="611" y="218"/>
                </a:lnTo>
                <a:lnTo>
                  <a:pt x="575" y="214"/>
                </a:lnTo>
                <a:lnTo>
                  <a:pt x="538" y="207"/>
                </a:lnTo>
                <a:lnTo>
                  <a:pt x="538" y="207"/>
                </a:lnTo>
                <a:lnTo>
                  <a:pt x="526" y="202"/>
                </a:lnTo>
                <a:lnTo>
                  <a:pt x="511" y="197"/>
                </a:lnTo>
                <a:lnTo>
                  <a:pt x="475" y="181"/>
                </a:lnTo>
                <a:lnTo>
                  <a:pt x="439" y="164"/>
                </a:lnTo>
                <a:lnTo>
                  <a:pt x="415" y="151"/>
                </a:lnTo>
                <a:lnTo>
                  <a:pt x="415" y="151"/>
                </a:lnTo>
                <a:lnTo>
                  <a:pt x="404" y="144"/>
                </a:lnTo>
                <a:lnTo>
                  <a:pt x="391" y="140"/>
                </a:lnTo>
                <a:lnTo>
                  <a:pt x="378" y="137"/>
                </a:lnTo>
                <a:lnTo>
                  <a:pt x="366" y="135"/>
                </a:lnTo>
                <a:lnTo>
                  <a:pt x="354" y="134"/>
                </a:lnTo>
                <a:lnTo>
                  <a:pt x="342" y="135"/>
                </a:lnTo>
                <a:lnTo>
                  <a:pt x="329" y="140"/>
                </a:lnTo>
                <a:lnTo>
                  <a:pt x="319" y="144"/>
                </a:lnTo>
                <a:lnTo>
                  <a:pt x="309" y="150"/>
                </a:lnTo>
                <a:lnTo>
                  <a:pt x="299" y="157"/>
                </a:lnTo>
                <a:lnTo>
                  <a:pt x="291" y="165"/>
                </a:lnTo>
                <a:lnTo>
                  <a:pt x="285" y="175"/>
                </a:lnTo>
                <a:lnTo>
                  <a:pt x="279" y="187"/>
                </a:lnTo>
                <a:lnTo>
                  <a:pt x="275" y="200"/>
                </a:lnTo>
                <a:lnTo>
                  <a:pt x="274" y="214"/>
                </a:lnTo>
                <a:lnTo>
                  <a:pt x="274" y="230"/>
                </a:lnTo>
                <a:lnTo>
                  <a:pt x="274" y="230"/>
                </a:lnTo>
                <a:lnTo>
                  <a:pt x="278" y="215"/>
                </a:lnTo>
                <a:lnTo>
                  <a:pt x="282" y="204"/>
                </a:lnTo>
                <a:lnTo>
                  <a:pt x="288" y="194"/>
                </a:lnTo>
                <a:lnTo>
                  <a:pt x="294" y="185"/>
                </a:lnTo>
                <a:lnTo>
                  <a:pt x="299" y="177"/>
                </a:lnTo>
                <a:lnTo>
                  <a:pt x="307" y="171"/>
                </a:lnTo>
                <a:lnTo>
                  <a:pt x="314" y="165"/>
                </a:lnTo>
                <a:lnTo>
                  <a:pt x="322" y="161"/>
                </a:lnTo>
                <a:lnTo>
                  <a:pt x="329" y="158"/>
                </a:lnTo>
                <a:lnTo>
                  <a:pt x="338" y="155"/>
                </a:lnTo>
                <a:lnTo>
                  <a:pt x="346" y="154"/>
                </a:lnTo>
                <a:lnTo>
                  <a:pt x="355" y="154"/>
                </a:lnTo>
                <a:lnTo>
                  <a:pt x="374" y="155"/>
                </a:lnTo>
                <a:lnTo>
                  <a:pt x="392" y="161"/>
                </a:lnTo>
                <a:lnTo>
                  <a:pt x="392" y="161"/>
                </a:lnTo>
                <a:lnTo>
                  <a:pt x="405" y="167"/>
                </a:lnTo>
                <a:lnTo>
                  <a:pt x="422" y="175"/>
                </a:lnTo>
                <a:lnTo>
                  <a:pt x="462" y="197"/>
                </a:lnTo>
                <a:lnTo>
                  <a:pt x="485" y="208"/>
                </a:lnTo>
                <a:lnTo>
                  <a:pt x="512" y="218"/>
                </a:lnTo>
                <a:lnTo>
                  <a:pt x="541" y="225"/>
                </a:lnTo>
                <a:lnTo>
                  <a:pt x="555" y="228"/>
                </a:lnTo>
                <a:lnTo>
                  <a:pt x="572" y="230"/>
                </a:lnTo>
                <a:lnTo>
                  <a:pt x="572" y="230"/>
                </a:lnTo>
                <a:lnTo>
                  <a:pt x="549" y="234"/>
                </a:lnTo>
                <a:lnTo>
                  <a:pt x="528" y="234"/>
                </a:lnTo>
                <a:lnTo>
                  <a:pt x="506" y="232"/>
                </a:lnTo>
                <a:lnTo>
                  <a:pt x="484" y="230"/>
                </a:lnTo>
                <a:lnTo>
                  <a:pt x="464" y="225"/>
                </a:lnTo>
                <a:lnTo>
                  <a:pt x="444" y="220"/>
                </a:lnTo>
                <a:lnTo>
                  <a:pt x="424" y="214"/>
                </a:lnTo>
                <a:lnTo>
                  <a:pt x="406" y="207"/>
                </a:lnTo>
                <a:lnTo>
                  <a:pt x="406" y="207"/>
                </a:lnTo>
                <a:lnTo>
                  <a:pt x="396" y="204"/>
                </a:lnTo>
                <a:lnTo>
                  <a:pt x="388" y="201"/>
                </a:lnTo>
                <a:lnTo>
                  <a:pt x="379" y="201"/>
                </a:lnTo>
                <a:lnTo>
                  <a:pt x="372" y="202"/>
                </a:lnTo>
                <a:lnTo>
                  <a:pt x="364" y="204"/>
                </a:lnTo>
                <a:lnTo>
                  <a:pt x="358" y="207"/>
                </a:lnTo>
                <a:lnTo>
                  <a:pt x="352" y="211"/>
                </a:lnTo>
                <a:lnTo>
                  <a:pt x="346" y="215"/>
                </a:lnTo>
                <a:lnTo>
                  <a:pt x="338" y="225"/>
                </a:lnTo>
                <a:lnTo>
                  <a:pt x="332" y="235"/>
                </a:lnTo>
                <a:lnTo>
                  <a:pt x="328" y="247"/>
                </a:lnTo>
                <a:lnTo>
                  <a:pt x="329" y="257"/>
                </a:lnTo>
                <a:lnTo>
                  <a:pt x="329" y="257"/>
                </a:lnTo>
                <a:lnTo>
                  <a:pt x="329" y="265"/>
                </a:lnTo>
                <a:lnTo>
                  <a:pt x="334" y="274"/>
                </a:lnTo>
                <a:lnTo>
                  <a:pt x="339" y="281"/>
                </a:lnTo>
                <a:lnTo>
                  <a:pt x="346" y="285"/>
                </a:lnTo>
                <a:lnTo>
                  <a:pt x="354" y="288"/>
                </a:lnTo>
                <a:lnTo>
                  <a:pt x="364" y="288"/>
                </a:lnTo>
                <a:lnTo>
                  <a:pt x="372" y="285"/>
                </a:lnTo>
                <a:lnTo>
                  <a:pt x="376" y="282"/>
                </a:lnTo>
                <a:lnTo>
                  <a:pt x="382" y="278"/>
                </a:lnTo>
                <a:lnTo>
                  <a:pt x="382" y="278"/>
                </a:lnTo>
                <a:lnTo>
                  <a:pt x="385" y="271"/>
                </a:lnTo>
                <a:lnTo>
                  <a:pt x="386" y="265"/>
                </a:lnTo>
                <a:lnTo>
                  <a:pt x="384" y="257"/>
                </a:lnTo>
                <a:lnTo>
                  <a:pt x="378" y="248"/>
                </a:lnTo>
                <a:lnTo>
                  <a:pt x="378" y="248"/>
                </a:lnTo>
                <a:lnTo>
                  <a:pt x="375" y="245"/>
                </a:lnTo>
                <a:lnTo>
                  <a:pt x="371" y="242"/>
                </a:lnTo>
                <a:lnTo>
                  <a:pt x="366" y="242"/>
                </a:lnTo>
                <a:lnTo>
                  <a:pt x="364" y="242"/>
                </a:lnTo>
                <a:lnTo>
                  <a:pt x="356" y="245"/>
                </a:lnTo>
                <a:lnTo>
                  <a:pt x="351" y="251"/>
                </a:lnTo>
                <a:lnTo>
                  <a:pt x="351" y="251"/>
                </a:lnTo>
                <a:lnTo>
                  <a:pt x="354" y="242"/>
                </a:lnTo>
                <a:lnTo>
                  <a:pt x="356" y="235"/>
                </a:lnTo>
                <a:lnTo>
                  <a:pt x="362" y="230"/>
                </a:lnTo>
                <a:lnTo>
                  <a:pt x="369" y="224"/>
                </a:lnTo>
                <a:lnTo>
                  <a:pt x="376" y="221"/>
                </a:lnTo>
                <a:lnTo>
                  <a:pt x="385" y="220"/>
                </a:lnTo>
                <a:lnTo>
                  <a:pt x="395" y="220"/>
                </a:lnTo>
                <a:lnTo>
                  <a:pt x="405" y="224"/>
                </a:lnTo>
                <a:lnTo>
                  <a:pt x="405" y="224"/>
                </a:lnTo>
                <a:lnTo>
                  <a:pt x="432" y="235"/>
                </a:lnTo>
                <a:lnTo>
                  <a:pt x="461" y="244"/>
                </a:lnTo>
                <a:lnTo>
                  <a:pt x="491" y="251"/>
                </a:lnTo>
                <a:lnTo>
                  <a:pt x="521" y="255"/>
                </a:lnTo>
                <a:lnTo>
                  <a:pt x="552" y="257"/>
                </a:lnTo>
                <a:lnTo>
                  <a:pt x="584" y="257"/>
                </a:lnTo>
                <a:lnTo>
                  <a:pt x="616" y="254"/>
                </a:lnTo>
                <a:lnTo>
                  <a:pt x="649" y="250"/>
                </a:lnTo>
                <a:lnTo>
                  <a:pt x="682" y="242"/>
                </a:lnTo>
                <a:lnTo>
                  <a:pt x="715" y="234"/>
                </a:lnTo>
                <a:lnTo>
                  <a:pt x="748" y="222"/>
                </a:lnTo>
                <a:lnTo>
                  <a:pt x="781" y="210"/>
                </a:lnTo>
                <a:lnTo>
                  <a:pt x="812" y="194"/>
                </a:lnTo>
                <a:lnTo>
                  <a:pt x="845" y="177"/>
                </a:lnTo>
                <a:lnTo>
                  <a:pt x="876" y="158"/>
                </a:lnTo>
                <a:lnTo>
                  <a:pt x="906" y="138"/>
                </a:lnTo>
                <a:lnTo>
                  <a:pt x="906" y="138"/>
                </a:lnTo>
                <a:lnTo>
                  <a:pt x="875" y="164"/>
                </a:lnTo>
                <a:lnTo>
                  <a:pt x="846" y="188"/>
                </a:lnTo>
                <a:lnTo>
                  <a:pt x="818" y="208"/>
                </a:lnTo>
                <a:lnTo>
                  <a:pt x="792" y="227"/>
                </a:lnTo>
                <a:lnTo>
                  <a:pt x="766" y="244"/>
                </a:lnTo>
                <a:lnTo>
                  <a:pt x="743" y="258"/>
                </a:lnTo>
                <a:lnTo>
                  <a:pt x="721" y="270"/>
                </a:lnTo>
                <a:lnTo>
                  <a:pt x="701" y="280"/>
                </a:lnTo>
                <a:lnTo>
                  <a:pt x="681" y="288"/>
                </a:lnTo>
                <a:lnTo>
                  <a:pt x="662" y="295"/>
                </a:lnTo>
                <a:lnTo>
                  <a:pt x="645" y="301"/>
                </a:lnTo>
                <a:lnTo>
                  <a:pt x="628" y="305"/>
                </a:lnTo>
                <a:lnTo>
                  <a:pt x="599" y="311"/>
                </a:lnTo>
                <a:lnTo>
                  <a:pt x="574" y="314"/>
                </a:lnTo>
                <a:lnTo>
                  <a:pt x="531" y="317"/>
                </a:lnTo>
                <a:lnTo>
                  <a:pt x="515" y="318"/>
                </a:lnTo>
                <a:lnTo>
                  <a:pt x="506" y="321"/>
                </a:lnTo>
                <a:lnTo>
                  <a:pt x="501" y="324"/>
                </a:lnTo>
                <a:lnTo>
                  <a:pt x="494" y="327"/>
                </a:lnTo>
                <a:lnTo>
                  <a:pt x="488" y="331"/>
                </a:lnTo>
                <a:lnTo>
                  <a:pt x="482" y="338"/>
                </a:lnTo>
                <a:lnTo>
                  <a:pt x="476" y="345"/>
                </a:lnTo>
                <a:lnTo>
                  <a:pt x="471" y="354"/>
                </a:lnTo>
                <a:lnTo>
                  <a:pt x="466" y="365"/>
                </a:lnTo>
                <a:lnTo>
                  <a:pt x="456" y="392"/>
                </a:lnTo>
                <a:lnTo>
                  <a:pt x="456" y="392"/>
                </a:lnTo>
                <a:lnTo>
                  <a:pt x="455" y="397"/>
                </a:lnTo>
                <a:lnTo>
                  <a:pt x="452" y="399"/>
                </a:lnTo>
                <a:lnTo>
                  <a:pt x="448" y="402"/>
                </a:lnTo>
                <a:lnTo>
                  <a:pt x="444" y="404"/>
                </a:lnTo>
                <a:lnTo>
                  <a:pt x="436" y="405"/>
                </a:lnTo>
                <a:lnTo>
                  <a:pt x="432" y="405"/>
                </a:lnTo>
                <a:lnTo>
                  <a:pt x="428" y="404"/>
                </a:lnTo>
                <a:lnTo>
                  <a:pt x="425" y="401"/>
                </a:lnTo>
                <a:lnTo>
                  <a:pt x="422" y="398"/>
                </a:lnTo>
                <a:lnTo>
                  <a:pt x="419" y="394"/>
                </a:lnTo>
                <a:lnTo>
                  <a:pt x="418" y="388"/>
                </a:lnTo>
                <a:lnTo>
                  <a:pt x="418" y="382"/>
                </a:lnTo>
                <a:lnTo>
                  <a:pt x="419" y="377"/>
                </a:lnTo>
                <a:lnTo>
                  <a:pt x="422" y="369"/>
                </a:lnTo>
                <a:lnTo>
                  <a:pt x="425" y="361"/>
                </a:lnTo>
                <a:lnTo>
                  <a:pt x="425" y="361"/>
                </a:lnTo>
                <a:lnTo>
                  <a:pt x="429" y="364"/>
                </a:lnTo>
                <a:lnTo>
                  <a:pt x="434" y="365"/>
                </a:lnTo>
                <a:lnTo>
                  <a:pt x="436" y="365"/>
                </a:lnTo>
                <a:lnTo>
                  <a:pt x="439" y="365"/>
                </a:lnTo>
                <a:lnTo>
                  <a:pt x="442" y="364"/>
                </a:lnTo>
                <a:lnTo>
                  <a:pt x="445" y="361"/>
                </a:lnTo>
                <a:lnTo>
                  <a:pt x="448" y="355"/>
                </a:lnTo>
                <a:lnTo>
                  <a:pt x="448" y="348"/>
                </a:lnTo>
                <a:lnTo>
                  <a:pt x="446" y="339"/>
                </a:lnTo>
                <a:lnTo>
                  <a:pt x="444" y="335"/>
                </a:lnTo>
                <a:lnTo>
                  <a:pt x="441" y="332"/>
                </a:lnTo>
                <a:lnTo>
                  <a:pt x="436" y="328"/>
                </a:lnTo>
                <a:lnTo>
                  <a:pt x="432" y="325"/>
                </a:lnTo>
                <a:lnTo>
                  <a:pt x="432" y="325"/>
                </a:lnTo>
                <a:lnTo>
                  <a:pt x="422" y="322"/>
                </a:lnTo>
                <a:lnTo>
                  <a:pt x="414" y="321"/>
                </a:lnTo>
                <a:lnTo>
                  <a:pt x="405" y="322"/>
                </a:lnTo>
                <a:lnTo>
                  <a:pt x="396" y="324"/>
                </a:lnTo>
                <a:lnTo>
                  <a:pt x="389" y="328"/>
                </a:lnTo>
                <a:lnTo>
                  <a:pt x="382" y="332"/>
                </a:lnTo>
                <a:lnTo>
                  <a:pt x="376" y="338"/>
                </a:lnTo>
                <a:lnTo>
                  <a:pt x="372" y="345"/>
                </a:lnTo>
                <a:lnTo>
                  <a:pt x="372" y="345"/>
                </a:lnTo>
                <a:lnTo>
                  <a:pt x="371" y="352"/>
                </a:lnTo>
                <a:lnTo>
                  <a:pt x="372" y="358"/>
                </a:lnTo>
                <a:lnTo>
                  <a:pt x="375" y="364"/>
                </a:lnTo>
                <a:lnTo>
                  <a:pt x="379" y="369"/>
                </a:lnTo>
                <a:lnTo>
                  <a:pt x="384" y="374"/>
                </a:lnTo>
                <a:lnTo>
                  <a:pt x="389" y="375"/>
                </a:lnTo>
                <a:lnTo>
                  <a:pt x="396" y="375"/>
                </a:lnTo>
                <a:lnTo>
                  <a:pt x="402" y="372"/>
                </a:lnTo>
                <a:lnTo>
                  <a:pt x="402" y="372"/>
                </a:lnTo>
                <a:lnTo>
                  <a:pt x="402" y="384"/>
                </a:lnTo>
                <a:lnTo>
                  <a:pt x="405" y="395"/>
                </a:lnTo>
                <a:lnTo>
                  <a:pt x="408" y="405"/>
                </a:lnTo>
                <a:lnTo>
                  <a:pt x="412" y="415"/>
                </a:lnTo>
                <a:lnTo>
                  <a:pt x="418" y="422"/>
                </a:lnTo>
                <a:lnTo>
                  <a:pt x="424" y="429"/>
                </a:lnTo>
                <a:lnTo>
                  <a:pt x="431" y="435"/>
                </a:lnTo>
                <a:lnTo>
                  <a:pt x="438" y="439"/>
                </a:lnTo>
                <a:lnTo>
                  <a:pt x="445" y="441"/>
                </a:lnTo>
                <a:lnTo>
                  <a:pt x="454" y="442"/>
                </a:lnTo>
                <a:lnTo>
                  <a:pt x="461" y="442"/>
                </a:lnTo>
                <a:lnTo>
                  <a:pt x="469" y="439"/>
                </a:lnTo>
                <a:lnTo>
                  <a:pt x="476" y="437"/>
                </a:lnTo>
                <a:lnTo>
                  <a:pt x="485" y="431"/>
                </a:lnTo>
                <a:lnTo>
                  <a:pt x="491" y="424"/>
                </a:lnTo>
                <a:lnTo>
                  <a:pt x="498" y="414"/>
                </a:lnTo>
                <a:lnTo>
                  <a:pt x="498" y="414"/>
                </a:lnTo>
                <a:lnTo>
                  <a:pt x="506" y="401"/>
                </a:lnTo>
                <a:lnTo>
                  <a:pt x="516" y="389"/>
                </a:lnTo>
                <a:lnTo>
                  <a:pt x="526" y="379"/>
                </a:lnTo>
                <a:lnTo>
                  <a:pt x="536" y="371"/>
                </a:lnTo>
                <a:lnTo>
                  <a:pt x="548" y="364"/>
                </a:lnTo>
                <a:lnTo>
                  <a:pt x="561" y="358"/>
                </a:lnTo>
                <a:lnTo>
                  <a:pt x="574" y="352"/>
                </a:lnTo>
                <a:lnTo>
                  <a:pt x="586" y="349"/>
                </a:lnTo>
                <a:lnTo>
                  <a:pt x="601" y="347"/>
                </a:lnTo>
                <a:lnTo>
                  <a:pt x="615" y="345"/>
                </a:lnTo>
                <a:lnTo>
                  <a:pt x="629" y="344"/>
                </a:lnTo>
                <a:lnTo>
                  <a:pt x="643" y="344"/>
                </a:lnTo>
                <a:lnTo>
                  <a:pt x="673" y="347"/>
                </a:lnTo>
                <a:lnTo>
                  <a:pt x="705" y="352"/>
                </a:lnTo>
                <a:lnTo>
                  <a:pt x="705" y="352"/>
                </a:lnTo>
                <a:lnTo>
                  <a:pt x="673" y="357"/>
                </a:lnTo>
                <a:lnTo>
                  <a:pt x="648" y="362"/>
                </a:lnTo>
                <a:lnTo>
                  <a:pt x="624" y="369"/>
                </a:lnTo>
                <a:lnTo>
                  <a:pt x="605" y="378"/>
                </a:lnTo>
                <a:lnTo>
                  <a:pt x="588" y="388"/>
                </a:lnTo>
                <a:lnTo>
                  <a:pt x="574" y="398"/>
                </a:lnTo>
                <a:lnTo>
                  <a:pt x="561" y="409"/>
                </a:lnTo>
                <a:lnTo>
                  <a:pt x="549" y="421"/>
                </a:lnTo>
                <a:lnTo>
                  <a:pt x="532" y="445"/>
                </a:lnTo>
                <a:lnTo>
                  <a:pt x="516" y="467"/>
                </a:lnTo>
                <a:lnTo>
                  <a:pt x="508" y="475"/>
                </a:lnTo>
                <a:lnTo>
                  <a:pt x="499" y="484"/>
                </a:lnTo>
                <a:lnTo>
                  <a:pt x="489" y="491"/>
                </a:lnTo>
                <a:lnTo>
                  <a:pt x="478" y="497"/>
                </a:lnTo>
                <a:lnTo>
                  <a:pt x="478" y="497"/>
                </a:lnTo>
                <a:lnTo>
                  <a:pt x="459" y="502"/>
                </a:lnTo>
                <a:lnTo>
                  <a:pt x="444" y="507"/>
                </a:lnTo>
                <a:lnTo>
                  <a:pt x="428" y="508"/>
                </a:lnTo>
                <a:lnTo>
                  <a:pt x="414" y="507"/>
                </a:lnTo>
                <a:lnTo>
                  <a:pt x="399" y="502"/>
                </a:lnTo>
                <a:lnTo>
                  <a:pt x="384" y="497"/>
                </a:lnTo>
                <a:lnTo>
                  <a:pt x="369" y="487"/>
                </a:lnTo>
                <a:lnTo>
                  <a:pt x="352" y="475"/>
                </a:lnTo>
                <a:lnTo>
                  <a:pt x="352" y="475"/>
                </a:lnTo>
                <a:lnTo>
                  <a:pt x="338" y="479"/>
                </a:lnTo>
                <a:lnTo>
                  <a:pt x="325" y="481"/>
                </a:lnTo>
                <a:lnTo>
                  <a:pt x="312" y="482"/>
                </a:lnTo>
                <a:lnTo>
                  <a:pt x="301" y="482"/>
                </a:lnTo>
                <a:lnTo>
                  <a:pt x="289" y="481"/>
                </a:lnTo>
                <a:lnTo>
                  <a:pt x="279" y="478"/>
                </a:lnTo>
                <a:lnTo>
                  <a:pt x="271" y="475"/>
                </a:lnTo>
                <a:lnTo>
                  <a:pt x="262" y="471"/>
                </a:lnTo>
                <a:lnTo>
                  <a:pt x="255" y="467"/>
                </a:lnTo>
                <a:lnTo>
                  <a:pt x="248" y="461"/>
                </a:lnTo>
                <a:lnTo>
                  <a:pt x="242" y="454"/>
                </a:lnTo>
                <a:lnTo>
                  <a:pt x="238" y="447"/>
                </a:lnTo>
                <a:lnTo>
                  <a:pt x="234" y="438"/>
                </a:lnTo>
                <a:lnTo>
                  <a:pt x="231" y="429"/>
                </a:lnTo>
                <a:lnTo>
                  <a:pt x="228" y="421"/>
                </a:lnTo>
                <a:lnTo>
                  <a:pt x="227" y="411"/>
                </a:lnTo>
                <a:lnTo>
                  <a:pt x="227" y="411"/>
                </a:lnTo>
                <a:lnTo>
                  <a:pt x="205" y="414"/>
                </a:lnTo>
                <a:lnTo>
                  <a:pt x="187" y="415"/>
                </a:lnTo>
                <a:lnTo>
                  <a:pt x="167" y="414"/>
                </a:lnTo>
                <a:lnTo>
                  <a:pt x="149" y="412"/>
                </a:lnTo>
                <a:lnTo>
                  <a:pt x="132" y="409"/>
                </a:lnTo>
                <a:lnTo>
                  <a:pt x="117" y="404"/>
                </a:lnTo>
                <a:lnTo>
                  <a:pt x="101" y="399"/>
                </a:lnTo>
                <a:lnTo>
                  <a:pt x="87" y="392"/>
                </a:lnTo>
                <a:lnTo>
                  <a:pt x="74" y="385"/>
                </a:lnTo>
                <a:lnTo>
                  <a:pt x="62" y="377"/>
                </a:lnTo>
                <a:lnTo>
                  <a:pt x="51" y="367"/>
                </a:lnTo>
                <a:lnTo>
                  <a:pt x="41" y="357"/>
                </a:lnTo>
                <a:lnTo>
                  <a:pt x="32" y="345"/>
                </a:lnTo>
                <a:lnTo>
                  <a:pt x="25" y="334"/>
                </a:lnTo>
                <a:lnTo>
                  <a:pt x="18" y="322"/>
                </a:lnTo>
                <a:lnTo>
                  <a:pt x="12" y="311"/>
                </a:lnTo>
                <a:lnTo>
                  <a:pt x="8" y="298"/>
                </a:lnTo>
                <a:lnTo>
                  <a:pt x="4" y="285"/>
                </a:lnTo>
                <a:lnTo>
                  <a:pt x="1" y="272"/>
                </a:lnTo>
                <a:lnTo>
                  <a:pt x="0" y="258"/>
                </a:lnTo>
                <a:lnTo>
                  <a:pt x="0" y="245"/>
                </a:lnTo>
                <a:lnTo>
                  <a:pt x="1" y="232"/>
                </a:lnTo>
                <a:lnTo>
                  <a:pt x="2" y="220"/>
                </a:lnTo>
                <a:lnTo>
                  <a:pt x="5" y="207"/>
                </a:lnTo>
                <a:lnTo>
                  <a:pt x="10" y="194"/>
                </a:lnTo>
                <a:lnTo>
                  <a:pt x="15" y="182"/>
                </a:lnTo>
                <a:lnTo>
                  <a:pt x="21" y="171"/>
                </a:lnTo>
                <a:lnTo>
                  <a:pt x="28" y="160"/>
                </a:lnTo>
                <a:lnTo>
                  <a:pt x="38" y="148"/>
                </a:lnTo>
                <a:lnTo>
                  <a:pt x="47" y="140"/>
                </a:lnTo>
                <a:lnTo>
                  <a:pt x="58" y="130"/>
                </a:lnTo>
                <a:lnTo>
                  <a:pt x="71" y="122"/>
                </a:lnTo>
                <a:lnTo>
                  <a:pt x="71" y="122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grpSp>
        <p:nvGrpSpPr>
          <p:cNvPr id="10" name="组合 186"/>
          <p:cNvGrpSpPr/>
          <p:nvPr/>
        </p:nvGrpSpPr>
        <p:grpSpPr>
          <a:xfrm>
            <a:off x="5254637" y="1148812"/>
            <a:ext cx="567297" cy="407603"/>
            <a:chOff x="-1444625" y="4905375"/>
            <a:chExt cx="1347788" cy="9683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157" name="Freeform 138"/>
            <p:cNvSpPr>
              <a:spLocks noEditPoints="1"/>
            </p:cNvSpPr>
            <p:nvPr/>
          </p:nvSpPr>
          <p:spPr bwMode="auto">
            <a:xfrm>
              <a:off x="-1444625" y="5186363"/>
              <a:ext cx="825500" cy="687388"/>
            </a:xfrm>
            <a:custGeom>
              <a:avLst/>
              <a:gdLst>
                <a:gd name="T0" fmla="*/ 429 w 520"/>
                <a:gd name="T1" fmla="*/ 283 h 433"/>
                <a:gd name="T2" fmla="*/ 402 w 520"/>
                <a:gd name="T3" fmla="*/ 313 h 433"/>
                <a:gd name="T4" fmla="*/ 430 w 520"/>
                <a:gd name="T5" fmla="*/ 328 h 433"/>
                <a:gd name="T6" fmla="*/ 442 w 520"/>
                <a:gd name="T7" fmla="*/ 333 h 433"/>
                <a:gd name="T8" fmla="*/ 402 w 520"/>
                <a:gd name="T9" fmla="*/ 336 h 433"/>
                <a:gd name="T10" fmla="*/ 410 w 520"/>
                <a:gd name="T11" fmla="*/ 277 h 433"/>
                <a:gd name="T12" fmla="*/ 433 w 520"/>
                <a:gd name="T13" fmla="*/ 230 h 433"/>
                <a:gd name="T14" fmla="*/ 389 w 520"/>
                <a:gd name="T15" fmla="*/ 184 h 433"/>
                <a:gd name="T16" fmla="*/ 343 w 520"/>
                <a:gd name="T17" fmla="*/ 143 h 433"/>
                <a:gd name="T18" fmla="*/ 280 w 520"/>
                <a:gd name="T19" fmla="*/ 113 h 433"/>
                <a:gd name="T20" fmla="*/ 227 w 520"/>
                <a:gd name="T21" fmla="*/ 60 h 433"/>
                <a:gd name="T22" fmla="*/ 170 w 520"/>
                <a:gd name="T23" fmla="*/ 11 h 433"/>
                <a:gd name="T24" fmla="*/ 113 w 520"/>
                <a:gd name="T25" fmla="*/ 21 h 433"/>
                <a:gd name="T26" fmla="*/ 65 w 520"/>
                <a:gd name="T27" fmla="*/ 63 h 433"/>
                <a:gd name="T28" fmla="*/ 58 w 520"/>
                <a:gd name="T29" fmla="*/ 141 h 433"/>
                <a:gd name="T30" fmla="*/ 78 w 520"/>
                <a:gd name="T31" fmla="*/ 207 h 433"/>
                <a:gd name="T32" fmla="*/ 140 w 520"/>
                <a:gd name="T33" fmla="*/ 239 h 433"/>
                <a:gd name="T34" fmla="*/ 202 w 520"/>
                <a:gd name="T35" fmla="*/ 241 h 433"/>
                <a:gd name="T36" fmla="*/ 245 w 520"/>
                <a:gd name="T37" fmla="*/ 207 h 433"/>
                <a:gd name="T38" fmla="*/ 220 w 520"/>
                <a:gd name="T39" fmla="*/ 144 h 433"/>
                <a:gd name="T40" fmla="*/ 167 w 520"/>
                <a:gd name="T41" fmla="*/ 156 h 433"/>
                <a:gd name="T42" fmla="*/ 187 w 520"/>
                <a:gd name="T43" fmla="*/ 166 h 433"/>
                <a:gd name="T44" fmla="*/ 183 w 520"/>
                <a:gd name="T45" fmla="*/ 186 h 433"/>
                <a:gd name="T46" fmla="*/ 165 w 520"/>
                <a:gd name="T47" fmla="*/ 141 h 433"/>
                <a:gd name="T48" fmla="*/ 233 w 520"/>
                <a:gd name="T49" fmla="*/ 141 h 433"/>
                <a:gd name="T50" fmla="*/ 283 w 520"/>
                <a:gd name="T51" fmla="*/ 171 h 433"/>
                <a:gd name="T52" fmla="*/ 347 w 520"/>
                <a:gd name="T53" fmla="*/ 216 h 433"/>
                <a:gd name="T54" fmla="*/ 325 w 520"/>
                <a:gd name="T55" fmla="*/ 307 h 433"/>
                <a:gd name="T56" fmla="*/ 242 w 520"/>
                <a:gd name="T57" fmla="*/ 324 h 433"/>
                <a:gd name="T58" fmla="*/ 166 w 520"/>
                <a:gd name="T59" fmla="*/ 320 h 433"/>
                <a:gd name="T60" fmla="*/ 115 w 520"/>
                <a:gd name="T61" fmla="*/ 296 h 433"/>
                <a:gd name="T62" fmla="*/ 100 w 520"/>
                <a:gd name="T63" fmla="*/ 283 h 433"/>
                <a:gd name="T64" fmla="*/ 153 w 520"/>
                <a:gd name="T65" fmla="*/ 304 h 433"/>
                <a:gd name="T66" fmla="*/ 229 w 520"/>
                <a:gd name="T67" fmla="*/ 307 h 433"/>
                <a:gd name="T68" fmla="*/ 309 w 520"/>
                <a:gd name="T69" fmla="*/ 303 h 433"/>
                <a:gd name="T70" fmla="*/ 332 w 520"/>
                <a:gd name="T71" fmla="*/ 211 h 433"/>
                <a:gd name="T72" fmla="*/ 256 w 520"/>
                <a:gd name="T73" fmla="*/ 193 h 433"/>
                <a:gd name="T74" fmla="*/ 320 w 520"/>
                <a:gd name="T75" fmla="*/ 234 h 433"/>
                <a:gd name="T76" fmla="*/ 287 w 520"/>
                <a:gd name="T77" fmla="*/ 291 h 433"/>
                <a:gd name="T78" fmla="*/ 203 w 520"/>
                <a:gd name="T79" fmla="*/ 277 h 433"/>
                <a:gd name="T80" fmla="*/ 157 w 520"/>
                <a:gd name="T81" fmla="*/ 290 h 433"/>
                <a:gd name="T82" fmla="*/ 83 w 520"/>
                <a:gd name="T83" fmla="*/ 271 h 433"/>
                <a:gd name="T84" fmla="*/ 19 w 520"/>
                <a:gd name="T85" fmla="*/ 296 h 433"/>
                <a:gd name="T86" fmla="*/ 33 w 520"/>
                <a:gd name="T87" fmla="*/ 331 h 433"/>
                <a:gd name="T88" fmla="*/ 118 w 520"/>
                <a:gd name="T89" fmla="*/ 346 h 433"/>
                <a:gd name="T90" fmla="*/ 190 w 520"/>
                <a:gd name="T91" fmla="*/ 398 h 433"/>
                <a:gd name="T92" fmla="*/ 245 w 520"/>
                <a:gd name="T93" fmla="*/ 431 h 433"/>
                <a:gd name="T94" fmla="*/ 297 w 520"/>
                <a:gd name="T95" fmla="*/ 411 h 433"/>
                <a:gd name="T96" fmla="*/ 347 w 520"/>
                <a:gd name="T97" fmla="*/ 400 h 433"/>
                <a:gd name="T98" fmla="*/ 416 w 520"/>
                <a:gd name="T99" fmla="*/ 416 h 433"/>
                <a:gd name="T100" fmla="*/ 490 w 520"/>
                <a:gd name="T101" fmla="*/ 400 h 433"/>
                <a:gd name="T102" fmla="*/ 517 w 520"/>
                <a:gd name="T103" fmla="*/ 340 h 433"/>
                <a:gd name="T104" fmla="*/ 123 w 520"/>
                <a:gd name="T105" fmla="*/ 127 h 433"/>
                <a:gd name="T106" fmla="*/ 113 w 520"/>
                <a:gd name="T107" fmla="*/ 141 h 433"/>
                <a:gd name="T108" fmla="*/ 140 w 520"/>
                <a:gd name="T109" fmla="*/ 90 h 433"/>
                <a:gd name="T110" fmla="*/ 205 w 520"/>
                <a:gd name="T111" fmla="*/ 101 h 433"/>
                <a:gd name="T112" fmla="*/ 128 w 520"/>
                <a:gd name="T113" fmla="*/ 116 h 433"/>
                <a:gd name="T114" fmla="*/ 369 w 520"/>
                <a:gd name="T115" fmla="*/ 301 h 433"/>
                <a:gd name="T116" fmla="*/ 375 w 520"/>
                <a:gd name="T117" fmla="*/ 344 h 433"/>
                <a:gd name="T118" fmla="*/ 435 w 520"/>
                <a:gd name="T119" fmla="*/ 364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520" h="433">
                  <a:moveTo>
                    <a:pt x="474" y="310"/>
                  </a:moveTo>
                  <a:lnTo>
                    <a:pt x="474" y="310"/>
                  </a:lnTo>
                  <a:lnTo>
                    <a:pt x="472" y="304"/>
                  </a:lnTo>
                  <a:lnTo>
                    <a:pt x="466" y="298"/>
                  </a:lnTo>
                  <a:lnTo>
                    <a:pt x="459" y="293"/>
                  </a:lnTo>
                  <a:lnTo>
                    <a:pt x="450" y="287"/>
                  </a:lnTo>
                  <a:lnTo>
                    <a:pt x="440" y="284"/>
                  </a:lnTo>
                  <a:lnTo>
                    <a:pt x="436" y="283"/>
                  </a:lnTo>
                  <a:lnTo>
                    <a:pt x="429" y="283"/>
                  </a:lnTo>
                  <a:lnTo>
                    <a:pt x="423" y="284"/>
                  </a:lnTo>
                  <a:lnTo>
                    <a:pt x="416" y="287"/>
                  </a:lnTo>
                  <a:lnTo>
                    <a:pt x="416" y="287"/>
                  </a:lnTo>
                  <a:lnTo>
                    <a:pt x="410" y="290"/>
                  </a:lnTo>
                  <a:lnTo>
                    <a:pt x="406" y="294"/>
                  </a:lnTo>
                  <a:lnTo>
                    <a:pt x="403" y="298"/>
                  </a:lnTo>
                  <a:lnTo>
                    <a:pt x="402" y="304"/>
                  </a:lnTo>
                  <a:lnTo>
                    <a:pt x="402" y="308"/>
                  </a:lnTo>
                  <a:lnTo>
                    <a:pt x="402" y="313"/>
                  </a:lnTo>
                  <a:lnTo>
                    <a:pt x="406" y="321"/>
                  </a:lnTo>
                  <a:lnTo>
                    <a:pt x="412" y="330"/>
                  </a:lnTo>
                  <a:lnTo>
                    <a:pt x="419" y="334"/>
                  </a:lnTo>
                  <a:lnTo>
                    <a:pt x="422" y="336"/>
                  </a:lnTo>
                  <a:lnTo>
                    <a:pt x="426" y="334"/>
                  </a:lnTo>
                  <a:lnTo>
                    <a:pt x="429" y="334"/>
                  </a:lnTo>
                  <a:lnTo>
                    <a:pt x="432" y="331"/>
                  </a:lnTo>
                  <a:lnTo>
                    <a:pt x="432" y="331"/>
                  </a:lnTo>
                  <a:lnTo>
                    <a:pt x="430" y="328"/>
                  </a:lnTo>
                  <a:lnTo>
                    <a:pt x="429" y="324"/>
                  </a:lnTo>
                  <a:lnTo>
                    <a:pt x="430" y="323"/>
                  </a:lnTo>
                  <a:lnTo>
                    <a:pt x="430" y="321"/>
                  </a:lnTo>
                  <a:lnTo>
                    <a:pt x="433" y="320"/>
                  </a:lnTo>
                  <a:lnTo>
                    <a:pt x="437" y="320"/>
                  </a:lnTo>
                  <a:lnTo>
                    <a:pt x="437" y="320"/>
                  </a:lnTo>
                  <a:lnTo>
                    <a:pt x="439" y="323"/>
                  </a:lnTo>
                  <a:lnTo>
                    <a:pt x="442" y="328"/>
                  </a:lnTo>
                  <a:lnTo>
                    <a:pt x="442" y="333"/>
                  </a:lnTo>
                  <a:lnTo>
                    <a:pt x="440" y="336"/>
                  </a:lnTo>
                  <a:lnTo>
                    <a:pt x="437" y="340"/>
                  </a:lnTo>
                  <a:lnTo>
                    <a:pt x="433" y="343"/>
                  </a:lnTo>
                  <a:lnTo>
                    <a:pt x="433" y="343"/>
                  </a:lnTo>
                  <a:lnTo>
                    <a:pt x="426" y="346"/>
                  </a:lnTo>
                  <a:lnTo>
                    <a:pt x="420" y="346"/>
                  </a:lnTo>
                  <a:lnTo>
                    <a:pt x="413" y="344"/>
                  </a:lnTo>
                  <a:lnTo>
                    <a:pt x="407" y="341"/>
                  </a:lnTo>
                  <a:lnTo>
                    <a:pt x="402" y="336"/>
                  </a:lnTo>
                  <a:lnTo>
                    <a:pt x="396" y="328"/>
                  </a:lnTo>
                  <a:lnTo>
                    <a:pt x="392" y="318"/>
                  </a:lnTo>
                  <a:lnTo>
                    <a:pt x="389" y="307"/>
                  </a:lnTo>
                  <a:lnTo>
                    <a:pt x="389" y="307"/>
                  </a:lnTo>
                  <a:lnTo>
                    <a:pt x="390" y="301"/>
                  </a:lnTo>
                  <a:lnTo>
                    <a:pt x="392" y="296"/>
                  </a:lnTo>
                  <a:lnTo>
                    <a:pt x="396" y="288"/>
                  </a:lnTo>
                  <a:lnTo>
                    <a:pt x="402" y="283"/>
                  </a:lnTo>
                  <a:lnTo>
                    <a:pt x="410" y="277"/>
                  </a:lnTo>
                  <a:lnTo>
                    <a:pt x="423" y="273"/>
                  </a:lnTo>
                  <a:lnTo>
                    <a:pt x="430" y="273"/>
                  </a:lnTo>
                  <a:lnTo>
                    <a:pt x="439" y="271"/>
                  </a:lnTo>
                  <a:lnTo>
                    <a:pt x="439" y="271"/>
                  </a:lnTo>
                  <a:lnTo>
                    <a:pt x="437" y="268"/>
                  </a:lnTo>
                  <a:lnTo>
                    <a:pt x="435" y="259"/>
                  </a:lnTo>
                  <a:lnTo>
                    <a:pt x="432" y="246"/>
                  </a:lnTo>
                  <a:lnTo>
                    <a:pt x="432" y="237"/>
                  </a:lnTo>
                  <a:lnTo>
                    <a:pt x="433" y="230"/>
                  </a:lnTo>
                  <a:lnTo>
                    <a:pt x="433" y="230"/>
                  </a:lnTo>
                  <a:lnTo>
                    <a:pt x="426" y="229"/>
                  </a:lnTo>
                  <a:lnTo>
                    <a:pt x="417" y="226"/>
                  </a:lnTo>
                  <a:lnTo>
                    <a:pt x="409" y="219"/>
                  </a:lnTo>
                  <a:lnTo>
                    <a:pt x="405" y="214"/>
                  </a:lnTo>
                  <a:lnTo>
                    <a:pt x="400" y="209"/>
                  </a:lnTo>
                  <a:lnTo>
                    <a:pt x="396" y="201"/>
                  </a:lnTo>
                  <a:lnTo>
                    <a:pt x="392" y="194"/>
                  </a:lnTo>
                  <a:lnTo>
                    <a:pt x="389" y="184"/>
                  </a:lnTo>
                  <a:lnTo>
                    <a:pt x="387" y="173"/>
                  </a:lnTo>
                  <a:lnTo>
                    <a:pt x="386" y="159"/>
                  </a:lnTo>
                  <a:lnTo>
                    <a:pt x="386" y="144"/>
                  </a:lnTo>
                  <a:lnTo>
                    <a:pt x="386" y="144"/>
                  </a:lnTo>
                  <a:lnTo>
                    <a:pt x="379" y="146"/>
                  </a:lnTo>
                  <a:lnTo>
                    <a:pt x="370" y="147"/>
                  </a:lnTo>
                  <a:lnTo>
                    <a:pt x="360" y="147"/>
                  </a:lnTo>
                  <a:lnTo>
                    <a:pt x="349" y="146"/>
                  </a:lnTo>
                  <a:lnTo>
                    <a:pt x="343" y="143"/>
                  </a:lnTo>
                  <a:lnTo>
                    <a:pt x="337" y="140"/>
                  </a:lnTo>
                  <a:lnTo>
                    <a:pt x="332" y="136"/>
                  </a:lnTo>
                  <a:lnTo>
                    <a:pt x="326" y="131"/>
                  </a:lnTo>
                  <a:lnTo>
                    <a:pt x="322" y="124"/>
                  </a:lnTo>
                  <a:lnTo>
                    <a:pt x="317" y="117"/>
                  </a:lnTo>
                  <a:lnTo>
                    <a:pt x="317" y="117"/>
                  </a:lnTo>
                  <a:lnTo>
                    <a:pt x="306" y="117"/>
                  </a:lnTo>
                  <a:lnTo>
                    <a:pt x="295" y="117"/>
                  </a:lnTo>
                  <a:lnTo>
                    <a:pt x="280" y="113"/>
                  </a:lnTo>
                  <a:lnTo>
                    <a:pt x="273" y="111"/>
                  </a:lnTo>
                  <a:lnTo>
                    <a:pt x="266" y="107"/>
                  </a:lnTo>
                  <a:lnTo>
                    <a:pt x="257" y="103"/>
                  </a:lnTo>
                  <a:lnTo>
                    <a:pt x="250" y="97"/>
                  </a:lnTo>
                  <a:lnTo>
                    <a:pt x="245" y="90"/>
                  </a:lnTo>
                  <a:lnTo>
                    <a:pt x="237" y="81"/>
                  </a:lnTo>
                  <a:lnTo>
                    <a:pt x="232" y="71"/>
                  </a:lnTo>
                  <a:lnTo>
                    <a:pt x="227" y="60"/>
                  </a:lnTo>
                  <a:lnTo>
                    <a:pt x="227" y="60"/>
                  </a:lnTo>
                  <a:lnTo>
                    <a:pt x="219" y="59"/>
                  </a:lnTo>
                  <a:lnTo>
                    <a:pt x="210" y="56"/>
                  </a:lnTo>
                  <a:lnTo>
                    <a:pt x="199" y="51"/>
                  </a:lnTo>
                  <a:lnTo>
                    <a:pt x="189" y="46"/>
                  </a:lnTo>
                  <a:lnTo>
                    <a:pt x="185" y="40"/>
                  </a:lnTo>
                  <a:lnTo>
                    <a:pt x="179" y="34"/>
                  </a:lnTo>
                  <a:lnTo>
                    <a:pt x="176" y="27"/>
                  </a:lnTo>
                  <a:lnTo>
                    <a:pt x="172" y="20"/>
                  </a:lnTo>
                  <a:lnTo>
                    <a:pt x="170" y="11"/>
                  </a:lnTo>
                  <a:lnTo>
                    <a:pt x="169" y="0"/>
                  </a:lnTo>
                  <a:lnTo>
                    <a:pt x="169" y="0"/>
                  </a:lnTo>
                  <a:lnTo>
                    <a:pt x="160" y="0"/>
                  </a:lnTo>
                  <a:lnTo>
                    <a:pt x="150" y="0"/>
                  </a:lnTo>
                  <a:lnTo>
                    <a:pt x="140" y="3"/>
                  </a:lnTo>
                  <a:lnTo>
                    <a:pt x="129" y="7"/>
                  </a:lnTo>
                  <a:lnTo>
                    <a:pt x="123" y="11"/>
                  </a:lnTo>
                  <a:lnTo>
                    <a:pt x="118" y="16"/>
                  </a:lnTo>
                  <a:lnTo>
                    <a:pt x="113" y="21"/>
                  </a:lnTo>
                  <a:lnTo>
                    <a:pt x="109" y="29"/>
                  </a:lnTo>
                  <a:lnTo>
                    <a:pt x="106" y="36"/>
                  </a:lnTo>
                  <a:lnTo>
                    <a:pt x="105" y="46"/>
                  </a:lnTo>
                  <a:lnTo>
                    <a:pt x="105" y="46"/>
                  </a:lnTo>
                  <a:lnTo>
                    <a:pt x="98" y="47"/>
                  </a:lnTo>
                  <a:lnTo>
                    <a:pt x="90" y="49"/>
                  </a:lnTo>
                  <a:lnTo>
                    <a:pt x="83" y="51"/>
                  </a:lnTo>
                  <a:lnTo>
                    <a:pt x="73" y="56"/>
                  </a:lnTo>
                  <a:lnTo>
                    <a:pt x="65" y="63"/>
                  </a:lnTo>
                  <a:lnTo>
                    <a:pt x="56" y="71"/>
                  </a:lnTo>
                  <a:lnTo>
                    <a:pt x="49" y="83"/>
                  </a:lnTo>
                  <a:lnTo>
                    <a:pt x="49" y="83"/>
                  </a:lnTo>
                  <a:lnTo>
                    <a:pt x="46" y="90"/>
                  </a:lnTo>
                  <a:lnTo>
                    <a:pt x="45" y="97"/>
                  </a:lnTo>
                  <a:lnTo>
                    <a:pt x="43" y="110"/>
                  </a:lnTo>
                  <a:lnTo>
                    <a:pt x="46" y="123"/>
                  </a:lnTo>
                  <a:lnTo>
                    <a:pt x="50" y="133"/>
                  </a:lnTo>
                  <a:lnTo>
                    <a:pt x="58" y="141"/>
                  </a:lnTo>
                  <a:lnTo>
                    <a:pt x="63" y="149"/>
                  </a:lnTo>
                  <a:lnTo>
                    <a:pt x="70" y="153"/>
                  </a:lnTo>
                  <a:lnTo>
                    <a:pt x="78" y="153"/>
                  </a:lnTo>
                  <a:lnTo>
                    <a:pt x="78" y="153"/>
                  </a:lnTo>
                  <a:lnTo>
                    <a:pt x="75" y="161"/>
                  </a:lnTo>
                  <a:lnTo>
                    <a:pt x="73" y="171"/>
                  </a:lnTo>
                  <a:lnTo>
                    <a:pt x="73" y="183"/>
                  </a:lnTo>
                  <a:lnTo>
                    <a:pt x="73" y="194"/>
                  </a:lnTo>
                  <a:lnTo>
                    <a:pt x="78" y="207"/>
                  </a:lnTo>
                  <a:lnTo>
                    <a:pt x="80" y="213"/>
                  </a:lnTo>
                  <a:lnTo>
                    <a:pt x="85" y="219"/>
                  </a:lnTo>
                  <a:lnTo>
                    <a:pt x="89" y="223"/>
                  </a:lnTo>
                  <a:lnTo>
                    <a:pt x="95" y="227"/>
                  </a:lnTo>
                  <a:lnTo>
                    <a:pt x="95" y="227"/>
                  </a:lnTo>
                  <a:lnTo>
                    <a:pt x="109" y="233"/>
                  </a:lnTo>
                  <a:lnTo>
                    <a:pt x="120" y="237"/>
                  </a:lnTo>
                  <a:lnTo>
                    <a:pt x="132" y="239"/>
                  </a:lnTo>
                  <a:lnTo>
                    <a:pt x="140" y="239"/>
                  </a:lnTo>
                  <a:lnTo>
                    <a:pt x="149" y="237"/>
                  </a:lnTo>
                  <a:lnTo>
                    <a:pt x="156" y="234"/>
                  </a:lnTo>
                  <a:lnTo>
                    <a:pt x="162" y="231"/>
                  </a:lnTo>
                  <a:lnTo>
                    <a:pt x="166" y="229"/>
                  </a:lnTo>
                  <a:lnTo>
                    <a:pt x="166" y="229"/>
                  </a:lnTo>
                  <a:lnTo>
                    <a:pt x="173" y="233"/>
                  </a:lnTo>
                  <a:lnTo>
                    <a:pt x="180" y="237"/>
                  </a:lnTo>
                  <a:lnTo>
                    <a:pt x="190" y="240"/>
                  </a:lnTo>
                  <a:lnTo>
                    <a:pt x="202" y="241"/>
                  </a:lnTo>
                  <a:lnTo>
                    <a:pt x="207" y="241"/>
                  </a:lnTo>
                  <a:lnTo>
                    <a:pt x="213" y="240"/>
                  </a:lnTo>
                  <a:lnTo>
                    <a:pt x="219" y="237"/>
                  </a:lnTo>
                  <a:lnTo>
                    <a:pt x="225" y="234"/>
                  </a:lnTo>
                  <a:lnTo>
                    <a:pt x="232" y="229"/>
                  </a:lnTo>
                  <a:lnTo>
                    <a:pt x="237" y="223"/>
                  </a:lnTo>
                  <a:lnTo>
                    <a:pt x="237" y="223"/>
                  </a:lnTo>
                  <a:lnTo>
                    <a:pt x="242" y="214"/>
                  </a:lnTo>
                  <a:lnTo>
                    <a:pt x="245" y="207"/>
                  </a:lnTo>
                  <a:lnTo>
                    <a:pt x="246" y="199"/>
                  </a:lnTo>
                  <a:lnTo>
                    <a:pt x="246" y="191"/>
                  </a:lnTo>
                  <a:lnTo>
                    <a:pt x="246" y="183"/>
                  </a:lnTo>
                  <a:lnTo>
                    <a:pt x="243" y="176"/>
                  </a:lnTo>
                  <a:lnTo>
                    <a:pt x="240" y="167"/>
                  </a:lnTo>
                  <a:lnTo>
                    <a:pt x="236" y="161"/>
                  </a:lnTo>
                  <a:lnTo>
                    <a:pt x="232" y="154"/>
                  </a:lnTo>
                  <a:lnTo>
                    <a:pt x="226" y="149"/>
                  </a:lnTo>
                  <a:lnTo>
                    <a:pt x="220" y="144"/>
                  </a:lnTo>
                  <a:lnTo>
                    <a:pt x="213" y="140"/>
                  </a:lnTo>
                  <a:lnTo>
                    <a:pt x="207" y="137"/>
                  </a:lnTo>
                  <a:lnTo>
                    <a:pt x="202" y="136"/>
                  </a:lnTo>
                  <a:lnTo>
                    <a:pt x="195" y="136"/>
                  </a:lnTo>
                  <a:lnTo>
                    <a:pt x="189" y="139"/>
                  </a:lnTo>
                  <a:lnTo>
                    <a:pt x="189" y="139"/>
                  </a:lnTo>
                  <a:lnTo>
                    <a:pt x="179" y="143"/>
                  </a:lnTo>
                  <a:lnTo>
                    <a:pt x="172" y="149"/>
                  </a:lnTo>
                  <a:lnTo>
                    <a:pt x="167" y="156"/>
                  </a:lnTo>
                  <a:lnTo>
                    <a:pt x="166" y="161"/>
                  </a:lnTo>
                  <a:lnTo>
                    <a:pt x="167" y="167"/>
                  </a:lnTo>
                  <a:lnTo>
                    <a:pt x="170" y="171"/>
                  </a:lnTo>
                  <a:lnTo>
                    <a:pt x="175" y="174"/>
                  </a:lnTo>
                  <a:lnTo>
                    <a:pt x="182" y="174"/>
                  </a:lnTo>
                  <a:lnTo>
                    <a:pt x="182" y="174"/>
                  </a:lnTo>
                  <a:lnTo>
                    <a:pt x="182" y="171"/>
                  </a:lnTo>
                  <a:lnTo>
                    <a:pt x="185" y="167"/>
                  </a:lnTo>
                  <a:lnTo>
                    <a:pt x="187" y="166"/>
                  </a:lnTo>
                  <a:lnTo>
                    <a:pt x="189" y="166"/>
                  </a:lnTo>
                  <a:lnTo>
                    <a:pt x="193" y="166"/>
                  </a:lnTo>
                  <a:lnTo>
                    <a:pt x="196" y="169"/>
                  </a:lnTo>
                  <a:lnTo>
                    <a:pt x="196" y="169"/>
                  </a:lnTo>
                  <a:lnTo>
                    <a:pt x="196" y="171"/>
                  </a:lnTo>
                  <a:lnTo>
                    <a:pt x="193" y="179"/>
                  </a:lnTo>
                  <a:lnTo>
                    <a:pt x="192" y="183"/>
                  </a:lnTo>
                  <a:lnTo>
                    <a:pt x="187" y="186"/>
                  </a:lnTo>
                  <a:lnTo>
                    <a:pt x="183" y="186"/>
                  </a:lnTo>
                  <a:lnTo>
                    <a:pt x="176" y="184"/>
                  </a:lnTo>
                  <a:lnTo>
                    <a:pt x="176" y="184"/>
                  </a:lnTo>
                  <a:lnTo>
                    <a:pt x="170" y="181"/>
                  </a:lnTo>
                  <a:lnTo>
                    <a:pt x="165" y="176"/>
                  </a:lnTo>
                  <a:lnTo>
                    <a:pt x="160" y="170"/>
                  </a:lnTo>
                  <a:lnTo>
                    <a:pt x="157" y="164"/>
                  </a:lnTo>
                  <a:lnTo>
                    <a:pt x="157" y="157"/>
                  </a:lnTo>
                  <a:lnTo>
                    <a:pt x="160" y="149"/>
                  </a:lnTo>
                  <a:lnTo>
                    <a:pt x="165" y="141"/>
                  </a:lnTo>
                  <a:lnTo>
                    <a:pt x="172" y="133"/>
                  </a:lnTo>
                  <a:lnTo>
                    <a:pt x="172" y="133"/>
                  </a:lnTo>
                  <a:lnTo>
                    <a:pt x="177" y="130"/>
                  </a:lnTo>
                  <a:lnTo>
                    <a:pt x="183" y="127"/>
                  </a:lnTo>
                  <a:lnTo>
                    <a:pt x="189" y="127"/>
                  </a:lnTo>
                  <a:lnTo>
                    <a:pt x="195" y="127"/>
                  </a:lnTo>
                  <a:lnTo>
                    <a:pt x="209" y="129"/>
                  </a:lnTo>
                  <a:lnTo>
                    <a:pt x="222" y="134"/>
                  </a:lnTo>
                  <a:lnTo>
                    <a:pt x="233" y="141"/>
                  </a:lnTo>
                  <a:lnTo>
                    <a:pt x="243" y="150"/>
                  </a:lnTo>
                  <a:lnTo>
                    <a:pt x="247" y="154"/>
                  </a:lnTo>
                  <a:lnTo>
                    <a:pt x="250" y="160"/>
                  </a:lnTo>
                  <a:lnTo>
                    <a:pt x="252" y="164"/>
                  </a:lnTo>
                  <a:lnTo>
                    <a:pt x="252" y="170"/>
                  </a:lnTo>
                  <a:lnTo>
                    <a:pt x="252" y="170"/>
                  </a:lnTo>
                  <a:lnTo>
                    <a:pt x="262" y="169"/>
                  </a:lnTo>
                  <a:lnTo>
                    <a:pt x="272" y="170"/>
                  </a:lnTo>
                  <a:lnTo>
                    <a:pt x="283" y="171"/>
                  </a:lnTo>
                  <a:lnTo>
                    <a:pt x="297" y="174"/>
                  </a:lnTo>
                  <a:lnTo>
                    <a:pt x="310" y="179"/>
                  </a:lnTo>
                  <a:lnTo>
                    <a:pt x="323" y="186"/>
                  </a:lnTo>
                  <a:lnTo>
                    <a:pt x="329" y="190"/>
                  </a:lnTo>
                  <a:lnTo>
                    <a:pt x="335" y="196"/>
                  </a:lnTo>
                  <a:lnTo>
                    <a:pt x="335" y="196"/>
                  </a:lnTo>
                  <a:lnTo>
                    <a:pt x="340" y="201"/>
                  </a:lnTo>
                  <a:lnTo>
                    <a:pt x="343" y="209"/>
                  </a:lnTo>
                  <a:lnTo>
                    <a:pt x="347" y="216"/>
                  </a:lnTo>
                  <a:lnTo>
                    <a:pt x="349" y="223"/>
                  </a:lnTo>
                  <a:lnTo>
                    <a:pt x="352" y="240"/>
                  </a:lnTo>
                  <a:lnTo>
                    <a:pt x="350" y="257"/>
                  </a:lnTo>
                  <a:lnTo>
                    <a:pt x="347" y="274"/>
                  </a:lnTo>
                  <a:lnTo>
                    <a:pt x="345" y="283"/>
                  </a:lnTo>
                  <a:lnTo>
                    <a:pt x="340" y="290"/>
                  </a:lnTo>
                  <a:lnTo>
                    <a:pt x="336" y="297"/>
                  </a:lnTo>
                  <a:lnTo>
                    <a:pt x="332" y="303"/>
                  </a:lnTo>
                  <a:lnTo>
                    <a:pt x="325" y="307"/>
                  </a:lnTo>
                  <a:lnTo>
                    <a:pt x="319" y="311"/>
                  </a:lnTo>
                  <a:lnTo>
                    <a:pt x="319" y="311"/>
                  </a:lnTo>
                  <a:lnTo>
                    <a:pt x="309" y="316"/>
                  </a:lnTo>
                  <a:lnTo>
                    <a:pt x="299" y="321"/>
                  </a:lnTo>
                  <a:lnTo>
                    <a:pt x="286" y="324"/>
                  </a:lnTo>
                  <a:lnTo>
                    <a:pt x="270" y="327"/>
                  </a:lnTo>
                  <a:lnTo>
                    <a:pt x="260" y="327"/>
                  </a:lnTo>
                  <a:lnTo>
                    <a:pt x="252" y="326"/>
                  </a:lnTo>
                  <a:lnTo>
                    <a:pt x="242" y="324"/>
                  </a:lnTo>
                  <a:lnTo>
                    <a:pt x="232" y="321"/>
                  </a:lnTo>
                  <a:lnTo>
                    <a:pt x="222" y="316"/>
                  </a:lnTo>
                  <a:lnTo>
                    <a:pt x="212" y="310"/>
                  </a:lnTo>
                  <a:lnTo>
                    <a:pt x="212" y="310"/>
                  </a:lnTo>
                  <a:lnTo>
                    <a:pt x="205" y="313"/>
                  </a:lnTo>
                  <a:lnTo>
                    <a:pt x="197" y="317"/>
                  </a:lnTo>
                  <a:lnTo>
                    <a:pt x="187" y="320"/>
                  </a:lnTo>
                  <a:lnTo>
                    <a:pt x="177" y="321"/>
                  </a:lnTo>
                  <a:lnTo>
                    <a:pt x="166" y="320"/>
                  </a:lnTo>
                  <a:lnTo>
                    <a:pt x="160" y="320"/>
                  </a:lnTo>
                  <a:lnTo>
                    <a:pt x="155" y="317"/>
                  </a:lnTo>
                  <a:lnTo>
                    <a:pt x="149" y="314"/>
                  </a:lnTo>
                  <a:lnTo>
                    <a:pt x="143" y="310"/>
                  </a:lnTo>
                  <a:lnTo>
                    <a:pt x="143" y="310"/>
                  </a:lnTo>
                  <a:lnTo>
                    <a:pt x="139" y="307"/>
                  </a:lnTo>
                  <a:lnTo>
                    <a:pt x="129" y="300"/>
                  </a:lnTo>
                  <a:lnTo>
                    <a:pt x="122" y="297"/>
                  </a:lnTo>
                  <a:lnTo>
                    <a:pt x="115" y="296"/>
                  </a:lnTo>
                  <a:lnTo>
                    <a:pt x="106" y="294"/>
                  </a:lnTo>
                  <a:lnTo>
                    <a:pt x="96" y="294"/>
                  </a:lnTo>
                  <a:lnTo>
                    <a:pt x="96" y="294"/>
                  </a:lnTo>
                  <a:lnTo>
                    <a:pt x="96" y="293"/>
                  </a:lnTo>
                  <a:lnTo>
                    <a:pt x="95" y="288"/>
                  </a:lnTo>
                  <a:lnTo>
                    <a:pt x="95" y="287"/>
                  </a:lnTo>
                  <a:lnTo>
                    <a:pt x="95" y="284"/>
                  </a:lnTo>
                  <a:lnTo>
                    <a:pt x="96" y="283"/>
                  </a:lnTo>
                  <a:lnTo>
                    <a:pt x="100" y="283"/>
                  </a:lnTo>
                  <a:lnTo>
                    <a:pt x="100" y="283"/>
                  </a:lnTo>
                  <a:lnTo>
                    <a:pt x="110" y="283"/>
                  </a:lnTo>
                  <a:lnTo>
                    <a:pt x="123" y="286"/>
                  </a:lnTo>
                  <a:lnTo>
                    <a:pt x="130" y="288"/>
                  </a:lnTo>
                  <a:lnTo>
                    <a:pt x="138" y="293"/>
                  </a:lnTo>
                  <a:lnTo>
                    <a:pt x="143" y="297"/>
                  </a:lnTo>
                  <a:lnTo>
                    <a:pt x="147" y="303"/>
                  </a:lnTo>
                  <a:lnTo>
                    <a:pt x="147" y="303"/>
                  </a:lnTo>
                  <a:lnTo>
                    <a:pt x="153" y="304"/>
                  </a:lnTo>
                  <a:lnTo>
                    <a:pt x="160" y="307"/>
                  </a:lnTo>
                  <a:lnTo>
                    <a:pt x="169" y="308"/>
                  </a:lnTo>
                  <a:lnTo>
                    <a:pt x="179" y="310"/>
                  </a:lnTo>
                  <a:lnTo>
                    <a:pt x="189" y="308"/>
                  </a:lnTo>
                  <a:lnTo>
                    <a:pt x="199" y="306"/>
                  </a:lnTo>
                  <a:lnTo>
                    <a:pt x="210" y="298"/>
                  </a:lnTo>
                  <a:lnTo>
                    <a:pt x="210" y="298"/>
                  </a:lnTo>
                  <a:lnTo>
                    <a:pt x="219" y="304"/>
                  </a:lnTo>
                  <a:lnTo>
                    <a:pt x="229" y="307"/>
                  </a:lnTo>
                  <a:lnTo>
                    <a:pt x="242" y="311"/>
                  </a:lnTo>
                  <a:lnTo>
                    <a:pt x="255" y="316"/>
                  </a:lnTo>
                  <a:lnTo>
                    <a:pt x="270" y="317"/>
                  </a:lnTo>
                  <a:lnTo>
                    <a:pt x="277" y="316"/>
                  </a:lnTo>
                  <a:lnTo>
                    <a:pt x="285" y="316"/>
                  </a:lnTo>
                  <a:lnTo>
                    <a:pt x="290" y="313"/>
                  </a:lnTo>
                  <a:lnTo>
                    <a:pt x="297" y="310"/>
                  </a:lnTo>
                  <a:lnTo>
                    <a:pt x="297" y="310"/>
                  </a:lnTo>
                  <a:lnTo>
                    <a:pt x="309" y="303"/>
                  </a:lnTo>
                  <a:lnTo>
                    <a:pt x="320" y="296"/>
                  </a:lnTo>
                  <a:lnTo>
                    <a:pt x="329" y="287"/>
                  </a:lnTo>
                  <a:lnTo>
                    <a:pt x="335" y="277"/>
                  </a:lnTo>
                  <a:lnTo>
                    <a:pt x="337" y="271"/>
                  </a:lnTo>
                  <a:lnTo>
                    <a:pt x="339" y="266"/>
                  </a:lnTo>
                  <a:lnTo>
                    <a:pt x="340" y="251"/>
                  </a:lnTo>
                  <a:lnTo>
                    <a:pt x="337" y="233"/>
                  </a:lnTo>
                  <a:lnTo>
                    <a:pt x="332" y="211"/>
                  </a:lnTo>
                  <a:lnTo>
                    <a:pt x="332" y="211"/>
                  </a:lnTo>
                  <a:lnTo>
                    <a:pt x="329" y="207"/>
                  </a:lnTo>
                  <a:lnTo>
                    <a:pt x="325" y="201"/>
                  </a:lnTo>
                  <a:lnTo>
                    <a:pt x="316" y="196"/>
                  </a:lnTo>
                  <a:lnTo>
                    <a:pt x="306" y="190"/>
                  </a:lnTo>
                  <a:lnTo>
                    <a:pt x="293" y="184"/>
                  </a:lnTo>
                  <a:lnTo>
                    <a:pt x="276" y="181"/>
                  </a:lnTo>
                  <a:lnTo>
                    <a:pt x="255" y="180"/>
                  </a:lnTo>
                  <a:lnTo>
                    <a:pt x="256" y="193"/>
                  </a:lnTo>
                  <a:lnTo>
                    <a:pt x="256" y="193"/>
                  </a:lnTo>
                  <a:lnTo>
                    <a:pt x="267" y="193"/>
                  </a:lnTo>
                  <a:lnTo>
                    <a:pt x="277" y="194"/>
                  </a:lnTo>
                  <a:lnTo>
                    <a:pt x="290" y="199"/>
                  </a:lnTo>
                  <a:lnTo>
                    <a:pt x="302" y="204"/>
                  </a:lnTo>
                  <a:lnTo>
                    <a:pt x="307" y="209"/>
                  </a:lnTo>
                  <a:lnTo>
                    <a:pt x="312" y="214"/>
                  </a:lnTo>
                  <a:lnTo>
                    <a:pt x="316" y="220"/>
                  </a:lnTo>
                  <a:lnTo>
                    <a:pt x="319" y="227"/>
                  </a:lnTo>
                  <a:lnTo>
                    <a:pt x="320" y="234"/>
                  </a:lnTo>
                  <a:lnTo>
                    <a:pt x="320" y="243"/>
                  </a:lnTo>
                  <a:lnTo>
                    <a:pt x="320" y="243"/>
                  </a:lnTo>
                  <a:lnTo>
                    <a:pt x="319" y="253"/>
                  </a:lnTo>
                  <a:lnTo>
                    <a:pt x="316" y="261"/>
                  </a:lnTo>
                  <a:lnTo>
                    <a:pt x="312" y="268"/>
                  </a:lnTo>
                  <a:lnTo>
                    <a:pt x="307" y="276"/>
                  </a:lnTo>
                  <a:lnTo>
                    <a:pt x="302" y="283"/>
                  </a:lnTo>
                  <a:lnTo>
                    <a:pt x="295" y="287"/>
                  </a:lnTo>
                  <a:lnTo>
                    <a:pt x="287" y="291"/>
                  </a:lnTo>
                  <a:lnTo>
                    <a:pt x="279" y="296"/>
                  </a:lnTo>
                  <a:lnTo>
                    <a:pt x="270" y="297"/>
                  </a:lnTo>
                  <a:lnTo>
                    <a:pt x="262" y="298"/>
                  </a:lnTo>
                  <a:lnTo>
                    <a:pt x="253" y="298"/>
                  </a:lnTo>
                  <a:lnTo>
                    <a:pt x="243" y="297"/>
                  </a:lnTo>
                  <a:lnTo>
                    <a:pt x="233" y="294"/>
                  </a:lnTo>
                  <a:lnTo>
                    <a:pt x="223" y="290"/>
                  </a:lnTo>
                  <a:lnTo>
                    <a:pt x="213" y="284"/>
                  </a:lnTo>
                  <a:lnTo>
                    <a:pt x="203" y="277"/>
                  </a:lnTo>
                  <a:lnTo>
                    <a:pt x="203" y="277"/>
                  </a:lnTo>
                  <a:lnTo>
                    <a:pt x="200" y="280"/>
                  </a:lnTo>
                  <a:lnTo>
                    <a:pt x="193" y="288"/>
                  </a:lnTo>
                  <a:lnTo>
                    <a:pt x="189" y="293"/>
                  </a:lnTo>
                  <a:lnTo>
                    <a:pt x="183" y="296"/>
                  </a:lnTo>
                  <a:lnTo>
                    <a:pt x="177" y="297"/>
                  </a:lnTo>
                  <a:lnTo>
                    <a:pt x="170" y="296"/>
                  </a:lnTo>
                  <a:lnTo>
                    <a:pt x="170" y="296"/>
                  </a:lnTo>
                  <a:lnTo>
                    <a:pt x="157" y="290"/>
                  </a:lnTo>
                  <a:lnTo>
                    <a:pt x="145" y="281"/>
                  </a:lnTo>
                  <a:lnTo>
                    <a:pt x="130" y="273"/>
                  </a:lnTo>
                  <a:lnTo>
                    <a:pt x="123" y="270"/>
                  </a:lnTo>
                  <a:lnTo>
                    <a:pt x="115" y="267"/>
                  </a:lnTo>
                  <a:lnTo>
                    <a:pt x="115" y="267"/>
                  </a:lnTo>
                  <a:lnTo>
                    <a:pt x="106" y="267"/>
                  </a:lnTo>
                  <a:lnTo>
                    <a:pt x="98" y="267"/>
                  </a:lnTo>
                  <a:lnTo>
                    <a:pt x="90" y="268"/>
                  </a:lnTo>
                  <a:lnTo>
                    <a:pt x="83" y="271"/>
                  </a:lnTo>
                  <a:lnTo>
                    <a:pt x="69" y="277"/>
                  </a:lnTo>
                  <a:lnTo>
                    <a:pt x="60" y="284"/>
                  </a:lnTo>
                  <a:lnTo>
                    <a:pt x="60" y="284"/>
                  </a:lnTo>
                  <a:lnTo>
                    <a:pt x="56" y="287"/>
                  </a:lnTo>
                  <a:lnTo>
                    <a:pt x="50" y="291"/>
                  </a:lnTo>
                  <a:lnTo>
                    <a:pt x="43" y="294"/>
                  </a:lnTo>
                  <a:lnTo>
                    <a:pt x="36" y="297"/>
                  </a:lnTo>
                  <a:lnTo>
                    <a:pt x="28" y="297"/>
                  </a:lnTo>
                  <a:lnTo>
                    <a:pt x="19" y="296"/>
                  </a:lnTo>
                  <a:lnTo>
                    <a:pt x="10" y="291"/>
                  </a:lnTo>
                  <a:lnTo>
                    <a:pt x="2" y="284"/>
                  </a:lnTo>
                  <a:lnTo>
                    <a:pt x="2" y="284"/>
                  </a:lnTo>
                  <a:lnTo>
                    <a:pt x="0" y="290"/>
                  </a:lnTo>
                  <a:lnTo>
                    <a:pt x="2" y="296"/>
                  </a:lnTo>
                  <a:lnTo>
                    <a:pt x="3" y="304"/>
                  </a:lnTo>
                  <a:lnTo>
                    <a:pt x="9" y="313"/>
                  </a:lnTo>
                  <a:lnTo>
                    <a:pt x="19" y="323"/>
                  </a:lnTo>
                  <a:lnTo>
                    <a:pt x="33" y="331"/>
                  </a:lnTo>
                  <a:lnTo>
                    <a:pt x="43" y="337"/>
                  </a:lnTo>
                  <a:lnTo>
                    <a:pt x="55" y="341"/>
                  </a:lnTo>
                  <a:lnTo>
                    <a:pt x="55" y="341"/>
                  </a:lnTo>
                  <a:lnTo>
                    <a:pt x="63" y="338"/>
                  </a:lnTo>
                  <a:lnTo>
                    <a:pt x="72" y="337"/>
                  </a:lnTo>
                  <a:lnTo>
                    <a:pt x="83" y="337"/>
                  </a:lnTo>
                  <a:lnTo>
                    <a:pt x="96" y="338"/>
                  </a:lnTo>
                  <a:lnTo>
                    <a:pt x="110" y="343"/>
                  </a:lnTo>
                  <a:lnTo>
                    <a:pt x="118" y="346"/>
                  </a:lnTo>
                  <a:lnTo>
                    <a:pt x="125" y="351"/>
                  </a:lnTo>
                  <a:lnTo>
                    <a:pt x="130" y="357"/>
                  </a:lnTo>
                  <a:lnTo>
                    <a:pt x="138" y="364"/>
                  </a:lnTo>
                  <a:lnTo>
                    <a:pt x="138" y="364"/>
                  </a:lnTo>
                  <a:lnTo>
                    <a:pt x="150" y="377"/>
                  </a:lnTo>
                  <a:lnTo>
                    <a:pt x="162" y="387"/>
                  </a:lnTo>
                  <a:lnTo>
                    <a:pt x="173" y="394"/>
                  </a:lnTo>
                  <a:lnTo>
                    <a:pt x="182" y="397"/>
                  </a:lnTo>
                  <a:lnTo>
                    <a:pt x="190" y="398"/>
                  </a:lnTo>
                  <a:lnTo>
                    <a:pt x="197" y="400"/>
                  </a:lnTo>
                  <a:lnTo>
                    <a:pt x="202" y="398"/>
                  </a:lnTo>
                  <a:lnTo>
                    <a:pt x="202" y="398"/>
                  </a:lnTo>
                  <a:lnTo>
                    <a:pt x="206" y="406"/>
                  </a:lnTo>
                  <a:lnTo>
                    <a:pt x="210" y="411"/>
                  </a:lnTo>
                  <a:lnTo>
                    <a:pt x="217" y="418"/>
                  </a:lnTo>
                  <a:lnTo>
                    <a:pt x="226" y="426"/>
                  </a:lnTo>
                  <a:lnTo>
                    <a:pt x="237" y="430"/>
                  </a:lnTo>
                  <a:lnTo>
                    <a:pt x="245" y="431"/>
                  </a:lnTo>
                  <a:lnTo>
                    <a:pt x="252" y="433"/>
                  </a:lnTo>
                  <a:lnTo>
                    <a:pt x="260" y="431"/>
                  </a:lnTo>
                  <a:lnTo>
                    <a:pt x="269" y="430"/>
                  </a:lnTo>
                  <a:lnTo>
                    <a:pt x="269" y="430"/>
                  </a:lnTo>
                  <a:lnTo>
                    <a:pt x="277" y="428"/>
                  </a:lnTo>
                  <a:lnTo>
                    <a:pt x="283" y="426"/>
                  </a:lnTo>
                  <a:lnTo>
                    <a:pt x="289" y="423"/>
                  </a:lnTo>
                  <a:lnTo>
                    <a:pt x="293" y="418"/>
                  </a:lnTo>
                  <a:lnTo>
                    <a:pt x="297" y="411"/>
                  </a:lnTo>
                  <a:lnTo>
                    <a:pt x="302" y="404"/>
                  </a:lnTo>
                  <a:lnTo>
                    <a:pt x="306" y="398"/>
                  </a:lnTo>
                  <a:lnTo>
                    <a:pt x="310" y="396"/>
                  </a:lnTo>
                  <a:lnTo>
                    <a:pt x="313" y="394"/>
                  </a:lnTo>
                  <a:lnTo>
                    <a:pt x="319" y="394"/>
                  </a:lnTo>
                  <a:lnTo>
                    <a:pt x="325" y="393"/>
                  </a:lnTo>
                  <a:lnTo>
                    <a:pt x="343" y="396"/>
                  </a:lnTo>
                  <a:lnTo>
                    <a:pt x="343" y="396"/>
                  </a:lnTo>
                  <a:lnTo>
                    <a:pt x="347" y="400"/>
                  </a:lnTo>
                  <a:lnTo>
                    <a:pt x="359" y="411"/>
                  </a:lnTo>
                  <a:lnTo>
                    <a:pt x="367" y="416"/>
                  </a:lnTo>
                  <a:lnTo>
                    <a:pt x="376" y="420"/>
                  </a:lnTo>
                  <a:lnTo>
                    <a:pt x="385" y="424"/>
                  </a:lnTo>
                  <a:lnTo>
                    <a:pt x="393" y="424"/>
                  </a:lnTo>
                  <a:lnTo>
                    <a:pt x="393" y="424"/>
                  </a:lnTo>
                  <a:lnTo>
                    <a:pt x="402" y="423"/>
                  </a:lnTo>
                  <a:lnTo>
                    <a:pt x="410" y="420"/>
                  </a:lnTo>
                  <a:lnTo>
                    <a:pt x="416" y="416"/>
                  </a:lnTo>
                  <a:lnTo>
                    <a:pt x="420" y="411"/>
                  </a:lnTo>
                  <a:lnTo>
                    <a:pt x="427" y="404"/>
                  </a:lnTo>
                  <a:lnTo>
                    <a:pt x="430" y="400"/>
                  </a:lnTo>
                  <a:lnTo>
                    <a:pt x="430" y="400"/>
                  </a:lnTo>
                  <a:lnTo>
                    <a:pt x="440" y="401"/>
                  </a:lnTo>
                  <a:lnTo>
                    <a:pt x="450" y="403"/>
                  </a:lnTo>
                  <a:lnTo>
                    <a:pt x="463" y="403"/>
                  </a:lnTo>
                  <a:lnTo>
                    <a:pt x="476" y="403"/>
                  </a:lnTo>
                  <a:lnTo>
                    <a:pt x="490" y="400"/>
                  </a:lnTo>
                  <a:lnTo>
                    <a:pt x="496" y="397"/>
                  </a:lnTo>
                  <a:lnTo>
                    <a:pt x="502" y="394"/>
                  </a:lnTo>
                  <a:lnTo>
                    <a:pt x="507" y="390"/>
                  </a:lnTo>
                  <a:lnTo>
                    <a:pt x="512" y="386"/>
                  </a:lnTo>
                  <a:lnTo>
                    <a:pt x="512" y="386"/>
                  </a:lnTo>
                  <a:lnTo>
                    <a:pt x="517" y="374"/>
                  </a:lnTo>
                  <a:lnTo>
                    <a:pt x="520" y="363"/>
                  </a:lnTo>
                  <a:lnTo>
                    <a:pt x="520" y="351"/>
                  </a:lnTo>
                  <a:lnTo>
                    <a:pt x="517" y="340"/>
                  </a:lnTo>
                  <a:lnTo>
                    <a:pt x="510" y="330"/>
                  </a:lnTo>
                  <a:lnTo>
                    <a:pt x="502" y="321"/>
                  </a:lnTo>
                  <a:lnTo>
                    <a:pt x="490" y="314"/>
                  </a:lnTo>
                  <a:lnTo>
                    <a:pt x="474" y="310"/>
                  </a:lnTo>
                  <a:lnTo>
                    <a:pt x="474" y="310"/>
                  </a:lnTo>
                  <a:close/>
                  <a:moveTo>
                    <a:pt x="128" y="116"/>
                  </a:moveTo>
                  <a:lnTo>
                    <a:pt x="128" y="116"/>
                  </a:lnTo>
                  <a:lnTo>
                    <a:pt x="125" y="121"/>
                  </a:lnTo>
                  <a:lnTo>
                    <a:pt x="123" y="127"/>
                  </a:lnTo>
                  <a:lnTo>
                    <a:pt x="123" y="136"/>
                  </a:lnTo>
                  <a:lnTo>
                    <a:pt x="125" y="143"/>
                  </a:lnTo>
                  <a:lnTo>
                    <a:pt x="128" y="154"/>
                  </a:lnTo>
                  <a:lnTo>
                    <a:pt x="130" y="159"/>
                  </a:lnTo>
                  <a:lnTo>
                    <a:pt x="130" y="159"/>
                  </a:lnTo>
                  <a:lnTo>
                    <a:pt x="126" y="159"/>
                  </a:lnTo>
                  <a:lnTo>
                    <a:pt x="123" y="157"/>
                  </a:lnTo>
                  <a:lnTo>
                    <a:pt x="118" y="150"/>
                  </a:lnTo>
                  <a:lnTo>
                    <a:pt x="113" y="141"/>
                  </a:lnTo>
                  <a:lnTo>
                    <a:pt x="110" y="131"/>
                  </a:lnTo>
                  <a:lnTo>
                    <a:pt x="110" y="126"/>
                  </a:lnTo>
                  <a:lnTo>
                    <a:pt x="112" y="120"/>
                  </a:lnTo>
                  <a:lnTo>
                    <a:pt x="115" y="114"/>
                  </a:lnTo>
                  <a:lnTo>
                    <a:pt x="118" y="109"/>
                  </a:lnTo>
                  <a:lnTo>
                    <a:pt x="120" y="103"/>
                  </a:lnTo>
                  <a:lnTo>
                    <a:pt x="126" y="97"/>
                  </a:lnTo>
                  <a:lnTo>
                    <a:pt x="133" y="93"/>
                  </a:lnTo>
                  <a:lnTo>
                    <a:pt x="140" y="90"/>
                  </a:lnTo>
                  <a:lnTo>
                    <a:pt x="140" y="90"/>
                  </a:lnTo>
                  <a:lnTo>
                    <a:pt x="156" y="84"/>
                  </a:lnTo>
                  <a:lnTo>
                    <a:pt x="170" y="84"/>
                  </a:lnTo>
                  <a:lnTo>
                    <a:pt x="180" y="86"/>
                  </a:lnTo>
                  <a:lnTo>
                    <a:pt x="190" y="89"/>
                  </a:lnTo>
                  <a:lnTo>
                    <a:pt x="196" y="93"/>
                  </a:lnTo>
                  <a:lnTo>
                    <a:pt x="202" y="97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189" y="96"/>
                  </a:lnTo>
                  <a:lnTo>
                    <a:pt x="175" y="93"/>
                  </a:lnTo>
                  <a:lnTo>
                    <a:pt x="162" y="94"/>
                  </a:lnTo>
                  <a:lnTo>
                    <a:pt x="152" y="96"/>
                  </a:lnTo>
                  <a:lnTo>
                    <a:pt x="143" y="100"/>
                  </a:lnTo>
                  <a:lnTo>
                    <a:pt x="136" y="104"/>
                  </a:lnTo>
                  <a:lnTo>
                    <a:pt x="132" y="110"/>
                  </a:lnTo>
                  <a:lnTo>
                    <a:pt x="128" y="116"/>
                  </a:lnTo>
                  <a:lnTo>
                    <a:pt x="128" y="116"/>
                  </a:lnTo>
                  <a:close/>
                  <a:moveTo>
                    <a:pt x="383" y="368"/>
                  </a:moveTo>
                  <a:lnTo>
                    <a:pt x="383" y="368"/>
                  </a:lnTo>
                  <a:lnTo>
                    <a:pt x="375" y="361"/>
                  </a:lnTo>
                  <a:lnTo>
                    <a:pt x="367" y="353"/>
                  </a:lnTo>
                  <a:lnTo>
                    <a:pt x="363" y="343"/>
                  </a:lnTo>
                  <a:lnTo>
                    <a:pt x="360" y="333"/>
                  </a:lnTo>
                  <a:lnTo>
                    <a:pt x="362" y="321"/>
                  </a:lnTo>
                  <a:lnTo>
                    <a:pt x="365" y="311"/>
                  </a:lnTo>
                  <a:lnTo>
                    <a:pt x="369" y="301"/>
                  </a:lnTo>
                  <a:lnTo>
                    <a:pt x="377" y="291"/>
                  </a:lnTo>
                  <a:lnTo>
                    <a:pt x="377" y="291"/>
                  </a:lnTo>
                  <a:lnTo>
                    <a:pt x="375" y="297"/>
                  </a:lnTo>
                  <a:lnTo>
                    <a:pt x="370" y="311"/>
                  </a:lnTo>
                  <a:lnTo>
                    <a:pt x="369" y="320"/>
                  </a:lnTo>
                  <a:lnTo>
                    <a:pt x="369" y="328"/>
                  </a:lnTo>
                  <a:lnTo>
                    <a:pt x="370" y="337"/>
                  </a:lnTo>
                  <a:lnTo>
                    <a:pt x="375" y="344"/>
                  </a:lnTo>
                  <a:lnTo>
                    <a:pt x="375" y="344"/>
                  </a:lnTo>
                  <a:lnTo>
                    <a:pt x="385" y="356"/>
                  </a:lnTo>
                  <a:lnTo>
                    <a:pt x="392" y="360"/>
                  </a:lnTo>
                  <a:lnTo>
                    <a:pt x="397" y="363"/>
                  </a:lnTo>
                  <a:lnTo>
                    <a:pt x="405" y="364"/>
                  </a:lnTo>
                  <a:lnTo>
                    <a:pt x="415" y="364"/>
                  </a:lnTo>
                  <a:lnTo>
                    <a:pt x="426" y="363"/>
                  </a:lnTo>
                  <a:lnTo>
                    <a:pt x="439" y="360"/>
                  </a:lnTo>
                  <a:lnTo>
                    <a:pt x="439" y="360"/>
                  </a:lnTo>
                  <a:lnTo>
                    <a:pt x="435" y="364"/>
                  </a:lnTo>
                  <a:lnTo>
                    <a:pt x="429" y="367"/>
                  </a:lnTo>
                  <a:lnTo>
                    <a:pt x="422" y="371"/>
                  </a:lnTo>
                  <a:lnTo>
                    <a:pt x="413" y="374"/>
                  </a:lnTo>
                  <a:lnTo>
                    <a:pt x="403" y="374"/>
                  </a:lnTo>
                  <a:lnTo>
                    <a:pt x="393" y="373"/>
                  </a:lnTo>
                  <a:lnTo>
                    <a:pt x="389" y="371"/>
                  </a:lnTo>
                  <a:lnTo>
                    <a:pt x="383" y="368"/>
                  </a:lnTo>
                  <a:lnTo>
                    <a:pt x="383" y="36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58" name="Freeform 139"/>
            <p:cNvSpPr/>
            <p:nvPr/>
          </p:nvSpPr>
          <p:spPr bwMode="auto">
            <a:xfrm>
              <a:off x="-1163638" y="5013325"/>
              <a:ext cx="590550" cy="354013"/>
            </a:xfrm>
            <a:custGeom>
              <a:avLst/>
              <a:gdLst>
                <a:gd name="T0" fmla="*/ 63 w 372"/>
                <a:gd name="T1" fmla="*/ 176 h 223"/>
                <a:gd name="T2" fmla="*/ 93 w 372"/>
                <a:gd name="T3" fmla="*/ 208 h 223"/>
                <a:gd name="T4" fmla="*/ 116 w 372"/>
                <a:gd name="T5" fmla="*/ 215 h 223"/>
                <a:gd name="T6" fmla="*/ 169 w 372"/>
                <a:gd name="T7" fmla="*/ 209 h 223"/>
                <a:gd name="T8" fmla="*/ 188 w 372"/>
                <a:gd name="T9" fmla="*/ 190 h 223"/>
                <a:gd name="T10" fmla="*/ 192 w 372"/>
                <a:gd name="T11" fmla="*/ 155 h 223"/>
                <a:gd name="T12" fmla="*/ 182 w 372"/>
                <a:gd name="T13" fmla="*/ 129 h 223"/>
                <a:gd name="T14" fmla="*/ 150 w 372"/>
                <a:gd name="T15" fmla="*/ 113 h 223"/>
                <a:gd name="T16" fmla="*/ 113 w 372"/>
                <a:gd name="T17" fmla="*/ 120 h 223"/>
                <a:gd name="T18" fmla="*/ 102 w 372"/>
                <a:gd name="T19" fmla="*/ 139 h 223"/>
                <a:gd name="T20" fmla="*/ 106 w 372"/>
                <a:gd name="T21" fmla="*/ 153 h 223"/>
                <a:gd name="T22" fmla="*/ 119 w 372"/>
                <a:gd name="T23" fmla="*/ 156 h 223"/>
                <a:gd name="T24" fmla="*/ 126 w 372"/>
                <a:gd name="T25" fmla="*/ 148 h 223"/>
                <a:gd name="T26" fmla="*/ 135 w 372"/>
                <a:gd name="T27" fmla="*/ 146 h 223"/>
                <a:gd name="T28" fmla="*/ 132 w 372"/>
                <a:gd name="T29" fmla="*/ 162 h 223"/>
                <a:gd name="T30" fmla="*/ 118 w 372"/>
                <a:gd name="T31" fmla="*/ 166 h 223"/>
                <a:gd name="T32" fmla="*/ 99 w 372"/>
                <a:gd name="T33" fmla="*/ 159 h 223"/>
                <a:gd name="T34" fmla="*/ 90 w 372"/>
                <a:gd name="T35" fmla="*/ 138 h 223"/>
                <a:gd name="T36" fmla="*/ 106 w 372"/>
                <a:gd name="T37" fmla="*/ 112 h 223"/>
                <a:gd name="T38" fmla="*/ 138 w 372"/>
                <a:gd name="T39" fmla="*/ 96 h 223"/>
                <a:gd name="T40" fmla="*/ 162 w 372"/>
                <a:gd name="T41" fmla="*/ 69 h 223"/>
                <a:gd name="T42" fmla="*/ 192 w 372"/>
                <a:gd name="T43" fmla="*/ 63 h 223"/>
                <a:gd name="T44" fmla="*/ 238 w 372"/>
                <a:gd name="T45" fmla="*/ 85 h 223"/>
                <a:gd name="T46" fmla="*/ 252 w 372"/>
                <a:gd name="T47" fmla="*/ 108 h 223"/>
                <a:gd name="T48" fmla="*/ 282 w 372"/>
                <a:gd name="T49" fmla="*/ 122 h 223"/>
                <a:gd name="T50" fmla="*/ 290 w 372"/>
                <a:gd name="T51" fmla="*/ 140 h 223"/>
                <a:gd name="T52" fmla="*/ 280 w 372"/>
                <a:gd name="T53" fmla="*/ 162 h 223"/>
                <a:gd name="T54" fmla="*/ 266 w 372"/>
                <a:gd name="T55" fmla="*/ 162 h 223"/>
                <a:gd name="T56" fmla="*/ 260 w 372"/>
                <a:gd name="T57" fmla="*/ 152 h 223"/>
                <a:gd name="T58" fmla="*/ 277 w 372"/>
                <a:gd name="T59" fmla="*/ 148 h 223"/>
                <a:gd name="T60" fmla="*/ 268 w 372"/>
                <a:gd name="T61" fmla="*/ 126 h 223"/>
                <a:gd name="T62" fmla="*/ 240 w 372"/>
                <a:gd name="T63" fmla="*/ 119 h 223"/>
                <a:gd name="T64" fmla="*/ 206 w 372"/>
                <a:gd name="T65" fmla="*/ 139 h 223"/>
                <a:gd name="T66" fmla="*/ 199 w 372"/>
                <a:gd name="T67" fmla="*/ 173 h 223"/>
                <a:gd name="T68" fmla="*/ 225 w 372"/>
                <a:gd name="T69" fmla="*/ 215 h 223"/>
                <a:gd name="T70" fmla="*/ 258 w 372"/>
                <a:gd name="T71" fmla="*/ 223 h 223"/>
                <a:gd name="T72" fmla="*/ 276 w 372"/>
                <a:gd name="T73" fmla="*/ 220 h 223"/>
                <a:gd name="T74" fmla="*/ 302 w 372"/>
                <a:gd name="T75" fmla="*/ 200 h 223"/>
                <a:gd name="T76" fmla="*/ 327 w 372"/>
                <a:gd name="T77" fmla="*/ 185 h 223"/>
                <a:gd name="T78" fmla="*/ 360 w 372"/>
                <a:gd name="T79" fmla="*/ 160 h 223"/>
                <a:gd name="T80" fmla="*/ 372 w 372"/>
                <a:gd name="T81" fmla="*/ 126 h 223"/>
                <a:gd name="T82" fmla="*/ 363 w 372"/>
                <a:gd name="T83" fmla="*/ 90 h 223"/>
                <a:gd name="T84" fmla="*/ 339 w 372"/>
                <a:gd name="T85" fmla="*/ 68 h 223"/>
                <a:gd name="T86" fmla="*/ 306 w 372"/>
                <a:gd name="T87" fmla="*/ 58 h 223"/>
                <a:gd name="T88" fmla="*/ 293 w 372"/>
                <a:gd name="T89" fmla="*/ 32 h 223"/>
                <a:gd name="T90" fmla="*/ 260 w 372"/>
                <a:gd name="T91" fmla="*/ 16 h 223"/>
                <a:gd name="T92" fmla="*/ 219 w 372"/>
                <a:gd name="T93" fmla="*/ 12 h 223"/>
                <a:gd name="T94" fmla="*/ 183 w 372"/>
                <a:gd name="T95" fmla="*/ 12 h 223"/>
                <a:gd name="T96" fmla="*/ 139 w 372"/>
                <a:gd name="T97" fmla="*/ 0 h 223"/>
                <a:gd name="T98" fmla="*/ 99 w 372"/>
                <a:gd name="T99" fmla="*/ 13 h 223"/>
                <a:gd name="T100" fmla="*/ 72 w 372"/>
                <a:gd name="T101" fmla="*/ 30 h 223"/>
                <a:gd name="T102" fmla="*/ 30 w 372"/>
                <a:gd name="T103" fmla="*/ 39 h 223"/>
                <a:gd name="T104" fmla="*/ 6 w 372"/>
                <a:gd name="T105" fmla="*/ 62 h 223"/>
                <a:gd name="T106" fmla="*/ 2 w 372"/>
                <a:gd name="T107" fmla="*/ 116 h 223"/>
                <a:gd name="T108" fmla="*/ 22 w 372"/>
                <a:gd name="T109" fmla="*/ 149 h 223"/>
                <a:gd name="T110" fmla="*/ 58 w 372"/>
                <a:gd name="T111" fmla="*/ 16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2" h="223">
                  <a:moveTo>
                    <a:pt x="58" y="160"/>
                  </a:moveTo>
                  <a:lnTo>
                    <a:pt x="58" y="160"/>
                  </a:lnTo>
                  <a:lnTo>
                    <a:pt x="59" y="169"/>
                  </a:lnTo>
                  <a:lnTo>
                    <a:pt x="63" y="176"/>
                  </a:lnTo>
                  <a:lnTo>
                    <a:pt x="69" y="186"/>
                  </a:lnTo>
                  <a:lnTo>
                    <a:pt x="78" y="195"/>
                  </a:lnTo>
                  <a:lnTo>
                    <a:pt x="88" y="205"/>
                  </a:lnTo>
                  <a:lnTo>
                    <a:pt x="93" y="208"/>
                  </a:lnTo>
                  <a:lnTo>
                    <a:pt x="100" y="210"/>
                  </a:lnTo>
                  <a:lnTo>
                    <a:pt x="108" y="213"/>
                  </a:lnTo>
                  <a:lnTo>
                    <a:pt x="116" y="215"/>
                  </a:lnTo>
                  <a:lnTo>
                    <a:pt x="116" y="215"/>
                  </a:lnTo>
                  <a:lnTo>
                    <a:pt x="132" y="216"/>
                  </a:lnTo>
                  <a:lnTo>
                    <a:pt x="148" y="216"/>
                  </a:lnTo>
                  <a:lnTo>
                    <a:pt x="162" y="212"/>
                  </a:lnTo>
                  <a:lnTo>
                    <a:pt x="169" y="209"/>
                  </a:lnTo>
                  <a:lnTo>
                    <a:pt x="175" y="206"/>
                  </a:lnTo>
                  <a:lnTo>
                    <a:pt x="179" y="202"/>
                  </a:lnTo>
                  <a:lnTo>
                    <a:pt x="183" y="196"/>
                  </a:lnTo>
                  <a:lnTo>
                    <a:pt x="188" y="190"/>
                  </a:lnTo>
                  <a:lnTo>
                    <a:pt x="190" y="183"/>
                  </a:lnTo>
                  <a:lnTo>
                    <a:pt x="192" y="175"/>
                  </a:lnTo>
                  <a:lnTo>
                    <a:pt x="193" y="165"/>
                  </a:lnTo>
                  <a:lnTo>
                    <a:pt x="192" y="155"/>
                  </a:lnTo>
                  <a:lnTo>
                    <a:pt x="192" y="143"/>
                  </a:lnTo>
                  <a:lnTo>
                    <a:pt x="192" y="143"/>
                  </a:lnTo>
                  <a:lnTo>
                    <a:pt x="188" y="136"/>
                  </a:lnTo>
                  <a:lnTo>
                    <a:pt x="182" y="129"/>
                  </a:lnTo>
                  <a:lnTo>
                    <a:pt x="175" y="122"/>
                  </a:lnTo>
                  <a:lnTo>
                    <a:pt x="163" y="116"/>
                  </a:lnTo>
                  <a:lnTo>
                    <a:pt x="158" y="115"/>
                  </a:lnTo>
                  <a:lnTo>
                    <a:pt x="150" y="113"/>
                  </a:lnTo>
                  <a:lnTo>
                    <a:pt x="142" y="113"/>
                  </a:lnTo>
                  <a:lnTo>
                    <a:pt x="133" y="113"/>
                  </a:lnTo>
                  <a:lnTo>
                    <a:pt x="123" y="116"/>
                  </a:lnTo>
                  <a:lnTo>
                    <a:pt x="113" y="120"/>
                  </a:lnTo>
                  <a:lnTo>
                    <a:pt x="113" y="120"/>
                  </a:lnTo>
                  <a:lnTo>
                    <a:pt x="108" y="128"/>
                  </a:lnTo>
                  <a:lnTo>
                    <a:pt x="103" y="135"/>
                  </a:lnTo>
                  <a:lnTo>
                    <a:pt x="102" y="139"/>
                  </a:lnTo>
                  <a:lnTo>
                    <a:pt x="102" y="143"/>
                  </a:lnTo>
                  <a:lnTo>
                    <a:pt x="102" y="143"/>
                  </a:lnTo>
                  <a:lnTo>
                    <a:pt x="105" y="150"/>
                  </a:lnTo>
                  <a:lnTo>
                    <a:pt x="106" y="153"/>
                  </a:lnTo>
                  <a:lnTo>
                    <a:pt x="109" y="156"/>
                  </a:lnTo>
                  <a:lnTo>
                    <a:pt x="112" y="158"/>
                  </a:lnTo>
                  <a:lnTo>
                    <a:pt x="115" y="158"/>
                  </a:lnTo>
                  <a:lnTo>
                    <a:pt x="119" y="156"/>
                  </a:lnTo>
                  <a:lnTo>
                    <a:pt x="122" y="153"/>
                  </a:lnTo>
                  <a:lnTo>
                    <a:pt x="122" y="153"/>
                  </a:lnTo>
                  <a:lnTo>
                    <a:pt x="123" y="152"/>
                  </a:lnTo>
                  <a:lnTo>
                    <a:pt x="126" y="148"/>
                  </a:lnTo>
                  <a:lnTo>
                    <a:pt x="130" y="145"/>
                  </a:lnTo>
                  <a:lnTo>
                    <a:pt x="133" y="145"/>
                  </a:lnTo>
                  <a:lnTo>
                    <a:pt x="135" y="146"/>
                  </a:lnTo>
                  <a:lnTo>
                    <a:pt x="135" y="146"/>
                  </a:lnTo>
                  <a:lnTo>
                    <a:pt x="136" y="149"/>
                  </a:lnTo>
                  <a:lnTo>
                    <a:pt x="135" y="156"/>
                  </a:lnTo>
                  <a:lnTo>
                    <a:pt x="135" y="159"/>
                  </a:lnTo>
                  <a:lnTo>
                    <a:pt x="132" y="162"/>
                  </a:lnTo>
                  <a:lnTo>
                    <a:pt x="128" y="165"/>
                  </a:lnTo>
                  <a:lnTo>
                    <a:pt x="122" y="165"/>
                  </a:lnTo>
                  <a:lnTo>
                    <a:pt x="122" y="165"/>
                  </a:lnTo>
                  <a:lnTo>
                    <a:pt x="118" y="166"/>
                  </a:lnTo>
                  <a:lnTo>
                    <a:pt x="113" y="166"/>
                  </a:lnTo>
                  <a:lnTo>
                    <a:pt x="109" y="166"/>
                  </a:lnTo>
                  <a:lnTo>
                    <a:pt x="103" y="163"/>
                  </a:lnTo>
                  <a:lnTo>
                    <a:pt x="99" y="159"/>
                  </a:lnTo>
                  <a:lnTo>
                    <a:pt x="95" y="153"/>
                  </a:lnTo>
                  <a:lnTo>
                    <a:pt x="92" y="143"/>
                  </a:lnTo>
                  <a:lnTo>
                    <a:pt x="92" y="143"/>
                  </a:lnTo>
                  <a:lnTo>
                    <a:pt x="90" y="138"/>
                  </a:lnTo>
                  <a:lnTo>
                    <a:pt x="92" y="133"/>
                  </a:lnTo>
                  <a:lnTo>
                    <a:pt x="93" y="126"/>
                  </a:lnTo>
                  <a:lnTo>
                    <a:pt x="99" y="119"/>
                  </a:lnTo>
                  <a:lnTo>
                    <a:pt x="106" y="112"/>
                  </a:lnTo>
                  <a:lnTo>
                    <a:pt x="119" y="106"/>
                  </a:lnTo>
                  <a:lnTo>
                    <a:pt x="135" y="100"/>
                  </a:lnTo>
                  <a:lnTo>
                    <a:pt x="135" y="100"/>
                  </a:lnTo>
                  <a:lnTo>
                    <a:pt x="138" y="96"/>
                  </a:lnTo>
                  <a:lnTo>
                    <a:pt x="143" y="86"/>
                  </a:lnTo>
                  <a:lnTo>
                    <a:pt x="148" y="80"/>
                  </a:lnTo>
                  <a:lnTo>
                    <a:pt x="153" y="75"/>
                  </a:lnTo>
                  <a:lnTo>
                    <a:pt x="162" y="69"/>
                  </a:lnTo>
                  <a:lnTo>
                    <a:pt x="170" y="66"/>
                  </a:lnTo>
                  <a:lnTo>
                    <a:pt x="170" y="66"/>
                  </a:lnTo>
                  <a:lnTo>
                    <a:pt x="180" y="63"/>
                  </a:lnTo>
                  <a:lnTo>
                    <a:pt x="192" y="63"/>
                  </a:lnTo>
                  <a:lnTo>
                    <a:pt x="205" y="66"/>
                  </a:lnTo>
                  <a:lnTo>
                    <a:pt x="216" y="70"/>
                  </a:lnTo>
                  <a:lnTo>
                    <a:pt x="228" y="76"/>
                  </a:lnTo>
                  <a:lnTo>
                    <a:pt x="238" y="85"/>
                  </a:lnTo>
                  <a:lnTo>
                    <a:pt x="246" y="95"/>
                  </a:lnTo>
                  <a:lnTo>
                    <a:pt x="249" y="102"/>
                  </a:lnTo>
                  <a:lnTo>
                    <a:pt x="252" y="108"/>
                  </a:lnTo>
                  <a:lnTo>
                    <a:pt x="252" y="108"/>
                  </a:lnTo>
                  <a:lnTo>
                    <a:pt x="256" y="109"/>
                  </a:lnTo>
                  <a:lnTo>
                    <a:pt x="265" y="112"/>
                  </a:lnTo>
                  <a:lnTo>
                    <a:pt x="276" y="118"/>
                  </a:lnTo>
                  <a:lnTo>
                    <a:pt x="282" y="122"/>
                  </a:lnTo>
                  <a:lnTo>
                    <a:pt x="286" y="128"/>
                  </a:lnTo>
                  <a:lnTo>
                    <a:pt x="286" y="128"/>
                  </a:lnTo>
                  <a:lnTo>
                    <a:pt x="289" y="133"/>
                  </a:lnTo>
                  <a:lnTo>
                    <a:pt x="290" y="140"/>
                  </a:lnTo>
                  <a:lnTo>
                    <a:pt x="290" y="148"/>
                  </a:lnTo>
                  <a:lnTo>
                    <a:pt x="287" y="153"/>
                  </a:lnTo>
                  <a:lnTo>
                    <a:pt x="285" y="158"/>
                  </a:lnTo>
                  <a:lnTo>
                    <a:pt x="280" y="162"/>
                  </a:lnTo>
                  <a:lnTo>
                    <a:pt x="275" y="163"/>
                  </a:lnTo>
                  <a:lnTo>
                    <a:pt x="268" y="162"/>
                  </a:lnTo>
                  <a:lnTo>
                    <a:pt x="268" y="162"/>
                  </a:lnTo>
                  <a:lnTo>
                    <a:pt x="266" y="162"/>
                  </a:lnTo>
                  <a:lnTo>
                    <a:pt x="260" y="159"/>
                  </a:lnTo>
                  <a:lnTo>
                    <a:pt x="259" y="156"/>
                  </a:lnTo>
                  <a:lnTo>
                    <a:pt x="259" y="155"/>
                  </a:lnTo>
                  <a:lnTo>
                    <a:pt x="260" y="152"/>
                  </a:lnTo>
                  <a:lnTo>
                    <a:pt x="265" y="149"/>
                  </a:lnTo>
                  <a:lnTo>
                    <a:pt x="277" y="150"/>
                  </a:lnTo>
                  <a:lnTo>
                    <a:pt x="277" y="150"/>
                  </a:lnTo>
                  <a:lnTo>
                    <a:pt x="277" y="148"/>
                  </a:lnTo>
                  <a:lnTo>
                    <a:pt x="277" y="139"/>
                  </a:lnTo>
                  <a:lnTo>
                    <a:pt x="276" y="135"/>
                  </a:lnTo>
                  <a:lnTo>
                    <a:pt x="273" y="130"/>
                  </a:lnTo>
                  <a:lnTo>
                    <a:pt x="268" y="126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50" y="119"/>
                  </a:lnTo>
                  <a:lnTo>
                    <a:pt x="240" y="119"/>
                  </a:lnTo>
                  <a:lnTo>
                    <a:pt x="230" y="122"/>
                  </a:lnTo>
                  <a:lnTo>
                    <a:pt x="222" y="125"/>
                  </a:lnTo>
                  <a:lnTo>
                    <a:pt x="213" y="132"/>
                  </a:lnTo>
                  <a:lnTo>
                    <a:pt x="206" y="139"/>
                  </a:lnTo>
                  <a:lnTo>
                    <a:pt x="200" y="149"/>
                  </a:lnTo>
                  <a:lnTo>
                    <a:pt x="199" y="160"/>
                  </a:lnTo>
                  <a:lnTo>
                    <a:pt x="199" y="160"/>
                  </a:lnTo>
                  <a:lnTo>
                    <a:pt x="199" y="173"/>
                  </a:lnTo>
                  <a:lnTo>
                    <a:pt x="202" y="186"/>
                  </a:lnTo>
                  <a:lnTo>
                    <a:pt x="208" y="198"/>
                  </a:lnTo>
                  <a:lnTo>
                    <a:pt x="216" y="208"/>
                  </a:lnTo>
                  <a:lnTo>
                    <a:pt x="225" y="215"/>
                  </a:lnTo>
                  <a:lnTo>
                    <a:pt x="236" y="220"/>
                  </a:lnTo>
                  <a:lnTo>
                    <a:pt x="243" y="223"/>
                  </a:lnTo>
                  <a:lnTo>
                    <a:pt x="250" y="223"/>
                  </a:lnTo>
                  <a:lnTo>
                    <a:pt x="258" y="223"/>
                  </a:lnTo>
                  <a:lnTo>
                    <a:pt x="265" y="223"/>
                  </a:lnTo>
                  <a:lnTo>
                    <a:pt x="265" y="223"/>
                  </a:lnTo>
                  <a:lnTo>
                    <a:pt x="270" y="222"/>
                  </a:lnTo>
                  <a:lnTo>
                    <a:pt x="276" y="220"/>
                  </a:lnTo>
                  <a:lnTo>
                    <a:pt x="283" y="219"/>
                  </a:lnTo>
                  <a:lnTo>
                    <a:pt x="289" y="215"/>
                  </a:lnTo>
                  <a:lnTo>
                    <a:pt x="296" y="209"/>
                  </a:lnTo>
                  <a:lnTo>
                    <a:pt x="302" y="200"/>
                  </a:lnTo>
                  <a:lnTo>
                    <a:pt x="306" y="189"/>
                  </a:lnTo>
                  <a:lnTo>
                    <a:pt x="306" y="189"/>
                  </a:lnTo>
                  <a:lnTo>
                    <a:pt x="312" y="189"/>
                  </a:lnTo>
                  <a:lnTo>
                    <a:pt x="327" y="185"/>
                  </a:lnTo>
                  <a:lnTo>
                    <a:pt x="337" y="180"/>
                  </a:lnTo>
                  <a:lnTo>
                    <a:pt x="346" y="176"/>
                  </a:lnTo>
                  <a:lnTo>
                    <a:pt x="353" y="169"/>
                  </a:lnTo>
                  <a:lnTo>
                    <a:pt x="360" y="160"/>
                  </a:lnTo>
                  <a:lnTo>
                    <a:pt x="360" y="160"/>
                  </a:lnTo>
                  <a:lnTo>
                    <a:pt x="369" y="143"/>
                  </a:lnTo>
                  <a:lnTo>
                    <a:pt x="370" y="135"/>
                  </a:lnTo>
                  <a:lnTo>
                    <a:pt x="372" y="126"/>
                  </a:lnTo>
                  <a:lnTo>
                    <a:pt x="372" y="118"/>
                  </a:lnTo>
                  <a:lnTo>
                    <a:pt x="370" y="109"/>
                  </a:lnTo>
                  <a:lnTo>
                    <a:pt x="367" y="100"/>
                  </a:lnTo>
                  <a:lnTo>
                    <a:pt x="363" y="90"/>
                  </a:lnTo>
                  <a:lnTo>
                    <a:pt x="363" y="90"/>
                  </a:lnTo>
                  <a:lnTo>
                    <a:pt x="356" y="80"/>
                  </a:lnTo>
                  <a:lnTo>
                    <a:pt x="347" y="73"/>
                  </a:lnTo>
                  <a:lnTo>
                    <a:pt x="339" y="68"/>
                  </a:lnTo>
                  <a:lnTo>
                    <a:pt x="329" y="63"/>
                  </a:lnTo>
                  <a:lnTo>
                    <a:pt x="313" y="59"/>
                  </a:lnTo>
                  <a:lnTo>
                    <a:pt x="306" y="58"/>
                  </a:lnTo>
                  <a:lnTo>
                    <a:pt x="306" y="58"/>
                  </a:lnTo>
                  <a:lnTo>
                    <a:pt x="305" y="53"/>
                  </a:lnTo>
                  <a:lnTo>
                    <a:pt x="302" y="43"/>
                  </a:lnTo>
                  <a:lnTo>
                    <a:pt x="299" y="38"/>
                  </a:lnTo>
                  <a:lnTo>
                    <a:pt x="293" y="32"/>
                  </a:lnTo>
                  <a:lnTo>
                    <a:pt x="287" y="26"/>
                  </a:lnTo>
                  <a:lnTo>
                    <a:pt x="279" y="22"/>
                  </a:lnTo>
                  <a:lnTo>
                    <a:pt x="279" y="22"/>
                  </a:lnTo>
                  <a:lnTo>
                    <a:pt x="260" y="16"/>
                  </a:lnTo>
                  <a:lnTo>
                    <a:pt x="250" y="13"/>
                  </a:lnTo>
                  <a:lnTo>
                    <a:pt x="240" y="10"/>
                  </a:lnTo>
                  <a:lnTo>
                    <a:pt x="230" y="10"/>
                  </a:lnTo>
                  <a:lnTo>
                    <a:pt x="219" y="12"/>
                  </a:lnTo>
                  <a:lnTo>
                    <a:pt x="206" y="15"/>
                  </a:lnTo>
                  <a:lnTo>
                    <a:pt x="193" y="19"/>
                  </a:lnTo>
                  <a:lnTo>
                    <a:pt x="193" y="19"/>
                  </a:lnTo>
                  <a:lnTo>
                    <a:pt x="183" y="12"/>
                  </a:lnTo>
                  <a:lnTo>
                    <a:pt x="170" y="6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39" y="0"/>
                  </a:lnTo>
                  <a:lnTo>
                    <a:pt x="129" y="0"/>
                  </a:lnTo>
                  <a:lnTo>
                    <a:pt x="119" y="3"/>
                  </a:lnTo>
                  <a:lnTo>
                    <a:pt x="109" y="8"/>
                  </a:lnTo>
                  <a:lnTo>
                    <a:pt x="99" y="13"/>
                  </a:lnTo>
                  <a:lnTo>
                    <a:pt x="89" y="20"/>
                  </a:lnTo>
                  <a:lnTo>
                    <a:pt x="78" y="30"/>
                  </a:lnTo>
                  <a:lnTo>
                    <a:pt x="78" y="30"/>
                  </a:lnTo>
                  <a:lnTo>
                    <a:pt x="72" y="30"/>
                  </a:lnTo>
                  <a:lnTo>
                    <a:pt x="63" y="30"/>
                  </a:lnTo>
                  <a:lnTo>
                    <a:pt x="53" y="30"/>
                  </a:lnTo>
                  <a:lnTo>
                    <a:pt x="42" y="33"/>
                  </a:lnTo>
                  <a:lnTo>
                    <a:pt x="30" y="39"/>
                  </a:lnTo>
                  <a:lnTo>
                    <a:pt x="18" y="49"/>
                  </a:lnTo>
                  <a:lnTo>
                    <a:pt x="12" y="55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2" y="76"/>
                  </a:lnTo>
                  <a:lnTo>
                    <a:pt x="0" y="90"/>
                  </a:lnTo>
                  <a:lnTo>
                    <a:pt x="0" y="108"/>
                  </a:lnTo>
                  <a:lnTo>
                    <a:pt x="2" y="116"/>
                  </a:lnTo>
                  <a:lnTo>
                    <a:pt x="5" y="125"/>
                  </a:lnTo>
                  <a:lnTo>
                    <a:pt x="8" y="133"/>
                  </a:lnTo>
                  <a:lnTo>
                    <a:pt x="13" y="142"/>
                  </a:lnTo>
                  <a:lnTo>
                    <a:pt x="22" y="149"/>
                  </a:lnTo>
                  <a:lnTo>
                    <a:pt x="30" y="153"/>
                  </a:lnTo>
                  <a:lnTo>
                    <a:pt x="43" y="158"/>
                  </a:lnTo>
                  <a:lnTo>
                    <a:pt x="58" y="160"/>
                  </a:lnTo>
                  <a:lnTo>
                    <a:pt x="58" y="16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59" name="Freeform 140"/>
            <p:cNvSpPr/>
            <p:nvPr/>
          </p:nvSpPr>
          <p:spPr bwMode="auto">
            <a:xfrm>
              <a:off x="-928688" y="5132388"/>
              <a:ext cx="144463" cy="87313"/>
            </a:xfrm>
            <a:custGeom>
              <a:avLst/>
              <a:gdLst>
                <a:gd name="T0" fmla="*/ 91 w 91"/>
                <a:gd name="T1" fmla="*/ 33 h 55"/>
                <a:gd name="T2" fmla="*/ 91 w 91"/>
                <a:gd name="T3" fmla="*/ 33 h 55"/>
                <a:gd name="T4" fmla="*/ 90 w 91"/>
                <a:gd name="T5" fmla="*/ 28 h 55"/>
                <a:gd name="T6" fmla="*/ 82 w 91"/>
                <a:gd name="T7" fmla="*/ 20 h 55"/>
                <a:gd name="T8" fmla="*/ 77 w 91"/>
                <a:gd name="T9" fmla="*/ 14 h 55"/>
                <a:gd name="T10" fmla="*/ 68 w 91"/>
                <a:gd name="T11" fmla="*/ 8 h 55"/>
                <a:gd name="T12" fmla="*/ 58 w 91"/>
                <a:gd name="T13" fmla="*/ 4 h 55"/>
                <a:gd name="T14" fmla="*/ 47 w 91"/>
                <a:gd name="T15" fmla="*/ 0 h 55"/>
                <a:gd name="T16" fmla="*/ 47 w 91"/>
                <a:gd name="T17" fmla="*/ 0 h 55"/>
                <a:gd name="T18" fmla="*/ 41 w 91"/>
                <a:gd name="T19" fmla="*/ 0 h 55"/>
                <a:gd name="T20" fmla="*/ 35 w 91"/>
                <a:gd name="T21" fmla="*/ 0 h 55"/>
                <a:gd name="T22" fmla="*/ 28 w 91"/>
                <a:gd name="T23" fmla="*/ 1 h 55"/>
                <a:gd name="T24" fmla="*/ 20 w 91"/>
                <a:gd name="T25" fmla="*/ 4 h 55"/>
                <a:gd name="T26" fmla="*/ 12 w 91"/>
                <a:gd name="T27" fmla="*/ 8 h 55"/>
                <a:gd name="T28" fmla="*/ 5 w 91"/>
                <a:gd name="T29" fmla="*/ 17 h 55"/>
                <a:gd name="T30" fmla="*/ 0 w 91"/>
                <a:gd name="T31" fmla="*/ 27 h 55"/>
                <a:gd name="T32" fmla="*/ 0 w 91"/>
                <a:gd name="T33" fmla="*/ 27 h 55"/>
                <a:gd name="T34" fmla="*/ 5 w 91"/>
                <a:gd name="T35" fmla="*/ 27 h 55"/>
                <a:gd name="T36" fmla="*/ 18 w 91"/>
                <a:gd name="T37" fmla="*/ 31 h 55"/>
                <a:gd name="T38" fmla="*/ 27 w 91"/>
                <a:gd name="T39" fmla="*/ 34 h 55"/>
                <a:gd name="T40" fmla="*/ 34 w 91"/>
                <a:gd name="T41" fmla="*/ 40 h 55"/>
                <a:gd name="T42" fmla="*/ 42 w 91"/>
                <a:gd name="T43" fmla="*/ 47 h 55"/>
                <a:gd name="T44" fmla="*/ 50 w 91"/>
                <a:gd name="T45" fmla="*/ 55 h 55"/>
                <a:gd name="T46" fmla="*/ 50 w 91"/>
                <a:gd name="T47" fmla="*/ 55 h 55"/>
                <a:gd name="T48" fmla="*/ 52 w 91"/>
                <a:gd name="T49" fmla="*/ 53 h 55"/>
                <a:gd name="T50" fmla="*/ 62 w 91"/>
                <a:gd name="T51" fmla="*/ 45 h 55"/>
                <a:gd name="T52" fmla="*/ 68 w 91"/>
                <a:gd name="T53" fmla="*/ 41 h 55"/>
                <a:gd name="T54" fmla="*/ 75 w 91"/>
                <a:gd name="T55" fmla="*/ 37 h 55"/>
                <a:gd name="T56" fmla="*/ 82 w 91"/>
                <a:gd name="T57" fmla="*/ 34 h 55"/>
                <a:gd name="T58" fmla="*/ 91 w 91"/>
                <a:gd name="T59" fmla="*/ 33 h 55"/>
                <a:gd name="T60" fmla="*/ 91 w 91"/>
                <a:gd name="T61" fmla="*/ 33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1" h="55">
                  <a:moveTo>
                    <a:pt x="91" y="33"/>
                  </a:moveTo>
                  <a:lnTo>
                    <a:pt x="91" y="33"/>
                  </a:lnTo>
                  <a:lnTo>
                    <a:pt x="90" y="28"/>
                  </a:lnTo>
                  <a:lnTo>
                    <a:pt x="82" y="20"/>
                  </a:lnTo>
                  <a:lnTo>
                    <a:pt x="77" y="14"/>
                  </a:lnTo>
                  <a:lnTo>
                    <a:pt x="68" y="8"/>
                  </a:lnTo>
                  <a:lnTo>
                    <a:pt x="58" y="4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5" y="0"/>
                  </a:lnTo>
                  <a:lnTo>
                    <a:pt x="28" y="1"/>
                  </a:lnTo>
                  <a:lnTo>
                    <a:pt x="20" y="4"/>
                  </a:lnTo>
                  <a:lnTo>
                    <a:pt x="12" y="8"/>
                  </a:lnTo>
                  <a:lnTo>
                    <a:pt x="5" y="17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5" y="27"/>
                  </a:lnTo>
                  <a:lnTo>
                    <a:pt x="18" y="31"/>
                  </a:lnTo>
                  <a:lnTo>
                    <a:pt x="27" y="34"/>
                  </a:lnTo>
                  <a:lnTo>
                    <a:pt x="34" y="40"/>
                  </a:lnTo>
                  <a:lnTo>
                    <a:pt x="42" y="47"/>
                  </a:lnTo>
                  <a:lnTo>
                    <a:pt x="50" y="55"/>
                  </a:lnTo>
                  <a:lnTo>
                    <a:pt x="50" y="55"/>
                  </a:lnTo>
                  <a:lnTo>
                    <a:pt x="52" y="53"/>
                  </a:lnTo>
                  <a:lnTo>
                    <a:pt x="62" y="45"/>
                  </a:lnTo>
                  <a:lnTo>
                    <a:pt x="68" y="41"/>
                  </a:lnTo>
                  <a:lnTo>
                    <a:pt x="75" y="37"/>
                  </a:lnTo>
                  <a:lnTo>
                    <a:pt x="82" y="34"/>
                  </a:lnTo>
                  <a:lnTo>
                    <a:pt x="91" y="33"/>
                  </a:lnTo>
                  <a:lnTo>
                    <a:pt x="91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60" name="Freeform 141"/>
            <p:cNvSpPr/>
            <p:nvPr/>
          </p:nvSpPr>
          <p:spPr bwMode="auto">
            <a:xfrm>
              <a:off x="-920750" y="5322888"/>
              <a:ext cx="125413" cy="80963"/>
            </a:xfrm>
            <a:custGeom>
              <a:avLst/>
              <a:gdLst>
                <a:gd name="T0" fmla="*/ 0 w 79"/>
                <a:gd name="T1" fmla="*/ 28 h 51"/>
                <a:gd name="T2" fmla="*/ 0 w 79"/>
                <a:gd name="T3" fmla="*/ 28 h 51"/>
                <a:gd name="T4" fmla="*/ 2 w 79"/>
                <a:gd name="T5" fmla="*/ 31 h 51"/>
                <a:gd name="T6" fmla="*/ 3 w 79"/>
                <a:gd name="T7" fmla="*/ 34 h 51"/>
                <a:gd name="T8" fmla="*/ 6 w 79"/>
                <a:gd name="T9" fmla="*/ 38 h 51"/>
                <a:gd name="T10" fmla="*/ 10 w 79"/>
                <a:gd name="T11" fmla="*/ 43 h 51"/>
                <a:gd name="T12" fmla="*/ 16 w 79"/>
                <a:gd name="T13" fmla="*/ 45 h 51"/>
                <a:gd name="T14" fmla="*/ 25 w 79"/>
                <a:gd name="T15" fmla="*/ 48 h 51"/>
                <a:gd name="T16" fmla="*/ 35 w 79"/>
                <a:gd name="T17" fmla="*/ 50 h 51"/>
                <a:gd name="T18" fmla="*/ 35 w 79"/>
                <a:gd name="T19" fmla="*/ 50 h 51"/>
                <a:gd name="T20" fmla="*/ 46 w 79"/>
                <a:gd name="T21" fmla="*/ 51 h 51"/>
                <a:gd name="T22" fmla="*/ 56 w 79"/>
                <a:gd name="T23" fmla="*/ 50 h 51"/>
                <a:gd name="T24" fmla="*/ 63 w 79"/>
                <a:gd name="T25" fmla="*/ 47 h 51"/>
                <a:gd name="T26" fmla="*/ 69 w 79"/>
                <a:gd name="T27" fmla="*/ 43 h 51"/>
                <a:gd name="T28" fmla="*/ 77 w 79"/>
                <a:gd name="T29" fmla="*/ 37 h 51"/>
                <a:gd name="T30" fmla="*/ 79 w 79"/>
                <a:gd name="T31" fmla="*/ 34 h 51"/>
                <a:gd name="T32" fmla="*/ 79 w 79"/>
                <a:gd name="T33" fmla="*/ 34 h 51"/>
                <a:gd name="T34" fmla="*/ 75 w 79"/>
                <a:gd name="T35" fmla="*/ 33 h 51"/>
                <a:gd name="T36" fmla="*/ 65 w 79"/>
                <a:gd name="T37" fmla="*/ 28 h 51"/>
                <a:gd name="T38" fmla="*/ 57 w 79"/>
                <a:gd name="T39" fmla="*/ 24 h 51"/>
                <a:gd name="T40" fmla="*/ 52 w 79"/>
                <a:gd name="T41" fmla="*/ 17 h 51"/>
                <a:gd name="T42" fmla="*/ 47 w 79"/>
                <a:gd name="T43" fmla="*/ 10 h 51"/>
                <a:gd name="T44" fmla="*/ 43 w 79"/>
                <a:gd name="T45" fmla="*/ 0 h 51"/>
                <a:gd name="T46" fmla="*/ 43 w 79"/>
                <a:gd name="T47" fmla="*/ 0 h 51"/>
                <a:gd name="T48" fmla="*/ 40 w 79"/>
                <a:gd name="T49" fmla="*/ 4 h 51"/>
                <a:gd name="T50" fmla="*/ 32 w 79"/>
                <a:gd name="T51" fmla="*/ 14 h 51"/>
                <a:gd name="T52" fmla="*/ 26 w 79"/>
                <a:gd name="T53" fmla="*/ 20 h 51"/>
                <a:gd name="T54" fmla="*/ 19 w 79"/>
                <a:gd name="T55" fmla="*/ 24 h 51"/>
                <a:gd name="T56" fmla="*/ 10 w 79"/>
                <a:gd name="T57" fmla="*/ 27 h 51"/>
                <a:gd name="T58" fmla="*/ 0 w 79"/>
                <a:gd name="T59" fmla="*/ 28 h 51"/>
                <a:gd name="T60" fmla="*/ 0 w 79"/>
                <a:gd name="T61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79" h="51">
                  <a:moveTo>
                    <a:pt x="0" y="28"/>
                  </a:moveTo>
                  <a:lnTo>
                    <a:pt x="0" y="28"/>
                  </a:lnTo>
                  <a:lnTo>
                    <a:pt x="2" y="31"/>
                  </a:lnTo>
                  <a:lnTo>
                    <a:pt x="3" y="34"/>
                  </a:lnTo>
                  <a:lnTo>
                    <a:pt x="6" y="38"/>
                  </a:lnTo>
                  <a:lnTo>
                    <a:pt x="10" y="43"/>
                  </a:lnTo>
                  <a:lnTo>
                    <a:pt x="16" y="45"/>
                  </a:lnTo>
                  <a:lnTo>
                    <a:pt x="25" y="48"/>
                  </a:lnTo>
                  <a:lnTo>
                    <a:pt x="35" y="50"/>
                  </a:lnTo>
                  <a:lnTo>
                    <a:pt x="35" y="50"/>
                  </a:lnTo>
                  <a:lnTo>
                    <a:pt x="46" y="51"/>
                  </a:lnTo>
                  <a:lnTo>
                    <a:pt x="56" y="50"/>
                  </a:lnTo>
                  <a:lnTo>
                    <a:pt x="63" y="47"/>
                  </a:lnTo>
                  <a:lnTo>
                    <a:pt x="69" y="43"/>
                  </a:lnTo>
                  <a:lnTo>
                    <a:pt x="77" y="37"/>
                  </a:lnTo>
                  <a:lnTo>
                    <a:pt x="79" y="34"/>
                  </a:lnTo>
                  <a:lnTo>
                    <a:pt x="79" y="34"/>
                  </a:lnTo>
                  <a:lnTo>
                    <a:pt x="75" y="33"/>
                  </a:lnTo>
                  <a:lnTo>
                    <a:pt x="65" y="28"/>
                  </a:lnTo>
                  <a:lnTo>
                    <a:pt x="57" y="24"/>
                  </a:lnTo>
                  <a:lnTo>
                    <a:pt x="52" y="17"/>
                  </a:lnTo>
                  <a:lnTo>
                    <a:pt x="47" y="1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40" y="4"/>
                  </a:lnTo>
                  <a:lnTo>
                    <a:pt x="32" y="14"/>
                  </a:lnTo>
                  <a:lnTo>
                    <a:pt x="26" y="20"/>
                  </a:lnTo>
                  <a:lnTo>
                    <a:pt x="19" y="24"/>
                  </a:lnTo>
                  <a:lnTo>
                    <a:pt x="10" y="27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61" name="Freeform 142"/>
            <p:cNvSpPr>
              <a:spLocks noEditPoints="1"/>
            </p:cNvSpPr>
            <p:nvPr/>
          </p:nvSpPr>
          <p:spPr bwMode="auto">
            <a:xfrm>
              <a:off x="-758825" y="4905375"/>
              <a:ext cx="661988" cy="403225"/>
            </a:xfrm>
            <a:custGeom>
              <a:avLst/>
              <a:gdLst>
                <a:gd name="T0" fmla="*/ 411 w 417"/>
                <a:gd name="T1" fmla="*/ 48 h 254"/>
                <a:gd name="T2" fmla="*/ 401 w 417"/>
                <a:gd name="T3" fmla="*/ 38 h 254"/>
                <a:gd name="T4" fmla="*/ 325 w 417"/>
                <a:gd name="T5" fmla="*/ 21 h 254"/>
                <a:gd name="T6" fmla="*/ 282 w 417"/>
                <a:gd name="T7" fmla="*/ 13 h 254"/>
                <a:gd name="T8" fmla="*/ 245 w 417"/>
                <a:gd name="T9" fmla="*/ 28 h 254"/>
                <a:gd name="T10" fmla="*/ 245 w 417"/>
                <a:gd name="T11" fmla="*/ 70 h 254"/>
                <a:gd name="T12" fmla="*/ 255 w 417"/>
                <a:gd name="T13" fmla="*/ 96 h 254"/>
                <a:gd name="T14" fmla="*/ 222 w 417"/>
                <a:gd name="T15" fmla="*/ 110 h 254"/>
                <a:gd name="T16" fmla="*/ 192 w 417"/>
                <a:gd name="T17" fmla="*/ 97 h 254"/>
                <a:gd name="T18" fmla="*/ 197 w 417"/>
                <a:gd name="T19" fmla="*/ 74 h 254"/>
                <a:gd name="T20" fmla="*/ 194 w 417"/>
                <a:gd name="T21" fmla="*/ 41 h 254"/>
                <a:gd name="T22" fmla="*/ 152 w 417"/>
                <a:gd name="T23" fmla="*/ 28 h 254"/>
                <a:gd name="T24" fmla="*/ 128 w 417"/>
                <a:gd name="T25" fmla="*/ 8 h 254"/>
                <a:gd name="T26" fmla="*/ 81 w 417"/>
                <a:gd name="T27" fmla="*/ 4 h 254"/>
                <a:gd name="T28" fmla="*/ 48 w 417"/>
                <a:gd name="T29" fmla="*/ 20 h 254"/>
                <a:gd name="T30" fmla="*/ 5 w 417"/>
                <a:gd name="T31" fmla="*/ 46 h 254"/>
                <a:gd name="T32" fmla="*/ 28 w 417"/>
                <a:gd name="T33" fmla="*/ 76 h 254"/>
                <a:gd name="T34" fmla="*/ 57 w 417"/>
                <a:gd name="T35" fmla="*/ 104 h 254"/>
                <a:gd name="T36" fmla="*/ 101 w 417"/>
                <a:gd name="T37" fmla="*/ 94 h 254"/>
                <a:gd name="T38" fmla="*/ 104 w 417"/>
                <a:gd name="T39" fmla="*/ 61 h 254"/>
                <a:gd name="T40" fmla="*/ 80 w 417"/>
                <a:gd name="T41" fmla="*/ 58 h 254"/>
                <a:gd name="T42" fmla="*/ 72 w 417"/>
                <a:gd name="T43" fmla="*/ 78 h 254"/>
                <a:gd name="T44" fmla="*/ 82 w 417"/>
                <a:gd name="T45" fmla="*/ 80 h 254"/>
                <a:gd name="T46" fmla="*/ 75 w 417"/>
                <a:gd name="T47" fmla="*/ 90 h 254"/>
                <a:gd name="T48" fmla="*/ 58 w 417"/>
                <a:gd name="T49" fmla="*/ 64 h 254"/>
                <a:gd name="T50" fmla="*/ 85 w 417"/>
                <a:gd name="T51" fmla="*/ 44 h 254"/>
                <a:gd name="T52" fmla="*/ 121 w 417"/>
                <a:gd name="T53" fmla="*/ 67 h 254"/>
                <a:gd name="T54" fmla="*/ 115 w 417"/>
                <a:gd name="T55" fmla="*/ 97 h 254"/>
                <a:gd name="T56" fmla="*/ 61 w 417"/>
                <a:gd name="T57" fmla="*/ 116 h 254"/>
                <a:gd name="T58" fmla="*/ 115 w 417"/>
                <a:gd name="T59" fmla="*/ 151 h 254"/>
                <a:gd name="T60" fmla="*/ 128 w 417"/>
                <a:gd name="T61" fmla="*/ 204 h 254"/>
                <a:gd name="T62" fmla="*/ 120 w 417"/>
                <a:gd name="T63" fmla="*/ 234 h 254"/>
                <a:gd name="T64" fmla="*/ 137 w 417"/>
                <a:gd name="T65" fmla="*/ 246 h 254"/>
                <a:gd name="T66" fmla="*/ 175 w 417"/>
                <a:gd name="T67" fmla="*/ 254 h 254"/>
                <a:gd name="T68" fmla="*/ 224 w 417"/>
                <a:gd name="T69" fmla="*/ 231 h 254"/>
                <a:gd name="T70" fmla="*/ 211 w 417"/>
                <a:gd name="T71" fmla="*/ 190 h 254"/>
                <a:gd name="T72" fmla="*/ 227 w 417"/>
                <a:gd name="T73" fmla="*/ 160 h 254"/>
                <a:gd name="T74" fmla="*/ 270 w 417"/>
                <a:gd name="T75" fmla="*/ 157 h 254"/>
                <a:gd name="T76" fmla="*/ 282 w 417"/>
                <a:gd name="T77" fmla="*/ 188 h 254"/>
                <a:gd name="T78" fmla="*/ 267 w 417"/>
                <a:gd name="T79" fmla="*/ 197 h 254"/>
                <a:gd name="T80" fmla="*/ 265 w 417"/>
                <a:gd name="T81" fmla="*/ 186 h 254"/>
                <a:gd name="T82" fmla="*/ 270 w 417"/>
                <a:gd name="T83" fmla="*/ 167 h 254"/>
                <a:gd name="T84" fmla="*/ 237 w 417"/>
                <a:gd name="T85" fmla="*/ 161 h 254"/>
                <a:gd name="T86" fmla="*/ 225 w 417"/>
                <a:gd name="T87" fmla="*/ 208 h 254"/>
                <a:gd name="T88" fmla="*/ 257 w 417"/>
                <a:gd name="T89" fmla="*/ 233 h 254"/>
                <a:gd name="T90" fmla="*/ 300 w 417"/>
                <a:gd name="T91" fmla="*/ 218 h 254"/>
                <a:gd name="T92" fmla="*/ 358 w 417"/>
                <a:gd name="T93" fmla="*/ 217 h 254"/>
                <a:gd name="T94" fmla="*/ 378 w 417"/>
                <a:gd name="T95" fmla="*/ 181 h 254"/>
                <a:gd name="T96" fmla="*/ 371 w 417"/>
                <a:gd name="T97" fmla="*/ 144 h 254"/>
                <a:gd name="T98" fmla="*/ 359 w 417"/>
                <a:gd name="T99" fmla="*/ 107 h 254"/>
                <a:gd name="T100" fmla="*/ 325 w 417"/>
                <a:gd name="T101" fmla="*/ 91 h 254"/>
                <a:gd name="T102" fmla="*/ 328 w 417"/>
                <a:gd name="T103" fmla="*/ 68 h 254"/>
                <a:gd name="T104" fmla="*/ 194 w 417"/>
                <a:gd name="T105" fmla="*/ 223 h 254"/>
                <a:gd name="T106" fmla="*/ 172 w 417"/>
                <a:gd name="T107" fmla="*/ 203 h 254"/>
                <a:gd name="T108" fmla="*/ 172 w 417"/>
                <a:gd name="T109" fmla="*/ 161 h 254"/>
                <a:gd name="T110" fmla="*/ 217 w 417"/>
                <a:gd name="T111" fmla="*/ 131 h 254"/>
                <a:gd name="T112" fmla="*/ 197 w 417"/>
                <a:gd name="T113" fmla="*/ 148 h 254"/>
                <a:gd name="T114" fmla="*/ 181 w 417"/>
                <a:gd name="T115" fmla="*/ 193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17" h="254">
                  <a:moveTo>
                    <a:pt x="372" y="64"/>
                  </a:moveTo>
                  <a:lnTo>
                    <a:pt x="372" y="64"/>
                  </a:lnTo>
                  <a:lnTo>
                    <a:pt x="387" y="63"/>
                  </a:lnTo>
                  <a:lnTo>
                    <a:pt x="398" y="60"/>
                  </a:lnTo>
                  <a:lnTo>
                    <a:pt x="405" y="54"/>
                  </a:lnTo>
                  <a:lnTo>
                    <a:pt x="411" y="48"/>
                  </a:lnTo>
                  <a:lnTo>
                    <a:pt x="414" y="43"/>
                  </a:lnTo>
                  <a:lnTo>
                    <a:pt x="417" y="37"/>
                  </a:lnTo>
                  <a:lnTo>
                    <a:pt x="417" y="31"/>
                  </a:lnTo>
                  <a:lnTo>
                    <a:pt x="417" y="31"/>
                  </a:lnTo>
                  <a:lnTo>
                    <a:pt x="409" y="36"/>
                  </a:lnTo>
                  <a:lnTo>
                    <a:pt x="401" y="38"/>
                  </a:lnTo>
                  <a:lnTo>
                    <a:pt x="387" y="41"/>
                  </a:lnTo>
                  <a:lnTo>
                    <a:pt x="372" y="41"/>
                  </a:lnTo>
                  <a:lnTo>
                    <a:pt x="359" y="38"/>
                  </a:lnTo>
                  <a:lnTo>
                    <a:pt x="348" y="34"/>
                  </a:lnTo>
                  <a:lnTo>
                    <a:pt x="339" y="30"/>
                  </a:lnTo>
                  <a:lnTo>
                    <a:pt x="325" y="21"/>
                  </a:lnTo>
                  <a:lnTo>
                    <a:pt x="325" y="21"/>
                  </a:lnTo>
                  <a:lnTo>
                    <a:pt x="320" y="17"/>
                  </a:lnTo>
                  <a:lnTo>
                    <a:pt x="311" y="16"/>
                  </a:lnTo>
                  <a:lnTo>
                    <a:pt x="302" y="13"/>
                  </a:lnTo>
                  <a:lnTo>
                    <a:pt x="292" y="13"/>
                  </a:lnTo>
                  <a:lnTo>
                    <a:pt x="282" y="13"/>
                  </a:lnTo>
                  <a:lnTo>
                    <a:pt x="272" y="13"/>
                  </a:lnTo>
                  <a:lnTo>
                    <a:pt x="264" y="14"/>
                  </a:lnTo>
                  <a:lnTo>
                    <a:pt x="255" y="17"/>
                  </a:lnTo>
                  <a:lnTo>
                    <a:pt x="255" y="17"/>
                  </a:lnTo>
                  <a:lnTo>
                    <a:pt x="250" y="23"/>
                  </a:lnTo>
                  <a:lnTo>
                    <a:pt x="245" y="28"/>
                  </a:lnTo>
                  <a:lnTo>
                    <a:pt x="242" y="36"/>
                  </a:lnTo>
                  <a:lnTo>
                    <a:pt x="240" y="44"/>
                  </a:lnTo>
                  <a:lnTo>
                    <a:pt x="240" y="53"/>
                  </a:lnTo>
                  <a:lnTo>
                    <a:pt x="240" y="60"/>
                  </a:lnTo>
                  <a:lnTo>
                    <a:pt x="242" y="66"/>
                  </a:lnTo>
                  <a:lnTo>
                    <a:pt x="245" y="70"/>
                  </a:lnTo>
                  <a:lnTo>
                    <a:pt x="245" y="70"/>
                  </a:lnTo>
                  <a:lnTo>
                    <a:pt x="248" y="74"/>
                  </a:lnTo>
                  <a:lnTo>
                    <a:pt x="251" y="78"/>
                  </a:lnTo>
                  <a:lnTo>
                    <a:pt x="254" y="87"/>
                  </a:lnTo>
                  <a:lnTo>
                    <a:pt x="255" y="93"/>
                  </a:lnTo>
                  <a:lnTo>
                    <a:pt x="255" y="96"/>
                  </a:lnTo>
                  <a:lnTo>
                    <a:pt x="255" y="96"/>
                  </a:lnTo>
                  <a:lnTo>
                    <a:pt x="252" y="101"/>
                  </a:lnTo>
                  <a:lnTo>
                    <a:pt x="248" y="106"/>
                  </a:lnTo>
                  <a:lnTo>
                    <a:pt x="242" y="108"/>
                  </a:lnTo>
                  <a:lnTo>
                    <a:pt x="235" y="110"/>
                  </a:lnTo>
                  <a:lnTo>
                    <a:pt x="222" y="110"/>
                  </a:lnTo>
                  <a:lnTo>
                    <a:pt x="210" y="108"/>
                  </a:lnTo>
                  <a:lnTo>
                    <a:pt x="210" y="108"/>
                  </a:lnTo>
                  <a:lnTo>
                    <a:pt x="204" y="107"/>
                  </a:lnTo>
                  <a:lnTo>
                    <a:pt x="200" y="104"/>
                  </a:lnTo>
                  <a:lnTo>
                    <a:pt x="195" y="101"/>
                  </a:lnTo>
                  <a:lnTo>
                    <a:pt x="192" y="97"/>
                  </a:lnTo>
                  <a:lnTo>
                    <a:pt x="191" y="93"/>
                  </a:lnTo>
                  <a:lnTo>
                    <a:pt x="191" y="88"/>
                  </a:lnTo>
                  <a:lnTo>
                    <a:pt x="191" y="84"/>
                  </a:lnTo>
                  <a:lnTo>
                    <a:pt x="192" y="81"/>
                  </a:lnTo>
                  <a:lnTo>
                    <a:pt x="192" y="81"/>
                  </a:lnTo>
                  <a:lnTo>
                    <a:pt x="197" y="74"/>
                  </a:lnTo>
                  <a:lnTo>
                    <a:pt x="200" y="71"/>
                  </a:lnTo>
                  <a:lnTo>
                    <a:pt x="202" y="67"/>
                  </a:lnTo>
                  <a:lnTo>
                    <a:pt x="202" y="61"/>
                  </a:lnTo>
                  <a:lnTo>
                    <a:pt x="202" y="56"/>
                  </a:lnTo>
                  <a:lnTo>
                    <a:pt x="200" y="50"/>
                  </a:lnTo>
                  <a:lnTo>
                    <a:pt x="194" y="41"/>
                  </a:lnTo>
                  <a:lnTo>
                    <a:pt x="194" y="41"/>
                  </a:lnTo>
                  <a:lnTo>
                    <a:pt x="187" y="34"/>
                  </a:lnTo>
                  <a:lnTo>
                    <a:pt x="180" y="30"/>
                  </a:lnTo>
                  <a:lnTo>
                    <a:pt x="171" y="28"/>
                  </a:lnTo>
                  <a:lnTo>
                    <a:pt x="164" y="27"/>
                  </a:lnTo>
                  <a:lnTo>
                    <a:pt x="152" y="28"/>
                  </a:lnTo>
                  <a:lnTo>
                    <a:pt x="147" y="30"/>
                  </a:lnTo>
                  <a:lnTo>
                    <a:pt x="147" y="30"/>
                  </a:lnTo>
                  <a:lnTo>
                    <a:pt x="144" y="23"/>
                  </a:lnTo>
                  <a:lnTo>
                    <a:pt x="140" y="17"/>
                  </a:lnTo>
                  <a:lnTo>
                    <a:pt x="134" y="13"/>
                  </a:lnTo>
                  <a:lnTo>
                    <a:pt x="128" y="8"/>
                  </a:lnTo>
                  <a:lnTo>
                    <a:pt x="117" y="3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101" y="0"/>
                  </a:lnTo>
                  <a:lnTo>
                    <a:pt x="90" y="1"/>
                  </a:lnTo>
                  <a:lnTo>
                    <a:pt x="81" y="4"/>
                  </a:lnTo>
                  <a:lnTo>
                    <a:pt x="72" y="8"/>
                  </a:lnTo>
                  <a:lnTo>
                    <a:pt x="67" y="11"/>
                  </a:lnTo>
                  <a:lnTo>
                    <a:pt x="62" y="16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48" y="20"/>
                  </a:lnTo>
                  <a:lnTo>
                    <a:pt x="40" y="21"/>
                  </a:lnTo>
                  <a:lnTo>
                    <a:pt x="31" y="24"/>
                  </a:lnTo>
                  <a:lnTo>
                    <a:pt x="24" y="28"/>
                  </a:lnTo>
                  <a:lnTo>
                    <a:pt x="18" y="31"/>
                  </a:lnTo>
                  <a:lnTo>
                    <a:pt x="13" y="36"/>
                  </a:lnTo>
                  <a:lnTo>
                    <a:pt x="5" y="46"/>
                  </a:lnTo>
                  <a:lnTo>
                    <a:pt x="3" y="54"/>
                  </a:lnTo>
                  <a:lnTo>
                    <a:pt x="0" y="63"/>
                  </a:lnTo>
                  <a:lnTo>
                    <a:pt x="0" y="70"/>
                  </a:lnTo>
                  <a:lnTo>
                    <a:pt x="0" y="70"/>
                  </a:lnTo>
                  <a:lnTo>
                    <a:pt x="15" y="71"/>
                  </a:lnTo>
                  <a:lnTo>
                    <a:pt x="28" y="76"/>
                  </a:lnTo>
                  <a:lnTo>
                    <a:pt x="38" y="81"/>
                  </a:lnTo>
                  <a:lnTo>
                    <a:pt x="47" y="87"/>
                  </a:lnTo>
                  <a:lnTo>
                    <a:pt x="51" y="93"/>
                  </a:lnTo>
                  <a:lnTo>
                    <a:pt x="54" y="98"/>
                  </a:lnTo>
                  <a:lnTo>
                    <a:pt x="57" y="104"/>
                  </a:lnTo>
                  <a:lnTo>
                    <a:pt x="57" y="104"/>
                  </a:lnTo>
                  <a:lnTo>
                    <a:pt x="64" y="104"/>
                  </a:lnTo>
                  <a:lnTo>
                    <a:pt x="72" y="106"/>
                  </a:lnTo>
                  <a:lnTo>
                    <a:pt x="81" y="104"/>
                  </a:lnTo>
                  <a:lnTo>
                    <a:pt x="88" y="101"/>
                  </a:lnTo>
                  <a:lnTo>
                    <a:pt x="95" y="98"/>
                  </a:lnTo>
                  <a:lnTo>
                    <a:pt x="101" y="94"/>
                  </a:lnTo>
                  <a:lnTo>
                    <a:pt x="105" y="87"/>
                  </a:lnTo>
                  <a:lnTo>
                    <a:pt x="108" y="80"/>
                  </a:lnTo>
                  <a:lnTo>
                    <a:pt x="108" y="80"/>
                  </a:lnTo>
                  <a:lnTo>
                    <a:pt x="108" y="71"/>
                  </a:lnTo>
                  <a:lnTo>
                    <a:pt x="107" y="66"/>
                  </a:lnTo>
                  <a:lnTo>
                    <a:pt x="104" y="61"/>
                  </a:lnTo>
                  <a:lnTo>
                    <a:pt x="100" y="58"/>
                  </a:lnTo>
                  <a:lnTo>
                    <a:pt x="94" y="57"/>
                  </a:lnTo>
                  <a:lnTo>
                    <a:pt x="90" y="57"/>
                  </a:lnTo>
                  <a:lnTo>
                    <a:pt x="84" y="57"/>
                  </a:lnTo>
                  <a:lnTo>
                    <a:pt x="80" y="58"/>
                  </a:lnTo>
                  <a:lnTo>
                    <a:pt x="80" y="58"/>
                  </a:lnTo>
                  <a:lnTo>
                    <a:pt x="75" y="60"/>
                  </a:lnTo>
                  <a:lnTo>
                    <a:pt x="72" y="63"/>
                  </a:lnTo>
                  <a:lnTo>
                    <a:pt x="71" y="67"/>
                  </a:lnTo>
                  <a:lnTo>
                    <a:pt x="71" y="70"/>
                  </a:lnTo>
                  <a:lnTo>
                    <a:pt x="71" y="76"/>
                  </a:lnTo>
                  <a:lnTo>
                    <a:pt x="72" y="78"/>
                  </a:lnTo>
                  <a:lnTo>
                    <a:pt x="72" y="78"/>
                  </a:lnTo>
                  <a:lnTo>
                    <a:pt x="75" y="76"/>
                  </a:lnTo>
                  <a:lnTo>
                    <a:pt x="78" y="76"/>
                  </a:lnTo>
                  <a:lnTo>
                    <a:pt x="81" y="77"/>
                  </a:lnTo>
                  <a:lnTo>
                    <a:pt x="81" y="77"/>
                  </a:lnTo>
                  <a:lnTo>
                    <a:pt x="82" y="80"/>
                  </a:lnTo>
                  <a:lnTo>
                    <a:pt x="82" y="83"/>
                  </a:lnTo>
                  <a:lnTo>
                    <a:pt x="81" y="84"/>
                  </a:lnTo>
                  <a:lnTo>
                    <a:pt x="80" y="87"/>
                  </a:lnTo>
                  <a:lnTo>
                    <a:pt x="77" y="90"/>
                  </a:lnTo>
                  <a:lnTo>
                    <a:pt x="75" y="90"/>
                  </a:lnTo>
                  <a:lnTo>
                    <a:pt x="75" y="90"/>
                  </a:lnTo>
                  <a:lnTo>
                    <a:pt x="67" y="90"/>
                  </a:lnTo>
                  <a:lnTo>
                    <a:pt x="62" y="87"/>
                  </a:lnTo>
                  <a:lnTo>
                    <a:pt x="60" y="83"/>
                  </a:lnTo>
                  <a:lnTo>
                    <a:pt x="58" y="78"/>
                  </a:lnTo>
                  <a:lnTo>
                    <a:pt x="57" y="68"/>
                  </a:lnTo>
                  <a:lnTo>
                    <a:pt x="58" y="64"/>
                  </a:lnTo>
                  <a:lnTo>
                    <a:pt x="58" y="64"/>
                  </a:lnTo>
                  <a:lnTo>
                    <a:pt x="61" y="58"/>
                  </a:lnTo>
                  <a:lnTo>
                    <a:pt x="64" y="53"/>
                  </a:lnTo>
                  <a:lnTo>
                    <a:pt x="70" y="48"/>
                  </a:lnTo>
                  <a:lnTo>
                    <a:pt x="77" y="46"/>
                  </a:lnTo>
                  <a:lnTo>
                    <a:pt x="85" y="44"/>
                  </a:lnTo>
                  <a:lnTo>
                    <a:pt x="94" y="44"/>
                  </a:lnTo>
                  <a:lnTo>
                    <a:pt x="102" y="47"/>
                  </a:lnTo>
                  <a:lnTo>
                    <a:pt x="111" y="53"/>
                  </a:lnTo>
                  <a:lnTo>
                    <a:pt x="111" y="53"/>
                  </a:lnTo>
                  <a:lnTo>
                    <a:pt x="118" y="60"/>
                  </a:lnTo>
                  <a:lnTo>
                    <a:pt x="121" y="67"/>
                  </a:lnTo>
                  <a:lnTo>
                    <a:pt x="122" y="74"/>
                  </a:lnTo>
                  <a:lnTo>
                    <a:pt x="122" y="81"/>
                  </a:lnTo>
                  <a:lnTo>
                    <a:pt x="120" y="88"/>
                  </a:lnTo>
                  <a:lnTo>
                    <a:pt x="118" y="93"/>
                  </a:lnTo>
                  <a:lnTo>
                    <a:pt x="115" y="97"/>
                  </a:lnTo>
                  <a:lnTo>
                    <a:pt x="115" y="97"/>
                  </a:lnTo>
                  <a:lnTo>
                    <a:pt x="108" y="106"/>
                  </a:lnTo>
                  <a:lnTo>
                    <a:pt x="98" y="111"/>
                  </a:lnTo>
                  <a:lnTo>
                    <a:pt x="90" y="114"/>
                  </a:lnTo>
                  <a:lnTo>
                    <a:pt x="81" y="116"/>
                  </a:lnTo>
                  <a:lnTo>
                    <a:pt x="67" y="116"/>
                  </a:lnTo>
                  <a:lnTo>
                    <a:pt x="61" y="116"/>
                  </a:lnTo>
                  <a:lnTo>
                    <a:pt x="61" y="116"/>
                  </a:lnTo>
                  <a:lnTo>
                    <a:pt x="75" y="120"/>
                  </a:lnTo>
                  <a:lnTo>
                    <a:pt x="88" y="127"/>
                  </a:lnTo>
                  <a:lnTo>
                    <a:pt x="100" y="134"/>
                  </a:lnTo>
                  <a:lnTo>
                    <a:pt x="108" y="143"/>
                  </a:lnTo>
                  <a:lnTo>
                    <a:pt x="115" y="151"/>
                  </a:lnTo>
                  <a:lnTo>
                    <a:pt x="121" y="161"/>
                  </a:lnTo>
                  <a:lnTo>
                    <a:pt x="125" y="173"/>
                  </a:lnTo>
                  <a:lnTo>
                    <a:pt x="128" y="184"/>
                  </a:lnTo>
                  <a:lnTo>
                    <a:pt x="128" y="184"/>
                  </a:lnTo>
                  <a:lnTo>
                    <a:pt x="128" y="194"/>
                  </a:lnTo>
                  <a:lnTo>
                    <a:pt x="128" y="204"/>
                  </a:lnTo>
                  <a:lnTo>
                    <a:pt x="125" y="213"/>
                  </a:lnTo>
                  <a:lnTo>
                    <a:pt x="124" y="220"/>
                  </a:lnTo>
                  <a:lnTo>
                    <a:pt x="118" y="231"/>
                  </a:lnTo>
                  <a:lnTo>
                    <a:pt x="115" y="236"/>
                  </a:lnTo>
                  <a:lnTo>
                    <a:pt x="115" y="236"/>
                  </a:lnTo>
                  <a:lnTo>
                    <a:pt x="120" y="234"/>
                  </a:lnTo>
                  <a:lnTo>
                    <a:pt x="122" y="234"/>
                  </a:lnTo>
                  <a:lnTo>
                    <a:pt x="128" y="236"/>
                  </a:lnTo>
                  <a:lnTo>
                    <a:pt x="132" y="240"/>
                  </a:lnTo>
                  <a:lnTo>
                    <a:pt x="135" y="244"/>
                  </a:lnTo>
                  <a:lnTo>
                    <a:pt x="135" y="244"/>
                  </a:lnTo>
                  <a:lnTo>
                    <a:pt x="137" y="246"/>
                  </a:lnTo>
                  <a:lnTo>
                    <a:pt x="140" y="247"/>
                  </a:lnTo>
                  <a:lnTo>
                    <a:pt x="147" y="250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67" y="253"/>
                  </a:lnTo>
                  <a:lnTo>
                    <a:pt x="175" y="254"/>
                  </a:lnTo>
                  <a:lnTo>
                    <a:pt x="184" y="254"/>
                  </a:lnTo>
                  <a:lnTo>
                    <a:pt x="191" y="253"/>
                  </a:lnTo>
                  <a:lnTo>
                    <a:pt x="204" y="248"/>
                  </a:lnTo>
                  <a:lnTo>
                    <a:pt x="212" y="243"/>
                  </a:lnTo>
                  <a:lnTo>
                    <a:pt x="220" y="237"/>
                  </a:lnTo>
                  <a:lnTo>
                    <a:pt x="224" y="231"/>
                  </a:lnTo>
                  <a:lnTo>
                    <a:pt x="227" y="226"/>
                  </a:lnTo>
                  <a:lnTo>
                    <a:pt x="227" y="226"/>
                  </a:lnTo>
                  <a:lnTo>
                    <a:pt x="221" y="216"/>
                  </a:lnTo>
                  <a:lnTo>
                    <a:pt x="215" y="207"/>
                  </a:lnTo>
                  <a:lnTo>
                    <a:pt x="212" y="198"/>
                  </a:lnTo>
                  <a:lnTo>
                    <a:pt x="211" y="190"/>
                  </a:lnTo>
                  <a:lnTo>
                    <a:pt x="211" y="183"/>
                  </a:lnTo>
                  <a:lnTo>
                    <a:pt x="212" y="177"/>
                  </a:lnTo>
                  <a:lnTo>
                    <a:pt x="214" y="171"/>
                  </a:lnTo>
                  <a:lnTo>
                    <a:pt x="218" y="167"/>
                  </a:lnTo>
                  <a:lnTo>
                    <a:pt x="222" y="163"/>
                  </a:lnTo>
                  <a:lnTo>
                    <a:pt x="227" y="160"/>
                  </a:lnTo>
                  <a:lnTo>
                    <a:pt x="237" y="154"/>
                  </a:lnTo>
                  <a:lnTo>
                    <a:pt x="247" y="151"/>
                  </a:lnTo>
                  <a:lnTo>
                    <a:pt x="255" y="151"/>
                  </a:lnTo>
                  <a:lnTo>
                    <a:pt x="255" y="151"/>
                  </a:lnTo>
                  <a:lnTo>
                    <a:pt x="264" y="154"/>
                  </a:lnTo>
                  <a:lnTo>
                    <a:pt x="270" y="157"/>
                  </a:lnTo>
                  <a:lnTo>
                    <a:pt x="275" y="160"/>
                  </a:lnTo>
                  <a:lnTo>
                    <a:pt x="280" y="166"/>
                  </a:lnTo>
                  <a:lnTo>
                    <a:pt x="282" y="170"/>
                  </a:lnTo>
                  <a:lnTo>
                    <a:pt x="284" y="176"/>
                  </a:lnTo>
                  <a:lnTo>
                    <a:pt x="284" y="181"/>
                  </a:lnTo>
                  <a:lnTo>
                    <a:pt x="282" y="188"/>
                  </a:lnTo>
                  <a:lnTo>
                    <a:pt x="282" y="188"/>
                  </a:lnTo>
                  <a:lnTo>
                    <a:pt x="281" y="193"/>
                  </a:lnTo>
                  <a:lnTo>
                    <a:pt x="278" y="197"/>
                  </a:lnTo>
                  <a:lnTo>
                    <a:pt x="275" y="198"/>
                  </a:lnTo>
                  <a:lnTo>
                    <a:pt x="272" y="198"/>
                  </a:lnTo>
                  <a:lnTo>
                    <a:pt x="267" y="197"/>
                  </a:lnTo>
                  <a:lnTo>
                    <a:pt x="265" y="196"/>
                  </a:lnTo>
                  <a:lnTo>
                    <a:pt x="265" y="196"/>
                  </a:lnTo>
                  <a:lnTo>
                    <a:pt x="262" y="193"/>
                  </a:lnTo>
                  <a:lnTo>
                    <a:pt x="262" y="190"/>
                  </a:lnTo>
                  <a:lnTo>
                    <a:pt x="264" y="188"/>
                  </a:lnTo>
                  <a:lnTo>
                    <a:pt x="265" y="186"/>
                  </a:lnTo>
                  <a:lnTo>
                    <a:pt x="270" y="183"/>
                  </a:lnTo>
                  <a:lnTo>
                    <a:pt x="272" y="183"/>
                  </a:lnTo>
                  <a:lnTo>
                    <a:pt x="272" y="183"/>
                  </a:lnTo>
                  <a:lnTo>
                    <a:pt x="274" y="176"/>
                  </a:lnTo>
                  <a:lnTo>
                    <a:pt x="272" y="171"/>
                  </a:lnTo>
                  <a:lnTo>
                    <a:pt x="270" y="167"/>
                  </a:lnTo>
                  <a:lnTo>
                    <a:pt x="267" y="164"/>
                  </a:lnTo>
                  <a:lnTo>
                    <a:pt x="261" y="163"/>
                  </a:lnTo>
                  <a:lnTo>
                    <a:pt x="255" y="161"/>
                  </a:lnTo>
                  <a:lnTo>
                    <a:pt x="241" y="161"/>
                  </a:lnTo>
                  <a:lnTo>
                    <a:pt x="241" y="161"/>
                  </a:lnTo>
                  <a:lnTo>
                    <a:pt x="237" y="161"/>
                  </a:lnTo>
                  <a:lnTo>
                    <a:pt x="234" y="164"/>
                  </a:lnTo>
                  <a:lnTo>
                    <a:pt x="228" y="170"/>
                  </a:lnTo>
                  <a:lnTo>
                    <a:pt x="224" y="177"/>
                  </a:lnTo>
                  <a:lnTo>
                    <a:pt x="221" y="187"/>
                  </a:lnTo>
                  <a:lnTo>
                    <a:pt x="222" y="198"/>
                  </a:lnTo>
                  <a:lnTo>
                    <a:pt x="225" y="208"/>
                  </a:lnTo>
                  <a:lnTo>
                    <a:pt x="228" y="214"/>
                  </a:lnTo>
                  <a:lnTo>
                    <a:pt x="232" y="218"/>
                  </a:lnTo>
                  <a:lnTo>
                    <a:pt x="238" y="223"/>
                  </a:lnTo>
                  <a:lnTo>
                    <a:pt x="244" y="227"/>
                  </a:lnTo>
                  <a:lnTo>
                    <a:pt x="244" y="227"/>
                  </a:lnTo>
                  <a:lnTo>
                    <a:pt x="257" y="233"/>
                  </a:lnTo>
                  <a:lnTo>
                    <a:pt x="267" y="234"/>
                  </a:lnTo>
                  <a:lnTo>
                    <a:pt x="277" y="233"/>
                  </a:lnTo>
                  <a:lnTo>
                    <a:pt x="285" y="230"/>
                  </a:lnTo>
                  <a:lnTo>
                    <a:pt x="291" y="227"/>
                  </a:lnTo>
                  <a:lnTo>
                    <a:pt x="295" y="223"/>
                  </a:lnTo>
                  <a:lnTo>
                    <a:pt x="300" y="218"/>
                  </a:lnTo>
                  <a:lnTo>
                    <a:pt x="300" y="218"/>
                  </a:lnTo>
                  <a:lnTo>
                    <a:pt x="317" y="223"/>
                  </a:lnTo>
                  <a:lnTo>
                    <a:pt x="329" y="226"/>
                  </a:lnTo>
                  <a:lnTo>
                    <a:pt x="341" y="224"/>
                  </a:lnTo>
                  <a:lnTo>
                    <a:pt x="349" y="221"/>
                  </a:lnTo>
                  <a:lnTo>
                    <a:pt x="358" y="217"/>
                  </a:lnTo>
                  <a:lnTo>
                    <a:pt x="364" y="211"/>
                  </a:lnTo>
                  <a:lnTo>
                    <a:pt x="369" y="204"/>
                  </a:lnTo>
                  <a:lnTo>
                    <a:pt x="374" y="197"/>
                  </a:lnTo>
                  <a:lnTo>
                    <a:pt x="374" y="197"/>
                  </a:lnTo>
                  <a:lnTo>
                    <a:pt x="377" y="188"/>
                  </a:lnTo>
                  <a:lnTo>
                    <a:pt x="378" y="181"/>
                  </a:lnTo>
                  <a:lnTo>
                    <a:pt x="377" y="173"/>
                  </a:lnTo>
                  <a:lnTo>
                    <a:pt x="374" y="166"/>
                  </a:lnTo>
                  <a:lnTo>
                    <a:pt x="369" y="154"/>
                  </a:lnTo>
                  <a:lnTo>
                    <a:pt x="365" y="148"/>
                  </a:lnTo>
                  <a:lnTo>
                    <a:pt x="365" y="148"/>
                  </a:lnTo>
                  <a:lnTo>
                    <a:pt x="371" y="144"/>
                  </a:lnTo>
                  <a:lnTo>
                    <a:pt x="374" y="138"/>
                  </a:lnTo>
                  <a:lnTo>
                    <a:pt x="374" y="131"/>
                  </a:lnTo>
                  <a:lnTo>
                    <a:pt x="374" y="124"/>
                  </a:lnTo>
                  <a:lnTo>
                    <a:pt x="371" y="118"/>
                  </a:lnTo>
                  <a:lnTo>
                    <a:pt x="365" y="111"/>
                  </a:lnTo>
                  <a:lnTo>
                    <a:pt x="359" y="107"/>
                  </a:lnTo>
                  <a:lnTo>
                    <a:pt x="352" y="106"/>
                  </a:lnTo>
                  <a:lnTo>
                    <a:pt x="352" y="106"/>
                  </a:lnTo>
                  <a:lnTo>
                    <a:pt x="345" y="104"/>
                  </a:lnTo>
                  <a:lnTo>
                    <a:pt x="339" y="101"/>
                  </a:lnTo>
                  <a:lnTo>
                    <a:pt x="329" y="96"/>
                  </a:lnTo>
                  <a:lnTo>
                    <a:pt x="325" y="91"/>
                  </a:lnTo>
                  <a:lnTo>
                    <a:pt x="324" y="88"/>
                  </a:lnTo>
                  <a:lnTo>
                    <a:pt x="324" y="88"/>
                  </a:lnTo>
                  <a:lnTo>
                    <a:pt x="322" y="83"/>
                  </a:lnTo>
                  <a:lnTo>
                    <a:pt x="322" y="77"/>
                  </a:lnTo>
                  <a:lnTo>
                    <a:pt x="324" y="73"/>
                  </a:lnTo>
                  <a:lnTo>
                    <a:pt x="328" y="68"/>
                  </a:lnTo>
                  <a:lnTo>
                    <a:pt x="335" y="67"/>
                  </a:lnTo>
                  <a:lnTo>
                    <a:pt x="345" y="66"/>
                  </a:lnTo>
                  <a:lnTo>
                    <a:pt x="357" y="64"/>
                  </a:lnTo>
                  <a:lnTo>
                    <a:pt x="372" y="64"/>
                  </a:lnTo>
                  <a:lnTo>
                    <a:pt x="372" y="64"/>
                  </a:lnTo>
                  <a:close/>
                  <a:moveTo>
                    <a:pt x="194" y="223"/>
                  </a:moveTo>
                  <a:lnTo>
                    <a:pt x="194" y="223"/>
                  </a:lnTo>
                  <a:lnTo>
                    <a:pt x="188" y="221"/>
                  </a:lnTo>
                  <a:lnTo>
                    <a:pt x="184" y="218"/>
                  </a:lnTo>
                  <a:lnTo>
                    <a:pt x="180" y="214"/>
                  </a:lnTo>
                  <a:lnTo>
                    <a:pt x="177" y="211"/>
                  </a:lnTo>
                  <a:lnTo>
                    <a:pt x="172" y="203"/>
                  </a:lnTo>
                  <a:lnTo>
                    <a:pt x="170" y="193"/>
                  </a:lnTo>
                  <a:lnTo>
                    <a:pt x="168" y="184"/>
                  </a:lnTo>
                  <a:lnTo>
                    <a:pt x="170" y="177"/>
                  </a:lnTo>
                  <a:lnTo>
                    <a:pt x="170" y="170"/>
                  </a:lnTo>
                  <a:lnTo>
                    <a:pt x="170" y="170"/>
                  </a:lnTo>
                  <a:lnTo>
                    <a:pt x="172" y="161"/>
                  </a:lnTo>
                  <a:lnTo>
                    <a:pt x="177" y="156"/>
                  </a:lnTo>
                  <a:lnTo>
                    <a:pt x="181" y="150"/>
                  </a:lnTo>
                  <a:lnTo>
                    <a:pt x="185" y="144"/>
                  </a:lnTo>
                  <a:lnTo>
                    <a:pt x="197" y="137"/>
                  </a:lnTo>
                  <a:lnTo>
                    <a:pt x="207" y="134"/>
                  </a:lnTo>
                  <a:lnTo>
                    <a:pt x="217" y="131"/>
                  </a:lnTo>
                  <a:lnTo>
                    <a:pt x="224" y="131"/>
                  </a:lnTo>
                  <a:lnTo>
                    <a:pt x="232" y="133"/>
                  </a:lnTo>
                  <a:lnTo>
                    <a:pt x="232" y="133"/>
                  </a:lnTo>
                  <a:lnTo>
                    <a:pt x="217" y="137"/>
                  </a:lnTo>
                  <a:lnTo>
                    <a:pt x="205" y="143"/>
                  </a:lnTo>
                  <a:lnTo>
                    <a:pt x="197" y="148"/>
                  </a:lnTo>
                  <a:lnTo>
                    <a:pt x="190" y="156"/>
                  </a:lnTo>
                  <a:lnTo>
                    <a:pt x="185" y="163"/>
                  </a:lnTo>
                  <a:lnTo>
                    <a:pt x="182" y="171"/>
                  </a:lnTo>
                  <a:lnTo>
                    <a:pt x="181" y="178"/>
                  </a:lnTo>
                  <a:lnTo>
                    <a:pt x="181" y="186"/>
                  </a:lnTo>
                  <a:lnTo>
                    <a:pt x="181" y="193"/>
                  </a:lnTo>
                  <a:lnTo>
                    <a:pt x="184" y="200"/>
                  </a:lnTo>
                  <a:lnTo>
                    <a:pt x="188" y="211"/>
                  </a:lnTo>
                  <a:lnTo>
                    <a:pt x="194" y="223"/>
                  </a:lnTo>
                  <a:lnTo>
                    <a:pt x="194" y="2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62" name="Freeform 143"/>
            <p:cNvSpPr>
              <a:spLocks noEditPoints="1"/>
            </p:cNvSpPr>
            <p:nvPr/>
          </p:nvSpPr>
          <p:spPr bwMode="auto">
            <a:xfrm>
              <a:off x="-815975" y="5299075"/>
              <a:ext cx="552449" cy="415925"/>
            </a:xfrm>
            <a:custGeom>
              <a:avLst/>
              <a:gdLst>
                <a:gd name="T0" fmla="*/ 304 w 348"/>
                <a:gd name="T1" fmla="*/ 75 h 262"/>
                <a:gd name="T2" fmla="*/ 267 w 348"/>
                <a:gd name="T3" fmla="*/ 42 h 262"/>
                <a:gd name="T4" fmla="*/ 230 w 348"/>
                <a:gd name="T5" fmla="*/ 35 h 262"/>
                <a:gd name="T6" fmla="*/ 196 w 348"/>
                <a:gd name="T7" fmla="*/ 49 h 262"/>
                <a:gd name="T8" fmla="*/ 180 w 348"/>
                <a:gd name="T9" fmla="*/ 89 h 262"/>
                <a:gd name="T10" fmla="*/ 194 w 348"/>
                <a:gd name="T11" fmla="*/ 119 h 262"/>
                <a:gd name="T12" fmla="*/ 227 w 348"/>
                <a:gd name="T13" fmla="*/ 132 h 262"/>
                <a:gd name="T14" fmla="*/ 250 w 348"/>
                <a:gd name="T15" fmla="*/ 126 h 262"/>
                <a:gd name="T16" fmla="*/ 256 w 348"/>
                <a:gd name="T17" fmla="*/ 100 h 262"/>
                <a:gd name="T18" fmla="*/ 237 w 348"/>
                <a:gd name="T19" fmla="*/ 92 h 262"/>
                <a:gd name="T20" fmla="*/ 227 w 348"/>
                <a:gd name="T21" fmla="*/ 99 h 262"/>
                <a:gd name="T22" fmla="*/ 226 w 348"/>
                <a:gd name="T23" fmla="*/ 85 h 262"/>
                <a:gd name="T24" fmla="*/ 244 w 348"/>
                <a:gd name="T25" fmla="*/ 82 h 262"/>
                <a:gd name="T26" fmla="*/ 266 w 348"/>
                <a:gd name="T27" fmla="*/ 106 h 262"/>
                <a:gd name="T28" fmla="*/ 258 w 348"/>
                <a:gd name="T29" fmla="*/ 129 h 262"/>
                <a:gd name="T30" fmla="*/ 217 w 348"/>
                <a:gd name="T31" fmla="*/ 143 h 262"/>
                <a:gd name="T32" fmla="*/ 181 w 348"/>
                <a:gd name="T33" fmla="*/ 116 h 262"/>
                <a:gd name="T34" fmla="*/ 161 w 348"/>
                <a:gd name="T35" fmla="*/ 98 h 262"/>
                <a:gd name="T36" fmla="*/ 117 w 348"/>
                <a:gd name="T37" fmla="*/ 108 h 262"/>
                <a:gd name="T38" fmla="*/ 84 w 348"/>
                <a:gd name="T39" fmla="*/ 78 h 262"/>
                <a:gd name="T40" fmla="*/ 91 w 348"/>
                <a:gd name="T41" fmla="*/ 49 h 262"/>
                <a:gd name="T42" fmla="*/ 116 w 348"/>
                <a:gd name="T43" fmla="*/ 39 h 262"/>
                <a:gd name="T44" fmla="*/ 130 w 348"/>
                <a:gd name="T45" fmla="*/ 48 h 262"/>
                <a:gd name="T46" fmla="*/ 123 w 348"/>
                <a:gd name="T47" fmla="*/ 63 h 262"/>
                <a:gd name="T48" fmla="*/ 114 w 348"/>
                <a:gd name="T49" fmla="*/ 58 h 262"/>
                <a:gd name="T50" fmla="*/ 107 w 348"/>
                <a:gd name="T51" fmla="*/ 50 h 262"/>
                <a:gd name="T52" fmla="*/ 94 w 348"/>
                <a:gd name="T53" fmla="*/ 70 h 262"/>
                <a:gd name="T54" fmla="*/ 114 w 348"/>
                <a:gd name="T55" fmla="*/ 96 h 262"/>
                <a:gd name="T56" fmla="*/ 144 w 348"/>
                <a:gd name="T57" fmla="*/ 93 h 262"/>
                <a:gd name="T58" fmla="*/ 176 w 348"/>
                <a:gd name="T59" fmla="*/ 65 h 262"/>
                <a:gd name="T60" fmla="*/ 171 w 348"/>
                <a:gd name="T61" fmla="*/ 15 h 262"/>
                <a:gd name="T62" fmla="*/ 156 w 348"/>
                <a:gd name="T63" fmla="*/ 2 h 262"/>
                <a:gd name="T64" fmla="*/ 121 w 348"/>
                <a:gd name="T65" fmla="*/ 9 h 262"/>
                <a:gd name="T66" fmla="*/ 91 w 348"/>
                <a:gd name="T67" fmla="*/ 30 h 262"/>
                <a:gd name="T68" fmla="*/ 57 w 348"/>
                <a:gd name="T69" fmla="*/ 53 h 262"/>
                <a:gd name="T70" fmla="*/ 20 w 348"/>
                <a:gd name="T71" fmla="*/ 62 h 262"/>
                <a:gd name="T72" fmla="*/ 0 w 348"/>
                <a:gd name="T73" fmla="*/ 82 h 262"/>
                <a:gd name="T74" fmla="*/ 9 w 348"/>
                <a:gd name="T75" fmla="*/ 126 h 262"/>
                <a:gd name="T76" fmla="*/ 46 w 348"/>
                <a:gd name="T77" fmla="*/ 155 h 262"/>
                <a:gd name="T78" fmla="*/ 51 w 348"/>
                <a:gd name="T79" fmla="*/ 193 h 262"/>
                <a:gd name="T80" fmla="*/ 76 w 348"/>
                <a:gd name="T81" fmla="*/ 217 h 262"/>
                <a:gd name="T82" fmla="*/ 103 w 348"/>
                <a:gd name="T83" fmla="*/ 223 h 262"/>
                <a:gd name="T84" fmla="*/ 128 w 348"/>
                <a:gd name="T85" fmla="*/ 232 h 262"/>
                <a:gd name="T86" fmla="*/ 173 w 348"/>
                <a:gd name="T87" fmla="*/ 260 h 262"/>
                <a:gd name="T88" fmla="*/ 213 w 348"/>
                <a:gd name="T89" fmla="*/ 257 h 262"/>
                <a:gd name="T90" fmla="*/ 248 w 348"/>
                <a:gd name="T91" fmla="*/ 227 h 262"/>
                <a:gd name="T92" fmla="*/ 284 w 348"/>
                <a:gd name="T93" fmla="*/ 236 h 262"/>
                <a:gd name="T94" fmla="*/ 318 w 348"/>
                <a:gd name="T95" fmla="*/ 223 h 262"/>
                <a:gd name="T96" fmla="*/ 347 w 348"/>
                <a:gd name="T97" fmla="*/ 162 h 262"/>
                <a:gd name="T98" fmla="*/ 337 w 348"/>
                <a:gd name="T99" fmla="*/ 119 h 262"/>
                <a:gd name="T100" fmla="*/ 163 w 348"/>
                <a:gd name="T101" fmla="*/ 166 h 262"/>
                <a:gd name="T102" fmla="*/ 116 w 348"/>
                <a:gd name="T103" fmla="*/ 162 h 262"/>
                <a:gd name="T104" fmla="*/ 90 w 348"/>
                <a:gd name="T105" fmla="*/ 130 h 262"/>
                <a:gd name="T106" fmla="*/ 97 w 348"/>
                <a:gd name="T107" fmla="*/ 128 h 262"/>
                <a:gd name="T108" fmla="*/ 128 w 348"/>
                <a:gd name="T109" fmla="*/ 156 h 262"/>
                <a:gd name="T110" fmla="*/ 167 w 348"/>
                <a:gd name="T111" fmla="*/ 150 h 262"/>
                <a:gd name="T112" fmla="*/ 208 w 348"/>
                <a:gd name="T113" fmla="*/ 179 h 262"/>
                <a:gd name="T114" fmla="*/ 264 w 348"/>
                <a:gd name="T115" fmla="*/ 172 h 262"/>
                <a:gd name="T116" fmla="*/ 244 w 348"/>
                <a:gd name="T117" fmla="*/ 186 h 262"/>
                <a:gd name="T118" fmla="*/ 197 w 348"/>
                <a:gd name="T119" fmla="*/ 18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48" h="262">
                  <a:moveTo>
                    <a:pt x="311" y="99"/>
                  </a:moveTo>
                  <a:lnTo>
                    <a:pt x="311" y="99"/>
                  </a:lnTo>
                  <a:lnTo>
                    <a:pt x="311" y="92"/>
                  </a:lnTo>
                  <a:lnTo>
                    <a:pt x="308" y="83"/>
                  </a:lnTo>
                  <a:lnTo>
                    <a:pt x="304" y="75"/>
                  </a:lnTo>
                  <a:lnTo>
                    <a:pt x="298" y="65"/>
                  </a:lnTo>
                  <a:lnTo>
                    <a:pt x="288" y="55"/>
                  </a:lnTo>
                  <a:lnTo>
                    <a:pt x="283" y="50"/>
                  </a:lnTo>
                  <a:lnTo>
                    <a:pt x="276" y="46"/>
                  </a:lnTo>
                  <a:lnTo>
                    <a:pt x="267" y="42"/>
                  </a:lnTo>
                  <a:lnTo>
                    <a:pt x="257" y="38"/>
                  </a:lnTo>
                  <a:lnTo>
                    <a:pt x="257" y="38"/>
                  </a:lnTo>
                  <a:lnTo>
                    <a:pt x="247" y="36"/>
                  </a:lnTo>
                  <a:lnTo>
                    <a:pt x="238" y="35"/>
                  </a:lnTo>
                  <a:lnTo>
                    <a:pt x="230" y="35"/>
                  </a:lnTo>
                  <a:lnTo>
                    <a:pt x="221" y="36"/>
                  </a:lnTo>
                  <a:lnTo>
                    <a:pt x="214" y="38"/>
                  </a:lnTo>
                  <a:lnTo>
                    <a:pt x="207" y="40"/>
                  </a:lnTo>
                  <a:lnTo>
                    <a:pt x="201" y="45"/>
                  </a:lnTo>
                  <a:lnTo>
                    <a:pt x="196" y="49"/>
                  </a:lnTo>
                  <a:lnTo>
                    <a:pt x="191" y="55"/>
                  </a:lnTo>
                  <a:lnTo>
                    <a:pt x="187" y="59"/>
                  </a:lnTo>
                  <a:lnTo>
                    <a:pt x="183" y="70"/>
                  </a:lnTo>
                  <a:lnTo>
                    <a:pt x="180" y="83"/>
                  </a:lnTo>
                  <a:lnTo>
                    <a:pt x="180" y="89"/>
                  </a:lnTo>
                  <a:lnTo>
                    <a:pt x="181" y="93"/>
                  </a:lnTo>
                  <a:lnTo>
                    <a:pt x="181" y="93"/>
                  </a:lnTo>
                  <a:lnTo>
                    <a:pt x="186" y="103"/>
                  </a:lnTo>
                  <a:lnTo>
                    <a:pt x="190" y="112"/>
                  </a:lnTo>
                  <a:lnTo>
                    <a:pt x="194" y="119"/>
                  </a:lnTo>
                  <a:lnTo>
                    <a:pt x="200" y="123"/>
                  </a:lnTo>
                  <a:lnTo>
                    <a:pt x="206" y="128"/>
                  </a:lnTo>
                  <a:lnTo>
                    <a:pt x="211" y="130"/>
                  </a:lnTo>
                  <a:lnTo>
                    <a:pt x="218" y="132"/>
                  </a:lnTo>
                  <a:lnTo>
                    <a:pt x="227" y="132"/>
                  </a:lnTo>
                  <a:lnTo>
                    <a:pt x="227" y="132"/>
                  </a:lnTo>
                  <a:lnTo>
                    <a:pt x="234" y="132"/>
                  </a:lnTo>
                  <a:lnTo>
                    <a:pt x="241" y="130"/>
                  </a:lnTo>
                  <a:lnTo>
                    <a:pt x="246" y="129"/>
                  </a:lnTo>
                  <a:lnTo>
                    <a:pt x="250" y="126"/>
                  </a:lnTo>
                  <a:lnTo>
                    <a:pt x="251" y="122"/>
                  </a:lnTo>
                  <a:lnTo>
                    <a:pt x="254" y="118"/>
                  </a:lnTo>
                  <a:lnTo>
                    <a:pt x="256" y="106"/>
                  </a:lnTo>
                  <a:lnTo>
                    <a:pt x="256" y="106"/>
                  </a:lnTo>
                  <a:lnTo>
                    <a:pt x="256" y="100"/>
                  </a:lnTo>
                  <a:lnTo>
                    <a:pt x="254" y="96"/>
                  </a:lnTo>
                  <a:lnTo>
                    <a:pt x="251" y="93"/>
                  </a:lnTo>
                  <a:lnTo>
                    <a:pt x="247" y="92"/>
                  </a:lnTo>
                  <a:lnTo>
                    <a:pt x="241" y="92"/>
                  </a:lnTo>
                  <a:lnTo>
                    <a:pt x="237" y="92"/>
                  </a:lnTo>
                  <a:lnTo>
                    <a:pt x="237" y="92"/>
                  </a:lnTo>
                  <a:lnTo>
                    <a:pt x="236" y="95"/>
                  </a:lnTo>
                  <a:lnTo>
                    <a:pt x="233" y="99"/>
                  </a:lnTo>
                  <a:lnTo>
                    <a:pt x="230" y="99"/>
                  </a:lnTo>
                  <a:lnTo>
                    <a:pt x="227" y="99"/>
                  </a:lnTo>
                  <a:lnTo>
                    <a:pt x="224" y="96"/>
                  </a:lnTo>
                  <a:lnTo>
                    <a:pt x="223" y="90"/>
                  </a:lnTo>
                  <a:lnTo>
                    <a:pt x="223" y="90"/>
                  </a:lnTo>
                  <a:lnTo>
                    <a:pt x="223" y="89"/>
                  </a:lnTo>
                  <a:lnTo>
                    <a:pt x="226" y="85"/>
                  </a:lnTo>
                  <a:lnTo>
                    <a:pt x="227" y="82"/>
                  </a:lnTo>
                  <a:lnTo>
                    <a:pt x="231" y="80"/>
                  </a:lnTo>
                  <a:lnTo>
                    <a:pt x="237" y="80"/>
                  </a:lnTo>
                  <a:lnTo>
                    <a:pt x="244" y="82"/>
                  </a:lnTo>
                  <a:lnTo>
                    <a:pt x="244" y="82"/>
                  </a:lnTo>
                  <a:lnTo>
                    <a:pt x="251" y="85"/>
                  </a:lnTo>
                  <a:lnTo>
                    <a:pt x="257" y="89"/>
                  </a:lnTo>
                  <a:lnTo>
                    <a:pt x="261" y="95"/>
                  </a:lnTo>
                  <a:lnTo>
                    <a:pt x="264" y="100"/>
                  </a:lnTo>
                  <a:lnTo>
                    <a:pt x="266" y="106"/>
                  </a:lnTo>
                  <a:lnTo>
                    <a:pt x="266" y="112"/>
                  </a:lnTo>
                  <a:lnTo>
                    <a:pt x="266" y="118"/>
                  </a:lnTo>
                  <a:lnTo>
                    <a:pt x="263" y="123"/>
                  </a:lnTo>
                  <a:lnTo>
                    <a:pt x="263" y="123"/>
                  </a:lnTo>
                  <a:lnTo>
                    <a:pt x="258" y="129"/>
                  </a:lnTo>
                  <a:lnTo>
                    <a:pt x="250" y="135"/>
                  </a:lnTo>
                  <a:lnTo>
                    <a:pt x="237" y="140"/>
                  </a:lnTo>
                  <a:lnTo>
                    <a:pt x="231" y="142"/>
                  </a:lnTo>
                  <a:lnTo>
                    <a:pt x="224" y="143"/>
                  </a:lnTo>
                  <a:lnTo>
                    <a:pt x="217" y="143"/>
                  </a:lnTo>
                  <a:lnTo>
                    <a:pt x="210" y="142"/>
                  </a:lnTo>
                  <a:lnTo>
                    <a:pt x="201" y="139"/>
                  </a:lnTo>
                  <a:lnTo>
                    <a:pt x="194" y="133"/>
                  </a:lnTo>
                  <a:lnTo>
                    <a:pt x="187" y="126"/>
                  </a:lnTo>
                  <a:lnTo>
                    <a:pt x="181" y="116"/>
                  </a:lnTo>
                  <a:lnTo>
                    <a:pt x="176" y="105"/>
                  </a:lnTo>
                  <a:lnTo>
                    <a:pt x="170" y="89"/>
                  </a:lnTo>
                  <a:lnTo>
                    <a:pt x="170" y="89"/>
                  </a:lnTo>
                  <a:lnTo>
                    <a:pt x="166" y="93"/>
                  </a:lnTo>
                  <a:lnTo>
                    <a:pt x="161" y="98"/>
                  </a:lnTo>
                  <a:lnTo>
                    <a:pt x="156" y="102"/>
                  </a:lnTo>
                  <a:lnTo>
                    <a:pt x="148" y="106"/>
                  </a:lnTo>
                  <a:lnTo>
                    <a:pt x="138" y="109"/>
                  </a:lnTo>
                  <a:lnTo>
                    <a:pt x="128" y="109"/>
                  </a:lnTo>
                  <a:lnTo>
                    <a:pt x="117" y="108"/>
                  </a:lnTo>
                  <a:lnTo>
                    <a:pt x="117" y="108"/>
                  </a:lnTo>
                  <a:lnTo>
                    <a:pt x="106" y="103"/>
                  </a:lnTo>
                  <a:lnTo>
                    <a:pt x="96" y="96"/>
                  </a:lnTo>
                  <a:lnTo>
                    <a:pt x="88" y="88"/>
                  </a:lnTo>
                  <a:lnTo>
                    <a:pt x="84" y="78"/>
                  </a:lnTo>
                  <a:lnTo>
                    <a:pt x="84" y="68"/>
                  </a:lnTo>
                  <a:lnTo>
                    <a:pt x="84" y="63"/>
                  </a:lnTo>
                  <a:lnTo>
                    <a:pt x="86" y="58"/>
                  </a:lnTo>
                  <a:lnTo>
                    <a:pt x="88" y="53"/>
                  </a:lnTo>
                  <a:lnTo>
                    <a:pt x="91" y="49"/>
                  </a:lnTo>
                  <a:lnTo>
                    <a:pt x="96" y="45"/>
                  </a:lnTo>
                  <a:lnTo>
                    <a:pt x="100" y="42"/>
                  </a:lnTo>
                  <a:lnTo>
                    <a:pt x="100" y="42"/>
                  </a:lnTo>
                  <a:lnTo>
                    <a:pt x="108" y="39"/>
                  </a:lnTo>
                  <a:lnTo>
                    <a:pt x="116" y="39"/>
                  </a:lnTo>
                  <a:lnTo>
                    <a:pt x="120" y="39"/>
                  </a:lnTo>
                  <a:lnTo>
                    <a:pt x="124" y="42"/>
                  </a:lnTo>
                  <a:lnTo>
                    <a:pt x="124" y="42"/>
                  </a:lnTo>
                  <a:lnTo>
                    <a:pt x="127" y="43"/>
                  </a:lnTo>
                  <a:lnTo>
                    <a:pt x="130" y="48"/>
                  </a:lnTo>
                  <a:lnTo>
                    <a:pt x="130" y="50"/>
                  </a:lnTo>
                  <a:lnTo>
                    <a:pt x="130" y="53"/>
                  </a:lnTo>
                  <a:lnTo>
                    <a:pt x="127" y="60"/>
                  </a:lnTo>
                  <a:lnTo>
                    <a:pt x="123" y="63"/>
                  </a:lnTo>
                  <a:lnTo>
                    <a:pt x="123" y="63"/>
                  </a:lnTo>
                  <a:lnTo>
                    <a:pt x="121" y="65"/>
                  </a:lnTo>
                  <a:lnTo>
                    <a:pt x="117" y="63"/>
                  </a:lnTo>
                  <a:lnTo>
                    <a:pt x="116" y="63"/>
                  </a:lnTo>
                  <a:lnTo>
                    <a:pt x="114" y="60"/>
                  </a:lnTo>
                  <a:lnTo>
                    <a:pt x="114" y="58"/>
                  </a:lnTo>
                  <a:lnTo>
                    <a:pt x="116" y="53"/>
                  </a:lnTo>
                  <a:lnTo>
                    <a:pt x="116" y="53"/>
                  </a:lnTo>
                  <a:lnTo>
                    <a:pt x="114" y="52"/>
                  </a:lnTo>
                  <a:lnTo>
                    <a:pt x="110" y="50"/>
                  </a:lnTo>
                  <a:lnTo>
                    <a:pt x="107" y="50"/>
                  </a:lnTo>
                  <a:lnTo>
                    <a:pt x="103" y="52"/>
                  </a:lnTo>
                  <a:lnTo>
                    <a:pt x="100" y="56"/>
                  </a:lnTo>
                  <a:lnTo>
                    <a:pt x="96" y="62"/>
                  </a:lnTo>
                  <a:lnTo>
                    <a:pt x="96" y="62"/>
                  </a:lnTo>
                  <a:lnTo>
                    <a:pt x="94" y="70"/>
                  </a:lnTo>
                  <a:lnTo>
                    <a:pt x="94" y="78"/>
                  </a:lnTo>
                  <a:lnTo>
                    <a:pt x="97" y="83"/>
                  </a:lnTo>
                  <a:lnTo>
                    <a:pt x="101" y="89"/>
                  </a:lnTo>
                  <a:lnTo>
                    <a:pt x="108" y="93"/>
                  </a:lnTo>
                  <a:lnTo>
                    <a:pt x="114" y="96"/>
                  </a:lnTo>
                  <a:lnTo>
                    <a:pt x="121" y="98"/>
                  </a:lnTo>
                  <a:lnTo>
                    <a:pt x="127" y="98"/>
                  </a:lnTo>
                  <a:lnTo>
                    <a:pt x="127" y="98"/>
                  </a:lnTo>
                  <a:lnTo>
                    <a:pt x="134" y="96"/>
                  </a:lnTo>
                  <a:lnTo>
                    <a:pt x="144" y="93"/>
                  </a:lnTo>
                  <a:lnTo>
                    <a:pt x="154" y="88"/>
                  </a:lnTo>
                  <a:lnTo>
                    <a:pt x="164" y="80"/>
                  </a:lnTo>
                  <a:lnTo>
                    <a:pt x="168" y="76"/>
                  </a:lnTo>
                  <a:lnTo>
                    <a:pt x="173" y="70"/>
                  </a:lnTo>
                  <a:lnTo>
                    <a:pt x="176" y="65"/>
                  </a:lnTo>
                  <a:lnTo>
                    <a:pt x="177" y="56"/>
                  </a:lnTo>
                  <a:lnTo>
                    <a:pt x="178" y="48"/>
                  </a:lnTo>
                  <a:lnTo>
                    <a:pt x="177" y="38"/>
                  </a:lnTo>
                  <a:lnTo>
                    <a:pt x="176" y="26"/>
                  </a:lnTo>
                  <a:lnTo>
                    <a:pt x="171" y="15"/>
                  </a:lnTo>
                  <a:lnTo>
                    <a:pt x="171" y="15"/>
                  </a:lnTo>
                  <a:lnTo>
                    <a:pt x="168" y="10"/>
                  </a:lnTo>
                  <a:lnTo>
                    <a:pt x="166" y="8"/>
                  </a:lnTo>
                  <a:lnTo>
                    <a:pt x="161" y="5"/>
                  </a:lnTo>
                  <a:lnTo>
                    <a:pt x="156" y="2"/>
                  </a:lnTo>
                  <a:lnTo>
                    <a:pt x="148" y="0"/>
                  </a:lnTo>
                  <a:lnTo>
                    <a:pt x="140" y="0"/>
                  </a:lnTo>
                  <a:lnTo>
                    <a:pt x="130" y="3"/>
                  </a:lnTo>
                  <a:lnTo>
                    <a:pt x="130" y="3"/>
                  </a:lnTo>
                  <a:lnTo>
                    <a:pt x="121" y="9"/>
                  </a:lnTo>
                  <a:lnTo>
                    <a:pt x="110" y="13"/>
                  </a:lnTo>
                  <a:lnTo>
                    <a:pt x="96" y="18"/>
                  </a:lnTo>
                  <a:lnTo>
                    <a:pt x="96" y="18"/>
                  </a:lnTo>
                  <a:lnTo>
                    <a:pt x="94" y="23"/>
                  </a:lnTo>
                  <a:lnTo>
                    <a:pt x="91" y="30"/>
                  </a:lnTo>
                  <a:lnTo>
                    <a:pt x="86" y="38"/>
                  </a:lnTo>
                  <a:lnTo>
                    <a:pt x="77" y="46"/>
                  </a:lnTo>
                  <a:lnTo>
                    <a:pt x="71" y="49"/>
                  </a:lnTo>
                  <a:lnTo>
                    <a:pt x="66" y="52"/>
                  </a:lnTo>
                  <a:lnTo>
                    <a:pt x="57" y="53"/>
                  </a:lnTo>
                  <a:lnTo>
                    <a:pt x="49" y="55"/>
                  </a:lnTo>
                  <a:lnTo>
                    <a:pt x="39" y="55"/>
                  </a:lnTo>
                  <a:lnTo>
                    <a:pt x="29" y="55"/>
                  </a:lnTo>
                  <a:lnTo>
                    <a:pt x="29" y="55"/>
                  </a:lnTo>
                  <a:lnTo>
                    <a:pt x="20" y="62"/>
                  </a:lnTo>
                  <a:lnTo>
                    <a:pt x="11" y="68"/>
                  </a:lnTo>
                  <a:lnTo>
                    <a:pt x="7" y="70"/>
                  </a:lnTo>
                  <a:lnTo>
                    <a:pt x="3" y="72"/>
                  </a:lnTo>
                  <a:lnTo>
                    <a:pt x="3" y="72"/>
                  </a:lnTo>
                  <a:lnTo>
                    <a:pt x="0" y="82"/>
                  </a:lnTo>
                  <a:lnTo>
                    <a:pt x="0" y="92"/>
                  </a:lnTo>
                  <a:lnTo>
                    <a:pt x="1" y="105"/>
                  </a:lnTo>
                  <a:lnTo>
                    <a:pt x="3" y="112"/>
                  </a:lnTo>
                  <a:lnTo>
                    <a:pt x="6" y="119"/>
                  </a:lnTo>
                  <a:lnTo>
                    <a:pt x="9" y="126"/>
                  </a:lnTo>
                  <a:lnTo>
                    <a:pt x="13" y="132"/>
                  </a:lnTo>
                  <a:lnTo>
                    <a:pt x="19" y="139"/>
                  </a:lnTo>
                  <a:lnTo>
                    <a:pt x="27" y="145"/>
                  </a:lnTo>
                  <a:lnTo>
                    <a:pt x="36" y="150"/>
                  </a:lnTo>
                  <a:lnTo>
                    <a:pt x="46" y="155"/>
                  </a:lnTo>
                  <a:lnTo>
                    <a:pt x="46" y="155"/>
                  </a:lnTo>
                  <a:lnTo>
                    <a:pt x="46" y="163"/>
                  </a:lnTo>
                  <a:lnTo>
                    <a:pt x="47" y="172"/>
                  </a:lnTo>
                  <a:lnTo>
                    <a:pt x="49" y="183"/>
                  </a:lnTo>
                  <a:lnTo>
                    <a:pt x="51" y="193"/>
                  </a:lnTo>
                  <a:lnTo>
                    <a:pt x="57" y="205"/>
                  </a:lnTo>
                  <a:lnTo>
                    <a:pt x="60" y="209"/>
                  </a:lnTo>
                  <a:lnTo>
                    <a:pt x="64" y="212"/>
                  </a:lnTo>
                  <a:lnTo>
                    <a:pt x="70" y="216"/>
                  </a:lnTo>
                  <a:lnTo>
                    <a:pt x="76" y="217"/>
                  </a:lnTo>
                  <a:lnTo>
                    <a:pt x="76" y="217"/>
                  </a:lnTo>
                  <a:lnTo>
                    <a:pt x="80" y="219"/>
                  </a:lnTo>
                  <a:lnTo>
                    <a:pt x="88" y="222"/>
                  </a:lnTo>
                  <a:lnTo>
                    <a:pt x="94" y="223"/>
                  </a:lnTo>
                  <a:lnTo>
                    <a:pt x="103" y="223"/>
                  </a:lnTo>
                  <a:lnTo>
                    <a:pt x="111" y="222"/>
                  </a:lnTo>
                  <a:lnTo>
                    <a:pt x="121" y="219"/>
                  </a:lnTo>
                  <a:lnTo>
                    <a:pt x="121" y="219"/>
                  </a:lnTo>
                  <a:lnTo>
                    <a:pt x="124" y="225"/>
                  </a:lnTo>
                  <a:lnTo>
                    <a:pt x="128" y="232"/>
                  </a:lnTo>
                  <a:lnTo>
                    <a:pt x="134" y="239"/>
                  </a:lnTo>
                  <a:lnTo>
                    <a:pt x="141" y="246"/>
                  </a:lnTo>
                  <a:lnTo>
                    <a:pt x="151" y="253"/>
                  </a:lnTo>
                  <a:lnTo>
                    <a:pt x="166" y="259"/>
                  </a:lnTo>
                  <a:lnTo>
                    <a:pt x="173" y="260"/>
                  </a:lnTo>
                  <a:lnTo>
                    <a:pt x="181" y="262"/>
                  </a:lnTo>
                  <a:lnTo>
                    <a:pt x="181" y="262"/>
                  </a:lnTo>
                  <a:lnTo>
                    <a:pt x="190" y="262"/>
                  </a:lnTo>
                  <a:lnTo>
                    <a:pt x="198" y="260"/>
                  </a:lnTo>
                  <a:lnTo>
                    <a:pt x="213" y="257"/>
                  </a:lnTo>
                  <a:lnTo>
                    <a:pt x="224" y="252"/>
                  </a:lnTo>
                  <a:lnTo>
                    <a:pt x="233" y="246"/>
                  </a:lnTo>
                  <a:lnTo>
                    <a:pt x="240" y="239"/>
                  </a:lnTo>
                  <a:lnTo>
                    <a:pt x="244" y="233"/>
                  </a:lnTo>
                  <a:lnTo>
                    <a:pt x="248" y="227"/>
                  </a:lnTo>
                  <a:lnTo>
                    <a:pt x="248" y="227"/>
                  </a:lnTo>
                  <a:lnTo>
                    <a:pt x="256" y="232"/>
                  </a:lnTo>
                  <a:lnTo>
                    <a:pt x="263" y="233"/>
                  </a:lnTo>
                  <a:lnTo>
                    <a:pt x="273" y="236"/>
                  </a:lnTo>
                  <a:lnTo>
                    <a:pt x="284" y="236"/>
                  </a:lnTo>
                  <a:lnTo>
                    <a:pt x="297" y="235"/>
                  </a:lnTo>
                  <a:lnTo>
                    <a:pt x="308" y="232"/>
                  </a:lnTo>
                  <a:lnTo>
                    <a:pt x="314" y="227"/>
                  </a:lnTo>
                  <a:lnTo>
                    <a:pt x="318" y="223"/>
                  </a:lnTo>
                  <a:lnTo>
                    <a:pt x="318" y="223"/>
                  </a:lnTo>
                  <a:lnTo>
                    <a:pt x="328" y="212"/>
                  </a:lnTo>
                  <a:lnTo>
                    <a:pt x="337" y="197"/>
                  </a:lnTo>
                  <a:lnTo>
                    <a:pt x="344" y="180"/>
                  </a:lnTo>
                  <a:lnTo>
                    <a:pt x="346" y="172"/>
                  </a:lnTo>
                  <a:lnTo>
                    <a:pt x="347" y="162"/>
                  </a:lnTo>
                  <a:lnTo>
                    <a:pt x="348" y="153"/>
                  </a:lnTo>
                  <a:lnTo>
                    <a:pt x="347" y="143"/>
                  </a:lnTo>
                  <a:lnTo>
                    <a:pt x="344" y="135"/>
                  </a:lnTo>
                  <a:lnTo>
                    <a:pt x="341" y="126"/>
                  </a:lnTo>
                  <a:lnTo>
                    <a:pt x="337" y="119"/>
                  </a:lnTo>
                  <a:lnTo>
                    <a:pt x="330" y="110"/>
                  </a:lnTo>
                  <a:lnTo>
                    <a:pt x="321" y="105"/>
                  </a:lnTo>
                  <a:lnTo>
                    <a:pt x="311" y="99"/>
                  </a:lnTo>
                  <a:lnTo>
                    <a:pt x="311" y="99"/>
                  </a:lnTo>
                  <a:close/>
                  <a:moveTo>
                    <a:pt x="163" y="166"/>
                  </a:moveTo>
                  <a:lnTo>
                    <a:pt x="163" y="166"/>
                  </a:lnTo>
                  <a:lnTo>
                    <a:pt x="150" y="168"/>
                  </a:lnTo>
                  <a:lnTo>
                    <a:pt x="137" y="168"/>
                  </a:lnTo>
                  <a:lnTo>
                    <a:pt x="123" y="165"/>
                  </a:lnTo>
                  <a:lnTo>
                    <a:pt x="116" y="162"/>
                  </a:lnTo>
                  <a:lnTo>
                    <a:pt x="108" y="159"/>
                  </a:lnTo>
                  <a:lnTo>
                    <a:pt x="101" y="155"/>
                  </a:lnTo>
                  <a:lnTo>
                    <a:pt x="97" y="148"/>
                  </a:lnTo>
                  <a:lnTo>
                    <a:pt x="93" y="140"/>
                  </a:lnTo>
                  <a:lnTo>
                    <a:pt x="90" y="130"/>
                  </a:lnTo>
                  <a:lnTo>
                    <a:pt x="88" y="119"/>
                  </a:lnTo>
                  <a:lnTo>
                    <a:pt x="88" y="106"/>
                  </a:lnTo>
                  <a:lnTo>
                    <a:pt x="88" y="106"/>
                  </a:lnTo>
                  <a:lnTo>
                    <a:pt x="91" y="118"/>
                  </a:lnTo>
                  <a:lnTo>
                    <a:pt x="97" y="128"/>
                  </a:lnTo>
                  <a:lnTo>
                    <a:pt x="104" y="139"/>
                  </a:lnTo>
                  <a:lnTo>
                    <a:pt x="108" y="145"/>
                  </a:lnTo>
                  <a:lnTo>
                    <a:pt x="114" y="149"/>
                  </a:lnTo>
                  <a:lnTo>
                    <a:pt x="121" y="153"/>
                  </a:lnTo>
                  <a:lnTo>
                    <a:pt x="128" y="156"/>
                  </a:lnTo>
                  <a:lnTo>
                    <a:pt x="137" y="158"/>
                  </a:lnTo>
                  <a:lnTo>
                    <a:pt x="146" y="156"/>
                  </a:lnTo>
                  <a:lnTo>
                    <a:pt x="156" y="155"/>
                  </a:lnTo>
                  <a:lnTo>
                    <a:pt x="167" y="150"/>
                  </a:lnTo>
                  <a:lnTo>
                    <a:pt x="167" y="150"/>
                  </a:lnTo>
                  <a:lnTo>
                    <a:pt x="173" y="158"/>
                  </a:lnTo>
                  <a:lnTo>
                    <a:pt x="181" y="166"/>
                  </a:lnTo>
                  <a:lnTo>
                    <a:pt x="194" y="173"/>
                  </a:lnTo>
                  <a:lnTo>
                    <a:pt x="201" y="176"/>
                  </a:lnTo>
                  <a:lnTo>
                    <a:pt x="208" y="179"/>
                  </a:lnTo>
                  <a:lnTo>
                    <a:pt x="218" y="180"/>
                  </a:lnTo>
                  <a:lnTo>
                    <a:pt x="228" y="180"/>
                  </a:lnTo>
                  <a:lnTo>
                    <a:pt x="240" y="179"/>
                  </a:lnTo>
                  <a:lnTo>
                    <a:pt x="251" y="176"/>
                  </a:lnTo>
                  <a:lnTo>
                    <a:pt x="264" y="172"/>
                  </a:lnTo>
                  <a:lnTo>
                    <a:pt x="278" y="165"/>
                  </a:lnTo>
                  <a:lnTo>
                    <a:pt x="278" y="165"/>
                  </a:lnTo>
                  <a:lnTo>
                    <a:pt x="268" y="173"/>
                  </a:lnTo>
                  <a:lnTo>
                    <a:pt x="258" y="179"/>
                  </a:lnTo>
                  <a:lnTo>
                    <a:pt x="244" y="186"/>
                  </a:lnTo>
                  <a:lnTo>
                    <a:pt x="236" y="189"/>
                  </a:lnTo>
                  <a:lnTo>
                    <a:pt x="227" y="190"/>
                  </a:lnTo>
                  <a:lnTo>
                    <a:pt x="217" y="190"/>
                  </a:lnTo>
                  <a:lnTo>
                    <a:pt x="207" y="189"/>
                  </a:lnTo>
                  <a:lnTo>
                    <a:pt x="197" y="186"/>
                  </a:lnTo>
                  <a:lnTo>
                    <a:pt x="186" y="182"/>
                  </a:lnTo>
                  <a:lnTo>
                    <a:pt x="174" y="175"/>
                  </a:lnTo>
                  <a:lnTo>
                    <a:pt x="163" y="166"/>
                  </a:lnTo>
                  <a:lnTo>
                    <a:pt x="163" y="16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grpSp>
        <p:nvGrpSpPr>
          <p:cNvPr id="11" name="组合 197"/>
          <p:cNvGrpSpPr/>
          <p:nvPr/>
        </p:nvGrpSpPr>
        <p:grpSpPr bwMode="auto">
          <a:xfrm>
            <a:off x="5113338" y="2430463"/>
            <a:ext cx="744537" cy="538162"/>
            <a:chOff x="6818313" y="3652526"/>
            <a:chExt cx="992522" cy="716729"/>
          </a:xfrm>
        </p:grpSpPr>
        <p:sp>
          <p:nvSpPr>
            <p:cNvPr id="190" name="AutoShape 169"/>
            <p:cNvSpPr>
              <a:spLocks noChangeAspect="1" noChangeArrowheads="1" noTextEdit="1"/>
            </p:cNvSpPr>
            <p:nvPr/>
          </p:nvSpPr>
          <p:spPr bwMode="auto">
            <a:xfrm>
              <a:off x="6818313" y="3756123"/>
              <a:ext cx="931151" cy="613132"/>
            </a:xfrm>
            <a:prstGeom prst="rect">
              <a:avLst/>
            </a:prstGeom>
            <a:no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1" name="Freeform 171"/>
            <p:cNvSpPr/>
            <p:nvPr/>
          </p:nvSpPr>
          <p:spPr bwMode="auto">
            <a:xfrm rot="9900000">
              <a:off x="6907196" y="3652526"/>
              <a:ext cx="903639" cy="596218"/>
            </a:xfrm>
            <a:custGeom>
              <a:avLst/>
              <a:gdLst>
                <a:gd name="T0" fmla="*/ 260 w 586"/>
                <a:gd name="T1" fmla="*/ 40 h 386"/>
                <a:gd name="T2" fmla="*/ 268 w 586"/>
                <a:gd name="T3" fmla="*/ 48 h 386"/>
                <a:gd name="T4" fmla="*/ 286 w 586"/>
                <a:gd name="T5" fmla="*/ 66 h 386"/>
                <a:gd name="T6" fmla="*/ 338 w 586"/>
                <a:gd name="T7" fmla="*/ 86 h 386"/>
                <a:gd name="T8" fmla="*/ 350 w 586"/>
                <a:gd name="T9" fmla="*/ 96 h 386"/>
                <a:gd name="T10" fmla="*/ 342 w 586"/>
                <a:gd name="T11" fmla="*/ 120 h 386"/>
                <a:gd name="T12" fmla="*/ 384 w 586"/>
                <a:gd name="T13" fmla="*/ 112 h 386"/>
                <a:gd name="T14" fmla="*/ 400 w 586"/>
                <a:gd name="T15" fmla="*/ 108 h 386"/>
                <a:gd name="T16" fmla="*/ 414 w 586"/>
                <a:gd name="T17" fmla="*/ 104 h 386"/>
                <a:gd name="T18" fmla="*/ 428 w 586"/>
                <a:gd name="T19" fmla="*/ 110 h 386"/>
                <a:gd name="T20" fmla="*/ 442 w 586"/>
                <a:gd name="T21" fmla="*/ 116 h 386"/>
                <a:gd name="T22" fmla="*/ 456 w 586"/>
                <a:gd name="T23" fmla="*/ 130 h 386"/>
                <a:gd name="T24" fmla="*/ 462 w 586"/>
                <a:gd name="T25" fmla="*/ 148 h 386"/>
                <a:gd name="T26" fmla="*/ 462 w 586"/>
                <a:gd name="T27" fmla="*/ 164 h 386"/>
                <a:gd name="T28" fmla="*/ 462 w 586"/>
                <a:gd name="T29" fmla="*/ 178 h 386"/>
                <a:gd name="T30" fmla="*/ 444 w 586"/>
                <a:gd name="T31" fmla="*/ 200 h 386"/>
                <a:gd name="T32" fmla="*/ 446 w 586"/>
                <a:gd name="T33" fmla="*/ 214 h 386"/>
                <a:gd name="T34" fmla="*/ 466 w 586"/>
                <a:gd name="T35" fmla="*/ 236 h 386"/>
                <a:gd name="T36" fmla="*/ 520 w 586"/>
                <a:gd name="T37" fmla="*/ 264 h 386"/>
                <a:gd name="T38" fmla="*/ 568 w 586"/>
                <a:gd name="T39" fmla="*/ 280 h 386"/>
                <a:gd name="T40" fmla="*/ 578 w 586"/>
                <a:gd name="T41" fmla="*/ 288 h 386"/>
                <a:gd name="T42" fmla="*/ 534 w 586"/>
                <a:gd name="T43" fmla="*/ 276 h 386"/>
                <a:gd name="T44" fmla="*/ 480 w 586"/>
                <a:gd name="T45" fmla="*/ 256 h 386"/>
                <a:gd name="T46" fmla="*/ 458 w 586"/>
                <a:gd name="T47" fmla="*/ 254 h 386"/>
                <a:gd name="T48" fmla="*/ 414 w 586"/>
                <a:gd name="T49" fmla="*/ 244 h 386"/>
                <a:gd name="T50" fmla="*/ 324 w 586"/>
                <a:gd name="T51" fmla="*/ 244 h 386"/>
                <a:gd name="T52" fmla="*/ 298 w 586"/>
                <a:gd name="T53" fmla="*/ 264 h 386"/>
                <a:gd name="T54" fmla="*/ 294 w 586"/>
                <a:gd name="T55" fmla="*/ 274 h 386"/>
                <a:gd name="T56" fmla="*/ 278 w 586"/>
                <a:gd name="T57" fmla="*/ 300 h 386"/>
                <a:gd name="T58" fmla="*/ 254 w 586"/>
                <a:gd name="T59" fmla="*/ 324 h 386"/>
                <a:gd name="T60" fmla="*/ 236 w 586"/>
                <a:gd name="T61" fmla="*/ 340 h 386"/>
                <a:gd name="T62" fmla="*/ 220 w 586"/>
                <a:gd name="T63" fmla="*/ 316 h 386"/>
                <a:gd name="T64" fmla="*/ 200 w 586"/>
                <a:gd name="T65" fmla="*/ 326 h 386"/>
                <a:gd name="T66" fmla="*/ 188 w 586"/>
                <a:gd name="T67" fmla="*/ 326 h 386"/>
                <a:gd name="T68" fmla="*/ 180 w 586"/>
                <a:gd name="T69" fmla="*/ 322 h 386"/>
                <a:gd name="T70" fmla="*/ 164 w 586"/>
                <a:gd name="T71" fmla="*/ 328 h 386"/>
                <a:gd name="T72" fmla="*/ 138 w 586"/>
                <a:gd name="T73" fmla="*/ 370 h 386"/>
                <a:gd name="T74" fmla="*/ 154 w 586"/>
                <a:gd name="T75" fmla="*/ 332 h 386"/>
                <a:gd name="T76" fmla="*/ 124 w 586"/>
                <a:gd name="T77" fmla="*/ 330 h 386"/>
                <a:gd name="T78" fmla="*/ 90 w 586"/>
                <a:gd name="T79" fmla="*/ 340 h 386"/>
                <a:gd name="T80" fmla="*/ 98 w 586"/>
                <a:gd name="T81" fmla="*/ 308 h 386"/>
                <a:gd name="T82" fmla="*/ 94 w 586"/>
                <a:gd name="T83" fmla="*/ 270 h 386"/>
                <a:gd name="T84" fmla="*/ 54 w 586"/>
                <a:gd name="T85" fmla="*/ 280 h 386"/>
                <a:gd name="T86" fmla="*/ 12 w 586"/>
                <a:gd name="T87" fmla="*/ 308 h 386"/>
                <a:gd name="T88" fmla="*/ 48 w 586"/>
                <a:gd name="T89" fmla="*/ 268 h 386"/>
                <a:gd name="T90" fmla="*/ 38 w 586"/>
                <a:gd name="T91" fmla="*/ 276 h 386"/>
                <a:gd name="T92" fmla="*/ 52 w 586"/>
                <a:gd name="T93" fmla="*/ 252 h 386"/>
                <a:gd name="T94" fmla="*/ 14 w 586"/>
                <a:gd name="T95" fmla="*/ 276 h 386"/>
                <a:gd name="T96" fmla="*/ 16 w 586"/>
                <a:gd name="T97" fmla="*/ 270 h 386"/>
                <a:gd name="T98" fmla="*/ 66 w 586"/>
                <a:gd name="T99" fmla="*/ 240 h 386"/>
                <a:gd name="T100" fmla="*/ 78 w 586"/>
                <a:gd name="T101" fmla="*/ 196 h 386"/>
                <a:gd name="T102" fmla="*/ 84 w 586"/>
                <a:gd name="T103" fmla="*/ 148 h 386"/>
                <a:gd name="T104" fmla="*/ 88 w 586"/>
                <a:gd name="T105" fmla="*/ 118 h 386"/>
                <a:gd name="T106" fmla="*/ 100 w 586"/>
                <a:gd name="T107" fmla="*/ 92 h 386"/>
                <a:gd name="T108" fmla="*/ 126 w 586"/>
                <a:gd name="T109" fmla="*/ 90 h 386"/>
                <a:gd name="T110" fmla="*/ 134 w 586"/>
                <a:gd name="T111" fmla="*/ 84 h 386"/>
                <a:gd name="T112" fmla="*/ 152 w 586"/>
                <a:gd name="T113" fmla="*/ 64 h 386"/>
                <a:gd name="T114" fmla="*/ 178 w 586"/>
                <a:gd name="T115" fmla="*/ 62 h 386"/>
                <a:gd name="T116" fmla="*/ 196 w 586"/>
                <a:gd name="T117" fmla="*/ 58 h 386"/>
                <a:gd name="T118" fmla="*/ 228 w 586"/>
                <a:gd name="T119" fmla="*/ 34 h 386"/>
                <a:gd name="T120" fmla="*/ 248 w 586"/>
                <a:gd name="T121" fmla="*/ 36 h 386"/>
                <a:gd name="T122" fmla="*/ 260 w 586"/>
                <a:gd name="T123" fmla="*/ 4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86" h="386">
                  <a:moveTo>
                    <a:pt x="266" y="0"/>
                  </a:moveTo>
                  <a:lnTo>
                    <a:pt x="266" y="0"/>
                  </a:lnTo>
                  <a:lnTo>
                    <a:pt x="266" y="0"/>
                  </a:lnTo>
                  <a:lnTo>
                    <a:pt x="266" y="2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6" y="4"/>
                  </a:lnTo>
                  <a:lnTo>
                    <a:pt x="268" y="2"/>
                  </a:lnTo>
                  <a:lnTo>
                    <a:pt x="268" y="2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66" y="8"/>
                  </a:lnTo>
                  <a:lnTo>
                    <a:pt x="266" y="10"/>
                  </a:lnTo>
                  <a:lnTo>
                    <a:pt x="264" y="12"/>
                  </a:lnTo>
                  <a:lnTo>
                    <a:pt x="264" y="14"/>
                  </a:lnTo>
                  <a:lnTo>
                    <a:pt x="264" y="16"/>
                  </a:lnTo>
                  <a:lnTo>
                    <a:pt x="264" y="24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0" y="40"/>
                  </a:lnTo>
                  <a:lnTo>
                    <a:pt x="262" y="40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62" y="36"/>
                  </a:lnTo>
                  <a:lnTo>
                    <a:pt x="262" y="38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4" y="40"/>
                  </a:lnTo>
                  <a:lnTo>
                    <a:pt x="264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4" y="42"/>
                  </a:lnTo>
                  <a:lnTo>
                    <a:pt x="264" y="42"/>
                  </a:lnTo>
                  <a:lnTo>
                    <a:pt x="264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6" y="44"/>
                  </a:lnTo>
                  <a:lnTo>
                    <a:pt x="268" y="46"/>
                  </a:lnTo>
                  <a:lnTo>
                    <a:pt x="268" y="48"/>
                  </a:lnTo>
                  <a:lnTo>
                    <a:pt x="270" y="52"/>
                  </a:lnTo>
                  <a:lnTo>
                    <a:pt x="272" y="54"/>
                  </a:lnTo>
                  <a:lnTo>
                    <a:pt x="272" y="54"/>
                  </a:lnTo>
                  <a:lnTo>
                    <a:pt x="274" y="54"/>
                  </a:lnTo>
                  <a:lnTo>
                    <a:pt x="274" y="56"/>
                  </a:lnTo>
                  <a:lnTo>
                    <a:pt x="274" y="58"/>
                  </a:lnTo>
                  <a:lnTo>
                    <a:pt x="276" y="60"/>
                  </a:lnTo>
                  <a:lnTo>
                    <a:pt x="276" y="60"/>
                  </a:lnTo>
                  <a:lnTo>
                    <a:pt x="278" y="60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0" y="60"/>
                  </a:lnTo>
                  <a:lnTo>
                    <a:pt x="280" y="60"/>
                  </a:lnTo>
                  <a:lnTo>
                    <a:pt x="280" y="60"/>
                  </a:lnTo>
                  <a:lnTo>
                    <a:pt x="280" y="60"/>
                  </a:lnTo>
                  <a:lnTo>
                    <a:pt x="280" y="60"/>
                  </a:lnTo>
                  <a:lnTo>
                    <a:pt x="280" y="62"/>
                  </a:lnTo>
                  <a:lnTo>
                    <a:pt x="280" y="62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2" y="62"/>
                  </a:lnTo>
                  <a:lnTo>
                    <a:pt x="284" y="64"/>
                  </a:lnTo>
                  <a:lnTo>
                    <a:pt x="286" y="64"/>
                  </a:lnTo>
                  <a:lnTo>
                    <a:pt x="286" y="66"/>
                  </a:lnTo>
                  <a:lnTo>
                    <a:pt x="288" y="66"/>
                  </a:lnTo>
                  <a:lnTo>
                    <a:pt x="288" y="68"/>
                  </a:lnTo>
                  <a:lnTo>
                    <a:pt x="290" y="70"/>
                  </a:lnTo>
                  <a:lnTo>
                    <a:pt x="292" y="70"/>
                  </a:lnTo>
                  <a:lnTo>
                    <a:pt x="292" y="70"/>
                  </a:lnTo>
                  <a:lnTo>
                    <a:pt x="296" y="70"/>
                  </a:lnTo>
                  <a:lnTo>
                    <a:pt x="300" y="70"/>
                  </a:lnTo>
                  <a:lnTo>
                    <a:pt x="306" y="68"/>
                  </a:lnTo>
                  <a:lnTo>
                    <a:pt x="312" y="68"/>
                  </a:lnTo>
                  <a:lnTo>
                    <a:pt x="320" y="66"/>
                  </a:lnTo>
                  <a:lnTo>
                    <a:pt x="320" y="66"/>
                  </a:lnTo>
                  <a:lnTo>
                    <a:pt x="322" y="66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8" y="68"/>
                  </a:lnTo>
                  <a:lnTo>
                    <a:pt x="330" y="70"/>
                  </a:lnTo>
                  <a:lnTo>
                    <a:pt x="332" y="70"/>
                  </a:lnTo>
                  <a:lnTo>
                    <a:pt x="332" y="72"/>
                  </a:lnTo>
                  <a:lnTo>
                    <a:pt x="334" y="78"/>
                  </a:lnTo>
                  <a:lnTo>
                    <a:pt x="334" y="78"/>
                  </a:lnTo>
                  <a:lnTo>
                    <a:pt x="334" y="80"/>
                  </a:lnTo>
                  <a:lnTo>
                    <a:pt x="336" y="82"/>
                  </a:lnTo>
                  <a:lnTo>
                    <a:pt x="338" y="82"/>
                  </a:lnTo>
                  <a:lnTo>
                    <a:pt x="338" y="86"/>
                  </a:lnTo>
                  <a:lnTo>
                    <a:pt x="338" y="86"/>
                  </a:lnTo>
                  <a:lnTo>
                    <a:pt x="338" y="88"/>
                  </a:lnTo>
                  <a:lnTo>
                    <a:pt x="338" y="88"/>
                  </a:lnTo>
                  <a:lnTo>
                    <a:pt x="338" y="88"/>
                  </a:lnTo>
                  <a:lnTo>
                    <a:pt x="338" y="88"/>
                  </a:lnTo>
                  <a:lnTo>
                    <a:pt x="340" y="90"/>
                  </a:lnTo>
                  <a:lnTo>
                    <a:pt x="342" y="92"/>
                  </a:lnTo>
                  <a:lnTo>
                    <a:pt x="342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4" y="92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92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4" y="88"/>
                  </a:lnTo>
                  <a:lnTo>
                    <a:pt x="344" y="88"/>
                  </a:lnTo>
                  <a:lnTo>
                    <a:pt x="346" y="90"/>
                  </a:lnTo>
                  <a:lnTo>
                    <a:pt x="346" y="90"/>
                  </a:lnTo>
                  <a:lnTo>
                    <a:pt x="346" y="92"/>
                  </a:lnTo>
                  <a:lnTo>
                    <a:pt x="348" y="94"/>
                  </a:lnTo>
                  <a:lnTo>
                    <a:pt x="350" y="96"/>
                  </a:lnTo>
                  <a:lnTo>
                    <a:pt x="350" y="96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2" y="98"/>
                  </a:lnTo>
                  <a:lnTo>
                    <a:pt x="354" y="100"/>
                  </a:lnTo>
                  <a:lnTo>
                    <a:pt x="354" y="100"/>
                  </a:lnTo>
                  <a:lnTo>
                    <a:pt x="354" y="102"/>
                  </a:lnTo>
                  <a:lnTo>
                    <a:pt x="352" y="102"/>
                  </a:lnTo>
                  <a:lnTo>
                    <a:pt x="352" y="102"/>
                  </a:lnTo>
                  <a:lnTo>
                    <a:pt x="350" y="108"/>
                  </a:lnTo>
                  <a:lnTo>
                    <a:pt x="348" y="108"/>
                  </a:lnTo>
                  <a:lnTo>
                    <a:pt x="348" y="110"/>
                  </a:lnTo>
                  <a:lnTo>
                    <a:pt x="346" y="110"/>
                  </a:lnTo>
                  <a:lnTo>
                    <a:pt x="346" y="110"/>
                  </a:lnTo>
                  <a:lnTo>
                    <a:pt x="346" y="112"/>
                  </a:lnTo>
                  <a:lnTo>
                    <a:pt x="344" y="112"/>
                  </a:lnTo>
                  <a:lnTo>
                    <a:pt x="344" y="114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4" y="116"/>
                  </a:lnTo>
                  <a:lnTo>
                    <a:pt x="344" y="118"/>
                  </a:lnTo>
                  <a:lnTo>
                    <a:pt x="342" y="118"/>
                  </a:lnTo>
                  <a:lnTo>
                    <a:pt x="342" y="120"/>
                  </a:lnTo>
                  <a:lnTo>
                    <a:pt x="342" y="120"/>
                  </a:lnTo>
                  <a:lnTo>
                    <a:pt x="342" y="122"/>
                  </a:lnTo>
                  <a:lnTo>
                    <a:pt x="344" y="122"/>
                  </a:lnTo>
                  <a:lnTo>
                    <a:pt x="344" y="124"/>
                  </a:lnTo>
                  <a:lnTo>
                    <a:pt x="344" y="124"/>
                  </a:lnTo>
                  <a:lnTo>
                    <a:pt x="350" y="122"/>
                  </a:lnTo>
                  <a:lnTo>
                    <a:pt x="354" y="120"/>
                  </a:lnTo>
                  <a:lnTo>
                    <a:pt x="356" y="118"/>
                  </a:lnTo>
                  <a:lnTo>
                    <a:pt x="356" y="118"/>
                  </a:lnTo>
                  <a:lnTo>
                    <a:pt x="358" y="120"/>
                  </a:lnTo>
                  <a:lnTo>
                    <a:pt x="360" y="118"/>
                  </a:lnTo>
                  <a:lnTo>
                    <a:pt x="362" y="118"/>
                  </a:lnTo>
                  <a:lnTo>
                    <a:pt x="364" y="118"/>
                  </a:lnTo>
                  <a:lnTo>
                    <a:pt x="368" y="116"/>
                  </a:lnTo>
                  <a:lnTo>
                    <a:pt x="370" y="114"/>
                  </a:lnTo>
                  <a:lnTo>
                    <a:pt x="372" y="114"/>
                  </a:lnTo>
                  <a:lnTo>
                    <a:pt x="372" y="114"/>
                  </a:lnTo>
                  <a:lnTo>
                    <a:pt x="374" y="114"/>
                  </a:lnTo>
                  <a:lnTo>
                    <a:pt x="374" y="114"/>
                  </a:lnTo>
                  <a:lnTo>
                    <a:pt x="378" y="114"/>
                  </a:lnTo>
                  <a:lnTo>
                    <a:pt x="380" y="114"/>
                  </a:lnTo>
                  <a:lnTo>
                    <a:pt x="382" y="112"/>
                  </a:lnTo>
                  <a:lnTo>
                    <a:pt x="382" y="112"/>
                  </a:lnTo>
                  <a:lnTo>
                    <a:pt x="382" y="114"/>
                  </a:lnTo>
                  <a:lnTo>
                    <a:pt x="384" y="114"/>
                  </a:lnTo>
                  <a:lnTo>
                    <a:pt x="384" y="112"/>
                  </a:lnTo>
                  <a:lnTo>
                    <a:pt x="386" y="112"/>
                  </a:lnTo>
                  <a:lnTo>
                    <a:pt x="386" y="112"/>
                  </a:lnTo>
                  <a:lnTo>
                    <a:pt x="386" y="110"/>
                  </a:lnTo>
                  <a:lnTo>
                    <a:pt x="386" y="108"/>
                  </a:lnTo>
                  <a:lnTo>
                    <a:pt x="386" y="108"/>
                  </a:lnTo>
                  <a:lnTo>
                    <a:pt x="386" y="108"/>
                  </a:lnTo>
                  <a:lnTo>
                    <a:pt x="386" y="108"/>
                  </a:lnTo>
                  <a:lnTo>
                    <a:pt x="388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0" y="110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10"/>
                  </a:lnTo>
                  <a:lnTo>
                    <a:pt x="392" y="108"/>
                  </a:lnTo>
                  <a:lnTo>
                    <a:pt x="394" y="108"/>
                  </a:lnTo>
                  <a:lnTo>
                    <a:pt x="394" y="106"/>
                  </a:lnTo>
                  <a:lnTo>
                    <a:pt x="394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6"/>
                  </a:lnTo>
                  <a:lnTo>
                    <a:pt x="396" y="108"/>
                  </a:lnTo>
                  <a:lnTo>
                    <a:pt x="398" y="108"/>
                  </a:lnTo>
                  <a:lnTo>
                    <a:pt x="398" y="108"/>
                  </a:lnTo>
                  <a:lnTo>
                    <a:pt x="400" y="108"/>
                  </a:lnTo>
                  <a:lnTo>
                    <a:pt x="402" y="108"/>
                  </a:lnTo>
                  <a:lnTo>
                    <a:pt x="402" y="108"/>
                  </a:lnTo>
                  <a:lnTo>
                    <a:pt x="404" y="108"/>
                  </a:lnTo>
                  <a:lnTo>
                    <a:pt x="404" y="106"/>
                  </a:lnTo>
                  <a:lnTo>
                    <a:pt x="404" y="104"/>
                  </a:lnTo>
                  <a:lnTo>
                    <a:pt x="404" y="102"/>
                  </a:lnTo>
                  <a:lnTo>
                    <a:pt x="404" y="102"/>
                  </a:lnTo>
                  <a:lnTo>
                    <a:pt x="406" y="102"/>
                  </a:lnTo>
                  <a:lnTo>
                    <a:pt x="406" y="104"/>
                  </a:lnTo>
                  <a:lnTo>
                    <a:pt x="406" y="104"/>
                  </a:lnTo>
                  <a:lnTo>
                    <a:pt x="406" y="104"/>
                  </a:lnTo>
                  <a:lnTo>
                    <a:pt x="408" y="106"/>
                  </a:lnTo>
                  <a:lnTo>
                    <a:pt x="408" y="106"/>
                  </a:lnTo>
                  <a:lnTo>
                    <a:pt x="408" y="108"/>
                  </a:lnTo>
                  <a:lnTo>
                    <a:pt x="408" y="108"/>
                  </a:lnTo>
                  <a:lnTo>
                    <a:pt x="410" y="106"/>
                  </a:lnTo>
                  <a:lnTo>
                    <a:pt x="410" y="106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2" y="104"/>
                  </a:lnTo>
                  <a:lnTo>
                    <a:pt x="414" y="104"/>
                  </a:lnTo>
                  <a:lnTo>
                    <a:pt x="414" y="104"/>
                  </a:lnTo>
                  <a:lnTo>
                    <a:pt x="414" y="106"/>
                  </a:lnTo>
                  <a:lnTo>
                    <a:pt x="414" y="106"/>
                  </a:lnTo>
                  <a:lnTo>
                    <a:pt x="416" y="108"/>
                  </a:lnTo>
                  <a:lnTo>
                    <a:pt x="416" y="108"/>
                  </a:lnTo>
                  <a:lnTo>
                    <a:pt x="416" y="108"/>
                  </a:lnTo>
                  <a:lnTo>
                    <a:pt x="418" y="106"/>
                  </a:lnTo>
                  <a:lnTo>
                    <a:pt x="418" y="106"/>
                  </a:lnTo>
                  <a:lnTo>
                    <a:pt x="420" y="104"/>
                  </a:lnTo>
                  <a:lnTo>
                    <a:pt x="420" y="104"/>
                  </a:lnTo>
                  <a:lnTo>
                    <a:pt x="422" y="104"/>
                  </a:lnTo>
                  <a:lnTo>
                    <a:pt x="422" y="106"/>
                  </a:lnTo>
                  <a:lnTo>
                    <a:pt x="422" y="106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4" y="106"/>
                  </a:lnTo>
                  <a:lnTo>
                    <a:pt x="426" y="104"/>
                  </a:lnTo>
                  <a:lnTo>
                    <a:pt x="426" y="104"/>
                  </a:lnTo>
                  <a:lnTo>
                    <a:pt x="428" y="104"/>
                  </a:lnTo>
                  <a:lnTo>
                    <a:pt x="428" y="104"/>
                  </a:lnTo>
                  <a:lnTo>
                    <a:pt x="426" y="106"/>
                  </a:lnTo>
                  <a:lnTo>
                    <a:pt x="426" y="108"/>
                  </a:lnTo>
                  <a:lnTo>
                    <a:pt x="426" y="108"/>
                  </a:lnTo>
                  <a:lnTo>
                    <a:pt x="426" y="110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28" y="110"/>
                  </a:lnTo>
                  <a:lnTo>
                    <a:pt x="430" y="110"/>
                  </a:lnTo>
                  <a:lnTo>
                    <a:pt x="430" y="108"/>
                  </a:lnTo>
                  <a:lnTo>
                    <a:pt x="432" y="108"/>
                  </a:lnTo>
                  <a:lnTo>
                    <a:pt x="434" y="108"/>
                  </a:lnTo>
                  <a:lnTo>
                    <a:pt x="434" y="108"/>
                  </a:lnTo>
                  <a:lnTo>
                    <a:pt x="434" y="110"/>
                  </a:lnTo>
                  <a:lnTo>
                    <a:pt x="434" y="112"/>
                  </a:lnTo>
                  <a:lnTo>
                    <a:pt x="434" y="112"/>
                  </a:lnTo>
                  <a:lnTo>
                    <a:pt x="436" y="114"/>
                  </a:lnTo>
                  <a:lnTo>
                    <a:pt x="436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38" y="114"/>
                  </a:lnTo>
                  <a:lnTo>
                    <a:pt x="440" y="114"/>
                  </a:lnTo>
                  <a:lnTo>
                    <a:pt x="440" y="112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42" y="112"/>
                  </a:lnTo>
                  <a:lnTo>
                    <a:pt x="442" y="114"/>
                  </a:lnTo>
                  <a:lnTo>
                    <a:pt x="442" y="114"/>
                  </a:lnTo>
                  <a:lnTo>
                    <a:pt x="442" y="116"/>
                  </a:lnTo>
                  <a:lnTo>
                    <a:pt x="442" y="116"/>
                  </a:lnTo>
                  <a:lnTo>
                    <a:pt x="444" y="116"/>
                  </a:lnTo>
                  <a:lnTo>
                    <a:pt x="444" y="116"/>
                  </a:lnTo>
                  <a:lnTo>
                    <a:pt x="444" y="116"/>
                  </a:lnTo>
                  <a:lnTo>
                    <a:pt x="446" y="114"/>
                  </a:lnTo>
                  <a:lnTo>
                    <a:pt x="446" y="114"/>
                  </a:lnTo>
                  <a:lnTo>
                    <a:pt x="448" y="116"/>
                  </a:lnTo>
                  <a:lnTo>
                    <a:pt x="448" y="116"/>
                  </a:lnTo>
                  <a:lnTo>
                    <a:pt x="446" y="118"/>
                  </a:lnTo>
                  <a:lnTo>
                    <a:pt x="446" y="118"/>
                  </a:lnTo>
                  <a:lnTo>
                    <a:pt x="446" y="120"/>
                  </a:lnTo>
                  <a:lnTo>
                    <a:pt x="446" y="120"/>
                  </a:lnTo>
                  <a:lnTo>
                    <a:pt x="448" y="122"/>
                  </a:lnTo>
                  <a:lnTo>
                    <a:pt x="450" y="124"/>
                  </a:lnTo>
                  <a:lnTo>
                    <a:pt x="450" y="126"/>
                  </a:lnTo>
                  <a:lnTo>
                    <a:pt x="450" y="126"/>
                  </a:lnTo>
                  <a:lnTo>
                    <a:pt x="452" y="126"/>
                  </a:lnTo>
                  <a:lnTo>
                    <a:pt x="454" y="126"/>
                  </a:lnTo>
                  <a:lnTo>
                    <a:pt x="454" y="126"/>
                  </a:lnTo>
                  <a:lnTo>
                    <a:pt x="456" y="126"/>
                  </a:lnTo>
                  <a:lnTo>
                    <a:pt x="456" y="126"/>
                  </a:lnTo>
                  <a:lnTo>
                    <a:pt x="456" y="128"/>
                  </a:lnTo>
                  <a:lnTo>
                    <a:pt x="454" y="130"/>
                  </a:lnTo>
                  <a:lnTo>
                    <a:pt x="454" y="130"/>
                  </a:lnTo>
                  <a:lnTo>
                    <a:pt x="456" y="130"/>
                  </a:lnTo>
                  <a:lnTo>
                    <a:pt x="456" y="130"/>
                  </a:lnTo>
                  <a:lnTo>
                    <a:pt x="458" y="132"/>
                  </a:lnTo>
                  <a:lnTo>
                    <a:pt x="458" y="132"/>
                  </a:lnTo>
                  <a:lnTo>
                    <a:pt x="458" y="132"/>
                  </a:lnTo>
                  <a:lnTo>
                    <a:pt x="458" y="134"/>
                  </a:lnTo>
                  <a:lnTo>
                    <a:pt x="458" y="134"/>
                  </a:lnTo>
                  <a:lnTo>
                    <a:pt x="458" y="134"/>
                  </a:lnTo>
                  <a:lnTo>
                    <a:pt x="458" y="134"/>
                  </a:lnTo>
                  <a:lnTo>
                    <a:pt x="458" y="136"/>
                  </a:lnTo>
                  <a:lnTo>
                    <a:pt x="458" y="136"/>
                  </a:lnTo>
                  <a:lnTo>
                    <a:pt x="458" y="138"/>
                  </a:lnTo>
                  <a:lnTo>
                    <a:pt x="458" y="138"/>
                  </a:lnTo>
                  <a:lnTo>
                    <a:pt x="458" y="138"/>
                  </a:lnTo>
                  <a:lnTo>
                    <a:pt x="460" y="140"/>
                  </a:lnTo>
                  <a:lnTo>
                    <a:pt x="462" y="140"/>
                  </a:lnTo>
                  <a:lnTo>
                    <a:pt x="462" y="140"/>
                  </a:lnTo>
                  <a:lnTo>
                    <a:pt x="462" y="142"/>
                  </a:lnTo>
                  <a:lnTo>
                    <a:pt x="462" y="142"/>
                  </a:lnTo>
                  <a:lnTo>
                    <a:pt x="462" y="144"/>
                  </a:lnTo>
                  <a:lnTo>
                    <a:pt x="462" y="144"/>
                  </a:lnTo>
                  <a:lnTo>
                    <a:pt x="462" y="144"/>
                  </a:lnTo>
                  <a:lnTo>
                    <a:pt x="462" y="144"/>
                  </a:lnTo>
                  <a:lnTo>
                    <a:pt x="462" y="146"/>
                  </a:lnTo>
                  <a:lnTo>
                    <a:pt x="462" y="146"/>
                  </a:lnTo>
                  <a:lnTo>
                    <a:pt x="462" y="148"/>
                  </a:lnTo>
                  <a:lnTo>
                    <a:pt x="462" y="148"/>
                  </a:lnTo>
                  <a:lnTo>
                    <a:pt x="464" y="150"/>
                  </a:lnTo>
                  <a:lnTo>
                    <a:pt x="464" y="150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4" y="152"/>
                  </a:lnTo>
                  <a:lnTo>
                    <a:pt x="462" y="154"/>
                  </a:lnTo>
                  <a:lnTo>
                    <a:pt x="462" y="154"/>
                  </a:lnTo>
                  <a:lnTo>
                    <a:pt x="462" y="156"/>
                  </a:lnTo>
                  <a:lnTo>
                    <a:pt x="462" y="156"/>
                  </a:lnTo>
                  <a:lnTo>
                    <a:pt x="462" y="156"/>
                  </a:lnTo>
                  <a:lnTo>
                    <a:pt x="462" y="158"/>
                  </a:lnTo>
                  <a:lnTo>
                    <a:pt x="464" y="158"/>
                  </a:lnTo>
                  <a:lnTo>
                    <a:pt x="464" y="160"/>
                  </a:lnTo>
                  <a:lnTo>
                    <a:pt x="466" y="160"/>
                  </a:lnTo>
                  <a:lnTo>
                    <a:pt x="466" y="160"/>
                  </a:lnTo>
                  <a:lnTo>
                    <a:pt x="466" y="162"/>
                  </a:lnTo>
                  <a:lnTo>
                    <a:pt x="466" y="162"/>
                  </a:lnTo>
                  <a:lnTo>
                    <a:pt x="464" y="162"/>
                  </a:lnTo>
                  <a:lnTo>
                    <a:pt x="464" y="162"/>
                  </a:lnTo>
                  <a:lnTo>
                    <a:pt x="464" y="162"/>
                  </a:lnTo>
                  <a:lnTo>
                    <a:pt x="464" y="162"/>
                  </a:lnTo>
                  <a:lnTo>
                    <a:pt x="462" y="162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4"/>
                  </a:lnTo>
                  <a:lnTo>
                    <a:pt x="462" y="166"/>
                  </a:lnTo>
                  <a:lnTo>
                    <a:pt x="462" y="166"/>
                  </a:lnTo>
                  <a:lnTo>
                    <a:pt x="462" y="168"/>
                  </a:lnTo>
                  <a:lnTo>
                    <a:pt x="462" y="168"/>
                  </a:lnTo>
                  <a:lnTo>
                    <a:pt x="462" y="168"/>
                  </a:lnTo>
                  <a:lnTo>
                    <a:pt x="462" y="168"/>
                  </a:lnTo>
                  <a:lnTo>
                    <a:pt x="462" y="170"/>
                  </a:lnTo>
                  <a:lnTo>
                    <a:pt x="462" y="170"/>
                  </a:lnTo>
                  <a:lnTo>
                    <a:pt x="464" y="170"/>
                  </a:lnTo>
                  <a:lnTo>
                    <a:pt x="464" y="170"/>
                  </a:lnTo>
                  <a:lnTo>
                    <a:pt x="466" y="170"/>
                  </a:lnTo>
                  <a:lnTo>
                    <a:pt x="466" y="170"/>
                  </a:lnTo>
                  <a:lnTo>
                    <a:pt x="466" y="170"/>
                  </a:lnTo>
                  <a:lnTo>
                    <a:pt x="466" y="170"/>
                  </a:lnTo>
                  <a:lnTo>
                    <a:pt x="466" y="172"/>
                  </a:lnTo>
                  <a:lnTo>
                    <a:pt x="464" y="172"/>
                  </a:lnTo>
                  <a:lnTo>
                    <a:pt x="464" y="172"/>
                  </a:lnTo>
                  <a:lnTo>
                    <a:pt x="462" y="172"/>
                  </a:lnTo>
                  <a:lnTo>
                    <a:pt x="462" y="172"/>
                  </a:lnTo>
                  <a:lnTo>
                    <a:pt x="460" y="174"/>
                  </a:lnTo>
                  <a:lnTo>
                    <a:pt x="460" y="174"/>
                  </a:lnTo>
                  <a:lnTo>
                    <a:pt x="460" y="176"/>
                  </a:lnTo>
                  <a:lnTo>
                    <a:pt x="460" y="176"/>
                  </a:lnTo>
                  <a:lnTo>
                    <a:pt x="462" y="178"/>
                  </a:lnTo>
                  <a:lnTo>
                    <a:pt x="464" y="178"/>
                  </a:lnTo>
                  <a:lnTo>
                    <a:pt x="464" y="178"/>
                  </a:lnTo>
                  <a:lnTo>
                    <a:pt x="464" y="180"/>
                  </a:lnTo>
                  <a:lnTo>
                    <a:pt x="464" y="180"/>
                  </a:lnTo>
                  <a:lnTo>
                    <a:pt x="464" y="180"/>
                  </a:lnTo>
                  <a:lnTo>
                    <a:pt x="464" y="182"/>
                  </a:lnTo>
                  <a:lnTo>
                    <a:pt x="464" y="182"/>
                  </a:lnTo>
                  <a:lnTo>
                    <a:pt x="462" y="182"/>
                  </a:lnTo>
                  <a:lnTo>
                    <a:pt x="460" y="180"/>
                  </a:lnTo>
                  <a:lnTo>
                    <a:pt x="458" y="180"/>
                  </a:lnTo>
                  <a:lnTo>
                    <a:pt x="458" y="180"/>
                  </a:lnTo>
                  <a:lnTo>
                    <a:pt x="456" y="186"/>
                  </a:lnTo>
                  <a:lnTo>
                    <a:pt x="454" y="188"/>
                  </a:lnTo>
                  <a:lnTo>
                    <a:pt x="454" y="188"/>
                  </a:lnTo>
                  <a:lnTo>
                    <a:pt x="454" y="190"/>
                  </a:lnTo>
                  <a:lnTo>
                    <a:pt x="454" y="190"/>
                  </a:lnTo>
                  <a:lnTo>
                    <a:pt x="454" y="190"/>
                  </a:lnTo>
                  <a:lnTo>
                    <a:pt x="456" y="192"/>
                  </a:lnTo>
                  <a:lnTo>
                    <a:pt x="454" y="194"/>
                  </a:lnTo>
                  <a:lnTo>
                    <a:pt x="454" y="194"/>
                  </a:lnTo>
                  <a:lnTo>
                    <a:pt x="450" y="196"/>
                  </a:lnTo>
                  <a:lnTo>
                    <a:pt x="444" y="198"/>
                  </a:lnTo>
                  <a:lnTo>
                    <a:pt x="444" y="198"/>
                  </a:lnTo>
                  <a:lnTo>
                    <a:pt x="444" y="200"/>
                  </a:lnTo>
                  <a:lnTo>
                    <a:pt x="444" y="200"/>
                  </a:lnTo>
                  <a:lnTo>
                    <a:pt x="444" y="202"/>
                  </a:lnTo>
                  <a:lnTo>
                    <a:pt x="444" y="204"/>
                  </a:lnTo>
                  <a:lnTo>
                    <a:pt x="446" y="204"/>
                  </a:lnTo>
                  <a:lnTo>
                    <a:pt x="444" y="204"/>
                  </a:lnTo>
                  <a:lnTo>
                    <a:pt x="444" y="206"/>
                  </a:lnTo>
                  <a:lnTo>
                    <a:pt x="444" y="206"/>
                  </a:lnTo>
                  <a:lnTo>
                    <a:pt x="444" y="204"/>
                  </a:lnTo>
                  <a:lnTo>
                    <a:pt x="442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40" y="204"/>
                  </a:lnTo>
                  <a:lnTo>
                    <a:pt x="438" y="204"/>
                  </a:lnTo>
                  <a:lnTo>
                    <a:pt x="438" y="204"/>
                  </a:lnTo>
                  <a:lnTo>
                    <a:pt x="438" y="206"/>
                  </a:lnTo>
                  <a:lnTo>
                    <a:pt x="438" y="206"/>
                  </a:lnTo>
                  <a:lnTo>
                    <a:pt x="438" y="206"/>
                  </a:lnTo>
                  <a:lnTo>
                    <a:pt x="438" y="208"/>
                  </a:lnTo>
                  <a:lnTo>
                    <a:pt x="438" y="208"/>
                  </a:lnTo>
                  <a:lnTo>
                    <a:pt x="438" y="208"/>
                  </a:lnTo>
                  <a:lnTo>
                    <a:pt x="438" y="210"/>
                  </a:lnTo>
                  <a:lnTo>
                    <a:pt x="440" y="210"/>
                  </a:lnTo>
                  <a:lnTo>
                    <a:pt x="444" y="212"/>
                  </a:lnTo>
                  <a:lnTo>
                    <a:pt x="446" y="214"/>
                  </a:lnTo>
                  <a:lnTo>
                    <a:pt x="446" y="214"/>
                  </a:lnTo>
                  <a:lnTo>
                    <a:pt x="448" y="216"/>
                  </a:lnTo>
                  <a:lnTo>
                    <a:pt x="448" y="216"/>
                  </a:lnTo>
                  <a:lnTo>
                    <a:pt x="450" y="218"/>
                  </a:lnTo>
                  <a:lnTo>
                    <a:pt x="452" y="218"/>
                  </a:lnTo>
                  <a:lnTo>
                    <a:pt x="454" y="218"/>
                  </a:lnTo>
                  <a:lnTo>
                    <a:pt x="456" y="218"/>
                  </a:lnTo>
                  <a:lnTo>
                    <a:pt x="456" y="218"/>
                  </a:lnTo>
                  <a:lnTo>
                    <a:pt x="462" y="220"/>
                  </a:lnTo>
                  <a:lnTo>
                    <a:pt x="466" y="222"/>
                  </a:lnTo>
                  <a:lnTo>
                    <a:pt x="472" y="226"/>
                  </a:lnTo>
                  <a:lnTo>
                    <a:pt x="476" y="226"/>
                  </a:lnTo>
                  <a:lnTo>
                    <a:pt x="476" y="228"/>
                  </a:lnTo>
                  <a:lnTo>
                    <a:pt x="476" y="228"/>
                  </a:lnTo>
                  <a:lnTo>
                    <a:pt x="476" y="228"/>
                  </a:lnTo>
                  <a:lnTo>
                    <a:pt x="474" y="228"/>
                  </a:lnTo>
                  <a:lnTo>
                    <a:pt x="474" y="228"/>
                  </a:lnTo>
                  <a:lnTo>
                    <a:pt x="472" y="230"/>
                  </a:lnTo>
                  <a:lnTo>
                    <a:pt x="472" y="232"/>
                  </a:lnTo>
                  <a:lnTo>
                    <a:pt x="472" y="232"/>
                  </a:lnTo>
                  <a:lnTo>
                    <a:pt x="472" y="232"/>
                  </a:lnTo>
                  <a:lnTo>
                    <a:pt x="470" y="232"/>
                  </a:lnTo>
                  <a:lnTo>
                    <a:pt x="468" y="234"/>
                  </a:lnTo>
                  <a:lnTo>
                    <a:pt x="468" y="234"/>
                  </a:lnTo>
                  <a:lnTo>
                    <a:pt x="466" y="236"/>
                  </a:lnTo>
                  <a:lnTo>
                    <a:pt x="466" y="236"/>
                  </a:lnTo>
                  <a:lnTo>
                    <a:pt x="466" y="236"/>
                  </a:lnTo>
                  <a:lnTo>
                    <a:pt x="466" y="238"/>
                  </a:lnTo>
                  <a:lnTo>
                    <a:pt x="466" y="238"/>
                  </a:lnTo>
                  <a:lnTo>
                    <a:pt x="468" y="238"/>
                  </a:lnTo>
                  <a:lnTo>
                    <a:pt x="470" y="238"/>
                  </a:lnTo>
                  <a:lnTo>
                    <a:pt x="472" y="240"/>
                  </a:lnTo>
                  <a:lnTo>
                    <a:pt x="472" y="240"/>
                  </a:lnTo>
                  <a:lnTo>
                    <a:pt x="474" y="240"/>
                  </a:lnTo>
                  <a:lnTo>
                    <a:pt x="478" y="242"/>
                  </a:lnTo>
                  <a:lnTo>
                    <a:pt x="484" y="246"/>
                  </a:lnTo>
                  <a:lnTo>
                    <a:pt x="490" y="250"/>
                  </a:lnTo>
                  <a:lnTo>
                    <a:pt x="494" y="250"/>
                  </a:lnTo>
                  <a:lnTo>
                    <a:pt x="498" y="252"/>
                  </a:lnTo>
                  <a:lnTo>
                    <a:pt x="498" y="252"/>
                  </a:lnTo>
                  <a:lnTo>
                    <a:pt x="506" y="256"/>
                  </a:lnTo>
                  <a:lnTo>
                    <a:pt x="510" y="260"/>
                  </a:lnTo>
                  <a:lnTo>
                    <a:pt x="514" y="262"/>
                  </a:lnTo>
                  <a:lnTo>
                    <a:pt x="514" y="260"/>
                  </a:lnTo>
                  <a:lnTo>
                    <a:pt x="518" y="262"/>
                  </a:lnTo>
                  <a:lnTo>
                    <a:pt x="518" y="262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16" y="262"/>
                  </a:lnTo>
                  <a:lnTo>
                    <a:pt x="520" y="264"/>
                  </a:lnTo>
                  <a:lnTo>
                    <a:pt x="524" y="264"/>
                  </a:lnTo>
                  <a:lnTo>
                    <a:pt x="528" y="266"/>
                  </a:lnTo>
                  <a:lnTo>
                    <a:pt x="532" y="268"/>
                  </a:lnTo>
                  <a:lnTo>
                    <a:pt x="532" y="268"/>
                  </a:lnTo>
                  <a:lnTo>
                    <a:pt x="540" y="270"/>
                  </a:lnTo>
                  <a:lnTo>
                    <a:pt x="548" y="274"/>
                  </a:lnTo>
                  <a:lnTo>
                    <a:pt x="548" y="274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50" y="274"/>
                  </a:lnTo>
                  <a:lnTo>
                    <a:pt x="552" y="276"/>
                  </a:lnTo>
                  <a:lnTo>
                    <a:pt x="554" y="276"/>
                  </a:lnTo>
                  <a:lnTo>
                    <a:pt x="554" y="276"/>
                  </a:lnTo>
                  <a:lnTo>
                    <a:pt x="554" y="276"/>
                  </a:lnTo>
                  <a:lnTo>
                    <a:pt x="556" y="278"/>
                  </a:lnTo>
                  <a:lnTo>
                    <a:pt x="558" y="278"/>
                  </a:lnTo>
                  <a:lnTo>
                    <a:pt x="560" y="278"/>
                  </a:lnTo>
                  <a:lnTo>
                    <a:pt x="560" y="278"/>
                  </a:lnTo>
                  <a:lnTo>
                    <a:pt x="560" y="278"/>
                  </a:lnTo>
                  <a:lnTo>
                    <a:pt x="562" y="280"/>
                  </a:lnTo>
                  <a:lnTo>
                    <a:pt x="564" y="280"/>
                  </a:lnTo>
                  <a:lnTo>
                    <a:pt x="568" y="280"/>
                  </a:lnTo>
                  <a:lnTo>
                    <a:pt x="572" y="280"/>
                  </a:lnTo>
                  <a:lnTo>
                    <a:pt x="574" y="282"/>
                  </a:lnTo>
                  <a:lnTo>
                    <a:pt x="574" y="282"/>
                  </a:lnTo>
                  <a:lnTo>
                    <a:pt x="576" y="282"/>
                  </a:lnTo>
                  <a:lnTo>
                    <a:pt x="576" y="280"/>
                  </a:lnTo>
                  <a:lnTo>
                    <a:pt x="576" y="280"/>
                  </a:lnTo>
                  <a:lnTo>
                    <a:pt x="578" y="280"/>
                  </a:lnTo>
                  <a:lnTo>
                    <a:pt x="578" y="278"/>
                  </a:lnTo>
                  <a:lnTo>
                    <a:pt x="578" y="278"/>
                  </a:lnTo>
                  <a:lnTo>
                    <a:pt x="578" y="278"/>
                  </a:lnTo>
                  <a:lnTo>
                    <a:pt x="580" y="278"/>
                  </a:lnTo>
                  <a:lnTo>
                    <a:pt x="584" y="278"/>
                  </a:lnTo>
                  <a:lnTo>
                    <a:pt x="584" y="278"/>
                  </a:lnTo>
                  <a:lnTo>
                    <a:pt x="586" y="280"/>
                  </a:lnTo>
                  <a:lnTo>
                    <a:pt x="586" y="282"/>
                  </a:lnTo>
                  <a:lnTo>
                    <a:pt x="584" y="284"/>
                  </a:lnTo>
                  <a:lnTo>
                    <a:pt x="584" y="284"/>
                  </a:lnTo>
                  <a:lnTo>
                    <a:pt x="580" y="286"/>
                  </a:lnTo>
                  <a:lnTo>
                    <a:pt x="580" y="286"/>
                  </a:lnTo>
                  <a:lnTo>
                    <a:pt x="578" y="288"/>
                  </a:lnTo>
                  <a:lnTo>
                    <a:pt x="578" y="288"/>
                  </a:lnTo>
                  <a:lnTo>
                    <a:pt x="578" y="288"/>
                  </a:lnTo>
                  <a:lnTo>
                    <a:pt x="578" y="288"/>
                  </a:lnTo>
                  <a:lnTo>
                    <a:pt x="578" y="288"/>
                  </a:lnTo>
                  <a:lnTo>
                    <a:pt x="578" y="288"/>
                  </a:lnTo>
                  <a:lnTo>
                    <a:pt x="576" y="290"/>
                  </a:lnTo>
                  <a:lnTo>
                    <a:pt x="574" y="290"/>
                  </a:lnTo>
                  <a:lnTo>
                    <a:pt x="572" y="292"/>
                  </a:lnTo>
                  <a:lnTo>
                    <a:pt x="570" y="292"/>
                  </a:lnTo>
                  <a:lnTo>
                    <a:pt x="570" y="292"/>
                  </a:lnTo>
                  <a:lnTo>
                    <a:pt x="570" y="292"/>
                  </a:lnTo>
                  <a:lnTo>
                    <a:pt x="568" y="290"/>
                  </a:lnTo>
                  <a:lnTo>
                    <a:pt x="566" y="288"/>
                  </a:lnTo>
                  <a:lnTo>
                    <a:pt x="562" y="286"/>
                  </a:lnTo>
                  <a:lnTo>
                    <a:pt x="558" y="286"/>
                  </a:lnTo>
                  <a:lnTo>
                    <a:pt x="554" y="284"/>
                  </a:lnTo>
                  <a:lnTo>
                    <a:pt x="554" y="284"/>
                  </a:lnTo>
                  <a:lnTo>
                    <a:pt x="552" y="282"/>
                  </a:lnTo>
                  <a:lnTo>
                    <a:pt x="550" y="282"/>
                  </a:lnTo>
                  <a:lnTo>
                    <a:pt x="546" y="280"/>
                  </a:lnTo>
                  <a:lnTo>
                    <a:pt x="542" y="280"/>
                  </a:lnTo>
                  <a:lnTo>
                    <a:pt x="540" y="278"/>
                  </a:lnTo>
                  <a:lnTo>
                    <a:pt x="538" y="278"/>
                  </a:lnTo>
                  <a:lnTo>
                    <a:pt x="538" y="278"/>
                  </a:lnTo>
                  <a:lnTo>
                    <a:pt x="538" y="278"/>
                  </a:lnTo>
                  <a:lnTo>
                    <a:pt x="536" y="278"/>
                  </a:lnTo>
                  <a:lnTo>
                    <a:pt x="536" y="276"/>
                  </a:lnTo>
                  <a:lnTo>
                    <a:pt x="534" y="276"/>
                  </a:lnTo>
                  <a:lnTo>
                    <a:pt x="534" y="276"/>
                  </a:lnTo>
                  <a:lnTo>
                    <a:pt x="534" y="276"/>
                  </a:lnTo>
                  <a:lnTo>
                    <a:pt x="534" y="276"/>
                  </a:lnTo>
                  <a:lnTo>
                    <a:pt x="532" y="274"/>
                  </a:lnTo>
                  <a:lnTo>
                    <a:pt x="532" y="274"/>
                  </a:lnTo>
                  <a:lnTo>
                    <a:pt x="530" y="274"/>
                  </a:lnTo>
                  <a:lnTo>
                    <a:pt x="530" y="274"/>
                  </a:lnTo>
                  <a:lnTo>
                    <a:pt x="528" y="274"/>
                  </a:lnTo>
                  <a:lnTo>
                    <a:pt x="526" y="274"/>
                  </a:lnTo>
                  <a:lnTo>
                    <a:pt x="526" y="274"/>
                  </a:lnTo>
                  <a:lnTo>
                    <a:pt x="524" y="272"/>
                  </a:lnTo>
                  <a:lnTo>
                    <a:pt x="520" y="272"/>
                  </a:lnTo>
                  <a:lnTo>
                    <a:pt x="516" y="270"/>
                  </a:lnTo>
                  <a:lnTo>
                    <a:pt x="512" y="268"/>
                  </a:lnTo>
                  <a:lnTo>
                    <a:pt x="512" y="268"/>
                  </a:lnTo>
                  <a:lnTo>
                    <a:pt x="512" y="270"/>
                  </a:lnTo>
                  <a:lnTo>
                    <a:pt x="512" y="270"/>
                  </a:lnTo>
                  <a:lnTo>
                    <a:pt x="512" y="270"/>
                  </a:lnTo>
                  <a:lnTo>
                    <a:pt x="512" y="270"/>
                  </a:lnTo>
                  <a:lnTo>
                    <a:pt x="512" y="270"/>
                  </a:lnTo>
                  <a:lnTo>
                    <a:pt x="510" y="268"/>
                  </a:lnTo>
                  <a:lnTo>
                    <a:pt x="510" y="268"/>
                  </a:lnTo>
                  <a:lnTo>
                    <a:pt x="508" y="268"/>
                  </a:lnTo>
                  <a:lnTo>
                    <a:pt x="508" y="268"/>
                  </a:lnTo>
                  <a:lnTo>
                    <a:pt x="502" y="264"/>
                  </a:lnTo>
                  <a:lnTo>
                    <a:pt x="494" y="262"/>
                  </a:lnTo>
                  <a:lnTo>
                    <a:pt x="480" y="256"/>
                  </a:lnTo>
                  <a:lnTo>
                    <a:pt x="480" y="256"/>
                  </a:lnTo>
                  <a:lnTo>
                    <a:pt x="478" y="256"/>
                  </a:lnTo>
                  <a:lnTo>
                    <a:pt x="478" y="256"/>
                  </a:lnTo>
                  <a:lnTo>
                    <a:pt x="476" y="256"/>
                  </a:lnTo>
                  <a:lnTo>
                    <a:pt x="474" y="256"/>
                  </a:lnTo>
                  <a:lnTo>
                    <a:pt x="474" y="256"/>
                  </a:lnTo>
                  <a:lnTo>
                    <a:pt x="472" y="256"/>
                  </a:lnTo>
                  <a:lnTo>
                    <a:pt x="472" y="256"/>
                  </a:lnTo>
                  <a:lnTo>
                    <a:pt x="470" y="254"/>
                  </a:lnTo>
                  <a:lnTo>
                    <a:pt x="468" y="254"/>
                  </a:lnTo>
                  <a:lnTo>
                    <a:pt x="466" y="254"/>
                  </a:lnTo>
                  <a:lnTo>
                    <a:pt x="464" y="254"/>
                  </a:lnTo>
                  <a:lnTo>
                    <a:pt x="464" y="254"/>
                  </a:lnTo>
                  <a:lnTo>
                    <a:pt x="462" y="252"/>
                  </a:lnTo>
                  <a:lnTo>
                    <a:pt x="462" y="252"/>
                  </a:lnTo>
                  <a:lnTo>
                    <a:pt x="462" y="252"/>
                  </a:lnTo>
                  <a:lnTo>
                    <a:pt x="462" y="252"/>
                  </a:lnTo>
                  <a:lnTo>
                    <a:pt x="462" y="252"/>
                  </a:lnTo>
                  <a:lnTo>
                    <a:pt x="460" y="252"/>
                  </a:lnTo>
                  <a:lnTo>
                    <a:pt x="460" y="252"/>
                  </a:lnTo>
                  <a:lnTo>
                    <a:pt x="460" y="254"/>
                  </a:lnTo>
                  <a:lnTo>
                    <a:pt x="460" y="254"/>
                  </a:lnTo>
                  <a:lnTo>
                    <a:pt x="458" y="254"/>
                  </a:lnTo>
                  <a:lnTo>
                    <a:pt x="458" y="254"/>
                  </a:lnTo>
                  <a:lnTo>
                    <a:pt x="458" y="254"/>
                  </a:lnTo>
                  <a:lnTo>
                    <a:pt x="456" y="254"/>
                  </a:lnTo>
                  <a:lnTo>
                    <a:pt x="456" y="254"/>
                  </a:lnTo>
                  <a:lnTo>
                    <a:pt x="456" y="252"/>
                  </a:lnTo>
                  <a:lnTo>
                    <a:pt x="456" y="252"/>
                  </a:lnTo>
                  <a:lnTo>
                    <a:pt x="454" y="252"/>
                  </a:lnTo>
                  <a:lnTo>
                    <a:pt x="454" y="252"/>
                  </a:lnTo>
                  <a:lnTo>
                    <a:pt x="454" y="252"/>
                  </a:lnTo>
                  <a:lnTo>
                    <a:pt x="454" y="252"/>
                  </a:lnTo>
                  <a:lnTo>
                    <a:pt x="454" y="252"/>
                  </a:lnTo>
                  <a:lnTo>
                    <a:pt x="452" y="250"/>
                  </a:lnTo>
                  <a:lnTo>
                    <a:pt x="448" y="250"/>
                  </a:lnTo>
                  <a:lnTo>
                    <a:pt x="442" y="248"/>
                  </a:lnTo>
                  <a:lnTo>
                    <a:pt x="442" y="248"/>
                  </a:lnTo>
                  <a:lnTo>
                    <a:pt x="438" y="246"/>
                  </a:lnTo>
                  <a:lnTo>
                    <a:pt x="434" y="246"/>
                  </a:lnTo>
                  <a:lnTo>
                    <a:pt x="430" y="244"/>
                  </a:lnTo>
                  <a:lnTo>
                    <a:pt x="426" y="244"/>
                  </a:lnTo>
                  <a:lnTo>
                    <a:pt x="426" y="244"/>
                  </a:lnTo>
                  <a:lnTo>
                    <a:pt x="424" y="244"/>
                  </a:lnTo>
                  <a:lnTo>
                    <a:pt x="422" y="244"/>
                  </a:lnTo>
                  <a:lnTo>
                    <a:pt x="420" y="244"/>
                  </a:lnTo>
                  <a:lnTo>
                    <a:pt x="418" y="244"/>
                  </a:lnTo>
                  <a:lnTo>
                    <a:pt x="418" y="244"/>
                  </a:lnTo>
                  <a:lnTo>
                    <a:pt x="416" y="244"/>
                  </a:lnTo>
                  <a:lnTo>
                    <a:pt x="414" y="244"/>
                  </a:lnTo>
                  <a:lnTo>
                    <a:pt x="410" y="244"/>
                  </a:lnTo>
                  <a:lnTo>
                    <a:pt x="404" y="244"/>
                  </a:lnTo>
                  <a:lnTo>
                    <a:pt x="400" y="244"/>
                  </a:lnTo>
                  <a:lnTo>
                    <a:pt x="400" y="244"/>
                  </a:lnTo>
                  <a:lnTo>
                    <a:pt x="396" y="244"/>
                  </a:lnTo>
                  <a:lnTo>
                    <a:pt x="392" y="244"/>
                  </a:lnTo>
                  <a:lnTo>
                    <a:pt x="384" y="244"/>
                  </a:lnTo>
                  <a:lnTo>
                    <a:pt x="380" y="244"/>
                  </a:lnTo>
                  <a:lnTo>
                    <a:pt x="376" y="244"/>
                  </a:lnTo>
                  <a:lnTo>
                    <a:pt x="372" y="242"/>
                  </a:lnTo>
                  <a:lnTo>
                    <a:pt x="368" y="242"/>
                  </a:lnTo>
                  <a:lnTo>
                    <a:pt x="368" y="242"/>
                  </a:lnTo>
                  <a:lnTo>
                    <a:pt x="360" y="242"/>
                  </a:lnTo>
                  <a:lnTo>
                    <a:pt x="350" y="240"/>
                  </a:lnTo>
                  <a:lnTo>
                    <a:pt x="346" y="240"/>
                  </a:lnTo>
                  <a:lnTo>
                    <a:pt x="342" y="240"/>
                  </a:lnTo>
                  <a:lnTo>
                    <a:pt x="338" y="240"/>
                  </a:lnTo>
                  <a:lnTo>
                    <a:pt x="334" y="242"/>
                  </a:lnTo>
                  <a:lnTo>
                    <a:pt x="334" y="242"/>
                  </a:lnTo>
                  <a:lnTo>
                    <a:pt x="332" y="242"/>
                  </a:lnTo>
                  <a:lnTo>
                    <a:pt x="330" y="242"/>
                  </a:lnTo>
                  <a:lnTo>
                    <a:pt x="328" y="242"/>
                  </a:lnTo>
                  <a:lnTo>
                    <a:pt x="326" y="242"/>
                  </a:lnTo>
                  <a:lnTo>
                    <a:pt x="324" y="244"/>
                  </a:lnTo>
                  <a:lnTo>
                    <a:pt x="324" y="244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2" y="246"/>
                  </a:lnTo>
                  <a:lnTo>
                    <a:pt x="322" y="248"/>
                  </a:lnTo>
                  <a:lnTo>
                    <a:pt x="322" y="248"/>
                  </a:lnTo>
                  <a:lnTo>
                    <a:pt x="320" y="248"/>
                  </a:lnTo>
                  <a:lnTo>
                    <a:pt x="320" y="248"/>
                  </a:lnTo>
                  <a:lnTo>
                    <a:pt x="320" y="250"/>
                  </a:lnTo>
                  <a:lnTo>
                    <a:pt x="318" y="252"/>
                  </a:lnTo>
                  <a:lnTo>
                    <a:pt x="316" y="252"/>
                  </a:lnTo>
                  <a:lnTo>
                    <a:pt x="314" y="254"/>
                  </a:lnTo>
                  <a:lnTo>
                    <a:pt x="314" y="254"/>
                  </a:lnTo>
                  <a:lnTo>
                    <a:pt x="312" y="256"/>
                  </a:lnTo>
                  <a:lnTo>
                    <a:pt x="308" y="258"/>
                  </a:lnTo>
                  <a:lnTo>
                    <a:pt x="306" y="258"/>
                  </a:lnTo>
                  <a:lnTo>
                    <a:pt x="304" y="260"/>
                  </a:lnTo>
                  <a:lnTo>
                    <a:pt x="302" y="260"/>
                  </a:lnTo>
                  <a:lnTo>
                    <a:pt x="300" y="260"/>
                  </a:lnTo>
                  <a:lnTo>
                    <a:pt x="300" y="260"/>
                  </a:lnTo>
                  <a:lnTo>
                    <a:pt x="300" y="260"/>
                  </a:lnTo>
                  <a:lnTo>
                    <a:pt x="300" y="262"/>
                  </a:lnTo>
                  <a:lnTo>
                    <a:pt x="298" y="262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4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6"/>
                  </a:lnTo>
                  <a:lnTo>
                    <a:pt x="298" y="268"/>
                  </a:lnTo>
                  <a:lnTo>
                    <a:pt x="298" y="268"/>
                  </a:lnTo>
                  <a:lnTo>
                    <a:pt x="298" y="268"/>
                  </a:lnTo>
                  <a:lnTo>
                    <a:pt x="298" y="270"/>
                  </a:lnTo>
                  <a:lnTo>
                    <a:pt x="298" y="270"/>
                  </a:lnTo>
                  <a:lnTo>
                    <a:pt x="298" y="270"/>
                  </a:lnTo>
                  <a:lnTo>
                    <a:pt x="300" y="272"/>
                  </a:lnTo>
                  <a:lnTo>
                    <a:pt x="300" y="272"/>
                  </a:lnTo>
                  <a:lnTo>
                    <a:pt x="300" y="272"/>
                  </a:lnTo>
                  <a:lnTo>
                    <a:pt x="300" y="274"/>
                  </a:lnTo>
                  <a:lnTo>
                    <a:pt x="298" y="274"/>
                  </a:lnTo>
                  <a:lnTo>
                    <a:pt x="298" y="274"/>
                  </a:lnTo>
                  <a:lnTo>
                    <a:pt x="298" y="274"/>
                  </a:lnTo>
                  <a:lnTo>
                    <a:pt x="298" y="274"/>
                  </a:lnTo>
                  <a:lnTo>
                    <a:pt x="298" y="272"/>
                  </a:lnTo>
                  <a:lnTo>
                    <a:pt x="296" y="272"/>
                  </a:lnTo>
                  <a:lnTo>
                    <a:pt x="296" y="272"/>
                  </a:lnTo>
                  <a:lnTo>
                    <a:pt x="296" y="274"/>
                  </a:lnTo>
                  <a:lnTo>
                    <a:pt x="294" y="274"/>
                  </a:lnTo>
                  <a:lnTo>
                    <a:pt x="292" y="276"/>
                  </a:lnTo>
                  <a:lnTo>
                    <a:pt x="292" y="276"/>
                  </a:lnTo>
                  <a:lnTo>
                    <a:pt x="292" y="278"/>
                  </a:lnTo>
                  <a:lnTo>
                    <a:pt x="292" y="278"/>
                  </a:lnTo>
                  <a:lnTo>
                    <a:pt x="290" y="280"/>
                  </a:lnTo>
                  <a:lnTo>
                    <a:pt x="290" y="284"/>
                  </a:lnTo>
                  <a:lnTo>
                    <a:pt x="290" y="284"/>
                  </a:lnTo>
                  <a:lnTo>
                    <a:pt x="290" y="286"/>
                  </a:lnTo>
                  <a:lnTo>
                    <a:pt x="290" y="288"/>
                  </a:lnTo>
                  <a:lnTo>
                    <a:pt x="290" y="290"/>
                  </a:lnTo>
                  <a:lnTo>
                    <a:pt x="288" y="290"/>
                  </a:lnTo>
                  <a:lnTo>
                    <a:pt x="288" y="292"/>
                  </a:lnTo>
                  <a:lnTo>
                    <a:pt x="288" y="292"/>
                  </a:lnTo>
                  <a:lnTo>
                    <a:pt x="288" y="294"/>
                  </a:lnTo>
                  <a:lnTo>
                    <a:pt x="288" y="296"/>
                  </a:lnTo>
                  <a:lnTo>
                    <a:pt x="286" y="298"/>
                  </a:lnTo>
                  <a:lnTo>
                    <a:pt x="286" y="300"/>
                  </a:lnTo>
                  <a:lnTo>
                    <a:pt x="286" y="300"/>
                  </a:lnTo>
                  <a:lnTo>
                    <a:pt x="286" y="300"/>
                  </a:lnTo>
                  <a:lnTo>
                    <a:pt x="284" y="302"/>
                  </a:lnTo>
                  <a:lnTo>
                    <a:pt x="282" y="302"/>
                  </a:lnTo>
                  <a:lnTo>
                    <a:pt x="280" y="302"/>
                  </a:lnTo>
                  <a:lnTo>
                    <a:pt x="280" y="302"/>
                  </a:lnTo>
                  <a:lnTo>
                    <a:pt x="280" y="300"/>
                  </a:lnTo>
                  <a:lnTo>
                    <a:pt x="278" y="300"/>
                  </a:lnTo>
                  <a:lnTo>
                    <a:pt x="278" y="298"/>
                  </a:lnTo>
                  <a:lnTo>
                    <a:pt x="276" y="298"/>
                  </a:lnTo>
                  <a:lnTo>
                    <a:pt x="276" y="296"/>
                  </a:lnTo>
                  <a:lnTo>
                    <a:pt x="274" y="296"/>
                  </a:lnTo>
                  <a:lnTo>
                    <a:pt x="274" y="296"/>
                  </a:lnTo>
                  <a:lnTo>
                    <a:pt x="272" y="298"/>
                  </a:lnTo>
                  <a:lnTo>
                    <a:pt x="270" y="300"/>
                  </a:lnTo>
                  <a:lnTo>
                    <a:pt x="268" y="304"/>
                  </a:lnTo>
                  <a:lnTo>
                    <a:pt x="268" y="306"/>
                  </a:lnTo>
                  <a:lnTo>
                    <a:pt x="268" y="306"/>
                  </a:lnTo>
                  <a:lnTo>
                    <a:pt x="266" y="308"/>
                  </a:lnTo>
                  <a:lnTo>
                    <a:pt x="266" y="308"/>
                  </a:lnTo>
                  <a:lnTo>
                    <a:pt x="264" y="312"/>
                  </a:lnTo>
                  <a:lnTo>
                    <a:pt x="262" y="314"/>
                  </a:lnTo>
                  <a:lnTo>
                    <a:pt x="260" y="316"/>
                  </a:lnTo>
                  <a:lnTo>
                    <a:pt x="260" y="318"/>
                  </a:lnTo>
                  <a:lnTo>
                    <a:pt x="260" y="318"/>
                  </a:lnTo>
                  <a:lnTo>
                    <a:pt x="260" y="318"/>
                  </a:lnTo>
                  <a:lnTo>
                    <a:pt x="260" y="318"/>
                  </a:lnTo>
                  <a:lnTo>
                    <a:pt x="258" y="320"/>
                  </a:lnTo>
                  <a:lnTo>
                    <a:pt x="256" y="322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4" y="324"/>
                  </a:lnTo>
                  <a:lnTo>
                    <a:pt x="252" y="324"/>
                  </a:lnTo>
                  <a:lnTo>
                    <a:pt x="250" y="324"/>
                  </a:lnTo>
                  <a:lnTo>
                    <a:pt x="250" y="326"/>
                  </a:lnTo>
                  <a:lnTo>
                    <a:pt x="248" y="326"/>
                  </a:lnTo>
                  <a:lnTo>
                    <a:pt x="248" y="326"/>
                  </a:lnTo>
                  <a:lnTo>
                    <a:pt x="248" y="326"/>
                  </a:lnTo>
                  <a:lnTo>
                    <a:pt x="248" y="326"/>
                  </a:lnTo>
                  <a:lnTo>
                    <a:pt x="246" y="326"/>
                  </a:lnTo>
                  <a:lnTo>
                    <a:pt x="244" y="326"/>
                  </a:lnTo>
                  <a:lnTo>
                    <a:pt x="240" y="326"/>
                  </a:lnTo>
                  <a:lnTo>
                    <a:pt x="240" y="326"/>
                  </a:lnTo>
                  <a:lnTo>
                    <a:pt x="238" y="32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34" y="328"/>
                  </a:lnTo>
                  <a:lnTo>
                    <a:pt x="234" y="328"/>
                  </a:lnTo>
                  <a:lnTo>
                    <a:pt x="234" y="330"/>
                  </a:lnTo>
                  <a:lnTo>
                    <a:pt x="234" y="332"/>
                  </a:lnTo>
                  <a:lnTo>
                    <a:pt x="236" y="334"/>
                  </a:lnTo>
                  <a:lnTo>
                    <a:pt x="236" y="338"/>
                  </a:lnTo>
                  <a:lnTo>
                    <a:pt x="236" y="338"/>
                  </a:lnTo>
                  <a:lnTo>
                    <a:pt x="238" y="340"/>
                  </a:lnTo>
                  <a:lnTo>
                    <a:pt x="238" y="340"/>
                  </a:lnTo>
                  <a:lnTo>
                    <a:pt x="236" y="340"/>
                  </a:lnTo>
                  <a:lnTo>
                    <a:pt x="236" y="342"/>
                  </a:lnTo>
                  <a:lnTo>
                    <a:pt x="234" y="342"/>
                  </a:lnTo>
                  <a:lnTo>
                    <a:pt x="234" y="342"/>
                  </a:lnTo>
                  <a:lnTo>
                    <a:pt x="234" y="340"/>
                  </a:lnTo>
                  <a:lnTo>
                    <a:pt x="234" y="338"/>
                  </a:lnTo>
                  <a:lnTo>
                    <a:pt x="234" y="338"/>
                  </a:lnTo>
                  <a:lnTo>
                    <a:pt x="234" y="336"/>
                  </a:lnTo>
                  <a:lnTo>
                    <a:pt x="234" y="332"/>
                  </a:lnTo>
                  <a:lnTo>
                    <a:pt x="234" y="330"/>
                  </a:lnTo>
                  <a:lnTo>
                    <a:pt x="232" y="328"/>
                  </a:lnTo>
                  <a:lnTo>
                    <a:pt x="232" y="328"/>
                  </a:lnTo>
                  <a:lnTo>
                    <a:pt x="230" y="320"/>
                  </a:lnTo>
                  <a:lnTo>
                    <a:pt x="228" y="316"/>
                  </a:lnTo>
                  <a:lnTo>
                    <a:pt x="228" y="314"/>
                  </a:lnTo>
                  <a:lnTo>
                    <a:pt x="226" y="312"/>
                  </a:lnTo>
                  <a:lnTo>
                    <a:pt x="226" y="312"/>
                  </a:lnTo>
                  <a:lnTo>
                    <a:pt x="224" y="312"/>
                  </a:lnTo>
                  <a:lnTo>
                    <a:pt x="224" y="312"/>
                  </a:lnTo>
                  <a:lnTo>
                    <a:pt x="222" y="314"/>
                  </a:lnTo>
                  <a:lnTo>
                    <a:pt x="222" y="314"/>
                  </a:lnTo>
                  <a:lnTo>
                    <a:pt x="222" y="314"/>
                  </a:lnTo>
                  <a:lnTo>
                    <a:pt x="222" y="314"/>
                  </a:lnTo>
                  <a:lnTo>
                    <a:pt x="220" y="314"/>
                  </a:lnTo>
                  <a:lnTo>
                    <a:pt x="220" y="314"/>
                  </a:lnTo>
                  <a:lnTo>
                    <a:pt x="220" y="316"/>
                  </a:lnTo>
                  <a:lnTo>
                    <a:pt x="220" y="316"/>
                  </a:lnTo>
                  <a:lnTo>
                    <a:pt x="220" y="318"/>
                  </a:lnTo>
                  <a:lnTo>
                    <a:pt x="220" y="322"/>
                  </a:lnTo>
                  <a:lnTo>
                    <a:pt x="220" y="328"/>
                  </a:lnTo>
                  <a:lnTo>
                    <a:pt x="220" y="328"/>
                  </a:lnTo>
                  <a:lnTo>
                    <a:pt x="218" y="326"/>
                  </a:lnTo>
                  <a:lnTo>
                    <a:pt x="218" y="322"/>
                  </a:lnTo>
                  <a:lnTo>
                    <a:pt x="218" y="318"/>
                  </a:lnTo>
                  <a:lnTo>
                    <a:pt x="218" y="316"/>
                  </a:lnTo>
                  <a:lnTo>
                    <a:pt x="218" y="314"/>
                  </a:lnTo>
                  <a:lnTo>
                    <a:pt x="218" y="314"/>
                  </a:lnTo>
                  <a:lnTo>
                    <a:pt x="214" y="314"/>
                  </a:lnTo>
                  <a:lnTo>
                    <a:pt x="210" y="316"/>
                  </a:lnTo>
                  <a:lnTo>
                    <a:pt x="206" y="318"/>
                  </a:lnTo>
                  <a:lnTo>
                    <a:pt x="204" y="318"/>
                  </a:lnTo>
                  <a:lnTo>
                    <a:pt x="202" y="320"/>
                  </a:lnTo>
                  <a:lnTo>
                    <a:pt x="202" y="320"/>
                  </a:lnTo>
                  <a:lnTo>
                    <a:pt x="202" y="322"/>
                  </a:lnTo>
                  <a:lnTo>
                    <a:pt x="202" y="324"/>
                  </a:lnTo>
                  <a:lnTo>
                    <a:pt x="202" y="326"/>
                  </a:lnTo>
                  <a:lnTo>
                    <a:pt x="202" y="326"/>
                  </a:lnTo>
                  <a:lnTo>
                    <a:pt x="200" y="324"/>
                  </a:lnTo>
                  <a:lnTo>
                    <a:pt x="200" y="324"/>
                  </a:lnTo>
                  <a:lnTo>
                    <a:pt x="200" y="326"/>
                  </a:lnTo>
                  <a:lnTo>
                    <a:pt x="200" y="326"/>
                  </a:lnTo>
                  <a:lnTo>
                    <a:pt x="200" y="328"/>
                  </a:lnTo>
                  <a:lnTo>
                    <a:pt x="200" y="328"/>
                  </a:lnTo>
                  <a:lnTo>
                    <a:pt x="198" y="328"/>
                  </a:lnTo>
                  <a:lnTo>
                    <a:pt x="198" y="328"/>
                  </a:lnTo>
                  <a:lnTo>
                    <a:pt x="198" y="326"/>
                  </a:lnTo>
                  <a:lnTo>
                    <a:pt x="200" y="326"/>
                  </a:lnTo>
                  <a:lnTo>
                    <a:pt x="200" y="326"/>
                  </a:lnTo>
                  <a:lnTo>
                    <a:pt x="200" y="326"/>
                  </a:lnTo>
                  <a:lnTo>
                    <a:pt x="200" y="324"/>
                  </a:lnTo>
                  <a:lnTo>
                    <a:pt x="200" y="322"/>
                  </a:lnTo>
                  <a:lnTo>
                    <a:pt x="200" y="322"/>
                  </a:lnTo>
                  <a:lnTo>
                    <a:pt x="200" y="322"/>
                  </a:lnTo>
                  <a:lnTo>
                    <a:pt x="198" y="322"/>
                  </a:lnTo>
                  <a:lnTo>
                    <a:pt x="196" y="322"/>
                  </a:lnTo>
                  <a:lnTo>
                    <a:pt x="192" y="322"/>
                  </a:lnTo>
                  <a:lnTo>
                    <a:pt x="192" y="322"/>
                  </a:lnTo>
                  <a:lnTo>
                    <a:pt x="192" y="322"/>
                  </a:lnTo>
                  <a:lnTo>
                    <a:pt x="192" y="324"/>
                  </a:lnTo>
                  <a:lnTo>
                    <a:pt x="192" y="326"/>
                  </a:lnTo>
                  <a:lnTo>
                    <a:pt x="190" y="326"/>
                  </a:lnTo>
                  <a:lnTo>
                    <a:pt x="190" y="326"/>
                  </a:lnTo>
                  <a:lnTo>
                    <a:pt x="190" y="326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88" y="326"/>
                  </a:lnTo>
                  <a:lnTo>
                    <a:pt x="190" y="324"/>
                  </a:lnTo>
                  <a:lnTo>
                    <a:pt x="190" y="322"/>
                  </a:lnTo>
                  <a:lnTo>
                    <a:pt x="190" y="322"/>
                  </a:lnTo>
                  <a:lnTo>
                    <a:pt x="188" y="322"/>
                  </a:lnTo>
                  <a:lnTo>
                    <a:pt x="188" y="320"/>
                  </a:lnTo>
                  <a:lnTo>
                    <a:pt x="188" y="320"/>
                  </a:lnTo>
                  <a:lnTo>
                    <a:pt x="186" y="322"/>
                  </a:lnTo>
                  <a:lnTo>
                    <a:pt x="186" y="322"/>
                  </a:lnTo>
                  <a:lnTo>
                    <a:pt x="182" y="322"/>
                  </a:lnTo>
                  <a:lnTo>
                    <a:pt x="182" y="322"/>
                  </a:lnTo>
                  <a:lnTo>
                    <a:pt x="182" y="324"/>
                  </a:lnTo>
                  <a:lnTo>
                    <a:pt x="182" y="324"/>
                  </a:lnTo>
                  <a:lnTo>
                    <a:pt x="182" y="326"/>
                  </a:lnTo>
                  <a:lnTo>
                    <a:pt x="182" y="326"/>
                  </a:lnTo>
                  <a:lnTo>
                    <a:pt x="182" y="326"/>
                  </a:lnTo>
                  <a:lnTo>
                    <a:pt x="182" y="326"/>
                  </a:lnTo>
                  <a:lnTo>
                    <a:pt x="182" y="326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80" y="326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0" y="322"/>
                  </a:lnTo>
                  <a:lnTo>
                    <a:pt x="180" y="320"/>
                  </a:lnTo>
                  <a:lnTo>
                    <a:pt x="178" y="320"/>
                  </a:lnTo>
                  <a:lnTo>
                    <a:pt x="178" y="320"/>
                  </a:lnTo>
                  <a:lnTo>
                    <a:pt x="178" y="320"/>
                  </a:lnTo>
                  <a:lnTo>
                    <a:pt x="176" y="322"/>
                  </a:lnTo>
                  <a:lnTo>
                    <a:pt x="174" y="322"/>
                  </a:lnTo>
                  <a:lnTo>
                    <a:pt x="174" y="324"/>
                  </a:lnTo>
                  <a:lnTo>
                    <a:pt x="172" y="326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26"/>
                  </a:lnTo>
                  <a:lnTo>
                    <a:pt x="170" y="328"/>
                  </a:lnTo>
                  <a:lnTo>
                    <a:pt x="170" y="330"/>
                  </a:lnTo>
                  <a:lnTo>
                    <a:pt x="170" y="332"/>
                  </a:lnTo>
                  <a:lnTo>
                    <a:pt x="168" y="332"/>
                  </a:lnTo>
                  <a:lnTo>
                    <a:pt x="168" y="334"/>
                  </a:lnTo>
                  <a:lnTo>
                    <a:pt x="166" y="334"/>
                  </a:lnTo>
                  <a:lnTo>
                    <a:pt x="168" y="328"/>
                  </a:lnTo>
                  <a:lnTo>
                    <a:pt x="168" y="328"/>
                  </a:lnTo>
                  <a:lnTo>
                    <a:pt x="168" y="328"/>
                  </a:lnTo>
                  <a:lnTo>
                    <a:pt x="168" y="328"/>
                  </a:lnTo>
                  <a:lnTo>
                    <a:pt x="166" y="328"/>
                  </a:lnTo>
                  <a:lnTo>
                    <a:pt x="166" y="328"/>
                  </a:lnTo>
                  <a:lnTo>
                    <a:pt x="164" y="328"/>
                  </a:lnTo>
                  <a:lnTo>
                    <a:pt x="164" y="328"/>
                  </a:lnTo>
                  <a:lnTo>
                    <a:pt x="164" y="330"/>
                  </a:lnTo>
                  <a:lnTo>
                    <a:pt x="164" y="330"/>
                  </a:lnTo>
                  <a:lnTo>
                    <a:pt x="162" y="330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60" y="330"/>
                  </a:lnTo>
                  <a:lnTo>
                    <a:pt x="160" y="328"/>
                  </a:lnTo>
                  <a:lnTo>
                    <a:pt x="158" y="328"/>
                  </a:lnTo>
                  <a:lnTo>
                    <a:pt x="158" y="328"/>
                  </a:lnTo>
                  <a:lnTo>
                    <a:pt x="158" y="330"/>
                  </a:lnTo>
                  <a:lnTo>
                    <a:pt x="158" y="330"/>
                  </a:lnTo>
                  <a:lnTo>
                    <a:pt x="156" y="332"/>
                  </a:lnTo>
                  <a:lnTo>
                    <a:pt x="156" y="332"/>
                  </a:lnTo>
                  <a:lnTo>
                    <a:pt x="156" y="334"/>
                  </a:lnTo>
                  <a:lnTo>
                    <a:pt x="156" y="334"/>
                  </a:lnTo>
                  <a:lnTo>
                    <a:pt x="156" y="336"/>
                  </a:lnTo>
                  <a:lnTo>
                    <a:pt x="154" y="338"/>
                  </a:lnTo>
                  <a:lnTo>
                    <a:pt x="152" y="340"/>
                  </a:lnTo>
                  <a:lnTo>
                    <a:pt x="150" y="342"/>
                  </a:lnTo>
                  <a:lnTo>
                    <a:pt x="148" y="344"/>
                  </a:lnTo>
                  <a:lnTo>
                    <a:pt x="148" y="346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40" y="362"/>
                  </a:lnTo>
                  <a:lnTo>
                    <a:pt x="138" y="370"/>
                  </a:lnTo>
                  <a:lnTo>
                    <a:pt x="136" y="376"/>
                  </a:lnTo>
                  <a:lnTo>
                    <a:pt x="136" y="376"/>
                  </a:lnTo>
                  <a:lnTo>
                    <a:pt x="134" y="378"/>
                  </a:lnTo>
                  <a:lnTo>
                    <a:pt x="134" y="378"/>
                  </a:lnTo>
                  <a:lnTo>
                    <a:pt x="132" y="382"/>
                  </a:lnTo>
                  <a:lnTo>
                    <a:pt x="132" y="384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6"/>
                  </a:lnTo>
                  <a:lnTo>
                    <a:pt x="130" y="384"/>
                  </a:lnTo>
                  <a:lnTo>
                    <a:pt x="132" y="382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2" y="380"/>
                  </a:lnTo>
                  <a:lnTo>
                    <a:pt x="134" y="376"/>
                  </a:lnTo>
                  <a:lnTo>
                    <a:pt x="134" y="374"/>
                  </a:lnTo>
                  <a:lnTo>
                    <a:pt x="138" y="368"/>
                  </a:lnTo>
                  <a:lnTo>
                    <a:pt x="142" y="356"/>
                  </a:lnTo>
                  <a:lnTo>
                    <a:pt x="142" y="356"/>
                  </a:lnTo>
                  <a:lnTo>
                    <a:pt x="144" y="352"/>
                  </a:lnTo>
                  <a:lnTo>
                    <a:pt x="146" y="348"/>
                  </a:lnTo>
                  <a:lnTo>
                    <a:pt x="150" y="340"/>
                  </a:lnTo>
                  <a:lnTo>
                    <a:pt x="154" y="332"/>
                  </a:lnTo>
                  <a:lnTo>
                    <a:pt x="154" y="328"/>
                  </a:lnTo>
                  <a:lnTo>
                    <a:pt x="156" y="322"/>
                  </a:lnTo>
                  <a:lnTo>
                    <a:pt x="156" y="322"/>
                  </a:lnTo>
                  <a:lnTo>
                    <a:pt x="150" y="328"/>
                  </a:lnTo>
                  <a:lnTo>
                    <a:pt x="144" y="332"/>
                  </a:lnTo>
                  <a:lnTo>
                    <a:pt x="144" y="332"/>
                  </a:lnTo>
                  <a:lnTo>
                    <a:pt x="142" y="334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38"/>
                  </a:lnTo>
                  <a:lnTo>
                    <a:pt x="140" y="340"/>
                  </a:lnTo>
                  <a:lnTo>
                    <a:pt x="138" y="340"/>
                  </a:lnTo>
                  <a:lnTo>
                    <a:pt x="136" y="340"/>
                  </a:lnTo>
                  <a:lnTo>
                    <a:pt x="134" y="338"/>
                  </a:lnTo>
                  <a:lnTo>
                    <a:pt x="134" y="338"/>
                  </a:lnTo>
                  <a:lnTo>
                    <a:pt x="132" y="338"/>
                  </a:lnTo>
                  <a:lnTo>
                    <a:pt x="130" y="336"/>
                  </a:lnTo>
                  <a:lnTo>
                    <a:pt x="130" y="334"/>
                  </a:lnTo>
                  <a:lnTo>
                    <a:pt x="128" y="332"/>
                  </a:lnTo>
                  <a:lnTo>
                    <a:pt x="128" y="332"/>
                  </a:lnTo>
                  <a:lnTo>
                    <a:pt x="126" y="330"/>
                  </a:lnTo>
                  <a:lnTo>
                    <a:pt x="124" y="330"/>
                  </a:lnTo>
                  <a:lnTo>
                    <a:pt x="124" y="330"/>
                  </a:lnTo>
                  <a:lnTo>
                    <a:pt x="124" y="330"/>
                  </a:lnTo>
                  <a:lnTo>
                    <a:pt x="124" y="330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2" y="332"/>
                  </a:lnTo>
                  <a:lnTo>
                    <a:pt x="122" y="332"/>
                  </a:lnTo>
                  <a:lnTo>
                    <a:pt x="122" y="332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2" y="330"/>
                  </a:lnTo>
                  <a:lnTo>
                    <a:pt x="120" y="328"/>
                  </a:lnTo>
                  <a:lnTo>
                    <a:pt x="116" y="328"/>
                  </a:lnTo>
                  <a:lnTo>
                    <a:pt x="112" y="330"/>
                  </a:lnTo>
                  <a:lnTo>
                    <a:pt x="112" y="330"/>
                  </a:lnTo>
                  <a:lnTo>
                    <a:pt x="110" y="328"/>
                  </a:lnTo>
                  <a:lnTo>
                    <a:pt x="106" y="328"/>
                  </a:lnTo>
                  <a:lnTo>
                    <a:pt x="104" y="328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100" y="328"/>
                  </a:lnTo>
                  <a:lnTo>
                    <a:pt x="96" y="332"/>
                  </a:lnTo>
                  <a:lnTo>
                    <a:pt x="94" y="336"/>
                  </a:lnTo>
                  <a:lnTo>
                    <a:pt x="92" y="340"/>
                  </a:lnTo>
                  <a:lnTo>
                    <a:pt x="90" y="340"/>
                  </a:lnTo>
                  <a:lnTo>
                    <a:pt x="88" y="342"/>
                  </a:lnTo>
                  <a:lnTo>
                    <a:pt x="88" y="342"/>
                  </a:lnTo>
                  <a:lnTo>
                    <a:pt x="86" y="342"/>
                  </a:lnTo>
                  <a:lnTo>
                    <a:pt x="86" y="342"/>
                  </a:lnTo>
                  <a:lnTo>
                    <a:pt x="86" y="340"/>
                  </a:lnTo>
                  <a:lnTo>
                    <a:pt x="86" y="340"/>
                  </a:lnTo>
                  <a:lnTo>
                    <a:pt x="88" y="340"/>
                  </a:lnTo>
                  <a:lnTo>
                    <a:pt x="88" y="338"/>
                  </a:lnTo>
                  <a:lnTo>
                    <a:pt x="92" y="334"/>
                  </a:lnTo>
                  <a:lnTo>
                    <a:pt x="92" y="334"/>
                  </a:lnTo>
                  <a:lnTo>
                    <a:pt x="94" y="332"/>
                  </a:lnTo>
                  <a:lnTo>
                    <a:pt x="94" y="330"/>
                  </a:lnTo>
                  <a:lnTo>
                    <a:pt x="96" y="328"/>
                  </a:lnTo>
                  <a:lnTo>
                    <a:pt x="96" y="328"/>
                  </a:lnTo>
                  <a:lnTo>
                    <a:pt x="96" y="326"/>
                  </a:lnTo>
                  <a:lnTo>
                    <a:pt x="96" y="324"/>
                  </a:lnTo>
                  <a:lnTo>
                    <a:pt x="96" y="320"/>
                  </a:lnTo>
                  <a:lnTo>
                    <a:pt x="96" y="316"/>
                  </a:lnTo>
                  <a:lnTo>
                    <a:pt x="96" y="312"/>
                  </a:lnTo>
                  <a:lnTo>
                    <a:pt x="96" y="312"/>
                  </a:lnTo>
                  <a:lnTo>
                    <a:pt x="98" y="312"/>
                  </a:lnTo>
                  <a:lnTo>
                    <a:pt x="98" y="310"/>
                  </a:lnTo>
                  <a:lnTo>
                    <a:pt x="98" y="308"/>
                  </a:lnTo>
                  <a:lnTo>
                    <a:pt x="98" y="308"/>
                  </a:lnTo>
                  <a:lnTo>
                    <a:pt x="98" y="308"/>
                  </a:lnTo>
                  <a:lnTo>
                    <a:pt x="96" y="310"/>
                  </a:lnTo>
                  <a:lnTo>
                    <a:pt x="96" y="310"/>
                  </a:lnTo>
                  <a:lnTo>
                    <a:pt x="98" y="308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100" y="304"/>
                  </a:lnTo>
                  <a:lnTo>
                    <a:pt x="98" y="304"/>
                  </a:lnTo>
                  <a:lnTo>
                    <a:pt x="100" y="302"/>
                  </a:lnTo>
                  <a:lnTo>
                    <a:pt x="100" y="300"/>
                  </a:lnTo>
                  <a:lnTo>
                    <a:pt x="100" y="300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98" y="300"/>
                  </a:lnTo>
                  <a:lnTo>
                    <a:pt x="98" y="298"/>
                  </a:lnTo>
                  <a:lnTo>
                    <a:pt x="100" y="298"/>
                  </a:lnTo>
                  <a:lnTo>
                    <a:pt x="98" y="298"/>
                  </a:lnTo>
                  <a:lnTo>
                    <a:pt x="98" y="298"/>
                  </a:lnTo>
                  <a:lnTo>
                    <a:pt x="98" y="298"/>
                  </a:lnTo>
                  <a:lnTo>
                    <a:pt x="98" y="290"/>
                  </a:lnTo>
                  <a:lnTo>
                    <a:pt x="98" y="282"/>
                  </a:lnTo>
                  <a:lnTo>
                    <a:pt x="98" y="280"/>
                  </a:lnTo>
                  <a:lnTo>
                    <a:pt x="96" y="276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4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2" y="270"/>
                  </a:lnTo>
                  <a:lnTo>
                    <a:pt x="90" y="270"/>
                  </a:lnTo>
                  <a:lnTo>
                    <a:pt x="90" y="270"/>
                  </a:lnTo>
                  <a:lnTo>
                    <a:pt x="88" y="270"/>
                  </a:lnTo>
                  <a:lnTo>
                    <a:pt x="86" y="268"/>
                  </a:lnTo>
                  <a:lnTo>
                    <a:pt x="84" y="268"/>
                  </a:lnTo>
                  <a:lnTo>
                    <a:pt x="80" y="270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6" y="272"/>
                  </a:lnTo>
                  <a:lnTo>
                    <a:pt x="70" y="276"/>
                  </a:lnTo>
                  <a:lnTo>
                    <a:pt x="68" y="278"/>
                  </a:lnTo>
                  <a:lnTo>
                    <a:pt x="66" y="278"/>
                  </a:lnTo>
                  <a:lnTo>
                    <a:pt x="62" y="280"/>
                  </a:lnTo>
                  <a:lnTo>
                    <a:pt x="60" y="280"/>
                  </a:lnTo>
                  <a:lnTo>
                    <a:pt x="60" y="280"/>
                  </a:lnTo>
                  <a:lnTo>
                    <a:pt x="58" y="280"/>
                  </a:lnTo>
                  <a:lnTo>
                    <a:pt x="56" y="280"/>
                  </a:lnTo>
                  <a:lnTo>
                    <a:pt x="56" y="282"/>
                  </a:lnTo>
                  <a:lnTo>
                    <a:pt x="56" y="282"/>
                  </a:lnTo>
                  <a:lnTo>
                    <a:pt x="56" y="280"/>
                  </a:lnTo>
                  <a:lnTo>
                    <a:pt x="54" y="280"/>
                  </a:lnTo>
                  <a:lnTo>
                    <a:pt x="54" y="280"/>
                  </a:lnTo>
                  <a:lnTo>
                    <a:pt x="52" y="280"/>
                  </a:lnTo>
                  <a:lnTo>
                    <a:pt x="52" y="280"/>
                  </a:lnTo>
                  <a:lnTo>
                    <a:pt x="52" y="280"/>
                  </a:lnTo>
                  <a:lnTo>
                    <a:pt x="52" y="280"/>
                  </a:lnTo>
                  <a:lnTo>
                    <a:pt x="48" y="280"/>
                  </a:lnTo>
                  <a:lnTo>
                    <a:pt x="46" y="282"/>
                  </a:lnTo>
                  <a:lnTo>
                    <a:pt x="44" y="286"/>
                  </a:lnTo>
                  <a:lnTo>
                    <a:pt x="40" y="288"/>
                  </a:lnTo>
                  <a:lnTo>
                    <a:pt x="38" y="290"/>
                  </a:lnTo>
                  <a:lnTo>
                    <a:pt x="36" y="290"/>
                  </a:lnTo>
                  <a:lnTo>
                    <a:pt x="36" y="290"/>
                  </a:lnTo>
                  <a:lnTo>
                    <a:pt x="36" y="292"/>
                  </a:lnTo>
                  <a:lnTo>
                    <a:pt x="34" y="292"/>
                  </a:lnTo>
                  <a:lnTo>
                    <a:pt x="32" y="296"/>
                  </a:lnTo>
                  <a:lnTo>
                    <a:pt x="28" y="298"/>
                  </a:lnTo>
                  <a:lnTo>
                    <a:pt x="28" y="298"/>
                  </a:lnTo>
                  <a:lnTo>
                    <a:pt x="26" y="300"/>
                  </a:lnTo>
                  <a:lnTo>
                    <a:pt x="26" y="300"/>
                  </a:lnTo>
                  <a:lnTo>
                    <a:pt x="22" y="304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18" y="308"/>
                  </a:lnTo>
                  <a:lnTo>
                    <a:pt x="16" y="308"/>
                  </a:lnTo>
                  <a:lnTo>
                    <a:pt x="12" y="308"/>
                  </a:lnTo>
                  <a:lnTo>
                    <a:pt x="12" y="308"/>
                  </a:lnTo>
                  <a:lnTo>
                    <a:pt x="14" y="308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4" y="306"/>
                  </a:lnTo>
                  <a:lnTo>
                    <a:pt x="16" y="306"/>
                  </a:lnTo>
                  <a:lnTo>
                    <a:pt x="18" y="306"/>
                  </a:lnTo>
                  <a:lnTo>
                    <a:pt x="18" y="306"/>
                  </a:lnTo>
                  <a:lnTo>
                    <a:pt x="22" y="300"/>
                  </a:lnTo>
                  <a:lnTo>
                    <a:pt x="28" y="296"/>
                  </a:lnTo>
                  <a:lnTo>
                    <a:pt x="32" y="292"/>
                  </a:lnTo>
                  <a:lnTo>
                    <a:pt x="34" y="288"/>
                  </a:lnTo>
                  <a:lnTo>
                    <a:pt x="38" y="286"/>
                  </a:lnTo>
                  <a:lnTo>
                    <a:pt x="38" y="286"/>
                  </a:lnTo>
                  <a:lnTo>
                    <a:pt x="40" y="284"/>
                  </a:lnTo>
                  <a:lnTo>
                    <a:pt x="44" y="282"/>
                  </a:lnTo>
                  <a:lnTo>
                    <a:pt x="46" y="280"/>
                  </a:lnTo>
                  <a:lnTo>
                    <a:pt x="48" y="278"/>
                  </a:lnTo>
                  <a:lnTo>
                    <a:pt x="48" y="278"/>
                  </a:lnTo>
                  <a:lnTo>
                    <a:pt x="50" y="276"/>
                  </a:lnTo>
                  <a:lnTo>
                    <a:pt x="50" y="276"/>
                  </a:lnTo>
                  <a:lnTo>
                    <a:pt x="50" y="274"/>
                  </a:lnTo>
                  <a:lnTo>
                    <a:pt x="50" y="272"/>
                  </a:lnTo>
                  <a:lnTo>
                    <a:pt x="50" y="270"/>
                  </a:lnTo>
                  <a:lnTo>
                    <a:pt x="48" y="268"/>
                  </a:lnTo>
                  <a:lnTo>
                    <a:pt x="48" y="268"/>
                  </a:lnTo>
                  <a:lnTo>
                    <a:pt x="48" y="270"/>
                  </a:lnTo>
                  <a:lnTo>
                    <a:pt x="46" y="270"/>
                  </a:lnTo>
                  <a:lnTo>
                    <a:pt x="46" y="270"/>
                  </a:lnTo>
                  <a:lnTo>
                    <a:pt x="44" y="272"/>
                  </a:lnTo>
                  <a:lnTo>
                    <a:pt x="44" y="272"/>
                  </a:lnTo>
                  <a:lnTo>
                    <a:pt x="42" y="274"/>
                  </a:lnTo>
                  <a:lnTo>
                    <a:pt x="42" y="274"/>
                  </a:lnTo>
                  <a:lnTo>
                    <a:pt x="42" y="274"/>
                  </a:lnTo>
                  <a:lnTo>
                    <a:pt x="40" y="276"/>
                  </a:lnTo>
                  <a:lnTo>
                    <a:pt x="38" y="280"/>
                  </a:lnTo>
                  <a:lnTo>
                    <a:pt x="38" y="282"/>
                  </a:lnTo>
                  <a:lnTo>
                    <a:pt x="36" y="282"/>
                  </a:lnTo>
                  <a:lnTo>
                    <a:pt x="34" y="284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32" y="284"/>
                  </a:lnTo>
                  <a:lnTo>
                    <a:pt x="32" y="282"/>
                  </a:lnTo>
                  <a:lnTo>
                    <a:pt x="32" y="282"/>
                  </a:lnTo>
                  <a:lnTo>
                    <a:pt x="34" y="280"/>
                  </a:lnTo>
                  <a:lnTo>
                    <a:pt x="34" y="278"/>
                  </a:lnTo>
                  <a:lnTo>
                    <a:pt x="36" y="278"/>
                  </a:lnTo>
                  <a:lnTo>
                    <a:pt x="36" y="278"/>
                  </a:lnTo>
                  <a:lnTo>
                    <a:pt x="36" y="276"/>
                  </a:lnTo>
                  <a:lnTo>
                    <a:pt x="38" y="276"/>
                  </a:lnTo>
                  <a:lnTo>
                    <a:pt x="40" y="274"/>
                  </a:lnTo>
                  <a:lnTo>
                    <a:pt x="40" y="272"/>
                  </a:lnTo>
                  <a:lnTo>
                    <a:pt x="42" y="270"/>
                  </a:lnTo>
                  <a:lnTo>
                    <a:pt x="42" y="270"/>
                  </a:lnTo>
                  <a:lnTo>
                    <a:pt x="42" y="270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2" y="266"/>
                  </a:lnTo>
                  <a:lnTo>
                    <a:pt x="42" y="268"/>
                  </a:lnTo>
                  <a:lnTo>
                    <a:pt x="44" y="268"/>
                  </a:lnTo>
                  <a:lnTo>
                    <a:pt x="44" y="268"/>
                  </a:lnTo>
                  <a:lnTo>
                    <a:pt x="46" y="262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48" y="258"/>
                  </a:lnTo>
                  <a:lnTo>
                    <a:pt x="50" y="256"/>
                  </a:lnTo>
                  <a:lnTo>
                    <a:pt x="52" y="256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2" y="254"/>
                  </a:lnTo>
                  <a:lnTo>
                    <a:pt x="54" y="252"/>
                  </a:lnTo>
                  <a:lnTo>
                    <a:pt x="54" y="252"/>
                  </a:lnTo>
                  <a:lnTo>
                    <a:pt x="54" y="252"/>
                  </a:lnTo>
                  <a:lnTo>
                    <a:pt x="52" y="252"/>
                  </a:lnTo>
                  <a:lnTo>
                    <a:pt x="52" y="252"/>
                  </a:lnTo>
                  <a:lnTo>
                    <a:pt x="50" y="254"/>
                  </a:lnTo>
                  <a:lnTo>
                    <a:pt x="48" y="254"/>
                  </a:lnTo>
                  <a:lnTo>
                    <a:pt x="48" y="256"/>
                  </a:lnTo>
                  <a:lnTo>
                    <a:pt x="48" y="256"/>
                  </a:lnTo>
                  <a:lnTo>
                    <a:pt x="48" y="256"/>
                  </a:lnTo>
                  <a:lnTo>
                    <a:pt x="40" y="260"/>
                  </a:lnTo>
                  <a:lnTo>
                    <a:pt x="32" y="266"/>
                  </a:lnTo>
                  <a:lnTo>
                    <a:pt x="32" y="266"/>
                  </a:lnTo>
                  <a:lnTo>
                    <a:pt x="30" y="266"/>
                  </a:lnTo>
                  <a:lnTo>
                    <a:pt x="28" y="268"/>
                  </a:lnTo>
                  <a:lnTo>
                    <a:pt x="26" y="270"/>
                  </a:lnTo>
                  <a:lnTo>
                    <a:pt x="24" y="270"/>
                  </a:lnTo>
                  <a:lnTo>
                    <a:pt x="24" y="270"/>
                  </a:lnTo>
                  <a:lnTo>
                    <a:pt x="22" y="270"/>
                  </a:lnTo>
                  <a:lnTo>
                    <a:pt x="22" y="272"/>
                  </a:lnTo>
                  <a:lnTo>
                    <a:pt x="22" y="272"/>
                  </a:lnTo>
                  <a:lnTo>
                    <a:pt x="20" y="272"/>
                  </a:lnTo>
                  <a:lnTo>
                    <a:pt x="20" y="272"/>
                  </a:lnTo>
                  <a:lnTo>
                    <a:pt x="20" y="272"/>
                  </a:lnTo>
                  <a:lnTo>
                    <a:pt x="18" y="272"/>
                  </a:lnTo>
                  <a:lnTo>
                    <a:pt x="18" y="274"/>
                  </a:lnTo>
                  <a:lnTo>
                    <a:pt x="16" y="274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4" y="276"/>
                  </a:lnTo>
                  <a:lnTo>
                    <a:pt x="12" y="276"/>
                  </a:lnTo>
                  <a:lnTo>
                    <a:pt x="10" y="278"/>
                  </a:lnTo>
                  <a:lnTo>
                    <a:pt x="8" y="278"/>
                  </a:lnTo>
                  <a:lnTo>
                    <a:pt x="8" y="278"/>
                  </a:lnTo>
                  <a:lnTo>
                    <a:pt x="8" y="28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4" y="280"/>
                  </a:lnTo>
                  <a:lnTo>
                    <a:pt x="0" y="284"/>
                  </a:lnTo>
                  <a:lnTo>
                    <a:pt x="0" y="282"/>
                  </a:lnTo>
                  <a:lnTo>
                    <a:pt x="0" y="282"/>
                  </a:lnTo>
                  <a:lnTo>
                    <a:pt x="2" y="280"/>
                  </a:lnTo>
                  <a:lnTo>
                    <a:pt x="2" y="280"/>
                  </a:lnTo>
                  <a:lnTo>
                    <a:pt x="4" y="280"/>
                  </a:lnTo>
                  <a:lnTo>
                    <a:pt x="4" y="278"/>
                  </a:lnTo>
                  <a:lnTo>
                    <a:pt x="4" y="278"/>
                  </a:lnTo>
                  <a:lnTo>
                    <a:pt x="6" y="278"/>
                  </a:lnTo>
                  <a:lnTo>
                    <a:pt x="6" y="278"/>
                  </a:lnTo>
                  <a:lnTo>
                    <a:pt x="8" y="276"/>
                  </a:lnTo>
                  <a:lnTo>
                    <a:pt x="10" y="274"/>
                  </a:lnTo>
                  <a:lnTo>
                    <a:pt x="14" y="272"/>
                  </a:lnTo>
                  <a:lnTo>
                    <a:pt x="14" y="272"/>
                  </a:lnTo>
                  <a:lnTo>
                    <a:pt x="16" y="270"/>
                  </a:lnTo>
                  <a:lnTo>
                    <a:pt x="16" y="270"/>
                  </a:lnTo>
                  <a:lnTo>
                    <a:pt x="18" y="268"/>
                  </a:lnTo>
                  <a:lnTo>
                    <a:pt x="22" y="268"/>
                  </a:lnTo>
                  <a:lnTo>
                    <a:pt x="24" y="266"/>
                  </a:lnTo>
                  <a:lnTo>
                    <a:pt x="24" y="266"/>
                  </a:lnTo>
                  <a:lnTo>
                    <a:pt x="28" y="264"/>
                  </a:lnTo>
                  <a:lnTo>
                    <a:pt x="30" y="262"/>
                  </a:lnTo>
                  <a:lnTo>
                    <a:pt x="38" y="258"/>
                  </a:lnTo>
                  <a:lnTo>
                    <a:pt x="36" y="258"/>
                  </a:lnTo>
                  <a:lnTo>
                    <a:pt x="36" y="258"/>
                  </a:lnTo>
                  <a:lnTo>
                    <a:pt x="40" y="256"/>
                  </a:lnTo>
                  <a:lnTo>
                    <a:pt x="42" y="256"/>
                  </a:lnTo>
                  <a:lnTo>
                    <a:pt x="44" y="254"/>
                  </a:lnTo>
                  <a:lnTo>
                    <a:pt x="44" y="254"/>
                  </a:lnTo>
                  <a:lnTo>
                    <a:pt x="44" y="254"/>
                  </a:lnTo>
                  <a:lnTo>
                    <a:pt x="46" y="254"/>
                  </a:lnTo>
                  <a:lnTo>
                    <a:pt x="48" y="252"/>
                  </a:lnTo>
                  <a:lnTo>
                    <a:pt x="48" y="252"/>
                  </a:lnTo>
                  <a:lnTo>
                    <a:pt x="50" y="252"/>
                  </a:lnTo>
                  <a:lnTo>
                    <a:pt x="50" y="252"/>
                  </a:lnTo>
                  <a:lnTo>
                    <a:pt x="52" y="250"/>
                  </a:lnTo>
                  <a:lnTo>
                    <a:pt x="56" y="248"/>
                  </a:lnTo>
                  <a:lnTo>
                    <a:pt x="62" y="244"/>
                  </a:lnTo>
                  <a:lnTo>
                    <a:pt x="64" y="244"/>
                  </a:lnTo>
                  <a:lnTo>
                    <a:pt x="66" y="240"/>
                  </a:lnTo>
                  <a:lnTo>
                    <a:pt x="66" y="240"/>
                  </a:lnTo>
                  <a:lnTo>
                    <a:pt x="66" y="238"/>
                  </a:lnTo>
                  <a:lnTo>
                    <a:pt x="68" y="236"/>
                  </a:lnTo>
                  <a:lnTo>
                    <a:pt x="68" y="234"/>
                  </a:lnTo>
                  <a:lnTo>
                    <a:pt x="68" y="234"/>
                  </a:lnTo>
                  <a:lnTo>
                    <a:pt x="66" y="234"/>
                  </a:lnTo>
                  <a:lnTo>
                    <a:pt x="66" y="232"/>
                  </a:lnTo>
                  <a:lnTo>
                    <a:pt x="66" y="230"/>
                  </a:lnTo>
                  <a:lnTo>
                    <a:pt x="66" y="228"/>
                  </a:lnTo>
                  <a:lnTo>
                    <a:pt x="68" y="226"/>
                  </a:lnTo>
                  <a:lnTo>
                    <a:pt x="68" y="222"/>
                  </a:lnTo>
                  <a:lnTo>
                    <a:pt x="70" y="220"/>
                  </a:lnTo>
                  <a:lnTo>
                    <a:pt x="70" y="218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6"/>
                  </a:lnTo>
                  <a:lnTo>
                    <a:pt x="70" y="212"/>
                  </a:lnTo>
                  <a:lnTo>
                    <a:pt x="72" y="210"/>
                  </a:lnTo>
                  <a:lnTo>
                    <a:pt x="74" y="208"/>
                  </a:lnTo>
                  <a:lnTo>
                    <a:pt x="76" y="206"/>
                  </a:lnTo>
                  <a:lnTo>
                    <a:pt x="76" y="206"/>
                  </a:lnTo>
                  <a:lnTo>
                    <a:pt x="76" y="200"/>
                  </a:lnTo>
                  <a:lnTo>
                    <a:pt x="76" y="198"/>
                  </a:lnTo>
                  <a:lnTo>
                    <a:pt x="76" y="196"/>
                  </a:lnTo>
                  <a:lnTo>
                    <a:pt x="78" y="196"/>
                  </a:lnTo>
                  <a:lnTo>
                    <a:pt x="78" y="194"/>
                  </a:lnTo>
                  <a:lnTo>
                    <a:pt x="78" y="194"/>
                  </a:lnTo>
                  <a:lnTo>
                    <a:pt x="82" y="192"/>
                  </a:lnTo>
                  <a:lnTo>
                    <a:pt x="84" y="190"/>
                  </a:lnTo>
                  <a:lnTo>
                    <a:pt x="86" y="188"/>
                  </a:lnTo>
                  <a:lnTo>
                    <a:pt x="86" y="188"/>
                  </a:lnTo>
                  <a:lnTo>
                    <a:pt x="86" y="186"/>
                  </a:lnTo>
                  <a:lnTo>
                    <a:pt x="88" y="184"/>
                  </a:lnTo>
                  <a:lnTo>
                    <a:pt x="88" y="184"/>
                  </a:lnTo>
                  <a:lnTo>
                    <a:pt x="86" y="180"/>
                  </a:lnTo>
                  <a:lnTo>
                    <a:pt x="86" y="174"/>
                  </a:lnTo>
                  <a:lnTo>
                    <a:pt x="84" y="170"/>
                  </a:lnTo>
                  <a:lnTo>
                    <a:pt x="84" y="166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82" y="164"/>
                  </a:lnTo>
                  <a:lnTo>
                    <a:pt x="82" y="162"/>
                  </a:lnTo>
                  <a:lnTo>
                    <a:pt x="82" y="160"/>
                  </a:lnTo>
                  <a:lnTo>
                    <a:pt x="82" y="158"/>
                  </a:lnTo>
                  <a:lnTo>
                    <a:pt x="82" y="158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82" y="156"/>
                  </a:lnTo>
                  <a:lnTo>
                    <a:pt x="84" y="152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48"/>
                  </a:lnTo>
                  <a:lnTo>
                    <a:pt x="86" y="146"/>
                  </a:lnTo>
                  <a:lnTo>
                    <a:pt x="86" y="146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6" y="138"/>
                  </a:lnTo>
                  <a:lnTo>
                    <a:pt x="86" y="138"/>
                  </a:lnTo>
                  <a:lnTo>
                    <a:pt x="86" y="134"/>
                  </a:lnTo>
                  <a:lnTo>
                    <a:pt x="84" y="132"/>
                  </a:lnTo>
                  <a:lnTo>
                    <a:pt x="84" y="128"/>
                  </a:lnTo>
                  <a:lnTo>
                    <a:pt x="86" y="126"/>
                  </a:lnTo>
                  <a:lnTo>
                    <a:pt x="86" y="126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6" y="120"/>
                  </a:lnTo>
                  <a:lnTo>
                    <a:pt x="88" y="118"/>
                  </a:lnTo>
                  <a:lnTo>
                    <a:pt x="90" y="114"/>
                  </a:lnTo>
                  <a:lnTo>
                    <a:pt x="90" y="112"/>
                  </a:lnTo>
                  <a:lnTo>
                    <a:pt x="90" y="108"/>
                  </a:lnTo>
                  <a:lnTo>
                    <a:pt x="90" y="102"/>
                  </a:lnTo>
                  <a:lnTo>
                    <a:pt x="92" y="98"/>
                  </a:lnTo>
                  <a:lnTo>
                    <a:pt x="92" y="96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4" y="94"/>
                  </a:lnTo>
                  <a:lnTo>
                    <a:pt x="96" y="94"/>
                  </a:lnTo>
                  <a:lnTo>
                    <a:pt x="98" y="96"/>
                  </a:lnTo>
                  <a:lnTo>
                    <a:pt x="98" y="96"/>
                  </a:lnTo>
                  <a:lnTo>
                    <a:pt x="100" y="96"/>
                  </a:lnTo>
                  <a:lnTo>
                    <a:pt x="100" y="96"/>
                  </a:lnTo>
                  <a:lnTo>
                    <a:pt x="102" y="96"/>
                  </a:lnTo>
                  <a:lnTo>
                    <a:pt x="104" y="96"/>
                  </a:lnTo>
                  <a:lnTo>
                    <a:pt x="104" y="96"/>
                  </a:lnTo>
                  <a:lnTo>
                    <a:pt x="96" y="92"/>
                  </a:lnTo>
                  <a:lnTo>
                    <a:pt x="96" y="92"/>
                  </a:lnTo>
                  <a:lnTo>
                    <a:pt x="98" y="92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0" y="92"/>
                  </a:lnTo>
                  <a:lnTo>
                    <a:pt x="102" y="94"/>
                  </a:lnTo>
                  <a:lnTo>
                    <a:pt x="104" y="94"/>
                  </a:lnTo>
                  <a:lnTo>
                    <a:pt x="108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0" y="94"/>
                  </a:lnTo>
                  <a:lnTo>
                    <a:pt x="112" y="94"/>
                  </a:lnTo>
                  <a:lnTo>
                    <a:pt x="114" y="94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6" y="92"/>
                  </a:lnTo>
                  <a:lnTo>
                    <a:pt x="116" y="90"/>
                  </a:lnTo>
                  <a:lnTo>
                    <a:pt x="116" y="90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18" y="92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4" y="92"/>
                  </a:lnTo>
                  <a:lnTo>
                    <a:pt x="124" y="92"/>
                  </a:lnTo>
                  <a:lnTo>
                    <a:pt x="126" y="92"/>
                  </a:lnTo>
                  <a:lnTo>
                    <a:pt x="126" y="90"/>
                  </a:lnTo>
                  <a:lnTo>
                    <a:pt x="128" y="90"/>
                  </a:lnTo>
                  <a:lnTo>
                    <a:pt x="130" y="90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0" y="88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0" y="86"/>
                  </a:lnTo>
                  <a:lnTo>
                    <a:pt x="130" y="84"/>
                  </a:lnTo>
                  <a:lnTo>
                    <a:pt x="130" y="84"/>
                  </a:lnTo>
                  <a:lnTo>
                    <a:pt x="130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2" y="86"/>
                  </a:lnTo>
                  <a:lnTo>
                    <a:pt x="134" y="86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2" y="82"/>
                  </a:lnTo>
                  <a:lnTo>
                    <a:pt x="132" y="82"/>
                  </a:lnTo>
                  <a:lnTo>
                    <a:pt x="130" y="80"/>
                  </a:lnTo>
                  <a:lnTo>
                    <a:pt x="130" y="80"/>
                  </a:lnTo>
                  <a:lnTo>
                    <a:pt x="130" y="78"/>
                  </a:lnTo>
                  <a:lnTo>
                    <a:pt x="132" y="78"/>
                  </a:lnTo>
                  <a:lnTo>
                    <a:pt x="134" y="78"/>
                  </a:lnTo>
                  <a:lnTo>
                    <a:pt x="134" y="78"/>
                  </a:lnTo>
                  <a:lnTo>
                    <a:pt x="136" y="78"/>
                  </a:lnTo>
                  <a:lnTo>
                    <a:pt x="136" y="78"/>
                  </a:lnTo>
                  <a:lnTo>
                    <a:pt x="138" y="76"/>
                  </a:lnTo>
                  <a:lnTo>
                    <a:pt x="138" y="74"/>
                  </a:lnTo>
                  <a:lnTo>
                    <a:pt x="138" y="72"/>
                  </a:lnTo>
                  <a:lnTo>
                    <a:pt x="140" y="72"/>
                  </a:lnTo>
                  <a:lnTo>
                    <a:pt x="140" y="70"/>
                  </a:lnTo>
                  <a:lnTo>
                    <a:pt x="142" y="70"/>
                  </a:lnTo>
                  <a:lnTo>
                    <a:pt x="142" y="70"/>
                  </a:lnTo>
                  <a:lnTo>
                    <a:pt x="144" y="68"/>
                  </a:lnTo>
                  <a:lnTo>
                    <a:pt x="144" y="66"/>
                  </a:lnTo>
                  <a:lnTo>
                    <a:pt x="146" y="66"/>
                  </a:lnTo>
                  <a:lnTo>
                    <a:pt x="148" y="66"/>
                  </a:lnTo>
                  <a:lnTo>
                    <a:pt x="150" y="66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2" y="64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4" y="62"/>
                  </a:lnTo>
                  <a:lnTo>
                    <a:pt x="154" y="62"/>
                  </a:lnTo>
                  <a:lnTo>
                    <a:pt x="154" y="64"/>
                  </a:lnTo>
                  <a:lnTo>
                    <a:pt x="154" y="64"/>
                  </a:lnTo>
                  <a:lnTo>
                    <a:pt x="156" y="64"/>
                  </a:lnTo>
                  <a:lnTo>
                    <a:pt x="156" y="64"/>
                  </a:lnTo>
                  <a:lnTo>
                    <a:pt x="158" y="64"/>
                  </a:lnTo>
                  <a:lnTo>
                    <a:pt x="158" y="64"/>
                  </a:lnTo>
                  <a:lnTo>
                    <a:pt x="160" y="64"/>
                  </a:lnTo>
                  <a:lnTo>
                    <a:pt x="160" y="64"/>
                  </a:lnTo>
                  <a:lnTo>
                    <a:pt x="162" y="64"/>
                  </a:lnTo>
                  <a:lnTo>
                    <a:pt x="164" y="66"/>
                  </a:lnTo>
                  <a:lnTo>
                    <a:pt x="168" y="66"/>
                  </a:lnTo>
                  <a:lnTo>
                    <a:pt x="168" y="66"/>
                  </a:lnTo>
                  <a:lnTo>
                    <a:pt x="170" y="64"/>
                  </a:lnTo>
                  <a:lnTo>
                    <a:pt x="172" y="64"/>
                  </a:lnTo>
                  <a:lnTo>
                    <a:pt x="174" y="64"/>
                  </a:lnTo>
                  <a:lnTo>
                    <a:pt x="174" y="64"/>
                  </a:lnTo>
                  <a:lnTo>
                    <a:pt x="176" y="64"/>
                  </a:lnTo>
                  <a:lnTo>
                    <a:pt x="176" y="64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60"/>
                  </a:lnTo>
                  <a:lnTo>
                    <a:pt x="180" y="58"/>
                  </a:lnTo>
                  <a:lnTo>
                    <a:pt x="178" y="58"/>
                  </a:lnTo>
                  <a:lnTo>
                    <a:pt x="180" y="56"/>
                  </a:lnTo>
                  <a:lnTo>
                    <a:pt x="180" y="56"/>
                  </a:lnTo>
                  <a:lnTo>
                    <a:pt x="180" y="58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2" y="60"/>
                  </a:lnTo>
                  <a:lnTo>
                    <a:pt x="184" y="60"/>
                  </a:lnTo>
                  <a:lnTo>
                    <a:pt x="184" y="60"/>
                  </a:lnTo>
                  <a:lnTo>
                    <a:pt x="186" y="60"/>
                  </a:lnTo>
                  <a:lnTo>
                    <a:pt x="186" y="60"/>
                  </a:lnTo>
                  <a:lnTo>
                    <a:pt x="188" y="60"/>
                  </a:lnTo>
                  <a:lnTo>
                    <a:pt x="192" y="58"/>
                  </a:lnTo>
                  <a:lnTo>
                    <a:pt x="192" y="58"/>
                  </a:lnTo>
                  <a:lnTo>
                    <a:pt x="194" y="58"/>
                  </a:lnTo>
                  <a:lnTo>
                    <a:pt x="194" y="58"/>
                  </a:lnTo>
                  <a:lnTo>
                    <a:pt x="194" y="60"/>
                  </a:lnTo>
                  <a:lnTo>
                    <a:pt x="194" y="60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196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4" y="58"/>
                  </a:lnTo>
                  <a:lnTo>
                    <a:pt x="206" y="58"/>
                  </a:lnTo>
                  <a:lnTo>
                    <a:pt x="206" y="58"/>
                  </a:lnTo>
                  <a:lnTo>
                    <a:pt x="208" y="54"/>
                  </a:lnTo>
                  <a:lnTo>
                    <a:pt x="210" y="52"/>
                  </a:lnTo>
                  <a:lnTo>
                    <a:pt x="212" y="52"/>
                  </a:lnTo>
                  <a:lnTo>
                    <a:pt x="214" y="50"/>
                  </a:lnTo>
                  <a:lnTo>
                    <a:pt x="216" y="48"/>
                  </a:lnTo>
                  <a:lnTo>
                    <a:pt x="218" y="48"/>
                  </a:lnTo>
                  <a:lnTo>
                    <a:pt x="220" y="48"/>
                  </a:lnTo>
                  <a:lnTo>
                    <a:pt x="220" y="48"/>
                  </a:lnTo>
                  <a:lnTo>
                    <a:pt x="222" y="46"/>
                  </a:lnTo>
                  <a:lnTo>
                    <a:pt x="222" y="44"/>
                  </a:lnTo>
                  <a:lnTo>
                    <a:pt x="222" y="42"/>
                  </a:lnTo>
                  <a:lnTo>
                    <a:pt x="224" y="40"/>
                  </a:lnTo>
                  <a:lnTo>
                    <a:pt x="224" y="40"/>
                  </a:lnTo>
                  <a:lnTo>
                    <a:pt x="224" y="38"/>
                  </a:lnTo>
                  <a:lnTo>
                    <a:pt x="226" y="36"/>
                  </a:lnTo>
                  <a:lnTo>
                    <a:pt x="228" y="34"/>
                  </a:lnTo>
                  <a:lnTo>
                    <a:pt x="228" y="34"/>
                  </a:lnTo>
                  <a:lnTo>
                    <a:pt x="230" y="34"/>
                  </a:lnTo>
                  <a:lnTo>
                    <a:pt x="230" y="32"/>
                  </a:lnTo>
                  <a:lnTo>
                    <a:pt x="232" y="32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0"/>
                  </a:lnTo>
                  <a:lnTo>
                    <a:pt x="234" y="32"/>
                  </a:lnTo>
                  <a:lnTo>
                    <a:pt x="234" y="32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36" y="32"/>
                  </a:lnTo>
                  <a:lnTo>
                    <a:pt x="238" y="30"/>
                  </a:lnTo>
                  <a:lnTo>
                    <a:pt x="238" y="30"/>
                  </a:lnTo>
                  <a:lnTo>
                    <a:pt x="240" y="30"/>
                  </a:lnTo>
                  <a:lnTo>
                    <a:pt x="240" y="30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2" y="34"/>
                  </a:lnTo>
                  <a:lnTo>
                    <a:pt x="244" y="34"/>
                  </a:lnTo>
                  <a:lnTo>
                    <a:pt x="246" y="34"/>
                  </a:lnTo>
                  <a:lnTo>
                    <a:pt x="248" y="36"/>
                  </a:lnTo>
                  <a:lnTo>
                    <a:pt x="248" y="36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2" y="32"/>
                  </a:lnTo>
                  <a:lnTo>
                    <a:pt x="252" y="32"/>
                  </a:lnTo>
                  <a:lnTo>
                    <a:pt x="250" y="32"/>
                  </a:lnTo>
                  <a:lnTo>
                    <a:pt x="250" y="34"/>
                  </a:lnTo>
                  <a:lnTo>
                    <a:pt x="250" y="34"/>
                  </a:lnTo>
                  <a:lnTo>
                    <a:pt x="250" y="36"/>
                  </a:lnTo>
                  <a:lnTo>
                    <a:pt x="250" y="36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2" y="26"/>
                  </a:lnTo>
                  <a:lnTo>
                    <a:pt x="252" y="26"/>
                  </a:lnTo>
                  <a:lnTo>
                    <a:pt x="254" y="24"/>
                  </a:lnTo>
                  <a:lnTo>
                    <a:pt x="254" y="22"/>
                  </a:lnTo>
                  <a:lnTo>
                    <a:pt x="256" y="16"/>
                  </a:lnTo>
                  <a:lnTo>
                    <a:pt x="258" y="10"/>
                  </a:lnTo>
                  <a:lnTo>
                    <a:pt x="258" y="8"/>
                  </a:lnTo>
                  <a:lnTo>
                    <a:pt x="260" y="6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0" y="4"/>
                  </a:lnTo>
                  <a:lnTo>
                    <a:pt x="262" y="2"/>
                  </a:lnTo>
                  <a:lnTo>
                    <a:pt x="264" y="0"/>
                  </a:lnTo>
                  <a:lnTo>
                    <a:pt x="264" y="0"/>
                  </a:lnTo>
                  <a:lnTo>
                    <a:pt x="266" y="0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2" name="Freeform 172"/>
            <p:cNvSpPr/>
            <p:nvPr/>
          </p:nvSpPr>
          <p:spPr bwMode="auto">
            <a:xfrm>
              <a:off x="7025706" y="388720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40000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3" name="Freeform 173"/>
            <p:cNvSpPr/>
            <p:nvPr/>
          </p:nvSpPr>
          <p:spPr bwMode="auto">
            <a:xfrm>
              <a:off x="7006659" y="3906236"/>
              <a:ext cx="2117" cy="0"/>
            </a:xfrm>
            <a:custGeom>
              <a:avLst/>
              <a:gdLst>
                <a:gd name="T0" fmla="*/ 0 w 2"/>
                <a:gd name="T1" fmla="*/ 2 w 2"/>
                <a:gd name="T2" fmla="*/ 0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4" name="Freeform 174"/>
            <p:cNvSpPr/>
            <p:nvPr/>
          </p:nvSpPr>
          <p:spPr bwMode="auto">
            <a:xfrm>
              <a:off x="6964334" y="4045776"/>
              <a:ext cx="12698" cy="19028"/>
            </a:xfrm>
            <a:custGeom>
              <a:avLst/>
              <a:gdLst>
                <a:gd name="T0" fmla="*/ 6 w 8"/>
                <a:gd name="T1" fmla="*/ 2 h 12"/>
                <a:gd name="T2" fmla="*/ 6 w 8"/>
                <a:gd name="T3" fmla="*/ 2 h 12"/>
                <a:gd name="T4" fmla="*/ 6 w 8"/>
                <a:gd name="T5" fmla="*/ 2 h 12"/>
                <a:gd name="T6" fmla="*/ 6 w 8"/>
                <a:gd name="T7" fmla="*/ 2 h 12"/>
                <a:gd name="T8" fmla="*/ 6 w 8"/>
                <a:gd name="T9" fmla="*/ 2 h 12"/>
                <a:gd name="T10" fmla="*/ 8 w 8"/>
                <a:gd name="T11" fmla="*/ 4 h 12"/>
                <a:gd name="T12" fmla="*/ 8 w 8"/>
                <a:gd name="T13" fmla="*/ 4 h 12"/>
                <a:gd name="T14" fmla="*/ 8 w 8"/>
                <a:gd name="T15" fmla="*/ 4 h 12"/>
                <a:gd name="T16" fmla="*/ 8 w 8"/>
                <a:gd name="T17" fmla="*/ 4 h 12"/>
                <a:gd name="T18" fmla="*/ 8 w 8"/>
                <a:gd name="T19" fmla="*/ 6 h 12"/>
                <a:gd name="T20" fmla="*/ 8 w 8"/>
                <a:gd name="T21" fmla="*/ 6 h 12"/>
                <a:gd name="T22" fmla="*/ 8 w 8"/>
                <a:gd name="T23" fmla="*/ 6 h 12"/>
                <a:gd name="T24" fmla="*/ 8 w 8"/>
                <a:gd name="T25" fmla="*/ 8 h 12"/>
                <a:gd name="T26" fmla="*/ 8 w 8"/>
                <a:gd name="T27" fmla="*/ 10 h 12"/>
                <a:gd name="T28" fmla="*/ 8 w 8"/>
                <a:gd name="T29" fmla="*/ 10 h 12"/>
                <a:gd name="T30" fmla="*/ 8 w 8"/>
                <a:gd name="T31" fmla="*/ 10 h 12"/>
                <a:gd name="T32" fmla="*/ 6 w 8"/>
                <a:gd name="T33" fmla="*/ 10 h 12"/>
                <a:gd name="T34" fmla="*/ 6 w 8"/>
                <a:gd name="T35" fmla="*/ 10 h 12"/>
                <a:gd name="T36" fmla="*/ 6 w 8"/>
                <a:gd name="T37" fmla="*/ 12 h 12"/>
                <a:gd name="T38" fmla="*/ 4 w 8"/>
                <a:gd name="T39" fmla="*/ 12 h 12"/>
                <a:gd name="T40" fmla="*/ 4 w 8"/>
                <a:gd name="T41" fmla="*/ 12 h 12"/>
                <a:gd name="T42" fmla="*/ 0 w 8"/>
                <a:gd name="T43" fmla="*/ 8 h 12"/>
                <a:gd name="T44" fmla="*/ 0 w 8"/>
                <a:gd name="T45" fmla="*/ 8 h 12"/>
                <a:gd name="T46" fmla="*/ 0 w 8"/>
                <a:gd name="T47" fmla="*/ 8 h 12"/>
                <a:gd name="T48" fmla="*/ 0 w 8"/>
                <a:gd name="T49" fmla="*/ 8 h 12"/>
                <a:gd name="T50" fmla="*/ 2 w 8"/>
                <a:gd name="T51" fmla="*/ 6 h 12"/>
                <a:gd name="T52" fmla="*/ 4 w 8"/>
                <a:gd name="T53" fmla="*/ 6 h 12"/>
                <a:gd name="T54" fmla="*/ 4 w 8"/>
                <a:gd name="T55" fmla="*/ 4 h 12"/>
                <a:gd name="T56" fmla="*/ 4 w 8"/>
                <a:gd name="T57" fmla="*/ 4 h 12"/>
                <a:gd name="T58" fmla="*/ 4 w 8"/>
                <a:gd name="T59" fmla="*/ 4 h 12"/>
                <a:gd name="T60" fmla="*/ 0 w 8"/>
                <a:gd name="T61" fmla="*/ 0 h 12"/>
                <a:gd name="T62" fmla="*/ 0 w 8"/>
                <a:gd name="T63" fmla="*/ 0 h 12"/>
                <a:gd name="T64" fmla="*/ 2 w 8"/>
                <a:gd name="T65" fmla="*/ 0 h 12"/>
                <a:gd name="T66" fmla="*/ 2 w 8"/>
                <a:gd name="T67" fmla="*/ 0 h 12"/>
                <a:gd name="T68" fmla="*/ 4 w 8"/>
                <a:gd name="T69" fmla="*/ 0 h 12"/>
                <a:gd name="T70" fmla="*/ 4 w 8"/>
                <a:gd name="T71" fmla="*/ 0 h 12"/>
                <a:gd name="T72" fmla="*/ 4 w 8"/>
                <a:gd name="T73" fmla="*/ 0 h 12"/>
                <a:gd name="T74" fmla="*/ 6 w 8"/>
                <a:gd name="T75" fmla="*/ 0 h 12"/>
                <a:gd name="T76" fmla="*/ 6 w 8"/>
                <a:gd name="T77" fmla="*/ 2 h 12"/>
                <a:gd name="T78" fmla="*/ 6 w 8"/>
                <a:gd name="T79" fmla="*/ 2 h 12"/>
                <a:gd name="T80" fmla="*/ 6 w 8"/>
                <a:gd name="T8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8" h="12">
                  <a:moveTo>
                    <a:pt x="6" y="2"/>
                  </a:move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8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2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4"/>
                  </a:lnTo>
                  <a:lnTo>
                    <a:pt x="4" y="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6" y="2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5" name="Freeform 175"/>
            <p:cNvSpPr/>
            <p:nvPr/>
          </p:nvSpPr>
          <p:spPr bwMode="auto">
            <a:xfrm>
              <a:off x="7374887" y="4052118"/>
              <a:ext cx="126975" cy="59199"/>
            </a:xfrm>
            <a:custGeom>
              <a:avLst/>
              <a:gdLst>
                <a:gd name="T0" fmla="*/ 6 w 80"/>
                <a:gd name="T1" fmla="*/ 0 h 38"/>
                <a:gd name="T2" fmla="*/ 12 w 80"/>
                <a:gd name="T3" fmla="*/ 4 h 38"/>
                <a:gd name="T4" fmla="*/ 14 w 80"/>
                <a:gd name="T5" fmla="*/ 8 h 38"/>
                <a:gd name="T6" fmla="*/ 16 w 80"/>
                <a:gd name="T7" fmla="*/ 10 h 38"/>
                <a:gd name="T8" fmla="*/ 20 w 80"/>
                <a:gd name="T9" fmla="*/ 8 h 38"/>
                <a:gd name="T10" fmla="*/ 22 w 80"/>
                <a:gd name="T11" fmla="*/ 10 h 38"/>
                <a:gd name="T12" fmla="*/ 24 w 80"/>
                <a:gd name="T13" fmla="*/ 14 h 38"/>
                <a:gd name="T14" fmla="*/ 20 w 80"/>
                <a:gd name="T15" fmla="*/ 20 h 38"/>
                <a:gd name="T16" fmla="*/ 20 w 80"/>
                <a:gd name="T17" fmla="*/ 22 h 38"/>
                <a:gd name="T18" fmla="*/ 28 w 80"/>
                <a:gd name="T19" fmla="*/ 14 h 38"/>
                <a:gd name="T20" fmla="*/ 28 w 80"/>
                <a:gd name="T21" fmla="*/ 16 h 38"/>
                <a:gd name="T22" fmla="*/ 30 w 80"/>
                <a:gd name="T23" fmla="*/ 16 h 38"/>
                <a:gd name="T24" fmla="*/ 34 w 80"/>
                <a:gd name="T25" fmla="*/ 18 h 38"/>
                <a:gd name="T26" fmla="*/ 36 w 80"/>
                <a:gd name="T27" fmla="*/ 20 h 38"/>
                <a:gd name="T28" fmla="*/ 38 w 80"/>
                <a:gd name="T29" fmla="*/ 24 h 38"/>
                <a:gd name="T30" fmla="*/ 38 w 80"/>
                <a:gd name="T31" fmla="*/ 28 h 38"/>
                <a:gd name="T32" fmla="*/ 40 w 80"/>
                <a:gd name="T33" fmla="*/ 28 h 38"/>
                <a:gd name="T34" fmla="*/ 42 w 80"/>
                <a:gd name="T35" fmla="*/ 26 h 38"/>
                <a:gd name="T36" fmla="*/ 46 w 80"/>
                <a:gd name="T37" fmla="*/ 24 h 38"/>
                <a:gd name="T38" fmla="*/ 46 w 80"/>
                <a:gd name="T39" fmla="*/ 26 h 38"/>
                <a:gd name="T40" fmla="*/ 48 w 80"/>
                <a:gd name="T41" fmla="*/ 28 h 38"/>
                <a:gd name="T42" fmla="*/ 46 w 80"/>
                <a:gd name="T43" fmla="*/ 32 h 38"/>
                <a:gd name="T44" fmla="*/ 48 w 80"/>
                <a:gd name="T45" fmla="*/ 34 h 38"/>
                <a:gd name="T46" fmla="*/ 50 w 80"/>
                <a:gd name="T47" fmla="*/ 28 h 38"/>
                <a:gd name="T48" fmla="*/ 54 w 80"/>
                <a:gd name="T49" fmla="*/ 28 h 38"/>
                <a:gd name="T50" fmla="*/ 58 w 80"/>
                <a:gd name="T51" fmla="*/ 30 h 38"/>
                <a:gd name="T52" fmla="*/ 60 w 80"/>
                <a:gd name="T53" fmla="*/ 34 h 38"/>
                <a:gd name="T54" fmla="*/ 62 w 80"/>
                <a:gd name="T55" fmla="*/ 34 h 38"/>
                <a:gd name="T56" fmla="*/ 62 w 80"/>
                <a:gd name="T57" fmla="*/ 32 h 38"/>
                <a:gd name="T58" fmla="*/ 68 w 80"/>
                <a:gd name="T59" fmla="*/ 32 h 38"/>
                <a:gd name="T60" fmla="*/ 72 w 80"/>
                <a:gd name="T61" fmla="*/ 34 h 38"/>
                <a:gd name="T62" fmla="*/ 78 w 80"/>
                <a:gd name="T63" fmla="*/ 36 h 38"/>
                <a:gd name="T64" fmla="*/ 80 w 80"/>
                <a:gd name="T65" fmla="*/ 36 h 38"/>
                <a:gd name="T66" fmla="*/ 76 w 80"/>
                <a:gd name="T67" fmla="*/ 38 h 38"/>
                <a:gd name="T68" fmla="*/ 66 w 80"/>
                <a:gd name="T69" fmla="*/ 36 h 38"/>
                <a:gd name="T70" fmla="*/ 58 w 80"/>
                <a:gd name="T71" fmla="*/ 36 h 38"/>
                <a:gd name="T72" fmla="*/ 40 w 80"/>
                <a:gd name="T73" fmla="*/ 34 h 38"/>
                <a:gd name="T74" fmla="*/ 34 w 80"/>
                <a:gd name="T75" fmla="*/ 32 h 38"/>
                <a:gd name="T76" fmla="*/ 32 w 80"/>
                <a:gd name="T77" fmla="*/ 32 h 38"/>
                <a:gd name="T78" fmla="*/ 30 w 80"/>
                <a:gd name="T79" fmla="*/ 32 h 38"/>
                <a:gd name="T80" fmla="*/ 14 w 80"/>
                <a:gd name="T81" fmla="*/ 24 h 38"/>
                <a:gd name="T82" fmla="*/ 10 w 80"/>
                <a:gd name="T83" fmla="*/ 18 h 38"/>
                <a:gd name="T84" fmla="*/ 6 w 80"/>
                <a:gd name="T85" fmla="*/ 16 h 38"/>
                <a:gd name="T86" fmla="*/ 2 w 80"/>
                <a:gd name="T87" fmla="*/ 14 h 38"/>
                <a:gd name="T88" fmla="*/ 0 w 80"/>
                <a:gd name="T89" fmla="*/ 8 h 38"/>
                <a:gd name="T90" fmla="*/ 2 w 80"/>
                <a:gd name="T91" fmla="*/ 10 h 38"/>
                <a:gd name="T92" fmla="*/ 0 w 80"/>
                <a:gd name="T93" fmla="*/ 6 h 38"/>
                <a:gd name="T94" fmla="*/ 2 w 80"/>
                <a:gd name="T95" fmla="*/ 4 h 38"/>
                <a:gd name="T96" fmla="*/ 0 w 80"/>
                <a:gd name="T97" fmla="*/ 2 h 38"/>
                <a:gd name="T98" fmla="*/ 0 w 80"/>
                <a:gd name="T99" fmla="*/ 0 h 38"/>
                <a:gd name="T100" fmla="*/ 4 w 80"/>
                <a:gd name="T10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" h="38">
                  <a:moveTo>
                    <a:pt x="4" y="0"/>
                  </a:move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2" y="4"/>
                  </a:lnTo>
                  <a:lnTo>
                    <a:pt x="14" y="6"/>
                  </a:lnTo>
                  <a:lnTo>
                    <a:pt x="14" y="6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4" y="8"/>
                  </a:lnTo>
                  <a:lnTo>
                    <a:pt x="16" y="10"/>
                  </a:lnTo>
                  <a:lnTo>
                    <a:pt x="16" y="10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4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2" y="16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4" y="20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32" y="16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6" y="18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8" y="22"/>
                  </a:lnTo>
                  <a:lnTo>
                    <a:pt x="38" y="22"/>
                  </a:lnTo>
                  <a:lnTo>
                    <a:pt x="38" y="24"/>
                  </a:lnTo>
                  <a:lnTo>
                    <a:pt x="38" y="26"/>
                  </a:lnTo>
                  <a:lnTo>
                    <a:pt x="36" y="26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0" y="28"/>
                  </a:lnTo>
                  <a:lnTo>
                    <a:pt x="40" y="28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0" y="26"/>
                  </a:lnTo>
                  <a:lnTo>
                    <a:pt x="42" y="26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6"/>
                  </a:lnTo>
                  <a:lnTo>
                    <a:pt x="46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28"/>
                  </a:lnTo>
                  <a:lnTo>
                    <a:pt x="48" y="30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2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48" y="34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0" y="28"/>
                  </a:lnTo>
                  <a:lnTo>
                    <a:pt x="50" y="28"/>
                  </a:lnTo>
                  <a:lnTo>
                    <a:pt x="52" y="26"/>
                  </a:lnTo>
                  <a:lnTo>
                    <a:pt x="52" y="26"/>
                  </a:lnTo>
                  <a:lnTo>
                    <a:pt x="54" y="28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8"/>
                  </a:lnTo>
                  <a:lnTo>
                    <a:pt x="58" y="30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8" y="32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4" y="34"/>
                  </a:lnTo>
                  <a:lnTo>
                    <a:pt x="74" y="34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0" y="38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6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0"/>
                  </a:lnTo>
                  <a:lnTo>
                    <a:pt x="30" y="32"/>
                  </a:lnTo>
                  <a:lnTo>
                    <a:pt x="30" y="32"/>
                  </a:lnTo>
                  <a:lnTo>
                    <a:pt x="28" y="30"/>
                  </a:lnTo>
                  <a:lnTo>
                    <a:pt x="26" y="28"/>
                  </a:lnTo>
                  <a:lnTo>
                    <a:pt x="20" y="26"/>
                  </a:lnTo>
                  <a:lnTo>
                    <a:pt x="14" y="24"/>
                  </a:lnTo>
                  <a:lnTo>
                    <a:pt x="12" y="22"/>
                  </a:lnTo>
                  <a:lnTo>
                    <a:pt x="10" y="20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8" y="18"/>
                  </a:lnTo>
                  <a:lnTo>
                    <a:pt x="8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2" y="14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8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8"/>
                  </a:lnTo>
                  <a:lnTo>
                    <a:pt x="0" y="6"/>
                  </a:lnTo>
                  <a:lnTo>
                    <a:pt x="0" y="6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196" name="Freeform 176"/>
            <p:cNvSpPr/>
            <p:nvPr/>
          </p:nvSpPr>
          <p:spPr bwMode="auto">
            <a:xfrm>
              <a:off x="7377004" y="4102860"/>
              <a:ext cx="82533" cy="31714"/>
            </a:xfrm>
            <a:custGeom>
              <a:avLst/>
              <a:gdLst>
                <a:gd name="T0" fmla="*/ 8 w 52"/>
                <a:gd name="T1" fmla="*/ 0 h 20"/>
                <a:gd name="T2" fmla="*/ 8 w 52"/>
                <a:gd name="T3" fmla="*/ 0 h 20"/>
                <a:gd name="T4" fmla="*/ 10 w 52"/>
                <a:gd name="T5" fmla="*/ 0 h 20"/>
                <a:gd name="T6" fmla="*/ 10 w 52"/>
                <a:gd name="T7" fmla="*/ 0 h 20"/>
                <a:gd name="T8" fmla="*/ 12 w 52"/>
                <a:gd name="T9" fmla="*/ 0 h 20"/>
                <a:gd name="T10" fmla="*/ 18 w 52"/>
                <a:gd name="T11" fmla="*/ 2 h 20"/>
                <a:gd name="T12" fmla="*/ 20 w 52"/>
                <a:gd name="T13" fmla="*/ 4 h 20"/>
                <a:gd name="T14" fmla="*/ 24 w 52"/>
                <a:gd name="T15" fmla="*/ 4 h 20"/>
                <a:gd name="T16" fmla="*/ 30 w 52"/>
                <a:gd name="T17" fmla="*/ 6 h 20"/>
                <a:gd name="T18" fmla="*/ 32 w 52"/>
                <a:gd name="T19" fmla="*/ 6 h 20"/>
                <a:gd name="T20" fmla="*/ 32 w 52"/>
                <a:gd name="T21" fmla="*/ 8 h 20"/>
                <a:gd name="T22" fmla="*/ 34 w 52"/>
                <a:gd name="T23" fmla="*/ 8 h 20"/>
                <a:gd name="T24" fmla="*/ 36 w 52"/>
                <a:gd name="T25" fmla="*/ 8 h 20"/>
                <a:gd name="T26" fmla="*/ 36 w 52"/>
                <a:gd name="T27" fmla="*/ 10 h 20"/>
                <a:gd name="T28" fmla="*/ 36 w 52"/>
                <a:gd name="T29" fmla="*/ 10 h 20"/>
                <a:gd name="T30" fmla="*/ 36 w 52"/>
                <a:gd name="T31" fmla="*/ 8 h 20"/>
                <a:gd name="T32" fmla="*/ 40 w 52"/>
                <a:gd name="T33" fmla="*/ 10 h 20"/>
                <a:gd name="T34" fmla="*/ 44 w 52"/>
                <a:gd name="T35" fmla="*/ 12 h 20"/>
                <a:gd name="T36" fmla="*/ 44 w 52"/>
                <a:gd name="T37" fmla="*/ 12 h 20"/>
                <a:gd name="T38" fmla="*/ 42 w 52"/>
                <a:gd name="T39" fmla="*/ 12 h 20"/>
                <a:gd name="T40" fmla="*/ 42 w 52"/>
                <a:gd name="T41" fmla="*/ 12 h 20"/>
                <a:gd name="T42" fmla="*/ 42 w 52"/>
                <a:gd name="T43" fmla="*/ 14 h 20"/>
                <a:gd name="T44" fmla="*/ 44 w 52"/>
                <a:gd name="T45" fmla="*/ 12 h 20"/>
                <a:gd name="T46" fmla="*/ 44 w 52"/>
                <a:gd name="T47" fmla="*/ 14 h 20"/>
                <a:gd name="T48" fmla="*/ 46 w 52"/>
                <a:gd name="T49" fmla="*/ 14 h 20"/>
                <a:gd name="T50" fmla="*/ 46 w 52"/>
                <a:gd name="T51" fmla="*/ 14 h 20"/>
                <a:gd name="T52" fmla="*/ 48 w 52"/>
                <a:gd name="T53" fmla="*/ 16 h 20"/>
                <a:gd name="T54" fmla="*/ 50 w 52"/>
                <a:gd name="T55" fmla="*/ 16 h 20"/>
                <a:gd name="T56" fmla="*/ 52 w 52"/>
                <a:gd name="T57" fmla="*/ 16 h 20"/>
                <a:gd name="T58" fmla="*/ 48 w 52"/>
                <a:gd name="T59" fmla="*/ 18 h 20"/>
                <a:gd name="T60" fmla="*/ 42 w 52"/>
                <a:gd name="T61" fmla="*/ 20 h 20"/>
                <a:gd name="T62" fmla="*/ 36 w 52"/>
                <a:gd name="T63" fmla="*/ 18 h 20"/>
                <a:gd name="T64" fmla="*/ 32 w 52"/>
                <a:gd name="T65" fmla="*/ 18 h 20"/>
                <a:gd name="T66" fmla="*/ 30 w 52"/>
                <a:gd name="T67" fmla="*/ 18 h 20"/>
                <a:gd name="T68" fmla="*/ 30 w 52"/>
                <a:gd name="T69" fmla="*/ 16 h 20"/>
                <a:gd name="T70" fmla="*/ 28 w 52"/>
                <a:gd name="T71" fmla="*/ 16 h 20"/>
                <a:gd name="T72" fmla="*/ 28 w 52"/>
                <a:gd name="T73" fmla="*/ 16 h 20"/>
                <a:gd name="T74" fmla="*/ 26 w 52"/>
                <a:gd name="T75" fmla="*/ 14 h 20"/>
                <a:gd name="T76" fmla="*/ 26 w 52"/>
                <a:gd name="T77" fmla="*/ 14 h 20"/>
                <a:gd name="T78" fmla="*/ 24 w 52"/>
                <a:gd name="T79" fmla="*/ 14 h 20"/>
                <a:gd name="T80" fmla="*/ 16 w 52"/>
                <a:gd name="T81" fmla="*/ 10 h 20"/>
                <a:gd name="T82" fmla="*/ 12 w 52"/>
                <a:gd name="T83" fmla="*/ 10 h 20"/>
                <a:gd name="T84" fmla="*/ 10 w 52"/>
                <a:gd name="T85" fmla="*/ 10 h 20"/>
                <a:gd name="T86" fmla="*/ 8 w 52"/>
                <a:gd name="T87" fmla="*/ 10 h 20"/>
                <a:gd name="T88" fmla="*/ 6 w 52"/>
                <a:gd name="T89" fmla="*/ 10 h 20"/>
                <a:gd name="T90" fmla="*/ 8 w 52"/>
                <a:gd name="T91" fmla="*/ 6 h 20"/>
                <a:gd name="T92" fmla="*/ 6 w 52"/>
                <a:gd name="T93" fmla="*/ 8 h 20"/>
                <a:gd name="T94" fmla="*/ 4 w 52"/>
                <a:gd name="T95" fmla="*/ 8 h 20"/>
                <a:gd name="T96" fmla="*/ 2 w 52"/>
                <a:gd name="T97" fmla="*/ 6 h 20"/>
                <a:gd name="T98" fmla="*/ 0 w 52"/>
                <a:gd name="T99" fmla="*/ 4 h 20"/>
                <a:gd name="T100" fmla="*/ 0 w 52"/>
                <a:gd name="T101" fmla="*/ 4 h 20"/>
                <a:gd name="T102" fmla="*/ 0 w 52"/>
                <a:gd name="T103" fmla="*/ 2 h 20"/>
                <a:gd name="T104" fmla="*/ 0 w 52"/>
                <a:gd name="T105" fmla="*/ 2 h 20"/>
                <a:gd name="T106" fmla="*/ 2 w 52"/>
                <a:gd name="T107" fmla="*/ 2 h 20"/>
                <a:gd name="T108" fmla="*/ 4 w 52"/>
                <a:gd name="T109" fmla="*/ 0 h 20"/>
                <a:gd name="T110" fmla="*/ 6 w 52"/>
                <a:gd name="T111" fmla="*/ 0 h 20"/>
                <a:gd name="T112" fmla="*/ 6 w 52"/>
                <a:gd name="T113" fmla="*/ 0 h 20"/>
                <a:gd name="T114" fmla="*/ 8 w 52"/>
                <a:gd name="T115" fmla="*/ 0 h 20"/>
                <a:gd name="T116" fmla="*/ 8 w 52"/>
                <a:gd name="T11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2" h="20">
                  <a:moveTo>
                    <a:pt x="8" y="0"/>
                  </a:move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6" y="8"/>
                  </a:lnTo>
                  <a:lnTo>
                    <a:pt x="36" y="8"/>
                  </a:lnTo>
                  <a:lnTo>
                    <a:pt x="40" y="10"/>
                  </a:lnTo>
                  <a:lnTo>
                    <a:pt x="42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2" y="14"/>
                  </a:lnTo>
                  <a:lnTo>
                    <a:pt x="44" y="12"/>
                  </a:lnTo>
                  <a:lnTo>
                    <a:pt x="44" y="12"/>
                  </a:lnTo>
                  <a:lnTo>
                    <a:pt x="44" y="14"/>
                  </a:lnTo>
                  <a:lnTo>
                    <a:pt x="44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6" y="14"/>
                  </a:lnTo>
                  <a:lnTo>
                    <a:pt x="48" y="16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2" y="16"/>
                  </a:lnTo>
                  <a:lnTo>
                    <a:pt x="48" y="18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40" y="18"/>
                  </a:lnTo>
                  <a:lnTo>
                    <a:pt x="36" y="18"/>
                  </a:lnTo>
                  <a:lnTo>
                    <a:pt x="34" y="18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0" y="16"/>
                  </a:lnTo>
                  <a:lnTo>
                    <a:pt x="30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8" y="16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4"/>
                  </a:lnTo>
                  <a:lnTo>
                    <a:pt x="18" y="12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2" y="10"/>
                  </a:ln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6" y="10"/>
                  </a:lnTo>
                  <a:lnTo>
                    <a:pt x="6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8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2" y="6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sp>
        <p:nvSpPr>
          <p:cNvPr id="197" name="文本框 196"/>
          <p:cNvSpPr txBox="1">
            <a:spLocks noChangeArrowheads="1"/>
          </p:cNvSpPr>
          <p:nvPr/>
        </p:nvSpPr>
        <p:spPr bwMode="auto">
          <a:xfrm>
            <a:off x="3067050" y="2968625"/>
            <a:ext cx="3597275" cy="5984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3300" b="1">
                <a:latin typeface="隶书" panose="02010509060101010101" pitchFamily="49" charset="-122"/>
                <a:ea typeface="隶书" panose="02010509060101010101" pitchFamily="49" charset="-122"/>
              </a:rPr>
              <a:t>开启全面从严治党</a:t>
            </a:r>
          </a:p>
        </p:txBody>
      </p:sp>
      <p:pic>
        <p:nvPicPr>
          <p:cNvPr id="46089" name="图片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486275"/>
            <a:ext cx="91440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2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-20638" y="-152400"/>
            <a:ext cx="1855788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-19050" y="2216150"/>
            <a:ext cx="1855788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图片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0" y="1541463"/>
            <a:ext cx="1855788" cy="242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019925" y="407988"/>
            <a:ext cx="2124075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506"/>
          <p:cNvGrpSpPr/>
          <p:nvPr/>
        </p:nvGrpSpPr>
        <p:grpSpPr>
          <a:xfrm rot="10140000">
            <a:off x="4408329" y="2200912"/>
            <a:ext cx="679609" cy="414814"/>
            <a:chOff x="1879260" y="1030989"/>
            <a:chExt cx="1099199" cy="670243"/>
          </a:xfrm>
          <a:solidFill>
            <a:srgbClr val="D43D2F"/>
          </a:solidFill>
        </p:grpSpPr>
        <p:sp>
          <p:nvSpPr>
            <p:cNvPr id="508" name="Freeform 131"/>
            <p:cNvSpPr/>
            <p:nvPr/>
          </p:nvSpPr>
          <p:spPr bwMode="auto">
            <a:xfrm>
              <a:off x="2380602" y="1131525"/>
              <a:ext cx="34853" cy="107239"/>
            </a:xfrm>
            <a:custGeom>
              <a:avLst/>
              <a:gdLst>
                <a:gd name="T0" fmla="*/ 17 w 26"/>
                <a:gd name="T1" fmla="*/ 80 h 80"/>
                <a:gd name="T2" fmla="*/ 3 w 26"/>
                <a:gd name="T3" fmla="*/ 68 h 80"/>
                <a:gd name="T4" fmla="*/ 7 w 26"/>
                <a:gd name="T5" fmla="*/ 50 h 80"/>
                <a:gd name="T6" fmla="*/ 11 w 26"/>
                <a:gd name="T7" fmla="*/ 45 h 80"/>
                <a:gd name="T8" fmla="*/ 11 w 26"/>
                <a:gd name="T9" fmla="*/ 45 h 80"/>
                <a:gd name="T10" fmla="*/ 8 w 26"/>
                <a:gd name="T11" fmla="*/ 38 h 80"/>
                <a:gd name="T12" fmla="*/ 8 w 26"/>
                <a:gd name="T13" fmla="*/ 32 h 80"/>
                <a:gd name="T14" fmla="*/ 8 w 26"/>
                <a:gd name="T15" fmla="*/ 27 h 80"/>
                <a:gd name="T16" fmla="*/ 8 w 26"/>
                <a:gd name="T17" fmla="*/ 27 h 80"/>
                <a:gd name="T18" fmla="*/ 8 w 26"/>
                <a:gd name="T19" fmla="*/ 22 h 80"/>
                <a:gd name="T20" fmla="*/ 7 w 26"/>
                <a:gd name="T21" fmla="*/ 17 h 80"/>
                <a:gd name="T22" fmla="*/ 5 w 26"/>
                <a:gd name="T23" fmla="*/ 11 h 80"/>
                <a:gd name="T24" fmla="*/ 0 w 26"/>
                <a:gd name="T25" fmla="*/ 0 h 80"/>
                <a:gd name="T26" fmla="*/ 15 w 26"/>
                <a:gd name="T27" fmla="*/ 26 h 80"/>
                <a:gd name="T28" fmla="*/ 19 w 26"/>
                <a:gd name="T29" fmla="*/ 44 h 80"/>
                <a:gd name="T30" fmla="*/ 25 w 26"/>
                <a:gd name="T31" fmla="*/ 61 h 80"/>
                <a:gd name="T32" fmla="*/ 26 w 26"/>
                <a:gd name="T33" fmla="*/ 70 h 80"/>
                <a:gd name="T34" fmla="*/ 17 w 26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80">
                  <a:moveTo>
                    <a:pt x="17" y="80"/>
                  </a:moveTo>
                  <a:lnTo>
                    <a:pt x="3" y="68"/>
                  </a:lnTo>
                  <a:lnTo>
                    <a:pt x="7" y="50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38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2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5" y="26"/>
                  </a:lnTo>
                  <a:lnTo>
                    <a:pt x="19" y="44"/>
                  </a:lnTo>
                  <a:lnTo>
                    <a:pt x="25" y="61"/>
                  </a:lnTo>
                  <a:lnTo>
                    <a:pt x="26" y="70"/>
                  </a:lnTo>
                  <a:lnTo>
                    <a:pt x="17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09" name="Freeform 132"/>
            <p:cNvSpPr/>
            <p:nvPr/>
          </p:nvSpPr>
          <p:spPr bwMode="auto">
            <a:xfrm>
              <a:off x="2320281" y="1030989"/>
              <a:ext cx="85791" cy="92494"/>
            </a:xfrm>
            <a:custGeom>
              <a:avLst/>
              <a:gdLst>
                <a:gd name="T0" fmla="*/ 27 w 64"/>
                <a:gd name="T1" fmla="*/ 69 h 69"/>
                <a:gd name="T2" fmla="*/ 30 w 64"/>
                <a:gd name="T3" fmla="*/ 66 h 69"/>
                <a:gd name="T4" fmla="*/ 53 w 64"/>
                <a:gd name="T5" fmla="*/ 57 h 69"/>
                <a:gd name="T6" fmla="*/ 62 w 64"/>
                <a:gd name="T7" fmla="*/ 60 h 69"/>
                <a:gd name="T8" fmla="*/ 64 w 64"/>
                <a:gd name="T9" fmla="*/ 52 h 69"/>
                <a:gd name="T10" fmla="*/ 64 w 64"/>
                <a:gd name="T11" fmla="*/ 41 h 69"/>
                <a:gd name="T12" fmla="*/ 57 w 64"/>
                <a:gd name="T13" fmla="*/ 26 h 69"/>
                <a:gd name="T14" fmla="*/ 44 w 64"/>
                <a:gd name="T15" fmla="*/ 12 h 69"/>
                <a:gd name="T16" fmla="*/ 27 w 64"/>
                <a:gd name="T17" fmla="*/ 0 h 69"/>
                <a:gd name="T18" fmla="*/ 6 w 64"/>
                <a:gd name="T19" fmla="*/ 5 h 69"/>
                <a:gd name="T20" fmla="*/ 2 w 64"/>
                <a:gd name="T21" fmla="*/ 10 h 69"/>
                <a:gd name="T22" fmla="*/ 0 w 64"/>
                <a:gd name="T23" fmla="*/ 29 h 69"/>
                <a:gd name="T24" fmla="*/ 4 w 64"/>
                <a:gd name="T25" fmla="*/ 46 h 69"/>
                <a:gd name="T26" fmla="*/ 27 w 64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9">
                  <a:moveTo>
                    <a:pt x="27" y="69"/>
                  </a:moveTo>
                  <a:lnTo>
                    <a:pt x="30" y="66"/>
                  </a:lnTo>
                  <a:lnTo>
                    <a:pt x="53" y="57"/>
                  </a:lnTo>
                  <a:lnTo>
                    <a:pt x="62" y="60"/>
                  </a:lnTo>
                  <a:lnTo>
                    <a:pt x="64" y="52"/>
                  </a:lnTo>
                  <a:lnTo>
                    <a:pt x="64" y="41"/>
                  </a:lnTo>
                  <a:lnTo>
                    <a:pt x="57" y="26"/>
                  </a:lnTo>
                  <a:lnTo>
                    <a:pt x="44" y="12"/>
                  </a:lnTo>
                  <a:lnTo>
                    <a:pt x="27" y="0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27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0" name="Freeform 133"/>
            <p:cNvSpPr/>
            <p:nvPr/>
          </p:nvSpPr>
          <p:spPr bwMode="auto">
            <a:xfrm>
              <a:off x="2406072" y="1041713"/>
              <a:ext cx="53619" cy="72386"/>
            </a:xfrm>
            <a:custGeom>
              <a:avLst/>
              <a:gdLst>
                <a:gd name="T0" fmla="*/ 11 w 40"/>
                <a:gd name="T1" fmla="*/ 54 h 54"/>
                <a:gd name="T2" fmla="*/ 13 w 40"/>
                <a:gd name="T3" fmla="*/ 35 h 54"/>
                <a:gd name="T4" fmla="*/ 5 w 40"/>
                <a:gd name="T5" fmla="*/ 16 h 54"/>
                <a:gd name="T6" fmla="*/ 0 w 40"/>
                <a:gd name="T7" fmla="*/ 6 h 54"/>
                <a:gd name="T8" fmla="*/ 2 w 40"/>
                <a:gd name="T9" fmla="*/ 0 h 54"/>
                <a:gd name="T10" fmla="*/ 16 w 40"/>
                <a:gd name="T11" fmla="*/ 0 h 54"/>
                <a:gd name="T12" fmla="*/ 25 w 40"/>
                <a:gd name="T13" fmla="*/ 2 h 54"/>
                <a:gd name="T14" fmla="*/ 40 w 40"/>
                <a:gd name="T15" fmla="*/ 19 h 54"/>
                <a:gd name="T16" fmla="*/ 40 w 40"/>
                <a:gd name="T17" fmla="*/ 35 h 54"/>
                <a:gd name="T18" fmla="*/ 11 w 40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4">
                  <a:moveTo>
                    <a:pt x="11" y="54"/>
                  </a:moveTo>
                  <a:lnTo>
                    <a:pt x="13" y="35"/>
                  </a:lnTo>
                  <a:lnTo>
                    <a:pt x="5" y="16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40" y="19"/>
                  </a:lnTo>
                  <a:lnTo>
                    <a:pt x="40" y="35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1" name="Freeform 134"/>
            <p:cNvSpPr/>
            <p:nvPr/>
          </p:nvSpPr>
          <p:spPr bwMode="auto">
            <a:xfrm>
              <a:off x="2263980" y="1098014"/>
              <a:ext cx="104558" cy="60322"/>
            </a:xfrm>
            <a:custGeom>
              <a:avLst/>
              <a:gdLst>
                <a:gd name="T0" fmla="*/ 78 w 78"/>
                <a:gd name="T1" fmla="*/ 28 h 45"/>
                <a:gd name="T2" fmla="*/ 58 w 78"/>
                <a:gd name="T3" fmla="*/ 22 h 45"/>
                <a:gd name="T4" fmla="*/ 53 w 78"/>
                <a:gd name="T5" fmla="*/ 12 h 45"/>
                <a:gd name="T6" fmla="*/ 40 w 78"/>
                <a:gd name="T7" fmla="*/ 0 h 45"/>
                <a:gd name="T8" fmla="*/ 15 w 78"/>
                <a:gd name="T9" fmla="*/ 0 h 45"/>
                <a:gd name="T10" fmla="*/ 0 w 78"/>
                <a:gd name="T11" fmla="*/ 5 h 45"/>
                <a:gd name="T12" fmla="*/ 2 w 78"/>
                <a:gd name="T13" fmla="*/ 17 h 45"/>
                <a:gd name="T14" fmla="*/ 9 w 78"/>
                <a:gd name="T15" fmla="*/ 32 h 45"/>
                <a:gd name="T16" fmla="*/ 20 w 78"/>
                <a:gd name="T17" fmla="*/ 45 h 45"/>
                <a:gd name="T18" fmla="*/ 35 w 78"/>
                <a:gd name="T19" fmla="*/ 43 h 45"/>
                <a:gd name="T20" fmla="*/ 53 w 78"/>
                <a:gd name="T21" fmla="*/ 43 h 45"/>
                <a:gd name="T22" fmla="*/ 76 w 78"/>
                <a:gd name="T23" fmla="*/ 37 h 45"/>
                <a:gd name="T24" fmla="*/ 78 w 78"/>
                <a:gd name="T25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5">
                  <a:moveTo>
                    <a:pt x="78" y="28"/>
                  </a:moveTo>
                  <a:lnTo>
                    <a:pt x="58" y="22"/>
                  </a:lnTo>
                  <a:lnTo>
                    <a:pt x="53" y="12"/>
                  </a:lnTo>
                  <a:lnTo>
                    <a:pt x="40" y="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" y="17"/>
                  </a:lnTo>
                  <a:lnTo>
                    <a:pt x="9" y="32"/>
                  </a:lnTo>
                  <a:lnTo>
                    <a:pt x="20" y="45"/>
                  </a:lnTo>
                  <a:lnTo>
                    <a:pt x="35" y="43"/>
                  </a:lnTo>
                  <a:lnTo>
                    <a:pt x="53" y="43"/>
                  </a:lnTo>
                  <a:lnTo>
                    <a:pt x="76" y="37"/>
                  </a:lnTo>
                  <a:lnTo>
                    <a:pt x="7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2" name="Freeform 135"/>
            <p:cNvSpPr/>
            <p:nvPr/>
          </p:nvSpPr>
          <p:spPr bwMode="auto">
            <a:xfrm>
              <a:off x="2670147" y="1517585"/>
              <a:ext cx="109920" cy="87132"/>
            </a:xfrm>
            <a:custGeom>
              <a:avLst/>
              <a:gdLst>
                <a:gd name="T0" fmla="*/ 29 w 82"/>
                <a:gd name="T1" fmla="*/ 0 h 65"/>
                <a:gd name="T2" fmla="*/ 28 w 82"/>
                <a:gd name="T3" fmla="*/ 5 h 65"/>
                <a:gd name="T4" fmla="*/ 11 w 82"/>
                <a:gd name="T5" fmla="*/ 25 h 65"/>
                <a:gd name="T6" fmla="*/ 0 w 82"/>
                <a:gd name="T7" fmla="*/ 28 h 65"/>
                <a:gd name="T8" fmla="*/ 2 w 82"/>
                <a:gd name="T9" fmla="*/ 36 h 65"/>
                <a:gd name="T10" fmla="*/ 8 w 82"/>
                <a:gd name="T11" fmla="*/ 44 h 65"/>
                <a:gd name="T12" fmla="*/ 23 w 82"/>
                <a:gd name="T13" fmla="*/ 55 h 65"/>
                <a:gd name="T14" fmla="*/ 42 w 82"/>
                <a:gd name="T15" fmla="*/ 63 h 65"/>
                <a:gd name="T16" fmla="*/ 64 w 82"/>
                <a:gd name="T17" fmla="*/ 65 h 65"/>
                <a:gd name="T18" fmla="*/ 81 w 82"/>
                <a:gd name="T19" fmla="*/ 50 h 65"/>
                <a:gd name="T20" fmla="*/ 82 w 82"/>
                <a:gd name="T21" fmla="*/ 43 h 65"/>
                <a:gd name="T22" fmla="*/ 75 w 82"/>
                <a:gd name="T23" fmla="*/ 25 h 65"/>
                <a:gd name="T24" fmla="*/ 63 w 82"/>
                <a:gd name="T25" fmla="*/ 11 h 65"/>
                <a:gd name="T26" fmla="*/ 29 w 82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65">
                  <a:moveTo>
                    <a:pt x="29" y="0"/>
                  </a:moveTo>
                  <a:lnTo>
                    <a:pt x="28" y="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23" y="55"/>
                  </a:lnTo>
                  <a:lnTo>
                    <a:pt x="42" y="63"/>
                  </a:lnTo>
                  <a:lnTo>
                    <a:pt x="64" y="65"/>
                  </a:lnTo>
                  <a:lnTo>
                    <a:pt x="81" y="50"/>
                  </a:lnTo>
                  <a:lnTo>
                    <a:pt x="82" y="43"/>
                  </a:lnTo>
                  <a:lnTo>
                    <a:pt x="75" y="25"/>
                  </a:lnTo>
                  <a:lnTo>
                    <a:pt x="63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3" name="Freeform 136"/>
            <p:cNvSpPr/>
            <p:nvPr/>
          </p:nvSpPr>
          <p:spPr bwMode="auto">
            <a:xfrm>
              <a:off x="2629932" y="1559141"/>
              <a:ext cx="69705" cy="76408"/>
            </a:xfrm>
            <a:custGeom>
              <a:avLst/>
              <a:gdLst>
                <a:gd name="T0" fmla="*/ 18 w 52"/>
                <a:gd name="T1" fmla="*/ 0 h 57"/>
                <a:gd name="T2" fmla="*/ 24 w 52"/>
                <a:gd name="T3" fmla="*/ 19 h 57"/>
                <a:gd name="T4" fmla="*/ 42 w 52"/>
                <a:gd name="T5" fmla="*/ 33 h 57"/>
                <a:gd name="T6" fmla="*/ 52 w 52"/>
                <a:gd name="T7" fmla="*/ 40 h 57"/>
                <a:gd name="T8" fmla="*/ 52 w 52"/>
                <a:gd name="T9" fmla="*/ 47 h 57"/>
                <a:gd name="T10" fmla="*/ 40 w 52"/>
                <a:gd name="T11" fmla="*/ 54 h 57"/>
                <a:gd name="T12" fmla="*/ 30 w 52"/>
                <a:gd name="T13" fmla="*/ 57 h 57"/>
                <a:gd name="T14" fmla="*/ 7 w 52"/>
                <a:gd name="T15" fmla="*/ 48 h 57"/>
                <a:gd name="T16" fmla="*/ 0 w 52"/>
                <a:gd name="T17" fmla="*/ 34 h 57"/>
                <a:gd name="T18" fmla="*/ 18 w 5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7">
                  <a:moveTo>
                    <a:pt x="18" y="0"/>
                  </a:moveTo>
                  <a:lnTo>
                    <a:pt x="24" y="19"/>
                  </a:lnTo>
                  <a:lnTo>
                    <a:pt x="42" y="33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40" y="54"/>
                  </a:lnTo>
                  <a:lnTo>
                    <a:pt x="30" y="57"/>
                  </a:lnTo>
                  <a:lnTo>
                    <a:pt x="7" y="48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4" name="Freeform 137"/>
            <p:cNvSpPr/>
            <p:nvPr/>
          </p:nvSpPr>
          <p:spPr bwMode="auto">
            <a:xfrm>
              <a:off x="2687574" y="1451902"/>
              <a:ext cx="117963" cy="69705"/>
            </a:xfrm>
            <a:custGeom>
              <a:avLst/>
              <a:gdLst>
                <a:gd name="T0" fmla="*/ 4 w 88"/>
                <a:gd name="T1" fmla="*/ 45 h 52"/>
                <a:gd name="T2" fmla="*/ 24 w 88"/>
                <a:gd name="T3" fmla="*/ 40 h 52"/>
                <a:gd name="T4" fmla="*/ 34 w 88"/>
                <a:gd name="T5" fmla="*/ 48 h 52"/>
                <a:gd name="T6" fmla="*/ 53 w 88"/>
                <a:gd name="T7" fmla="*/ 52 h 52"/>
                <a:gd name="T8" fmla="*/ 76 w 88"/>
                <a:gd name="T9" fmla="*/ 40 h 52"/>
                <a:gd name="T10" fmla="*/ 88 w 88"/>
                <a:gd name="T11" fmla="*/ 28 h 52"/>
                <a:gd name="T12" fmla="*/ 81 w 88"/>
                <a:gd name="T13" fmla="*/ 17 h 52"/>
                <a:gd name="T14" fmla="*/ 67 w 88"/>
                <a:gd name="T15" fmla="*/ 6 h 52"/>
                <a:gd name="T16" fmla="*/ 49 w 88"/>
                <a:gd name="T17" fmla="*/ 0 h 52"/>
                <a:gd name="T18" fmla="*/ 35 w 88"/>
                <a:gd name="T19" fmla="*/ 9 h 52"/>
                <a:gd name="T20" fmla="*/ 20 w 88"/>
                <a:gd name="T21" fmla="*/ 19 h 52"/>
                <a:gd name="T22" fmla="*/ 0 w 88"/>
                <a:gd name="T23" fmla="*/ 37 h 52"/>
                <a:gd name="T24" fmla="*/ 4 w 88"/>
                <a:gd name="T2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2">
                  <a:moveTo>
                    <a:pt x="4" y="45"/>
                  </a:moveTo>
                  <a:lnTo>
                    <a:pt x="24" y="40"/>
                  </a:lnTo>
                  <a:lnTo>
                    <a:pt x="34" y="48"/>
                  </a:lnTo>
                  <a:lnTo>
                    <a:pt x="53" y="52"/>
                  </a:lnTo>
                  <a:lnTo>
                    <a:pt x="76" y="40"/>
                  </a:lnTo>
                  <a:lnTo>
                    <a:pt x="88" y="28"/>
                  </a:lnTo>
                  <a:lnTo>
                    <a:pt x="81" y="17"/>
                  </a:lnTo>
                  <a:lnTo>
                    <a:pt x="67" y="6"/>
                  </a:lnTo>
                  <a:lnTo>
                    <a:pt x="49" y="0"/>
                  </a:lnTo>
                  <a:lnTo>
                    <a:pt x="35" y="9"/>
                  </a:lnTo>
                  <a:lnTo>
                    <a:pt x="20" y="19"/>
                  </a:lnTo>
                  <a:lnTo>
                    <a:pt x="0" y="37"/>
                  </a:ln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5" name="Freeform 162"/>
            <p:cNvSpPr/>
            <p:nvPr/>
          </p:nvSpPr>
          <p:spPr bwMode="auto">
            <a:xfrm>
              <a:off x="1879260" y="1447880"/>
              <a:ext cx="284183" cy="253352"/>
            </a:xfrm>
            <a:custGeom>
              <a:avLst/>
              <a:gdLst>
                <a:gd name="T0" fmla="*/ 86 w 212"/>
                <a:gd name="T1" fmla="*/ 189 h 189"/>
                <a:gd name="T2" fmla="*/ 107 w 212"/>
                <a:gd name="T3" fmla="*/ 163 h 189"/>
                <a:gd name="T4" fmla="*/ 115 w 212"/>
                <a:gd name="T5" fmla="*/ 141 h 189"/>
                <a:gd name="T6" fmla="*/ 116 w 212"/>
                <a:gd name="T7" fmla="*/ 128 h 189"/>
                <a:gd name="T8" fmla="*/ 114 w 212"/>
                <a:gd name="T9" fmla="*/ 115 h 189"/>
                <a:gd name="T10" fmla="*/ 105 w 212"/>
                <a:gd name="T11" fmla="*/ 102 h 189"/>
                <a:gd name="T12" fmla="*/ 92 w 212"/>
                <a:gd name="T13" fmla="*/ 92 h 189"/>
                <a:gd name="T14" fmla="*/ 84 w 212"/>
                <a:gd name="T15" fmla="*/ 87 h 189"/>
                <a:gd name="T16" fmla="*/ 81 w 212"/>
                <a:gd name="T17" fmla="*/ 99 h 189"/>
                <a:gd name="T18" fmla="*/ 78 w 212"/>
                <a:gd name="T19" fmla="*/ 111 h 189"/>
                <a:gd name="T20" fmla="*/ 74 w 212"/>
                <a:gd name="T21" fmla="*/ 113 h 189"/>
                <a:gd name="T22" fmla="*/ 64 w 212"/>
                <a:gd name="T23" fmla="*/ 116 h 189"/>
                <a:gd name="T24" fmla="*/ 51 w 212"/>
                <a:gd name="T25" fmla="*/ 115 h 189"/>
                <a:gd name="T26" fmla="*/ 44 w 212"/>
                <a:gd name="T27" fmla="*/ 113 h 189"/>
                <a:gd name="T28" fmla="*/ 28 w 212"/>
                <a:gd name="T29" fmla="*/ 109 h 189"/>
                <a:gd name="T30" fmla="*/ 15 w 212"/>
                <a:gd name="T31" fmla="*/ 100 h 189"/>
                <a:gd name="T32" fmla="*/ 5 w 212"/>
                <a:gd name="T33" fmla="*/ 88 h 189"/>
                <a:gd name="T34" fmla="*/ 3 w 212"/>
                <a:gd name="T35" fmla="*/ 80 h 189"/>
                <a:gd name="T36" fmla="*/ 0 w 212"/>
                <a:gd name="T37" fmla="*/ 64 h 189"/>
                <a:gd name="T38" fmla="*/ 4 w 212"/>
                <a:gd name="T39" fmla="*/ 54 h 189"/>
                <a:gd name="T40" fmla="*/ 10 w 212"/>
                <a:gd name="T41" fmla="*/ 49 h 189"/>
                <a:gd name="T42" fmla="*/ 20 w 212"/>
                <a:gd name="T43" fmla="*/ 48 h 189"/>
                <a:gd name="T44" fmla="*/ 41 w 212"/>
                <a:gd name="T45" fmla="*/ 53 h 189"/>
                <a:gd name="T46" fmla="*/ 63 w 212"/>
                <a:gd name="T47" fmla="*/ 58 h 189"/>
                <a:gd name="T48" fmla="*/ 69 w 212"/>
                <a:gd name="T49" fmla="*/ 58 h 189"/>
                <a:gd name="T50" fmla="*/ 78 w 212"/>
                <a:gd name="T51" fmla="*/ 55 h 189"/>
                <a:gd name="T52" fmla="*/ 83 w 212"/>
                <a:gd name="T53" fmla="*/ 51 h 189"/>
                <a:gd name="T54" fmla="*/ 84 w 212"/>
                <a:gd name="T55" fmla="*/ 40 h 189"/>
                <a:gd name="T56" fmla="*/ 84 w 212"/>
                <a:gd name="T57" fmla="*/ 23 h 189"/>
                <a:gd name="T58" fmla="*/ 87 w 212"/>
                <a:gd name="T59" fmla="*/ 11 h 189"/>
                <a:gd name="T60" fmla="*/ 90 w 212"/>
                <a:gd name="T61" fmla="*/ 7 h 189"/>
                <a:gd name="T62" fmla="*/ 98 w 212"/>
                <a:gd name="T63" fmla="*/ 1 h 189"/>
                <a:gd name="T64" fmla="*/ 107 w 212"/>
                <a:gd name="T65" fmla="*/ 0 h 189"/>
                <a:gd name="T66" fmla="*/ 115 w 212"/>
                <a:gd name="T67" fmla="*/ 2 h 189"/>
                <a:gd name="T68" fmla="*/ 131 w 212"/>
                <a:gd name="T69" fmla="*/ 15 h 189"/>
                <a:gd name="T70" fmla="*/ 147 w 212"/>
                <a:gd name="T71" fmla="*/ 40 h 189"/>
                <a:gd name="T72" fmla="*/ 153 w 212"/>
                <a:gd name="T73" fmla="*/ 26 h 189"/>
                <a:gd name="T74" fmla="*/ 159 w 212"/>
                <a:gd name="T75" fmla="*/ 18 h 189"/>
                <a:gd name="T76" fmla="*/ 170 w 212"/>
                <a:gd name="T77" fmla="*/ 13 h 189"/>
                <a:gd name="T78" fmla="*/ 184 w 212"/>
                <a:gd name="T79" fmla="*/ 12 h 189"/>
                <a:gd name="T80" fmla="*/ 192 w 212"/>
                <a:gd name="T81" fmla="*/ 14 h 189"/>
                <a:gd name="T82" fmla="*/ 207 w 212"/>
                <a:gd name="T83" fmla="*/ 23 h 189"/>
                <a:gd name="T84" fmla="*/ 212 w 212"/>
                <a:gd name="T85" fmla="*/ 36 h 189"/>
                <a:gd name="T86" fmla="*/ 211 w 212"/>
                <a:gd name="T87" fmla="*/ 43 h 189"/>
                <a:gd name="T88" fmla="*/ 206 w 212"/>
                <a:gd name="T89" fmla="*/ 51 h 189"/>
                <a:gd name="T90" fmla="*/ 197 w 212"/>
                <a:gd name="T91" fmla="*/ 57 h 189"/>
                <a:gd name="T92" fmla="*/ 192 w 212"/>
                <a:gd name="T93" fmla="*/ 58 h 189"/>
                <a:gd name="T94" fmla="*/ 178 w 212"/>
                <a:gd name="T95" fmla="*/ 60 h 189"/>
                <a:gd name="T96" fmla="*/ 168 w 212"/>
                <a:gd name="T97" fmla="*/ 61 h 189"/>
                <a:gd name="T98" fmla="*/ 160 w 212"/>
                <a:gd name="T99" fmla="*/ 67 h 189"/>
                <a:gd name="T100" fmla="*/ 159 w 212"/>
                <a:gd name="T101" fmla="*/ 71 h 189"/>
                <a:gd name="T102" fmla="*/ 155 w 212"/>
                <a:gd name="T103" fmla="*/ 84 h 189"/>
                <a:gd name="T104" fmla="*/ 151 w 212"/>
                <a:gd name="T105" fmla="*/ 102 h 189"/>
                <a:gd name="T106" fmla="*/ 138 w 212"/>
                <a:gd name="T107" fmla="*/ 125 h 189"/>
                <a:gd name="T108" fmla="*/ 104 w 212"/>
                <a:gd name="T109" fmla="*/ 170 h 189"/>
                <a:gd name="T110" fmla="*/ 86 w 212"/>
                <a:gd name="T1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189">
                  <a:moveTo>
                    <a:pt x="86" y="189"/>
                  </a:moveTo>
                  <a:lnTo>
                    <a:pt x="86" y="189"/>
                  </a:lnTo>
                  <a:lnTo>
                    <a:pt x="97" y="176"/>
                  </a:lnTo>
                  <a:lnTo>
                    <a:pt x="107" y="163"/>
                  </a:lnTo>
                  <a:lnTo>
                    <a:pt x="113" y="148"/>
                  </a:lnTo>
                  <a:lnTo>
                    <a:pt x="115" y="141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5" y="121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5" y="102"/>
                  </a:lnTo>
                  <a:lnTo>
                    <a:pt x="99" y="96"/>
                  </a:lnTo>
                  <a:lnTo>
                    <a:pt x="92" y="92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4" y="90"/>
                  </a:lnTo>
                  <a:lnTo>
                    <a:pt x="81" y="99"/>
                  </a:lnTo>
                  <a:lnTo>
                    <a:pt x="79" y="106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4" y="113"/>
                  </a:lnTo>
                  <a:lnTo>
                    <a:pt x="72" y="115"/>
                  </a:lnTo>
                  <a:lnTo>
                    <a:pt x="64" y="116"/>
                  </a:lnTo>
                  <a:lnTo>
                    <a:pt x="58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4" y="113"/>
                  </a:lnTo>
                  <a:lnTo>
                    <a:pt x="35" y="111"/>
                  </a:lnTo>
                  <a:lnTo>
                    <a:pt x="28" y="109"/>
                  </a:lnTo>
                  <a:lnTo>
                    <a:pt x="21" y="105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5" y="8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10" y="49"/>
                  </a:lnTo>
                  <a:lnTo>
                    <a:pt x="15" y="49"/>
                  </a:lnTo>
                  <a:lnTo>
                    <a:pt x="20" y="48"/>
                  </a:lnTo>
                  <a:lnTo>
                    <a:pt x="31" y="51"/>
                  </a:lnTo>
                  <a:lnTo>
                    <a:pt x="41" y="53"/>
                  </a:lnTo>
                  <a:lnTo>
                    <a:pt x="54" y="55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9" y="58"/>
                  </a:lnTo>
                  <a:lnTo>
                    <a:pt x="74" y="57"/>
                  </a:lnTo>
                  <a:lnTo>
                    <a:pt x="78" y="55"/>
                  </a:lnTo>
                  <a:lnTo>
                    <a:pt x="81" y="53"/>
                  </a:lnTo>
                  <a:lnTo>
                    <a:pt x="83" y="51"/>
                  </a:lnTo>
                  <a:lnTo>
                    <a:pt x="84" y="47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84" y="23"/>
                  </a:lnTo>
                  <a:lnTo>
                    <a:pt x="85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5" y="2"/>
                  </a:lnTo>
                  <a:lnTo>
                    <a:pt x="122" y="8"/>
                  </a:lnTo>
                  <a:lnTo>
                    <a:pt x="131" y="15"/>
                  </a:lnTo>
                  <a:lnTo>
                    <a:pt x="137" y="24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53" y="26"/>
                  </a:lnTo>
                  <a:lnTo>
                    <a:pt x="155" y="22"/>
                  </a:lnTo>
                  <a:lnTo>
                    <a:pt x="159" y="18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6" y="12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92" y="14"/>
                  </a:lnTo>
                  <a:lnTo>
                    <a:pt x="201" y="18"/>
                  </a:lnTo>
                  <a:lnTo>
                    <a:pt x="207" y="23"/>
                  </a:lnTo>
                  <a:lnTo>
                    <a:pt x="211" y="30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1" y="43"/>
                  </a:lnTo>
                  <a:lnTo>
                    <a:pt x="208" y="47"/>
                  </a:lnTo>
                  <a:lnTo>
                    <a:pt x="206" y="51"/>
                  </a:lnTo>
                  <a:lnTo>
                    <a:pt x="202" y="53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2" y="58"/>
                  </a:lnTo>
                  <a:lnTo>
                    <a:pt x="188" y="59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8" y="61"/>
                  </a:lnTo>
                  <a:lnTo>
                    <a:pt x="163" y="64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59" y="71"/>
                  </a:lnTo>
                  <a:lnTo>
                    <a:pt x="156" y="75"/>
                  </a:lnTo>
                  <a:lnTo>
                    <a:pt x="155" y="84"/>
                  </a:lnTo>
                  <a:lnTo>
                    <a:pt x="154" y="94"/>
                  </a:lnTo>
                  <a:lnTo>
                    <a:pt x="151" y="102"/>
                  </a:lnTo>
                  <a:lnTo>
                    <a:pt x="151" y="102"/>
                  </a:lnTo>
                  <a:lnTo>
                    <a:pt x="138" y="125"/>
                  </a:lnTo>
                  <a:lnTo>
                    <a:pt x="121" y="148"/>
                  </a:lnTo>
                  <a:lnTo>
                    <a:pt x="104" y="170"/>
                  </a:lnTo>
                  <a:lnTo>
                    <a:pt x="86" y="189"/>
                  </a:lnTo>
                  <a:lnTo>
                    <a:pt x="86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6" name="Freeform 212"/>
            <p:cNvSpPr/>
            <p:nvPr/>
          </p:nvSpPr>
          <p:spPr bwMode="auto">
            <a:xfrm>
              <a:off x="2392667" y="1213295"/>
              <a:ext cx="127347" cy="134049"/>
            </a:xfrm>
            <a:custGeom>
              <a:avLst/>
              <a:gdLst>
                <a:gd name="T0" fmla="*/ 54 w 95"/>
                <a:gd name="T1" fmla="*/ 0 h 100"/>
                <a:gd name="T2" fmla="*/ 35 w 95"/>
                <a:gd name="T3" fmla="*/ 2 h 100"/>
                <a:gd name="T4" fmla="*/ 25 w 95"/>
                <a:gd name="T5" fmla="*/ 21 h 100"/>
                <a:gd name="T6" fmla="*/ 19 w 95"/>
                <a:gd name="T7" fmla="*/ 30 h 100"/>
                <a:gd name="T8" fmla="*/ 8 w 95"/>
                <a:gd name="T9" fmla="*/ 32 h 100"/>
                <a:gd name="T10" fmla="*/ 0 w 95"/>
                <a:gd name="T11" fmla="*/ 35 h 100"/>
                <a:gd name="T12" fmla="*/ 0 w 95"/>
                <a:gd name="T13" fmla="*/ 54 h 100"/>
                <a:gd name="T14" fmla="*/ 19 w 95"/>
                <a:gd name="T15" fmla="*/ 65 h 100"/>
                <a:gd name="T16" fmla="*/ 27 w 95"/>
                <a:gd name="T17" fmla="*/ 73 h 100"/>
                <a:gd name="T18" fmla="*/ 43 w 95"/>
                <a:gd name="T19" fmla="*/ 83 h 100"/>
                <a:gd name="T20" fmla="*/ 49 w 95"/>
                <a:gd name="T21" fmla="*/ 100 h 100"/>
                <a:gd name="T22" fmla="*/ 60 w 95"/>
                <a:gd name="T23" fmla="*/ 94 h 100"/>
                <a:gd name="T24" fmla="*/ 70 w 95"/>
                <a:gd name="T25" fmla="*/ 78 h 100"/>
                <a:gd name="T26" fmla="*/ 86 w 95"/>
                <a:gd name="T27" fmla="*/ 61 h 100"/>
                <a:gd name="T28" fmla="*/ 95 w 95"/>
                <a:gd name="T29" fmla="*/ 41 h 100"/>
                <a:gd name="T30" fmla="*/ 84 w 95"/>
                <a:gd name="T31" fmla="*/ 30 h 100"/>
                <a:gd name="T32" fmla="*/ 76 w 95"/>
                <a:gd name="T33" fmla="*/ 24 h 100"/>
                <a:gd name="T34" fmla="*/ 66 w 95"/>
                <a:gd name="T35" fmla="*/ 15 h 100"/>
                <a:gd name="T36" fmla="*/ 54 w 95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0">
                  <a:moveTo>
                    <a:pt x="54" y="0"/>
                  </a:moveTo>
                  <a:lnTo>
                    <a:pt x="35" y="2"/>
                  </a:lnTo>
                  <a:lnTo>
                    <a:pt x="25" y="21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19" y="65"/>
                  </a:lnTo>
                  <a:lnTo>
                    <a:pt x="27" y="73"/>
                  </a:lnTo>
                  <a:lnTo>
                    <a:pt x="43" y="83"/>
                  </a:lnTo>
                  <a:lnTo>
                    <a:pt x="49" y="100"/>
                  </a:lnTo>
                  <a:lnTo>
                    <a:pt x="60" y="94"/>
                  </a:lnTo>
                  <a:lnTo>
                    <a:pt x="70" y="78"/>
                  </a:lnTo>
                  <a:lnTo>
                    <a:pt x="86" y="61"/>
                  </a:lnTo>
                  <a:lnTo>
                    <a:pt x="95" y="41"/>
                  </a:lnTo>
                  <a:lnTo>
                    <a:pt x="84" y="30"/>
                  </a:lnTo>
                  <a:lnTo>
                    <a:pt x="76" y="24"/>
                  </a:lnTo>
                  <a:lnTo>
                    <a:pt x="66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7" name="Freeform 213"/>
            <p:cNvSpPr/>
            <p:nvPr/>
          </p:nvSpPr>
          <p:spPr bwMode="auto">
            <a:xfrm>
              <a:off x="2322961" y="1292384"/>
              <a:ext cx="113942" cy="89813"/>
            </a:xfrm>
            <a:custGeom>
              <a:avLst/>
              <a:gdLst>
                <a:gd name="T0" fmla="*/ 85 w 85"/>
                <a:gd name="T1" fmla="*/ 47 h 67"/>
                <a:gd name="T2" fmla="*/ 71 w 85"/>
                <a:gd name="T3" fmla="*/ 32 h 67"/>
                <a:gd name="T4" fmla="*/ 55 w 85"/>
                <a:gd name="T5" fmla="*/ 30 h 67"/>
                <a:gd name="T6" fmla="*/ 44 w 85"/>
                <a:gd name="T7" fmla="*/ 22 h 67"/>
                <a:gd name="T8" fmla="*/ 35 w 85"/>
                <a:gd name="T9" fmla="*/ 6 h 67"/>
                <a:gd name="T10" fmla="*/ 25 w 85"/>
                <a:gd name="T11" fmla="*/ 0 h 67"/>
                <a:gd name="T12" fmla="*/ 9 w 85"/>
                <a:gd name="T13" fmla="*/ 2 h 67"/>
                <a:gd name="T14" fmla="*/ 0 w 85"/>
                <a:gd name="T15" fmla="*/ 13 h 67"/>
                <a:gd name="T16" fmla="*/ 3 w 85"/>
                <a:gd name="T17" fmla="*/ 28 h 67"/>
                <a:gd name="T18" fmla="*/ 5 w 85"/>
                <a:gd name="T19" fmla="*/ 36 h 67"/>
                <a:gd name="T20" fmla="*/ 6 w 85"/>
                <a:gd name="T21" fmla="*/ 54 h 67"/>
                <a:gd name="T22" fmla="*/ 16 w 85"/>
                <a:gd name="T23" fmla="*/ 67 h 67"/>
                <a:gd name="T24" fmla="*/ 27 w 85"/>
                <a:gd name="T25" fmla="*/ 67 h 67"/>
                <a:gd name="T26" fmla="*/ 49 w 85"/>
                <a:gd name="T27" fmla="*/ 65 h 67"/>
                <a:gd name="T28" fmla="*/ 63 w 85"/>
                <a:gd name="T29" fmla="*/ 60 h 67"/>
                <a:gd name="T30" fmla="*/ 77 w 85"/>
                <a:gd name="T31" fmla="*/ 65 h 67"/>
                <a:gd name="T32" fmla="*/ 85 w 85"/>
                <a:gd name="T33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67">
                  <a:moveTo>
                    <a:pt x="85" y="47"/>
                  </a:moveTo>
                  <a:lnTo>
                    <a:pt x="71" y="32"/>
                  </a:lnTo>
                  <a:lnTo>
                    <a:pt x="55" y="30"/>
                  </a:lnTo>
                  <a:lnTo>
                    <a:pt x="44" y="22"/>
                  </a:lnTo>
                  <a:lnTo>
                    <a:pt x="35" y="6"/>
                  </a:lnTo>
                  <a:lnTo>
                    <a:pt x="25" y="0"/>
                  </a:lnTo>
                  <a:lnTo>
                    <a:pt x="9" y="2"/>
                  </a:lnTo>
                  <a:lnTo>
                    <a:pt x="0" y="13"/>
                  </a:lnTo>
                  <a:lnTo>
                    <a:pt x="3" y="28"/>
                  </a:lnTo>
                  <a:lnTo>
                    <a:pt x="5" y="36"/>
                  </a:lnTo>
                  <a:lnTo>
                    <a:pt x="6" y="54"/>
                  </a:lnTo>
                  <a:lnTo>
                    <a:pt x="16" y="67"/>
                  </a:lnTo>
                  <a:lnTo>
                    <a:pt x="27" y="67"/>
                  </a:lnTo>
                  <a:lnTo>
                    <a:pt x="49" y="65"/>
                  </a:lnTo>
                  <a:lnTo>
                    <a:pt x="63" y="60"/>
                  </a:lnTo>
                  <a:lnTo>
                    <a:pt x="77" y="65"/>
                  </a:lnTo>
                  <a:lnTo>
                    <a:pt x="8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8" name="Freeform 214"/>
            <p:cNvSpPr/>
            <p:nvPr/>
          </p:nvSpPr>
          <p:spPr bwMode="auto">
            <a:xfrm>
              <a:off x="2493203" y="1278979"/>
              <a:ext cx="96515" cy="115282"/>
            </a:xfrm>
            <a:custGeom>
              <a:avLst/>
              <a:gdLst>
                <a:gd name="T0" fmla="*/ 4 w 72"/>
                <a:gd name="T1" fmla="*/ 46 h 86"/>
                <a:gd name="T2" fmla="*/ 15 w 72"/>
                <a:gd name="T3" fmla="*/ 32 h 86"/>
                <a:gd name="T4" fmla="*/ 30 w 72"/>
                <a:gd name="T5" fmla="*/ 29 h 86"/>
                <a:gd name="T6" fmla="*/ 47 w 72"/>
                <a:gd name="T7" fmla="*/ 13 h 86"/>
                <a:gd name="T8" fmla="*/ 58 w 72"/>
                <a:gd name="T9" fmla="*/ 0 h 86"/>
                <a:gd name="T10" fmla="*/ 67 w 72"/>
                <a:gd name="T11" fmla="*/ 5 h 86"/>
                <a:gd name="T12" fmla="*/ 72 w 72"/>
                <a:gd name="T13" fmla="*/ 23 h 86"/>
                <a:gd name="T14" fmla="*/ 69 w 72"/>
                <a:gd name="T15" fmla="*/ 40 h 86"/>
                <a:gd name="T16" fmla="*/ 69 w 72"/>
                <a:gd name="T17" fmla="*/ 57 h 86"/>
                <a:gd name="T18" fmla="*/ 55 w 72"/>
                <a:gd name="T19" fmla="*/ 73 h 86"/>
                <a:gd name="T20" fmla="*/ 39 w 72"/>
                <a:gd name="T21" fmla="*/ 86 h 86"/>
                <a:gd name="T22" fmla="*/ 11 w 72"/>
                <a:gd name="T23" fmla="*/ 70 h 86"/>
                <a:gd name="T24" fmla="*/ 0 w 72"/>
                <a:gd name="T25" fmla="*/ 59 h 86"/>
                <a:gd name="T26" fmla="*/ 4 w 72"/>
                <a:gd name="T27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6">
                  <a:moveTo>
                    <a:pt x="4" y="46"/>
                  </a:moveTo>
                  <a:lnTo>
                    <a:pt x="15" y="32"/>
                  </a:lnTo>
                  <a:lnTo>
                    <a:pt x="30" y="29"/>
                  </a:lnTo>
                  <a:lnTo>
                    <a:pt x="47" y="13"/>
                  </a:lnTo>
                  <a:lnTo>
                    <a:pt x="58" y="0"/>
                  </a:lnTo>
                  <a:lnTo>
                    <a:pt x="67" y="5"/>
                  </a:lnTo>
                  <a:lnTo>
                    <a:pt x="72" y="23"/>
                  </a:lnTo>
                  <a:lnTo>
                    <a:pt x="69" y="40"/>
                  </a:lnTo>
                  <a:lnTo>
                    <a:pt x="69" y="57"/>
                  </a:lnTo>
                  <a:lnTo>
                    <a:pt x="55" y="73"/>
                  </a:lnTo>
                  <a:lnTo>
                    <a:pt x="39" y="86"/>
                  </a:lnTo>
                  <a:lnTo>
                    <a:pt x="11" y="70"/>
                  </a:lnTo>
                  <a:lnTo>
                    <a:pt x="0" y="59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19" name="Freeform 215"/>
            <p:cNvSpPr/>
            <p:nvPr/>
          </p:nvSpPr>
          <p:spPr bwMode="auto">
            <a:xfrm>
              <a:off x="2388645" y="1404985"/>
              <a:ext cx="77748" cy="108580"/>
            </a:xfrm>
            <a:custGeom>
              <a:avLst/>
              <a:gdLst>
                <a:gd name="T0" fmla="*/ 35 w 58"/>
                <a:gd name="T1" fmla="*/ 0 h 81"/>
                <a:gd name="T2" fmla="*/ 32 w 58"/>
                <a:gd name="T3" fmla="*/ 17 h 81"/>
                <a:gd name="T4" fmla="*/ 8 w 58"/>
                <a:gd name="T5" fmla="*/ 33 h 81"/>
                <a:gd name="T6" fmla="*/ 0 w 58"/>
                <a:gd name="T7" fmla="*/ 49 h 81"/>
                <a:gd name="T8" fmla="*/ 0 w 58"/>
                <a:gd name="T9" fmla="*/ 60 h 81"/>
                <a:gd name="T10" fmla="*/ 8 w 58"/>
                <a:gd name="T11" fmla="*/ 79 h 81"/>
                <a:gd name="T12" fmla="*/ 17 w 58"/>
                <a:gd name="T13" fmla="*/ 81 h 81"/>
                <a:gd name="T14" fmla="*/ 41 w 58"/>
                <a:gd name="T15" fmla="*/ 81 h 81"/>
                <a:gd name="T16" fmla="*/ 58 w 58"/>
                <a:gd name="T17" fmla="*/ 63 h 81"/>
                <a:gd name="T18" fmla="*/ 58 w 58"/>
                <a:gd name="T19" fmla="*/ 41 h 81"/>
                <a:gd name="T20" fmla="*/ 54 w 58"/>
                <a:gd name="T21" fmla="*/ 16 h 81"/>
                <a:gd name="T22" fmla="*/ 57 w 58"/>
                <a:gd name="T23" fmla="*/ 5 h 81"/>
                <a:gd name="T24" fmla="*/ 35 w 5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1">
                  <a:moveTo>
                    <a:pt x="35" y="0"/>
                  </a:moveTo>
                  <a:lnTo>
                    <a:pt x="32" y="17"/>
                  </a:lnTo>
                  <a:lnTo>
                    <a:pt x="8" y="33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8" y="79"/>
                  </a:lnTo>
                  <a:lnTo>
                    <a:pt x="17" y="81"/>
                  </a:lnTo>
                  <a:lnTo>
                    <a:pt x="41" y="81"/>
                  </a:lnTo>
                  <a:lnTo>
                    <a:pt x="58" y="63"/>
                  </a:lnTo>
                  <a:lnTo>
                    <a:pt x="58" y="41"/>
                  </a:lnTo>
                  <a:lnTo>
                    <a:pt x="54" y="16"/>
                  </a:lnTo>
                  <a:lnTo>
                    <a:pt x="57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0" name="Freeform 216"/>
            <p:cNvSpPr/>
            <p:nvPr/>
          </p:nvSpPr>
          <p:spPr bwMode="auto">
            <a:xfrm>
              <a:off x="2478458" y="1391580"/>
              <a:ext cx="69705" cy="68365"/>
            </a:xfrm>
            <a:custGeom>
              <a:avLst/>
              <a:gdLst>
                <a:gd name="T0" fmla="*/ 12 w 52"/>
                <a:gd name="T1" fmla="*/ 0 h 51"/>
                <a:gd name="T2" fmla="*/ 0 w 52"/>
                <a:gd name="T3" fmla="*/ 13 h 51"/>
                <a:gd name="T4" fmla="*/ 6 w 52"/>
                <a:gd name="T5" fmla="*/ 30 h 51"/>
                <a:gd name="T6" fmla="*/ 11 w 52"/>
                <a:gd name="T7" fmla="*/ 41 h 51"/>
                <a:gd name="T8" fmla="*/ 26 w 52"/>
                <a:gd name="T9" fmla="*/ 49 h 51"/>
                <a:gd name="T10" fmla="*/ 37 w 52"/>
                <a:gd name="T11" fmla="*/ 51 h 51"/>
                <a:gd name="T12" fmla="*/ 52 w 52"/>
                <a:gd name="T13" fmla="*/ 41 h 51"/>
                <a:gd name="T14" fmla="*/ 41 w 52"/>
                <a:gd name="T15" fmla="*/ 24 h 51"/>
                <a:gd name="T16" fmla="*/ 12 w 52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1">
                  <a:moveTo>
                    <a:pt x="12" y="0"/>
                  </a:moveTo>
                  <a:lnTo>
                    <a:pt x="0" y="13"/>
                  </a:lnTo>
                  <a:lnTo>
                    <a:pt x="6" y="30"/>
                  </a:lnTo>
                  <a:lnTo>
                    <a:pt x="11" y="41"/>
                  </a:lnTo>
                  <a:lnTo>
                    <a:pt x="26" y="49"/>
                  </a:lnTo>
                  <a:lnTo>
                    <a:pt x="37" y="51"/>
                  </a:lnTo>
                  <a:lnTo>
                    <a:pt x="52" y="41"/>
                  </a:lnTo>
                  <a:lnTo>
                    <a:pt x="41" y="2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1" name="Freeform 217"/>
            <p:cNvSpPr/>
            <p:nvPr/>
          </p:nvSpPr>
          <p:spPr bwMode="auto">
            <a:xfrm>
              <a:off x="2446286" y="1358068"/>
              <a:ext cx="34853" cy="36194"/>
            </a:xfrm>
            <a:custGeom>
              <a:avLst/>
              <a:gdLst>
                <a:gd name="T0" fmla="*/ 26 w 26"/>
                <a:gd name="T1" fmla="*/ 14 h 27"/>
                <a:gd name="T2" fmla="*/ 26 w 26"/>
                <a:gd name="T3" fmla="*/ 14 h 27"/>
                <a:gd name="T4" fmla="*/ 26 w 26"/>
                <a:gd name="T5" fmla="*/ 18 h 27"/>
                <a:gd name="T6" fmla="*/ 22 w 26"/>
                <a:gd name="T7" fmla="*/ 23 h 27"/>
                <a:gd name="T8" fmla="*/ 18 w 26"/>
                <a:gd name="T9" fmla="*/ 26 h 27"/>
                <a:gd name="T10" fmla="*/ 14 w 26"/>
                <a:gd name="T11" fmla="*/ 27 h 27"/>
                <a:gd name="T12" fmla="*/ 14 w 26"/>
                <a:gd name="T13" fmla="*/ 27 h 27"/>
                <a:gd name="T14" fmla="*/ 7 w 26"/>
                <a:gd name="T15" fmla="*/ 26 h 27"/>
                <a:gd name="T16" fmla="*/ 4 w 26"/>
                <a:gd name="T17" fmla="*/ 23 h 27"/>
                <a:gd name="T18" fmla="*/ 1 w 26"/>
                <a:gd name="T19" fmla="*/ 18 h 27"/>
                <a:gd name="T20" fmla="*/ 0 w 26"/>
                <a:gd name="T21" fmla="*/ 14 h 27"/>
                <a:gd name="T22" fmla="*/ 0 w 26"/>
                <a:gd name="T23" fmla="*/ 14 h 27"/>
                <a:gd name="T24" fmla="*/ 1 w 26"/>
                <a:gd name="T25" fmla="*/ 9 h 27"/>
                <a:gd name="T26" fmla="*/ 4 w 26"/>
                <a:gd name="T27" fmla="*/ 4 h 27"/>
                <a:gd name="T28" fmla="*/ 7 w 26"/>
                <a:gd name="T29" fmla="*/ 2 h 27"/>
                <a:gd name="T30" fmla="*/ 14 w 26"/>
                <a:gd name="T31" fmla="*/ 0 h 27"/>
                <a:gd name="T32" fmla="*/ 14 w 26"/>
                <a:gd name="T33" fmla="*/ 0 h 27"/>
                <a:gd name="T34" fmla="*/ 18 w 26"/>
                <a:gd name="T35" fmla="*/ 2 h 27"/>
                <a:gd name="T36" fmla="*/ 22 w 26"/>
                <a:gd name="T37" fmla="*/ 4 h 27"/>
                <a:gd name="T38" fmla="*/ 26 w 26"/>
                <a:gd name="T39" fmla="*/ 9 h 27"/>
                <a:gd name="T40" fmla="*/ 26 w 26"/>
                <a:gd name="T41" fmla="*/ 14 h 27"/>
                <a:gd name="T42" fmla="*/ 26 w 26"/>
                <a:gd name="T4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lnTo>
                    <a:pt x="26" y="14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2" name="Freeform 218"/>
            <p:cNvSpPr/>
            <p:nvPr/>
          </p:nvSpPr>
          <p:spPr bwMode="auto">
            <a:xfrm>
              <a:off x="2600442" y="1481393"/>
              <a:ext cx="87132" cy="61662"/>
            </a:xfrm>
            <a:custGeom>
              <a:avLst/>
              <a:gdLst>
                <a:gd name="T0" fmla="*/ 65 w 65"/>
                <a:gd name="T1" fmla="*/ 33 h 46"/>
                <a:gd name="T2" fmla="*/ 57 w 65"/>
                <a:gd name="T3" fmla="*/ 39 h 46"/>
                <a:gd name="T4" fmla="*/ 48 w 65"/>
                <a:gd name="T5" fmla="*/ 46 h 46"/>
                <a:gd name="T6" fmla="*/ 46 w 65"/>
                <a:gd name="T7" fmla="*/ 28 h 46"/>
                <a:gd name="T8" fmla="*/ 33 w 65"/>
                <a:gd name="T9" fmla="*/ 19 h 46"/>
                <a:gd name="T10" fmla="*/ 18 w 65"/>
                <a:gd name="T11" fmla="*/ 11 h 46"/>
                <a:gd name="T12" fmla="*/ 0 w 65"/>
                <a:gd name="T13" fmla="*/ 0 h 46"/>
                <a:gd name="T14" fmla="*/ 16 w 65"/>
                <a:gd name="T15" fmla="*/ 3 h 46"/>
                <a:gd name="T16" fmla="*/ 37 w 65"/>
                <a:gd name="T17" fmla="*/ 13 h 46"/>
                <a:gd name="T18" fmla="*/ 54 w 65"/>
                <a:gd name="T19" fmla="*/ 17 h 46"/>
                <a:gd name="T20" fmla="*/ 54 w 65"/>
                <a:gd name="T21" fmla="*/ 17 h 46"/>
                <a:gd name="T22" fmla="*/ 59 w 65"/>
                <a:gd name="T23" fmla="*/ 23 h 46"/>
                <a:gd name="T24" fmla="*/ 65 w 65"/>
                <a:gd name="T25" fmla="*/ 33 h 46"/>
                <a:gd name="T26" fmla="*/ 65 w 65"/>
                <a:gd name="T2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6">
                  <a:moveTo>
                    <a:pt x="65" y="33"/>
                  </a:moveTo>
                  <a:lnTo>
                    <a:pt x="57" y="39"/>
                  </a:lnTo>
                  <a:lnTo>
                    <a:pt x="48" y="46"/>
                  </a:lnTo>
                  <a:lnTo>
                    <a:pt x="46" y="28"/>
                  </a:lnTo>
                  <a:lnTo>
                    <a:pt x="33" y="1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7" y="1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9" y="23"/>
                  </a:lnTo>
                  <a:lnTo>
                    <a:pt x="65" y="33"/>
                  </a:ln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3" name="Freeform 219"/>
            <p:cNvSpPr/>
            <p:nvPr/>
          </p:nvSpPr>
          <p:spPr bwMode="auto">
            <a:xfrm>
              <a:off x="2589718" y="1241445"/>
              <a:ext cx="159518" cy="65684"/>
            </a:xfrm>
            <a:custGeom>
              <a:avLst/>
              <a:gdLst>
                <a:gd name="T0" fmla="*/ 10 w 119"/>
                <a:gd name="T1" fmla="*/ 49 h 49"/>
                <a:gd name="T2" fmla="*/ 29 w 119"/>
                <a:gd name="T3" fmla="*/ 49 h 49"/>
                <a:gd name="T4" fmla="*/ 54 w 119"/>
                <a:gd name="T5" fmla="*/ 38 h 49"/>
                <a:gd name="T6" fmla="*/ 65 w 119"/>
                <a:gd name="T7" fmla="*/ 16 h 49"/>
                <a:gd name="T8" fmla="*/ 89 w 119"/>
                <a:gd name="T9" fmla="*/ 11 h 49"/>
                <a:gd name="T10" fmla="*/ 119 w 119"/>
                <a:gd name="T11" fmla="*/ 0 h 49"/>
                <a:gd name="T12" fmla="*/ 76 w 119"/>
                <a:gd name="T13" fmla="*/ 9 h 49"/>
                <a:gd name="T14" fmla="*/ 56 w 119"/>
                <a:gd name="T15" fmla="*/ 11 h 49"/>
                <a:gd name="T16" fmla="*/ 35 w 119"/>
                <a:gd name="T17" fmla="*/ 17 h 49"/>
                <a:gd name="T18" fmla="*/ 19 w 119"/>
                <a:gd name="T19" fmla="*/ 17 h 49"/>
                <a:gd name="T20" fmla="*/ 0 w 119"/>
                <a:gd name="T21" fmla="*/ 20 h 49"/>
                <a:gd name="T22" fmla="*/ 0 w 119"/>
                <a:gd name="T23" fmla="*/ 20 h 49"/>
                <a:gd name="T24" fmla="*/ 2 w 119"/>
                <a:gd name="T25" fmla="*/ 22 h 49"/>
                <a:gd name="T26" fmla="*/ 6 w 119"/>
                <a:gd name="T27" fmla="*/ 28 h 49"/>
                <a:gd name="T28" fmla="*/ 9 w 119"/>
                <a:gd name="T29" fmla="*/ 38 h 49"/>
                <a:gd name="T30" fmla="*/ 10 w 119"/>
                <a:gd name="T31" fmla="*/ 43 h 49"/>
                <a:gd name="T32" fmla="*/ 10 w 119"/>
                <a:gd name="T33" fmla="*/ 49 h 49"/>
                <a:gd name="T34" fmla="*/ 10 w 11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49">
                  <a:moveTo>
                    <a:pt x="10" y="49"/>
                  </a:moveTo>
                  <a:lnTo>
                    <a:pt x="29" y="49"/>
                  </a:lnTo>
                  <a:lnTo>
                    <a:pt x="54" y="38"/>
                  </a:lnTo>
                  <a:lnTo>
                    <a:pt x="65" y="16"/>
                  </a:lnTo>
                  <a:lnTo>
                    <a:pt x="89" y="11"/>
                  </a:lnTo>
                  <a:lnTo>
                    <a:pt x="119" y="0"/>
                  </a:lnTo>
                  <a:lnTo>
                    <a:pt x="76" y="9"/>
                  </a:lnTo>
                  <a:lnTo>
                    <a:pt x="56" y="11"/>
                  </a:lnTo>
                  <a:lnTo>
                    <a:pt x="35" y="17"/>
                  </a:lnTo>
                  <a:lnTo>
                    <a:pt x="19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9" y="38"/>
                  </a:lnTo>
                  <a:lnTo>
                    <a:pt x="10" y="43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4" name="Freeform 220"/>
            <p:cNvSpPr/>
            <p:nvPr/>
          </p:nvSpPr>
          <p:spPr bwMode="auto">
            <a:xfrm>
              <a:off x="2772024" y="1065842"/>
              <a:ext cx="206435" cy="166220"/>
            </a:xfrm>
            <a:custGeom>
              <a:avLst/>
              <a:gdLst>
                <a:gd name="T0" fmla="*/ 0 w 154"/>
                <a:gd name="T1" fmla="*/ 124 h 124"/>
                <a:gd name="T2" fmla="*/ 21 w 154"/>
                <a:gd name="T3" fmla="*/ 106 h 124"/>
                <a:gd name="T4" fmla="*/ 36 w 154"/>
                <a:gd name="T5" fmla="*/ 91 h 124"/>
                <a:gd name="T6" fmla="*/ 46 w 154"/>
                <a:gd name="T7" fmla="*/ 79 h 124"/>
                <a:gd name="T8" fmla="*/ 65 w 154"/>
                <a:gd name="T9" fmla="*/ 78 h 124"/>
                <a:gd name="T10" fmla="*/ 70 w 154"/>
                <a:gd name="T11" fmla="*/ 58 h 124"/>
                <a:gd name="T12" fmla="*/ 76 w 154"/>
                <a:gd name="T13" fmla="*/ 31 h 124"/>
                <a:gd name="T14" fmla="*/ 89 w 154"/>
                <a:gd name="T15" fmla="*/ 12 h 124"/>
                <a:gd name="T16" fmla="*/ 122 w 154"/>
                <a:gd name="T17" fmla="*/ 0 h 124"/>
                <a:gd name="T18" fmla="*/ 134 w 154"/>
                <a:gd name="T19" fmla="*/ 12 h 124"/>
                <a:gd name="T20" fmla="*/ 137 w 154"/>
                <a:gd name="T21" fmla="*/ 23 h 124"/>
                <a:gd name="T22" fmla="*/ 137 w 154"/>
                <a:gd name="T23" fmla="*/ 41 h 124"/>
                <a:gd name="T24" fmla="*/ 149 w 154"/>
                <a:gd name="T25" fmla="*/ 48 h 124"/>
                <a:gd name="T26" fmla="*/ 154 w 154"/>
                <a:gd name="T27" fmla="*/ 56 h 124"/>
                <a:gd name="T28" fmla="*/ 139 w 154"/>
                <a:gd name="T29" fmla="*/ 66 h 124"/>
                <a:gd name="T30" fmla="*/ 127 w 154"/>
                <a:gd name="T31" fmla="*/ 76 h 124"/>
                <a:gd name="T32" fmla="*/ 110 w 154"/>
                <a:gd name="T33" fmla="*/ 84 h 124"/>
                <a:gd name="T34" fmla="*/ 87 w 154"/>
                <a:gd name="T35" fmla="*/ 91 h 124"/>
                <a:gd name="T36" fmla="*/ 71 w 154"/>
                <a:gd name="T37" fmla="*/ 93 h 124"/>
                <a:gd name="T38" fmla="*/ 52 w 154"/>
                <a:gd name="T39" fmla="*/ 94 h 124"/>
                <a:gd name="T40" fmla="*/ 38 w 154"/>
                <a:gd name="T41" fmla="*/ 107 h 124"/>
                <a:gd name="T42" fmla="*/ 0 w 154"/>
                <a:gd name="T4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24">
                  <a:moveTo>
                    <a:pt x="0" y="124"/>
                  </a:moveTo>
                  <a:lnTo>
                    <a:pt x="21" y="106"/>
                  </a:lnTo>
                  <a:lnTo>
                    <a:pt x="36" y="91"/>
                  </a:lnTo>
                  <a:lnTo>
                    <a:pt x="46" y="79"/>
                  </a:lnTo>
                  <a:lnTo>
                    <a:pt x="65" y="78"/>
                  </a:lnTo>
                  <a:lnTo>
                    <a:pt x="70" y="58"/>
                  </a:lnTo>
                  <a:lnTo>
                    <a:pt x="76" y="31"/>
                  </a:lnTo>
                  <a:lnTo>
                    <a:pt x="89" y="12"/>
                  </a:lnTo>
                  <a:lnTo>
                    <a:pt x="122" y="0"/>
                  </a:lnTo>
                  <a:lnTo>
                    <a:pt x="134" y="12"/>
                  </a:lnTo>
                  <a:lnTo>
                    <a:pt x="137" y="23"/>
                  </a:lnTo>
                  <a:lnTo>
                    <a:pt x="137" y="41"/>
                  </a:lnTo>
                  <a:lnTo>
                    <a:pt x="149" y="48"/>
                  </a:lnTo>
                  <a:lnTo>
                    <a:pt x="154" y="56"/>
                  </a:lnTo>
                  <a:lnTo>
                    <a:pt x="139" y="66"/>
                  </a:lnTo>
                  <a:lnTo>
                    <a:pt x="127" y="76"/>
                  </a:lnTo>
                  <a:lnTo>
                    <a:pt x="110" y="84"/>
                  </a:lnTo>
                  <a:lnTo>
                    <a:pt x="87" y="91"/>
                  </a:lnTo>
                  <a:lnTo>
                    <a:pt x="71" y="93"/>
                  </a:lnTo>
                  <a:lnTo>
                    <a:pt x="52" y="94"/>
                  </a:lnTo>
                  <a:lnTo>
                    <a:pt x="38" y="107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5" name="Freeform 221"/>
            <p:cNvSpPr/>
            <p:nvPr/>
          </p:nvSpPr>
          <p:spPr bwMode="auto">
            <a:xfrm>
              <a:off x="2711703" y="1241445"/>
              <a:ext cx="84451" cy="135390"/>
            </a:xfrm>
            <a:custGeom>
              <a:avLst/>
              <a:gdLst>
                <a:gd name="T0" fmla="*/ 41 w 63"/>
                <a:gd name="T1" fmla="*/ 0 h 101"/>
                <a:gd name="T2" fmla="*/ 15 w 63"/>
                <a:gd name="T3" fmla="*/ 17 h 101"/>
                <a:gd name="T4" fmla="*/ 3 w 63"/>
                <a:gd name="T5" fmla="*/ 33 h 101"/>
                <a:gd name="T6" fmla="*/ 4 w 63"/>
                <a:gd name="T7" fmla="*/ 46 h 101"/>
                <a:gd name="T8" fmla="*/ 0 w 63"/>
                <a:gd name="T9" fmla="*/ 62 h 101"/>
                <a:gd name="T10" fmla="*/ 6 w 63"/>
                <a:gd name="T11" fmla="*/ 79 h 101"/>
                <a:gd name="T12" fmla="*/ 9 w 63"/>
                <a:gd name="T13" fmla="*/ 96 h 101"/>
                <a:gd name="T14" fmla="*/ 22 w 63"/>
                <a:gd name="T15" fmla="*/ 101 h 101"/>
                <a:gd name="T16" fmla="*/ 33 w 63"/>
                <a:gd name="T17" fmla="*/ 101 h 101"/>
                <a:gd name="T18" fmla="*/ 41 w 63"/>
                <a:gd name="T19" fmla="*/ 87 h 101"/>
                <a:gd name="T20" fmla="*/ 44 w 63"/>
                <a:gd name="T21" fmla="*/ 73 h 101"/>
                <a:gd name="T22" fmla="*/ 46 w 63"/>
                <a:gd name="T23" fmla="*/ 66 h 101"/>
                <a:gd name="T24" fmla="*/ 52 w 63"/>
                <a:gd name="T25" fmla="*/ 70 h 101"/>
                <a:gd name="T26" fmla="*/ 63 w 63"/>
                <a:gd name="T27" fmla="*/ 68 h 101"/>
                <a:gd name="T28" fmla="*/ 63 w 63"/>
                <a:gd name="T29" fmla="*/ 49 h 101"/>
                <a:gd name="T30" fmla="*/ 55 w 63"/>
                <a:gd name="T31" fmla="*/ 33 h 101"/>
                <a:gd name="T32" fmla="*/ 52 w 63"/>
                <a:gd name="T33" fmla="*/ 25 h 101"/>
                <a:gd name="T34" fmla="*/ 41 w 63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01">
                  <a:moveTo>
                    <a:pt x="41" y="0"/>
                  </a:moveTo>
                  <a:lnTo>
                    <a:pt x="15" y="17"/>
                  </a:lnTo>
                  <a:lnTo>
                    <a:pt x="3" y="33"/>
                  </a:lnTo>
                  <a:lnTo>
                    <a:pt x="4" y="46"/>
                  </a:lnTo>
                  <a:lnTo>
                    <a:pt x="0" y="62"/>
                  </a:lnTo>
                  <a:lnTo>
                    <a:pt x="6" y="79"/>
                  </a:lnTo>
                  <a:lnTo>
                    <a:pt x="9" y="96"/>
                  </a:lnTo>
                  <a:lnTo>
                    <a:pt x="22" y="101"/>
                  </a:lnTo>
                  <a:lnTo>
                    <a:pt x="33" y="101"/>
                  </a:lnTo>
                  <a:lnTo>
                    <a:pt x="41" y="87"/>
                  </a:lnTo>
                  <a:lnTo>
                    <a:pt x="44" y="73"/>
                  </a:lnTo>
                  <a:lnTo>
                    <a:pt x="46" y="66"/>
                  </a:lnTo>
                  <a:lnTo>
                    <a:pt x="52" y="70"/>
                  </a:lnTo>
                  <a:lnTo>
                    <a:pt x="63" y="68"/>
                  </a:lnTo>
                  <a:lnTo>
                    <a:pt x="63" y="49"/>
                  </a:lnTo>
                  <a:lnTo>
                    <a:pt x="55" y="33"/>
                  </a:lnTo>
                  <a:lnTo>
                    <a:pt x="52" y="25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6" name="Freeform 222"/>
            <p:cNvSpPr/>
            <p:nvPr/>
          </p:nvSpPr>
          <p:spPr bwMode="auto">
            <a:xfrm>
              <a:off x="2654061" y="1122142"/>
              <a:ext cx="109920" cy="116623"/>
            </a:xfrm>
            <a:custGeom>
              <a:avLst/>
              <a:gdLst>
                <a:gd name="T0" fmla="*/ 82 w 82"/>
                <a:gd name="T1" fmla="*/ 86 h 87"/>
                <a:gd name="T2" fmla="*/ 72 w 82"/>
                <a:gd name="T3" fmla="*/ 71 h 87"/>
                <a:gd name="T4" fmla="*/ 55 w 82"/>
                <a:gd name="T5" fmla="*/ 51 h 87"/>
                <a:gd name="T6" fmla="*/ 47 w 82"/>
                <a:gd name="T7" fmla="*/ 23 h 87"/>
                <a:gd name="T8" fmla="*/ 41 w 82"/>
                <a:gd name="T9" fmla="*/ 6 h 87"/>
                <a:gd name="T10" fmla="*/ 28 w 82"/>
                <a:gd name="T11" fmla="*/ 0 h 87"/>
                <a:gd name="T12" fmla="*/ 19 w 82"/>
                <a:gd name="T13" fmla="*/ 2 h 87"/>
                <a:gd name="T14" fmla="*/ 16 w 82"/>
                <a:gd name="T15" fmla="*/ 17 h 87"/>
                <a:gd name="T16" fmla="*/ 16 w 82"/>
                <a:gd name="T17" fmla="*/ 33 h 87"/>
                <a:gd name="T18" fmla="*/ 10 w 82"/>
                <a:gd name="T19" fmla="*/ 37 h 87"/>
                <a:gd name="T20" fmla="*/ 2 w 82"/>
                <a:gd name="T21" fmla="*/ 40 h 87"/>
                <a:gd name="T22" fmla="*/ 0 w 82"/>
                <a:gd name="T23" fmla="*/ 62 h 87"/>
                <a:gd name="T24" fmla="*/ 2 w 82"/>
                <a:gd name="T25" fmla="*/ 76 h 87"/>
                <a:gd name="T26" fmla="*/ 22 w 82"/>
                <a:gd name="T27" fmla="*/ 82 h 87"/>
                <a:gd name="T28" fmla="*/ 41 w 82"/>
                <a:gd name="T29" fmla="*/ 87 h 87"/>
                <a:gd name="T30" fmla="*/ 54 w 82"/>
                <a:gd name="T31" fmla="*/ 87 h 87"/>
                <a:gd name="T32" fmla="*/ 82 w 82"/>
                <a:gd name="T33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7">
                  <a:moveTo>
                    <a:pt x="82" y="86"/>
                  </a:moveTo>
                  <a:lnTo>
                    <a:pt x="72" y="71"/>
                  </a:lnTo>
                  <a:lnTo>
                    <a:pt x="55" y="5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6" y="17"/>
                  </a:lnTo>
                  <a:lnTo>
                    <a:pt x="16" y="33"/>
                  </a:lnTo>
                  <a:lnTo>
                    <a:pt x="10" y="37"/>
                  </a:lnTo>
                  <a:lnTo>
                    <a:pt x="2" y="40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2" y="82"/>
                  </a:lnTo>
                  <a:lnTo>
                    <a:pt x="41" y="87"/>
                  </a:lnTo>
                  <a:lnTo>
                    <a:pt x="54" y="87"/>
                  </a:lnTo>
                  <a:lnTo>
                    <a:pt x="8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527" name="Freeform 223"/>
            <p:cNvSpPr/>
            <p:nvPr/>
          </p:nvSpPr>
          <p:spPr bwMode="auto">
            <a:xfrm>
              <a:off x="2770684" y="1238764"/>
              <a:ext cx="87132" cy="79089"/>
            </a:xfrm>
            <a:custGeom>
              <a:avLst/>
              <a:gdLst>
                <a:gd name="T0" fmla="*/ 0 w 65"/>
                <a:gd name="T1" fmla="*/ 0 h 59"/>
                <a:gd name="T2" fmla="*/ 11 w 65"/>
                <a:gd name="T3" fmla="*/ 11 h 59"/>
                <a:gd name="T4" fmla="*/ 19 w 65"/>
                <a:gd name="T5" fmla="*/ 27 h 59"/>
                <a:gd name="T6" fmla="*/ 24 w 65"/>
                <a:gd name="T7" fmla="*/ 37 h 59"/>
                <a:gd name="T8" fmla="*/ 33 w 65"/>
                <a:gd name="T9" fmla="*/ 43 h 59"/>
                <a:gd name="T10" fmla="*/ 37 w 65"/>
                <a:gd name="T11" fmla="*/ 51 h 59"/>
                <a:gd name="T12" fmla="*/ 43 w 65"/>
                <a:gd name="T13" fmla="*/ 59 h 59"/>
                <a:gd name="T14" fmla="*/ 59 w 65"/>
                <a:gd name="T15" fmla="*/ 59 h 59"/>
                <a:gd name="T16" fmla="*/ 63 w 65"/>
                <a:gd name="T17" fmla="*/ 48 h 59"/>
                <a:gd name="T18" fmla="*/ 65 w 65"/>
                <a:gd name="T19" fmla="*/ 37 h 59"/>
                <a:gd name="T20" fmla="*/ 65 w 65"/>
                <a:gd name="T21" fmla="*/ 19 h 59"/>
                <a:gd name="T22" fmla="*/ 54 w 65"/>
                <a:gd name="T23" fmla="*/ 11 h 59"/>
                <a:gd name="T24" fmla="*/ 43 w 65"/>
                <a:gd name="T25" fmla="*/ 7 h 59"/>
                <a:gd name="T26" fmla="*/ 0 w 65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0" y="0"/>
                  </a:moveTo>
                  <a:lnTo>
                    <a:pt x="11" y="11"/>
                  </a:lnTo>
                  <a:lnTo>
                    <a:pt x="19" y="27"/>
                  </a:lnTo>
                  <a:lnTo>
                    <a:pt x="24" y="37"/>
                  </a:lnTo>
                  <a:lnTo>
                    <a:pt x="33" y="43"/>
                  </a:lnTo>
                  <a:lnTo>
                    <a:pt x="37" y="51"/>
                  </a:lnTo>
                  <a:lnTo>
                    <a:pt x="43" y="59"/>
                  </a:lnTo>
                  <a:lnTo>
                    <a:pt x="59" y="59"/>
                  </a:lnTo>
                  <a:lnTo>
                    <a:pt x="63" y="48"/>
                  </a:lnTo>
                  <a:lnTo>
                    <a:pt x="65" y="37"/>
                  </a:lnTo>
                  <a:lnTo>
                    <a:pt x="65" y="19"/>
                  </a:lnTo>
                  <a:lnTo>
                    <a:pt x="54" y="11"/>
                  </a:lnTo>
                  <a:lnTo>
                    <a:pt x="43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sp>
        <p:nvSpPr>
          <p:cNvPr id="6" name="Freeform 143"/>
          <p:cNvSpPr>
            <a:spLocks noEditPoints="1"/>
          </p:cNvSpPr>
          <p:nvPr/>
        </p:nvSpPr>
        <p:spPr bwMode="auto">
          <a:xfrm>
            <a:off x="4154488" y="1597025"/>
            <a:ext cx="233362" cy="174625"/>
          </a:xfrm>
          <a:custGeom>
            <a:avLst/>
            <a:gdLst>
              <a:gd name="T0" fmla="*/ 304 w 348"/>
              <a:gd name="T1" fmla="*/ 75 h 262"/>
              <a:gd name="T2" fmla="*/ 267 w 348"/>
              <a:gd name="T3" fmla="*/ 42 h 262"/>
              <a:gd name="T4" fmla="*/ 230 w 348"/>
              <a:gd name="T5" fmla="*/ 35 h 262"/>
              <a:gd name="T6" fmla="*/ 196 w 348"/>
              <a:gd name="T7" fmla="*/ 49 h 262"/>
              <a:gd name="T8" fmla="*/ 180 w 348"/>
              <a:gd name="T9" fmla="*/ 89 h 262"/>
              <a:gd name="T10" fmla="*/ 194 w 348"/>
              <a:gd name="T11" fmla="*/ 119 h 262"/>
              <a:gd name="T12" fmla="*/ 227 w 348"/>
              <a:gd name="T13" fmla="*/ 132 h 262"/>
              <a:gd name="T14" fmla="*/ 250 w 348"/>
              <a:gd name="T15" fmla="*/ 126 h 262"/>
              <a:gd name="T16" fmla="*/ 256 w 348"/>
              <a:gd name="T17" fmla="*/ 100 h 262"/>
              <a:gd name="T18" fmla="*/ 237 w 348"/>
              <a:gd name="T19" fmla="*/ 92 h 262"/>
              <a:gd name="T20" fmla="*/ 227 w 348"/>
              <a:gd name="T21" fmla="*/ 99 h 262"/>
              <a:gd name="T22" fmla="*/ 226 w 348"/>
              <a:gd name="T23" fmla="*/ 85 h 262"/>
              <a:gd name="T24" fmla="*/ 244 w 348"/>
              <a:gd name="T25" fmla="*/ 82 h 262"/>
              <a:gd name="T26" fmla="*/ 266 w 348"/>
              <a:gd name="T27" fmla="*/ 106 h 262"/>
              <a:gd name="T28" fmla="*/ 258 w 348"/>
              <a:gd name="T29" fmla="*/ 129 h 262"/>
              <a:gd name="T30" fmla="*/ 217 w 348"/>
              <a:gd name="T31" fmla="*/ 143 h 262"/>
              <a:gd name="T32" fmla="*/ 181 w 348"/>
              <a:gd name="T33" fmla="*/ 116 h 262"/>
              <a:gd name="T34" fmla="*/ 161 w 348"/>
              <a:gd name="T35" fmla="*/ 98 h 262"/>
              <a:gd name="T36" fmla="*/ 117 w 348"/>
              <a:gd name="T37" fmla="*/ 108 h 262"/>
              <a:gd name="T38" fmla="*/ 84 w 348"/>
              <a:gd name="T39" fmla="*/ 78 h 262"/>
              <a:gd name="T40" fmla="*/ 91 w 348"/>
              <a:gd name="T41" fmla="*/ 49 h 262"/>
              <a:gd name="T42" fmla="*/ 116 w 348"/>
              <a:gd name="T43" fmla="*/ 39 h 262"/>
              <a:gd name="T44" fmla="*/ 130 w 348"/>
              <a:gd name="T45" fmla="*/ 48 h 262"/>
              <a:gd name="T46" fmla="*/ 123 w 348"/>
              <a:gd name="T47" fmla="*/ 63 h 262"/>
              <a:gd name="T48" fmla="*/ 114 w 348"/>
              <a:gd name="T49" fmla="*/ 58 h 262"/>
              <a:gd name="T50" fmla="*/ 107 w 348"/>
              <a:gd name="T51" fmla="*/ 50 h 262"/>
              <a:gd name="T52" fmla="*/ 94 w 348"/>
              <a:gd name="T53" fmla="*/ 70 h 262"/>
              <a:gd name="T54" fmla="*/ 114 w 348"/>
              <a:gd name="T55" fmla="*/ 96 h 262"/>
              <a:gd name="T56" fmla="*/ 144 w 348"/>
              <a:gd name="T57" fmla="*/ 93 h 262"/>
              <a:gd name="T58" fmla="*/ 176 w 348"/>
              <a:gd name="T59" fmla="*/ 65 h 262"/>
              <a:gd name="T60" fmla="*/ 171 w 348"/>
              <a:gd name="T61" fmla="*/ 15 h 262"/>
              <a:gd name="T62" fmla="*/ 156 w 348"/>
              <a:gd name="T63" fmla="*/ 2 h 262"/>
              <a:gd name="T64" fmla="*/ 121 w 348"/>
              <a:gd name="T65" fmla="*/ 9 h 262"/>
              <a:gd name="T66" fmla="*/ 91 w 348"/>
              <a:gd name="T67" fmla="*/ 30 h 262"/>
              <a:gd name="T68" fmla="*/ 57 w 348"/>
              <a:gd name="T69" fmla="*/ 53 h 262"/>
              <a:gd name="T70" fmla="*/ 20 w 348"/>
              <a:gd name="T71" fmla="*/ 62 h 262"/>
              <a:gd name="T72" fmla="*/ 0 w 348"/>
              <a:gd name="T73" fmla="*/ 82 h 262"/>
              <a:gd name="T74" fmla="*/ 9 w 348"/>
              <a:gd name="T75" fmla="*/ 126 h 262"/>
              <a:gd name="T76" fmla="*/ 46 w 348"/>
              <a:gd name="T77" fmla="*/ 155 h 262"/>
              <a:gd name="T78" fmla="*/ 51 w 348"/>
              <a:gd name="T79" fmla="*/ 193 h 262"/>
              <a:gd name="T80" fmla="*/ 76 w 348"/>
              <a:gd name="T81" fmla="*/ 217 h 262"/>
              <a:gd name="T82" fmla="*/ 103 w 348"/>
              <a:gd name="T83" fmla="*/ 223 h 262"/>
              <a:gd name="T84" fmla="*/ 128 w 348"/>
              <a:gd name="T85" fmla="*/ 232 h 262"/>
              <a:gd name="T86" fmla="*/ 173 w 348"/>
              <a:gd name="T87" fmla="*/ 260 h 262"/>
              <a:gd name="T88" fmla="*/ 213 w 348"/>
              <a:gd name="T89" fmla="*/ 257 h 262"/>
              <a:gd name="T90" fmla="*/ 248 w 348"/>
              <a:gd name="T91" fmla="*/ 227 h 262"/>
              <a:gd name="T92" fmla="*/ 284 w 348"/>
              <a:gd name="T93" fmla="*/ 236 h 262"/>
              <a:gd name="T94" fmla="*/ 318 w 348"/>
              <a:gd name="T95" fmla="*/ 223 h 262"/>
              <a:gd name="T96" fmla="*/ 347 w 348"/>
              <a:gd name="T97" fmla="*/ 162 h 262"/>
              <a:gd name="T98" fmla="*/ 337 w 348"/>
              <a:gd name="T99" fmla="*/ 119 h 262"/>
              <a:gd name="T100" fmla="*/ 163 w 348"/>
              <a:gd name="T101" fmla="*/ 166 h 262"/>
              <a:gd name="T102" fmla="*/ 116 w 348"/>
              <a:gd name="T103" fmla="*/ 162 h 262"/>
              <a:gd name="T104" fmla="*/ 90 w 348"/>
              <a:gd name="T105" fmla="*/ 130 h 262"/>
              <a:gd name="T106" fmla="*/ 97 w 348"/>
              <a:gd name="T107" fmla="*/ 128 h 262"/>
              <a:gd name="T108" fmla="*/ 128 w 348"/>
              <a:gd name="T109" fmla="*/ 156 h 262"/>
              <a:gd name="T110" fmla="*/ 167 w 348"/>
              <a:gd name="T111" fmla="*/ 150 h 262"/>
              <a:gd name="T112" fmla="*/ 208 w 348"/>
              <a:gd name="T113" fmla="*/ 179 h 262"/>
              <a:gd name="T114" fmla="*/ 264 w 348"/>
              <a:gd name="T115" fmla="*/ 172 h 262"/>
              <a:gd name="T116" fmla="*/ 244 w 348"/>
              <a:gd name="T117" fmla="*/ 186 h 262"/>
              <a:gd name="T118" fmla="*/ 197 w 348"/>
              <a:gd name="T119" fmla="*/ 18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" h="262">
                <a:moveTo>
                  <a:pt x="311" y="99"/>
                </a:moveTo>
                <a:lnTo>
                  <a:pt x="311" y="99"/>
                </a:lnTo>
                <a:lnTo>
                  <a:pt x="311" y="92"/>
                </a:lnTo>
                <a:lnTo>
                  <a:pt x="308" y="83"/>
                </a:lnTo>
                <a:lnTo>
                  <a:pt x="304" y="75"/>
                </a:lnTo>
                <a:lnTo>
                  <a:pt x="298" y="65"/>
                </a:lnTo>
                <a:lnTo>
                  <a:pt x="288" y="55"/>
                </a:lnTo>
                <a:lnTo>
                  <a:pt x="283" y="50"/>
                </a:lnTo>
                <a:lnTo>
                  <a:pt x="276" y="46"/>
                </a:lnTo>
                <a:lnTo>
                  <a:pt x="267" y="42"/>
                </a:lnTo>
                <a:lnTo>
                  <a:pt x="257" y="38"/>
                </a:lnTo>
                <a:lnTo>
                  <a:pt x="257" y="38"/>
                </a:lnTo>
                <a:lnTo>
                  <a:pt x="247" y="36"/>
                </a:lnTo>
                <a:lnTo>
                  <a:pt x="238" y="35"/>
                </a:lnTo>
                <a:lnTo>
                  <a:pt x="230" y="35"/>
                </a:lnTo>
                <a:lnTo>
                  <a:pt x="221" y="36"/>
                </a:lnTo>
                <a:lnTo>
                  <a:pt x="214" y="38"/>
                </a:lnTo>
                <a:lnTo>
                  <a:pt x="207" y="40"/>
                </a:lnTo>
                <a:lnTo>
                  <a:pt x="201" y="45"/>
                </a:lnTo>
                <a:lnTo>
                  <a:pt x="196" y="49"/>
                </a:lnTo>
                <a:lnTo>
                  <a:pt x="191" y="55"/>
                </a:lnTo>
                <a:lnTo>
                  <a:pt x="187" y="59"/>
                </a:lnTo>
                <a:lnTo>
                  <a:pt x="183" y="70"/>
                </a:lnTo>
                <a:lnTo>
                  <a:pt x="180" y="83"/>
                </a:lnTo>
                <a:lnTo>
                  <a:pt x="180" y="89"/>
                </a:lnTo>
                <a:lnTo>
                  <a:pt x="181" y="93"/>
                </a:lnTo>
                <a:lnTo>
                  <a:pt x="181" y="93"/>
                </a:lnTo>
                <a:lnTo>
                  <a:pt x="186" y="103"/>
                </a:lnTo>
                <a:lnTo>
                  <a:pt x="190" y="112"/>
                </a:lnTo>
                <a:lnTo>
                  <a:pt x="194" y="119"/>
                </a:lnTo>
                <a:lnTo>
                  <a:pt x="200" y="123"/>
                </a:lnTo>
                <a:lnTo>
                  <a:pt x="206" y="128"/>
                </a:lnTo>
                <a:lnTo>
                  <a:pt x="211" y="130"/>
                </a:lnTo>
                <a:lnTo>
                  <a:pt x="218" y="132"/>
                </a:lnTo>
                <a:lnTo>
                  <a:pt x="227" y="132"/>
                </a:lnTo>
                <a:lnTo>
                  <a:pt x="227" y="132"/>
                </a:lnTo>
                <a:lnTo>
                  <a:pt x="234" y="132"/>
                </a:lnTo>
                <a:lnTo>
                  <a:pt x="241" y="130"/>
                </a:lnTo>
                <a:lnTo>
                  <a:pt x="246" y="129"/>
                </a:lnTo>
                <a:lnTo>
                  <a:pt x="250" y="126"/>
                </a:lnTo>
                <a:lnTo>
                  <a:pt x="251" y="122"/>
                </a:lnTo>
                <a:lnTo>
                  <a:pt x="254" y="118"/>
                </a:lnTo>
                <a:lnTo>
                  <a:pt x="256" y="106"/>
                </a:lnTo>
                <a:lnTo>
                  <a:pt x="256" y="106"/>
                </a:lnTo>
                <a:lnTo>
                  <a:pt x="256" y="100"/>
                </a:lnTo>
                <a:lnTo>
                  <a:pt x="254" y="96"/>
                </a:lnTo>
                <a:lnTo>
                  <a:pt x="251" y="93"/>
                </a:lnTo>
                <a:lnTo>
                  <a:pt x="247" y="92"/>
                </a:lnTo>
                <a:lnTo>
                  <a:pt x="241" y="92"/>
                </a:lnTo>
                <a:lnTo>
                  <a:pt x="237" y="92"/>
                </a:lnTo>
                <a:lnTo>
                  <a:pt x="237" y="92"/>
                </a:lnTo>
                <a:lnTo>
                  <a:pt x="236" y="95"/>
                </a:lnTo>
                <a:lnTo>
                  <a:pt x="233" y="99"/>
                </a:lnTo>
                <a:lnTo>
                  <a:pt x="230" y="99"/>
                </a:lnTo>
                <a:lnTo>
                  <a:pt x="227" y="99"/>
                </a:lnTo>
                <a:lnTo>
                  <a:pt x="224" y="96"/>
                </a:lnTo>
                <a:lnTo>
                  <a:pt x="223" y="90"/>
                </a:lnTo>
                <a:lnTo>
                  <a:pt x="223" y="90"/>
                </a:lnTo>
                <a:lnTo>
                  <a:pt x="223" y="89"/>
                </a:lnTo>
                <a:lnTo>
                  <a:pt x="226" y="85"/>
                </a:lnTo>
                <a:lnTo>
                  <a:pt x="227" y="82"/>
                </a:lnTo>
                <a:lnTo>
                  <a:pt x="231" y="80"/>
                </a:lnTo>
                <a:lnTo>
                  <a:pt x="237" y="80"/>
                </a:lnTo>
                <a:lnTo>
                  <a:pt x="244" y="82"/>
                </a:lnTo>
                <a:lnTo>
                  <a:pt x="244" y="82"/>
                </a:lnTo>
                <a:lnTo>
                  <a:pt x="251" y="85"/>
                </a:lnTo>
                <a:lnTo>
                  <a:pt x="257" y="89"/>
                </a:lnTo>
                <a:lnTo>
                  <a:pt x="261" y="95"/>
                </a:lnTo>
                <a:lnTo>
                  <a:pt x="264" y="100"/>
                </a:lnTo>
                <a:lnTo>
                  <a:pt x="266" y="106"/>
                </a:lnTo>
                <a:lnTo>
                  <a:pt x="266" y="112"/>
                </a:lnTo>
                <a:lnTo>
                  <a:pt x="266" y="118"/>
                </a:lnTo>
                <a:lnTo>
                  <a:pt x="263" y="123"/>
                </a:lnTo>
                <a:lnTo>
                  <a:pt x="263" y="123"/>
                </a:lnTo>
                <a:lnTo>
                  <a:pt x="258" y="129"/>
                </a:lnTo>
                <a:lnTo>
                  <a:pt x="250" y="135"/>
                </a:lnTo>
                <a:lnTo>
                  <a:pt x="237" y="140"/>
                </a:lnTo>
                <a:lnTo>
                  <a:pt x="231" y="142"/>
                </a:lnTo>
                <a:lnTo>
                  <a:pt x="224" y="143"/>
                </a:lnTo>
                <a:lnTo>
                  <a:pt x="217" y="143"/>
                </a:lnTo>
                <a:lnTo>
                  <a:pt x="210" y="142"/>
                </a:lnTo>
                <a:lnTo>
                  <a:pt x="201" y="139"/>
                </a:lnTo>
                <a:lnTo>
                  <a:pt x="194" y="133"/>
                </a:lnTo>
                <a:lnTo>
                  <a:pt x="187" y="126"/>
                </a:lnTo>
                <a:lnTo>
                  <a:pt x="181" y="116"/>
                </a:lnTo>
                <a:lnTo>
                  <a:pt x="176" y="105"/>
                </a:lnTo>
                <a:lnTo>
                  <a:pt x="170" y="89"/>
                </a:lnTo>
                <a:lnTo>
                  <a:pt x="170" y="89"/>
                </a:lnTo>
                <a:lnTo>
                  <a:pt x="166" y="93"/>
                </a:lnTo>
                <a:lnTo>
                  <a:pt x="161" y="98"/>
                </a:lnTo>
                <a:lnTo>
                  <a:pt x="156" y="102"/>
                </a:lnTo>
                <a:lnTo>
                  <a:pt x="148" y="106"/>
                </a:lnTo>
                <a:lnTo>
                  <a:pt x="138" y="109"/>
                </a:lnTo>
                <a:lnTo>
                  <a:pt x="128" y="109"/>
                </a:lnTo>
                <a:lnTo>
                  <a:pt x="117" y="108"/>
                </a:lnTo>
                <a:lnTo>
                  <a:pt x="117" y="108"/>
                </a:lnTo>
                <a:lnTo>
                  <a:pt x="106" y="103"/>
                </a:lnTo>
                <a:lnTo>
                  <a:pt x="96" y="96"/>
                </a:lnTo>
                <a:lnTo>
                  <a:pt x="88" y="88"/>
                </a:lnTo>
                <a:lnTo>
                  <a:pt x="84" y="78"/>
                </a:lnTo>
                <a:lnTo>
                  <a:pt x="84" y="68"/>
                </a:lnTo>
                <a:lnTo>
                  <a:pt x="84" y="63"/>
                </a:lnTo>
                <a:lnTo>
                  <a:pt x="86" y="58"/>
                </a:lnTo>
                <a:lnTo>
                  <a:pt x="88" y="53"/>
                </a:lnTo>
                <a:lnTo>
                  <a:pt x="91" y="49"/>
                </a:lnTo>
                <a:lnTo>
                  <a:pt x="96" y="45"/>
                </a:lnTo>
                <a:lnTo>
                  <a:pt x="100" y="42"/>
                </a:lnTo>
                <a:lnTo>
                  <a:pt x="100" y="42"/>
                </a:lnTo>
                <a:lnTo>
                  <a:pt x="108" y="39"/>
                </a:lnTo>
                <a:lnTo>
                  <a:pt x="116" y="39"/>
                </a:lnTo>
                <a:lnTo>
                  <a:pt x="120" y="39"/>
                </a:lnTo>
                <a:lnTo>
                  <a:pt x="124" y="42"/>
                </a:lnTo>
                <a:lnTo>
                  <a:pt x="124" y="42"/>
                </a:lnTo>
                <a:lnTo>
                  <a:pt x="127" y="43"/>
                </a:lnTo>
                <a:lnTo>
                  <a:pt x="130" y="48"/>
                </a:lnTo>
                <a:lnTo>
                  <a:pt x="130" y="50"/>
                </a:lnTo>
                <a:lnTo>
                  <a:pt x="130" y="53"/>
                </a:lnTo>
                <a:lnTo>
                  <a:pt x="127" y="60"/>
                </a:lnTo>
                <a:lnTo>
                  <a:pt x="123" y="63"/>
                </a:lnTo>
                <a:lnTo>
                  <a:pt x="123" y="63"/>
                </a:lnTo>
                <a:lnTo>
                  <a:pt x="121" y="65"/>
                </a:lnTo>
                <a:lnTo>
                  <a:pt x="117" y="63"/>
                </a:lnTo>
                <a:lnTo>
                  <a:pt x="116" y="63"/>
                </a:lnTo>
                <a:lnTo>
                  <a:pt x="114" y="60"/>
                </a:lnTo>
                <a:lnTo>
                  <a:pt x="114" y="58"/>
                </a:lnTo>
                <a:lnTo>
                  <a:pt x="116" y="53"/>
                </a:lnTo>
                <a:lnTo>
                  <a:pt x="116" y="53"/>
                </a:lnTo>
                <a:lnTo>
                  <a:pt x="114" y="52"/>
                </a:lnTo>
                <a:lnTo>
                  <a:pt x="110" y="50"/>
                </a:lnTo>
                <a:lnTo>
                  <a:pt x="107" y="50"/>
                </a:lnTo>
                <a:lnTo>
                  <a:pt x="103" y="52"/>
                </a:lnTo>
                <a:lnTo>
                  <a:pt x="100" y="56"/>
                </a:lnTo>
                <a:lnTo>
                  <a:pt x="96" y="62"/>
                </a:lnTo>
                <a:lnTo>
                  <a:pt x="96" y="62"/>
                </a:lnTo>
                <a:lnTo>
                  <a:pt x="94" y="70"/>
                </a:lnTo>
                <a:lnTo>
                  <a:pt x="94" y="78"/>
                </a:lnTo>
                <a:lnTo>
                  <a:pt x="97" y="83"/>
                </a:lnTo>
                <a:lnTo>
                  <a:pt x="101" y="89"/>
                </a:lnTo>
                <a:lnTo>
                  <a:pt x="108" y="93"/>
                </a:lnTo>
                <a:lnTo>
                  <a:pt x="114" y="96"/>
                </a:lnTo>
                <a:lnTo>
                  <a:pt x="121" y="98"/>
                </a:lnTo>
                <a:lnTo>
                  <a:pt x="127" y="98"/>
                </a:lnTo>
                <a:lnTo>
                  <a:pt x="127" y="98"/>
                </a:lnTo>
                <a:lnTo>
                  <a:pt x="134" y="96"/>
                </a:lnTo>
                <a:lnTo>
                  <a:pt x="144" y="93"/>
                </a:lnTo>
                <a:lnTo>
                  <a:pt x="154" y="88"/>
                </a:lnTo>
                <a:lnTo>
                  <a:pt x="164" y="80"/>
                </a:lnTo>
                <a:lnTo>
                  <a:pt x="168" y="76"/>
                </a:lnTo>
                <a:lnTo>
                  <a:pt x="173" y="70"/>
                </a:lnTo>
                <a:lnTo>
                  <a:pt x="176" y="65"/>
                </a:lnTo>
                <a:lnTo>
                  <a:pt x="177" y="56"/>
                </a:lnTo>
                <a:lnTo>
                  <a:pt x="178" y="48"/>
                </a:lnTo>
                <a:lnTo>
                  <a:pt x="177" y="38"/>
                </a:lnTo>
                <a:lnTo>
                  <a:pt x="176" y="26"/>
                </a:lnTo>
                <a:lnTo>
                  <a:pt x="171" y="15"/>
                </a:lnTo>
                <a:lnTo>
                  <a:pt x="171" y="15"/>
                </a:lnTo>
                <a:lnTo>
                  <a:pt x="168" y="10"/>
                </a:lnTo>
                <a:lnTo>
                  <a:pt x="166" y="8"/>
                </a:lnTo>
                <a:lnTo>
                  <a:pt x="161" y="5"/>
                </a:lnTo>
                <a:lnTo>
                  <a:pt x="156" y="2"/>
                </a:lnTo>
                <a:lnTo>
                  <a:pt x="148" y="0"/>
                </a:lnTo>
                <a:lnTo>
                  <a:pt x="140" y="0"/>
                </a:lnTo>
                <a:lnTo>
                  <a:pt x="130" y="3"/>
                </a:lnTo>
                <a:lnTo>
                  <a:pt x="130" y="3"/>
                </a:lnTo>
                <a:lnTo>
                  <a:pt x="121" y="9"/>
                </a:lnTo>
                <a:lnTo>
                  <a:pt x="110" y="13"/>
                </a:lnTo>
                <a:lnTo>
                  <a:pt x="96" y="18"/>
                </a:lnTo>
                <a:lnTo>
                  <a:pt x="96" y="18"/>
                </a:lnTo>
                <a:lnTo>
                  <a:pt x="94" y="23"/>
                </a:lnTo>
                <a:lnTo>
                  <a:pt x="91" y="30"/>
                </a:lnTo>
                <a:lnTo>
                  <a:pt x="86" y="38"/>
                </a:lnTo>
                <a:lnTo>
                  <a:pt x="77" y="46"/>
                </a:lnTo>
                <a:lnTo>
                  <a:pt x="71" y="49"/>
                </a:lnTo>
                <a:lnTo>
                  <a:pt x="66" y="52"/>
                </a:lnTo>
                <a:lnTo>
                  <a:pt x="57" y="53"/>
                </a:lnTo>
                <a:lnTo>
                  <a:pt x="49" y="55"/>
                </a:lnTo>
                <a:lnTo>
                  <a:pt x="39" y="55"/>
                </a:lnTo>
                <a:lnTo>
                  <a:pt x="29" y="55"/>
                </a:lnTo>
                <a:lnTo>
                  <a:pt x="29" y="55"/>
                </a:lnTo>
                <a:lnTo>
                  <a:pt x="20" y="62"/>
                </a:lnTo>
                <a:lnTo>
                  <a:pt x="11" y="68"/>
                </a:lnTo>
                <a:lnTo>
                  <a:pt x="7" y="70"/>
                </a:lnTo>
                <a:lnTo>
                  <a:pt x="3" y="72"/>
                </a:lnTo>
                <a:lnTo>
                  <a:pt x="3" y="72"/>
                </a:lnTo>
                <a:lnTo>
                  <a:pt x="0" y="82"/>
                </a:lnTo>
                <a:lnTo>
                  <a:pt x="0" y="92"/>
                </a:lnTo>
                <a:lnTo>
                  <a:pt x="1" y="105"/>
                </a:lnTo>
                <a:lnTo>
                  <a:pt x="3" y="112"/>
                </a:lnTo>
                <a:lnTo>
                  <a:pt x="6" y="119"/>
                </a:lnTo>
                <a:lnTo>
                  <a:pt x="9" y="126"/>
                </a:lnTo>
                <a:lnTo>
                  <a:pt x="13" y="132"/>
                </a:lnTo>
                <a:lnTo>
                  <a:pt x="19" y="139"/>
                </a:lnTo>
                <a:lnTo>
                  <a:pt x="27" y="145"/>
                </a:lnTo>
                <a:lnTo>
                  <a:pt x="36" y="150"/>
                </a:lnTo>
                <a:lnTo>
                  <a:pt x="46" y="155"/>
                </a:lnTo>
                <a:lnTo>
                  <a:pt x="46" y="155"/>
                </a:lnTo>
                <a:lnTo>
                  <a:pt x="46" y="163"/>
                </a:lnTo>
                <a:lnTo>
                  <a:pt x="47" y="172"/>
                </a:lnTo>
                <a:lnTo>
                  <a:pt x="49" y="183"/>
                </a:lnTo>
                <a:lnTo>
                  <a:pt x="51" y="193"/>
                </a:lnTo>
                <a:lnTo>
                  <a:pt x="57" y="205"/>
                </a:lnTo>
                <a:lnTo>
                  <a:pt x="60" y="209"/>
                </a:lnTo>
                <a:lnTo>
                  <a:pt x="64" y="212"/>
                </a:lnTo>
                <a:lnTo>
                  <a:pt x="70" y="216"/>
                </a:lnTo>
                <a:lnTo>
                  <a:pt x="76" y="217"/>
                </a:lnTo>
                <a:lnTo>
                  <a:pt x="76" y="217"/>
                </a:lnTo>
                <a:lnTo>
                  <a:pt x="80" y="219"/>
                </a:lnTo>
                <a:lnTo>
                  <a:pt x="88" y="222"/>
                </a:lnTo>
                <a:lnTo>
                  <a:pt x="94" y="223"/>
                </a:lnTo>
                <a:lnTo>
                  <a:pt x="103" y="223"/>
                </a:lnTo>
                <a:lnTo>
                  <a:pt x="111" y="222"/>
                </a:lnTo>
                <a:lnTo>
                  <a:pt x="121" y="219"/>
                </a:lnTo>
                <a:lnTo>
                  <a:pt x="121" y="219"/>
                </a:lnTo>
                <a:lnTo>
                  <a:pt x="124" y="225"/>
                </a:lnTo>
                <a:lnTo>
                  <a:pt x="128" y="232"/>
                </a:lnTo>
                <a:lnTo>
                  <a:pt x="134" y="239"/>
                </a:lnTo>
                <a:lnTo>
                  <a:pt x="141" y="246"/>
                </a:lnTo>
                <a:lnTo>
                  <a:pt x="151" y="253"/>
                </a:lnTo>
                <a:lnTo>
                  <a:pt x="166" y="259"/>
                </a:lnTo>
                <a:lnTo>
                  <a:pt x="173" y="260"/>
                </a:lnTo>
                <a:lnTo>
                  <a:pt x="181" y="262"/>
                </a:lnTo>
                <a:lnTo>
                  <a:pt x="181" y="262"/>
                </a:lnTo>
                <a:lnTo>
                  <a:pt x="190" y="262"/>
                </a:lnTo>
                <a:lnTo>
                  <a:pt x="198" y="260"/>
                </a:lnTo>
                <a:lnTo>
                  <a:pt x="213" y="257"/>
                </a:lnTo>
                <a:lnTo>
                  <a:pt x="224" y="252"/>
                </a:lnTo>
                <a:lnTo>
                  <a:pt x="233" y="246"/>
                </a:lnTo>
                <a:lnTo>
                  <a:pt x="240" y="239"/>
                </a:lnTo>
                <a:lnTo>
                  <a:pt x="244" y="233"/>
                </a:lnTo>
                <a:lnTo>
                  <a:pt x="248" y="227"/>
                </a:lnTo>
                <a:lnTo>
                  <a:pt x="248" y="227"/>
                </a:lnTo>
                <a:lnTo>
                  <a:pt x="256" y="232"/>
                </a:lnTo>
                <a:lnTo>
                  <a:pt x="263" y="233"/>
                </a:lnTo>
                <a:lnTo>
                  <a:pt x="273" y="236"/>
                </a:lnTo>
                <a:lnTo>
                  <a:pt x="284" y="236"/>
                </a:lnTo>
                <a:lnTo>
                  <a:pt x="297" y="235"/>
                </a:lnTo>
                <a:lnTo>
                  <a:pt x="308" y="232"/>
                </a:lnTo>
                <a:lnTo>
                  <a:pt x="314" y="227"/>
                </a:lnTo>
                <a:lnTo>
                  <a:pt x="318" y="223"/>
                </a:lnTo>
                <a:lnTo>
                  <a:pt x="318" y="223"/>
                </a:lnTo>
                <a:lnTo>
                  <a:pt x="328" y="212"/>
                </a:lnTo>
                <a:lnTo>
                  <a:pt x="337" y="197"/>
                </a:lnTo>
                <a:lnTo>
                  <a:pt x="344" y="180"/>
                </a:lnTo>
                <a:lnTo>
                  <a:pt x="346" y="172"/>
                </a:lnTo>
                <a:lnTo>
                  <a:pt x="347" y="162"/>
                </a:lnTo>
                <a:lnTo>
                  <a:pt x="348" y="153"/>
                </a:lnTo>
                <a:lnTo>
                  <a:pt x="347" y="143"/>
                </a:lnTo>
                <a:lnTo>
                  <a:pt x="344" y="135"/>
                </a:lnTo>
                <a:lnTo>
                  <a:pt x="341" y="126"/>
                </a:lnTo>
                <a:lnTo>
                  <a:pt x="337" y="119"/>
                </a:lnTo>
                <a:lnTo>
                  <a:pt x="330" y="110"/>
                </a:lnTo>
                <a:lnTo>
                  <a:pt x="321" y="105"/>
                </a:lnTo>
                <a:lnTo>
                  <a:pt x="311" y="99"/>
                </a:lnTo>
                <a:lnTo>
                  <a:pt x="311" y="99"/>
                </a:lnTo>
                <a:close/>
                <a:moveTo>
                  <a:pt x="163" y="166"/>
                </a:moveTo>
                <a:lnTo>
                  <a:pt x="163" y="166"/>
                </a:lnTo>
                <a:lnTo>
                  <a:pt x="150" y="168"/>
                </a:lnTo>
                <a:lnTo>
                  <a:pt x="137" y="168"/>
                </a:lnTo>
                <a:lnTo>
                  <a:pt x="123" y="165"/>
                </a:lnTo>
                <a:lnTo>
                  <a:pt x="116" y="162"/>
                </a:lnTo>
                <a:lnTo>
                  <a:pt x="108" y="159"/>
                </a:lnTo>
                <a:lnTo>
                  <a:pt x="101" y="155"/>
                </a:lnTo>
                <a:lnTo>
                  <a:pt x="97" y="148"/>
                </a:lnTo>
                <a:lnTo>
                  <a:pt x="93" y="140"/>
                </a:lnTo>
                <a:lnTo>
                  <a:pt x="90" y="130"/>
                </a:lnTo>
                <a:lnTo>
                  <a:pt x="88" y="119"/>
                </a:lnTo>
                <a:lnTo>
                  <a:pt x="88" y="106"/>
                </a:lnTo>
                <a:lnTo>
                  <a:pt x="88" y="106"/>
                </a:lnTo>
                <a:lnTo>
                  <a:pt x="91" y="118"/>
                </a:lnTo>
                <a:lnTo>
                  <a:pt x="97" y="128"/>
                </a:lnTo>
                <a:lnTo>
                  <a:pt x="104" y="139"/>
                </a:lnTo>
                <a:lnTo>
                  <a:pt x="108" y="145"/>
                </a:lnTo>
                <a:lnTo>
                  <a:pt x="114" y="149"/>
                </a:lnTo>
                <a:lnTo>
                  <a:pt x="121" y="153"/>
                </a:lnTo>
                <a:lnTo>
                  <a:pt x="128" y="156"/>
                </a:lnTo>
                <a:lnTo>
                  <a:pt x="137" y="158"/>
                </a:lnTo>
                <a:lnTo>
                  <a:pt x="146" y="156"/>
                </a:lnTo>
                <a:lnTo>
                  <a:pt x="156" y="155"/>
                </a:lnTo>
                <a:lnTo>
                  <a:pt x="167" y="150"/>
                </a:lnTo>
                <a:lnTo>
                  <a:pt x="167" y="150"/>
                </a:lnTo>
                <a:lnTo>
                  <a:pt x="173" y="158"/>
                </a:lnTo>
                <a:lnTo>
                  <a:pt x="181" y="166"/>
                </a:lnTo>
                <a:lnTo>
                  <a:pt x="194" y="173"/>
                </a:lnTo>
                <a:lnTo>
                  <a:pt x="201" y="176"/>
                </a:lnTo>
                <a:lnTo>
                  <a:pt x="208" y="179"/>
                </a:lnTo>
                <a:lnTo>
                  <a:pt x="218" y="180"/>
                </a:lnTo>
                <a:lnTo>
                  <a:pt x="228" y="180"/>
                </a:lnTo>
                <a:lnTo>
                  <a:pt x="240" y="179"/>
                </a:lnTo>
                <a:lnTo>
                  <a:pt x="251" y="176"/>
                </a:lnTo>
                <a:lnTo>
                  <a:pt x="264" y="172"/>
                </a:lnTo>
                <a:lnTo>
                  <a:pt x="278" y="165"/>
                </a:lnTo>
                <a:lnTo>
                  <a:pt x="278" y="165"/>
                </a:lnTo>
                <a:lnTo>
                  <a:pt x="268" y="173"/>
                </a:lnTo>
                <a:lnTo>
                  <a:pt x="258" y="179"/>
                </a:lnTo>
                <a:lnTo>
                  <a:pt x="244" y="186"/>
                </a:lnTo>
                <a:lnTo>
                  <a:pt x="236" y="189"/>
                </a:lnTo>
                <a:lnTo>
                  <a:pt x="227" y="190"/>
                </a:lnTo>
                <a:lnTo>
                  <a:pt x="217" y="190"/>
                </a:lnTo>
                <a:lnTo>
                  <a:pt x="207" y="189"/>
                </a:lnTo>
                <a:lnTo>
                  <a:pt x="197" y="186"/>
                </a:lnTo>
                <a:lnTo>
                  <a:pt x="186" y="182"/>
                </a:lnTo>
                <a:lnTo>
                  <a:pt x="174" y="175"/>
                </a:lnTo>
                <a:lnTo>
                  <a:pt x="163" y="166"/>
                </a:lnTo>
                <a:lnTo>
                  <a:pt x="163" y="166"/>
                </a:lnTo>
                <a:close/>
              </a:path>
            </a:pathLst>
          </a:custGeom>
          <a:solidFill>
            <a:srgbClr val="D43D2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8" name="Freeform 143"/>
          <p:cNvSpPr>
            <a:spLocks noEditPoints="1"/>
          </p:cNvSpPr>
          <p:nvPr/>
        </p:nvSpPr>
        <p:spPr bwMode="auto">
          <a:xfrm rot="11700000">
            <a:off x="4881563" y="1597025"/>
            <a:ext cx="231775" cy="174625"/>
          </a:xfrm>
          <a:custGeom>
            <a:avLst/>
            <a:gdLst>
              <a:gd name="T0" fmla="*/ 304 w 348"/>
              <a:gd name="T1" fmla="*/ 75 h 262"/>
              <a:gd name="T2" fmla="*/ 267 w 348"/>
              <a:gd name="T3" fmla="*/ 42 h 262"/>
              <a:gd name="T4" fmla="*/ 230 w 348"/>
              <a:gd name="T5" fmla="*/ 35 h 262"/>
              <a:gd name="T6" fmla="*/ 196 w 348"/>
              <a:gd name="T7" fmla="*/ 49 h 262"/>
              <a:gd name="T8" fmla="*/ 180 w 348"/>
              <a:gd name="T9" fmla="*/ 89 h 262"/>
              <a:gd name="T10" fmla="*/ 194 w 348"/>
              <a:gd name="T11" fmla="*/ 119 h 262"/>
              <a:gd name="T12" fmla="*/ 227 w 348"/>
              <a:gd name="T13" fmla="*/ 132 h 262"/>
              <a:gd name="T14" fmla="*/ 250 w 348"/>
              <a:gd name="T15" fmla="*/ 126 h 262"/>
              <a:gd name="T16" fmla="*/ 256 w 348"/>
              <a:gd name="T17" fmla="*/ 100 h 262"/>
              <a:gd name="T18" fmla="*/ 237 w 348"/>
              <a:gd name="T19" fmla="*/ 92 h 262"/>
              <a:gd name="T20" fmla="*/ 227 w 348"/>
              <a:gd name="T21" fmla="*/ 99 h 262"/>
              <a:gd name="T22" fmla="*/ 226 w 348"/>
              <a:gd name="T23" fmla="*/ 85 h 262"/>
              <a:gd name="T24" fmla="*/ 244 w 348"/>
              <a:gd name="T25" fmla="*/ 82 h 262"/>
              <a:gd name="T26" fmla="*/ 266 w 348"/>
              <a:gd name="T27" fmla="*/ 106 h 262"/>
              <a:gd name="T28" fmla="*/ 258 w 348"/>
              <a:gd name="T29" fmla="*/ 129 h 262"/>
              <a:gd name="T30" fmla="*/ 217 w 348"/>
              <a:gd name="T31" fmla="*/ 143 h 262"/>
              <a:gd name="T32" fmla="*/ 181 w 348"/>
              <a:gd name="T33" fmla="*/ 116 h 262"/>
              <a:gd name="T34" fmla="*/ 161 w 348"/>
              <a:gd name="T35" fmla="*/ 98 h 262"/>
              <a:gd name="T36" fmla="*/ 117 w 348"/>
              <a:gd name="T37" fmla="*/ 108 h 262"/>
              <a:gd name="T38" fmla="*/ 84 w 348"/>
              <a:gd name="T39" fmla="*/ 78 h 262"/>
              <a:gd name="T40" fmla="*/ 91 w 348"/>
              <a:gd name="T41" fmla="*/ 49 h 262"/>
              <a:gd name="T42" fmla="*/ 116 w 348"/>
              <a:gd name="T43" fmla="*/ 39 h 262"/>
              <a:gd name="T44" fmla="*/ 130 w 348"/>
              <a:gd name="T45" fmla="*/ 48 h 262"/>
              <a:gd name="T46" fmla="*/ 123 w 348"/>
              <a:gd name="T47" fmla="*/ 63 h 262"/>
              <a:gd name="T48" fmla="*/ 114 w 348"/>
              <a:gd name="T49" fmla="*/ 58 h 262"/>
              <a:gd name="T50" fmla="*/ 107 w 348"/>
              <a:gd name="T51" fmla="*/ 50 h 262"/>
              <a:gd name="T52" fmla="*/ 94 w 348"/>
              <a:gd name="T53" fmla="*/ 70 h 262"/>
              <a:gd name="T54" fmla="*/ 114 w 348"/>
              <a:gd name="T55" fmla="*/ 96 h 262"/>
              <a:gd name="T56" fmla="*/ 144 w 348"/>
              <a:gd name="T57" fmla="*/ 93 h 262"/>
              <a:gd name="T58" fmla="*/ 176 w 348"/>
              <a:gd name="T59" fmla="*/ 65 h 262"/>
              <a:gd name="T60" fmla="*/ 171 w 348"/>
              <a:gd name="T61" fmla="*/ 15 h 262"/>
              <a:gd name="T62" fmla="*/ 156 w 348"/>
              <a:gd name="T63" fmla="*/ 2 h 262"/>
              <a:gd name="T64" fmla="*/ 121 w 348"/>
              <a:gd name="T65" fmla="*/ 9 h 262"/>
              <a:gd name="T66" fmla="*/ 91 w 348"/>
              <a:gd name="T67" fmla="*/ 30 h 262"/>
              <a:gd name="T68" fmla="*/ 57 w 348"/>
              <a:gd name="T69" fmla="*/ 53 h 262"/>
              <a:gd name="T70" fmla="*/ 20 w 348"/>
              <a:gd name="T71" fmla="*/ 62 h 262"/>
              <a:gd name="T72" fmla="*/ 0 w 348"/>
              <a:gd name="T73" fmla="*/ 82 h 262"/>
              <a:gd name="T74" fmla="*/ 9 w 348"/>
              <a:gd name="T75" fmla="*/ 126 h 262"/>
              <a:gd name="T76" fmla="*/ 46 w 348"/>
              <a:gd name="T77" fmla="*/ 155 h 262"/>
              <a:gd name="T78" fmla="*/ 51 w 348"/>
              <a:gd name="T79" fmla="*/ 193 h 262"/>
              <a:gd name="T80" fmla="*/ 76 w 348"/>
              <a:gd name="T81" fmla="*/ 217 h 262"/>
              <a:gd name="T82" fmla="*/ 103 w 348"/>
              <a:gd name="T83" fmla="*/ 223 h 262"/>
              <a:gd name="T84" fmla="*/ 128 w 348"/>
              <a:gd name="T85" fmla="*/ 232 h 262"/>
              <a:gd name="T86" fmla="*/ 173 w 348"/>
              <a:gd name="T87" fmla="*/ 260 h 262"/>
              <a:gd name="T88" fmla="*/ 213 w 348"/>
              <a:gd name="T89" fmla="*/ 257 h 262"/>
              <a:gd name="T90" fmla="*/ 248 w 348"/>
              <a:gd name="T91" fmla="*/ 227 h 262"/>
              <a:gd name="T92" fmla="*/ 284 w 348"/>
              <a:gd name="T93" fmla="*/ 236 h 262"/>
              <a:gd name="T94" fmla="*/ 318 w 348"/>
              <a:gd name="T95" fmla="*/ 223 h 262"/>
              <a:gd name="T96" fmla="*/ 347 w 348"/>
              <a:gd name="T97" fmla="*/ 162 h 262"/>
              <a:gd name="T98" fmla="*/ 337 w 348"/>
              <a:gd name="T99" fmla="*/ 119 h 262"/>
              <a:gd name="T100" fmla="*/ 163 w 348"/>
              <a:gd name="T101" fmla="*/ 166 h 262"/>
              <a:gd name="T102" fmla="*/ 116 w 348"/>
              <a:gd name="T103" fmla="*/ 162 h 262"/>
              <a:gd name="T104" fmla="*/ 90 w 348"/>
              <a:gd name="T105" fmla="*/ 130 h 262"/>
              <a:gd name="T106" fmla="*/ 97 w 348"/>
              <a:gd name="T107" fmla="*/ 128 h 262"/>
              <a:gd name="T108" fmla="*/ 128 w 348"/>
              <a:gd name="T109" fmla="*/ 156 h 262"/>
              <a:gd name="T110" fmla="*/ 167 w 348"/>
              <a:gd name="T111" fmla="*/ 150 h 262"/>
              <a:gd name="T112" fmla="*/ 208 w 348"/>
              <a:gd name="T113" fmla="*/ 179 h 262"/>
              <a:gd name="T114" fmla="*/ 264 w 348"/>
              <a:gd name="T115" fmla="*/ 172 h 262"/>
              <a:gd name="T116" fmla="*/ 244 w 348"/>
              <a:gd name="T117" fmla="*/ 186 h 262"/>
              <a:gd name="T118" fmla="*/ 197 w 348"/>
              <a:gd name="T119" fmla="*/ 186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8" h="262">
                <a:moveTo>
                  <a:pt x="311" y="99"/>
                </a:moveTo>
                <a:lnTo>
                  <a:pt x="311" y="99"/>
                </a:lnTo>
                <a:lnTo>
                  <a:pt x="311" y="92"/>
                </a:lnTo>
                <a:lnTo>
                  <a:pt x="308" y="83"/>
                </a:lnTo>
                <a:lnTo>
                  <a:pt x="304" y="75"/>
                </a:lnTo>
                <a:lnTo>
                  <a:pt x="298" y="65"/>
                </a:lnTo>
                <a:lnTo>
                  <a:pt x="288" y="55"/>
                </a:lnTo>
                <a:lnTo>
                  <a:pt x="283" y="50"/>
                </a:lnTo>
                <a:lnTo>
                  <a:pt x="276" y="46"/>
                </a:lnTo>
                <a:lnTo>
                  <a:pt x="267" y="42"/>
                </a:lnTo>
                <a:lnTo>
                  <a:pt x="257" y="38"/>
                </a:lnTo>
                <a:lnTo>
                  <a:pt x="257" y="38"/>
                </a:lnTo>
                <a:lnTo>
                  <a:pt x="247" y="36"/>
                </a:lnTo>
                <a:lnTo>
                  <a:pt x="238" y="35"/>
                </a:lnTo>
                <a:lnTo>
                  <a:pt x="230" y="35"/>
                </a:lnTo>
                <a:lnTo>
                  <a:pt x="221" y="36"/>
                </a:lnTo>
                <a:lnTo>
                  <a:pt x="214" y="38"/>
                </a:lnTo>
                <a:lnTo>
                  <a:pt x="207" y="40"/>
                </a:lnTo>
                <a:lnTo>
                  <a:pt x="201" y="45"/>
                </a:lnTo>
                <a:lnTo>
                  <a:pt x="196" y="49"/>
                </a:lnTo>
                <a:lnTo>
                  <a:pt x="191" y="55"/>
                </a:lnTo>
                <a:lnTo>
                  <a:pt x="187" y="59"/>
                </a:lnTo>
                <a:lnTo>
                  <a:pt x="183" y="70"/>
                </a:lnTo>
                <a:lnTo>
                  <a:pt x="180" y="83"/>
                </a:lnTo>
                <a:lnTo>
                  <a:pt x="180" y="89"/>
                </a:lnTo>
                <a:lnTo>
                  <a:pt x="181" y="93"/>
                </a:lnTo>
                <a:lnTo>
                  <a:pt x="181" y="93"/>
                </a:lnTo>
                <a:lnTo>
                  <a:pt x="186" y="103"/>
                </a:lnTo>
                <a:lnTo>
                  <a:pt x="190" y="112"/>
                </a:lnTo>
                <a:lnTo>
                  <a:pt x="194" y="119"/>
                </a:lnTo>
                <a:lnTo>
                  <a:pt x="200" y="123"/>
                </a:lnTo>
                <a:lnTo>
                  <a:pt x="206" y="128"/>
                </a:lnTo>
                <a:lnTo>
                  <a:pt x="211" y="130"/>
                </a:lnTo>
                <a:lnTo>
                  <a:pt x="218" y="132"/>
                </a:lnTo>
                <a:lnTo>
                  <a:pt x="227" y="132"/>
                </a:lnTo>
                <a:lnTo>
                  <a:pt x="227" y="132"/>
                </a:lnTo>
                <a:lnTo>
                  <a:pt x="234" y="132"/>
                </a:lnTo>
                <a:lnTo>
                  <a:pt x="241" y="130"/>
                </a:lnTo>
                <a:lnTo>
                  <a:pt x="246" y="129"/>
                </a:lnTo>
                <a:lnTo>
                  <a:pt x="250" y="126"/>
                </a:lnTo>
                <a:lnTo>
                  <a:pt x="251" y="122"/>
                </a:lnTo>
                <a:lnTo>
                  <a:pt x="254" y="118"/>
                </a:lnTo>
                <a:lnTo>
                  <a:pt x="256" y="106"/>
                </a:lnTo>
                <a:lnTo>
                  <a:pt x="256" y="106"/>
                </a:lnTo>
                <a:lnTo>
                  <a:pt x="256" y="100"/>
                </a:lnTo>
                <a:lnTo>
                  <a:pt x="254" y="96"/>
                </a:lnTo>
                <a:lnTo>
                  <a:pt x="251" y="93"/>
                </a:lnTo>
                <a:lnTo>
                  <a:pt x="247" y="92"/>
                </a:lnTo>
                <a:lnTo>
                  <a:pt x="241" y="92"/>
                </a:lnTo>
                <a:lnTo>
                  <a:pt x="237" y="92"/>
                </a:lnTo>
                <a:lnTo>
                  <a:pt x="237" y="92"/>
                </a:lnTo>
                <a:lnTo>
                  <a:pt x="236" y="95"/>
                </a:lnTo>
                <a:lnTo>
                  <a:pt x="233" y="99"/>
                </a:lnTo>
                <a:lnTo>
                  <a:pt x="230" y="99"/>
                </a:lnTo>
                <a:lnTo>
                  <a:pt x="227" y="99"/>
                </a:lnTo>
                <a:lnTo>
                  <a:pt x="224" y="96"/>
                </a:lnTo>
                <a:lnTo>
                  <a:pt x="223" y="90"/>
                </a:lnTo>
                <a:lnTo>
                  <a:pt x="223" y="90"/>
                </a:lnTo>
                <a:lnTo>
                  <a:pt x="223" y="89"/>
                </a:lnTo>
                <a:lnTo>
                  <a:pt x="226" y="85"/>
                </a:lnTo>
                <a:lnTo>
                  <a:pt x="227" y="82"/>
                </a:lnTo>
                <a:lnTo>
                  <a:pt x="231" y="80"/>
                </a:lnTo>
                <a:lnTo>
                  <a:pt x="237" y="80"/>
                </a:lnTo>
                <a:lnTo>
                  <a:pt x="244" y="82"/>
                </a:lnTo>
                <a:lnTo>
                  <a:pt x="244" y="82"/>
                </a:lnTo>
                <a:lnTo>
                  <a:pt x="251" y="85"/>
                </a:lnTo>
                <a:lnTo>
                  <a:pt x="257" y="89"/>
                </a:lnTo>
                <a:lnTo>
                  <a:pt x="261" y="95"/>
                </a:lnTo>
                <a:lnTo>
                  <a:pt x="264" y="100"/>
                </a:lnTo>
                <a:lnTo>
                  <a:pt x="266" y="106"/>
                </a:lnTo>
                <a:lnTo>
                  <a:pt x="266" y="112"/>
                </a:lnTo>
                <a:lnTo>
                  <a:pt x="266" y="118"/>
                </a:lnTo>
                <a:lnTo>
                  <a:pt x="263" y="123"/>
                </a:lnTo>
                <a:lnTo>
                  <a:pt x="263" y="123"/>
                </a:lnTo>
                <a:lnTo>
                  <a:pt x="258" y="129"/>
                </a:lnTo>
                <a:lnTo>
                  <a:pt x="250" y="135"/>
                </a:lnTo>
                <a:lnTo>
                  <a:pt x="237" y="140"/>
                </a:lnTo>
                <a:lnTo>
                  <a:pt x="231" y="142"/>
                </a:lnTo>
                <a:lnTo>
                  <a:pt x="224" y="143"/>
                </a:lnTo>
                <a:lnTo>
                  <a:pt x="217" y="143"/>
                </a:lnTo>
                <a:lnTo>
                  <a:pt x="210" y="142"/>
                </a:lnTo>
                <a:lnTo>
                  <a:pt x="201" y="139"/>
                </a:lnTo>
                <a:lnTo>
                  <a:pt x="194" y="133"/>
                </a:lnTo>
                <a:lnTo>
                  <a:pt x="187" y="126"/>
                </a:lnTo>
                <a:lnTo>
                  <a:pt x="181" y="116"/>
                </a:lnTo>
                <a:lnTo>
                  <a:pt x="176" y="105"/>
                </a:lnTo>
                <a:lnTo>
                  <a:pt x="170" y="89"/>
                </a:lnTo>
                <a:lnTo>
                  <a:pt x="170" y="89"/>
                </a:lnTo>
                <a:lnTo>
                  <a:pt x="166" y="93"/>
                </a:lnTo>
                <a:lnTo>
                  <a:pt x="161" y="98"/>
                </a:lnTo>
                <a:lnTo>
                  <a:pt x="156" y="102"/>
                </a:lnTo>
                <a:lnTo>
                  <a:pt x="148" y="106"/>
                </a:lnTo>
                <a:lnTo>
                  <a:pt x="138" y="109"/>
                </a:lnTo>
                <a:lnTo>
                  <a:pt x="128" y="109"/>
                </a:lnTo>
                <a:lnTo>
                  <a:pt x="117" y="108"/>
                </a:lnTo>
                <a:lnTo>
                  <a:pt x="117" y="108"/>
                </a:lnTo>
                <a:lnTo>
                  <a:pt x="106" y="103"/>
                </a:lnTo>
                <a:lnTo>
                  <a:pt x="96" y="96"/>
                </a:lnTo>
                <a:lnTo>
                  <a:pt x="88" y="88"/>
                </a:lnTo>
                <a:lnTo>
                  <a:pt x="84" y="78"/>
                </a:lnTo>
                <a:lnTo>
                  <a:pt x="84" y="68"/>
                </a:lnTo>
                <a:lnTo>
                  <a:pt x="84" y="63"/>
                </a:lnTo>
                <a:lnTo>
                  <a:pt x="86" y="58"/>
                </a:lnTo>
                <a:lnTo>
                  <a:pt x="88" y="53"/>
                </a:lnTo>
                <a:lnTo>
                  <a:pt x="91" y="49"/>
                </a:lnTo>
                <a:lnTo>
                  <a:pt x="96" y="45"/>
                </a:lnTo>
                <a:lnTo>
                  <a:pt x="100" y="42"/>
                </a:lnTo>
                <a:lnTo>
                  <a:pt x="100" y="42"/>
                </a:lnTo>
                <a:lnTo>
                  <a:pt x="108" y="39"/>
                </a:lnTo>
                <a:lnTo>
                  <a:pt x="116" y="39"/>
                </a:lnTo>
                <a:lnTo>
                  <a:pt x="120" y="39"/>
                </a:lnTo>
                <a:lnTo>
                  <a:pt x="124" y="42"/>
                </a:lnTo>
                <a:lnTo>
                  <a:pt x="124" y="42"/>
                </a:lnTo>
                <a:lnTo>
                  <a:pt x="127" y="43"/>
                </a:lnTo>
                <a:lnTo>
                  <a:pt x="130" y="48"/>
                </a:lnTo>
                <a:lnTo>
                  <a:pt x="130" y="50"/>
                </a:lnTo>
                <a:lnTo>
                  <a:pt x="130" y="53"/>
                </a:lnTo>
                <a:lnTo>
                  <a:pt x="127" y="60"/>
                </a:lnTo>
                <a:lnTo>
                  <a:pt x="123" y="63"/>
                </a:lnTo>
                <a:lnTo>
                  <a:pt x="123" y="63"/>
                </a:lnTo>
                <a:lnTo>
                  <a:pt x="121" y="65"/>
                </a:lnTo>
                <a:lnTo>
                  <a:pt x="117" y="63"/>
                </a:lnTo>
                <a:lnTo>
                  <a:pt x="116" y="63"/>
                </a:lnTo>
                <a:lnTo>
                  <a:pt x="114" y="60"/>
                </a:lnTo>
                <a:lnTo>
                  <a:pt x="114" y="58"/>
                </a:lnTo>
                <a:lnTo>
                  <a:pt x="116" y="53"/>
                </a:lnTo>
                <a:lnTo>
                  <a:pt x="116" y="53"/>
                </a:lnTo>
                <a:lnTo>
                  <a:pt x="114" y="52"/>
                </a:lnTo>
                <a:lnTo>
                  <a:pt x="110" y="50"/>
                </a:lnTo>
                <a:lnTo>
                  <a:pt x="107" y="50"/>
                </a:lnTo>
                <a:lnTo>
                  <a:pt x="103" y="52"/>
                </a:lnTo>
                <a:lnTo>
                  <a:pt x="100" y="56"/>
                </a:lnTo>
                <a:lnTo>
                  <a:pt x="96" y="62"/>
                </a:lnTo>
                <a:lnTo>
                  <a:pt x="96" y="62"/>
                </a:lnTo>
                <a:lnTo>
                  <a:pt x="94" y="70"/>
                </a:lnTo>
                <a:lnTo>
                  <a:pt x="94" y="78"/>
                </a:lnTo>
                <a:lnTo>
                  <a:pt x="97" y="83"/>
                </a:lnTo>
                <a:lnTo>
                  <a:pt x="101" y="89"/>
                </a:lnTo>
                <a:lnTo>
                  <a:pt x="108" y="93"/>
                </a:lnTo>
                <a:lnTo>
                  <a:pt x="114" y="96"/>
                </a:lnTo>
                <a:lnTo>
                  <a:pt x="121" y="98"/>
                </a:lnTo>
                <a:lnTo>
                  <a:pt x="127" y="98"/>
                </a:lnTo>
                <a:lnTo>
                  <a:pt x="127" y="98"/>
                </a:lnTo>
                <a:lnTo>
                  <a:pt x="134" y="96"/>
                </a:lnTo>
                <a:lnTo>
                  <a:pt x="144" y="93"/>
                </a:lnTo>
                <a:lnTo>
                  <a:pt x="154" y="88"/>
                </a:lnTo>
                <a:lnTo>
                  <a:pt x="164" y="80"/>
                </a:lnTo>
                <a:lnTo>
                  <a:pt x="168" y="76"/>
                </a:lnTo>
                <a:lnTo>
                  <a:pt x="173" y="70"/>
                </a:lnTo>
                <a:lnTo>
                  <a:pt x="176" y="65"/>
                </a:lnTo>
                <a:lnTo>
                  <a:pt x="177" y="56"/>
                </a:lnTo>
                <a:lnTo>
                  <a:pt x="178" y="48"/>
                </a:lnTo>
                <a:lnTo>
                  <a:pt x="177" y="38"/>
                </a:lnTo>
                <a:lnTo>
                  <a:pt x="176" y="26"/>
                </a:lnTo>
                <a:lnTo>
                  <a:pt x="171" y="15"/>
                </a:lnTo>
                <a:lnTo>
                  <a:pt x="171" y="15"/>
                </a:lnTo>
                <a:lnTo>
                  <a:pt x="168" y="10"/>
                </a:lnTo>
                <a:lnTo>
                  <a:pt x="166" y="8"/>
                </a:lnTo>
                <a:lnTo>
                  <a:pt x="161" y="5"/>
                </a:lnTo>
                <a:lnTo>
                  <a:pt x="156" y="2"/>
                </a:lnTo>
                <a:lnTo>
                  <a:pt x="148" y="0"/>
                </a:lnTo>
                <a:lnTo>
                  <a:pt x="140" y="0"/>
                </a:lnTo>
                <a:lnTo>
                  <a:pt x="130" y="3"/>
                </a:lnTo>
                <a:lnTo>
                  <a:pt x="130" y="3"/>
                </a:lnTo>
                <a:lnTo>
                  <a:pt x="121" y="9"/>
                </a:lnTo>
                <a:lnTo>
                  <a:pt x="110" y="13"/>
                </a:lnTo>
                <a:lnTo>
                  <a:pt x="96" y="18"/>
                </a:lnTo>
                <a:lnTo>
                  <a:pt x="96" y="18"/>
                </a:lnTo>
                <a:lnTo>
                  <a:pt x="94" y="23"/>
                </a:lnTo>
                <a:lnTo>
                  <a:pt x="91" y="30"/>
                </a:lnTo>
                <a:lnTo>
                  <a:pt x="86" y="38"/>
                </a:lnTo>
                <a:lnTo>
                  <a:pt x="77" y="46"/>
                </a:lnTo>
                <a:lnTo>
                  <a:pt x="71" y="49"/>
                </a:lnTo>
                <a:lnTo>
                  <a:pt x="66" y="52"/>
                </a:lnTo>
                <a:lnTo>
                  <a:pt x="57" y="53"/>
                </a:lnTo>
                <a:lnTo>
                  <a:pt x="49" y="55"/>
                </a:lnTo>
                <a:lnTo>
                  <a:pt x="39" y="55"/>
                </a:lnTo>
                <a:lnTo>
                  <a:pt x="29" y="55"/>
                </a:lnTo>
                <a:lnTo>
                  <a:pt x="29" y="55"/>
                </a:lnTo>
                <a:lnTo>
                  <a:pt x="20" y="62"/>
                </a:lnTo>
                <a:lnTo>
                  <a:pt x="11" y="68"/>
                </a:lnTo>
                <a:lnTo>
                  <a:pt x="7" y="70"/>
                </a:lnTo>
                <a:lnTo>
                  <a:pt x="3" y="72"/>
                </a:lnTo>
                <a:lnTo>
                  <a:pt x="3" y="72"/>
                </a:lnTo>
                <a:lnTo>
                  <a:pt x="0" y="82"/>
                </a:lnTo>
                <a:lnTo>
                  <a:pt x="0" y="92"/>
                </a:lnTo>
                <a:lnTo>
                  <a:pt x="1" y="105"/>
                </a:lnTo>
                <a:lnTo>
                  <a:pt x="3" y="112"/>
                </a:lnTo>
                <a:lnTo>
                  <a:pt x="6" y="119"/>
                </a:lnTo>
                <a:lnTo>
                  <a:pt x="9" y="126"/>
                </a:lnTo>
                <a:lnTo>
                  <a:pt x="13" y="132"/>
                </a:lnTo>
                <a:lnTo>
                  <a:pt x="19" y="139"/>
                </a:lnTo>
                <a:lnTo>
                  <a:pt x="27" y="145"/>
                </a:lnTo>
                <a:lnTo>
                  <a:pt x="36" y="150"/>
                </a:lnTo>
                <a:lnTo>
                  <a:pt x="46" y="155"/>
                </a:lnTo>
                <a:lnTo>
                  <a:pt x="46" y="155"/>
                </a:lnTo>
                <a:lnTo>
                  <a:pt x="46" y="163"/>
                </a:lnTo>
                <a:lnTo>
                  <a:pt x="47" y="172"/>
                </a:lnTo>
                <a:lnTo>
                  <a:pt x="49" y="183"/>
                </a:lnTo>
                <a:lnTo>
                  <a:pt x="51" y="193"/>
                </a:lnTo>
                <a:lnTo>
                  <a:pt x="57" y="205"/>
                </a:lnTo>
                <a:lnTo>
                  <a:pt x="60" y="209"/>
                </a:lnTo>
                <a:lnTo>
                  <a:pt x="64" y="212"/>
                </a:lnTo>
                <a:lnTo>
                  <a:pt x="70" y="216"/>
                </a:lnTo>
                <a:lnTo>
                  <a:pt x="76" y="217"/>
                </a:lnTo>
                <a:lnTo>
                  <a:pt x="76" y="217"/>
                </a:lnTo>
                <a:lnTo>
                  <a:pt x="80" y="219"/>
                </a:lnTo>
                <a:lnTo>
                  <a:pt x="88" y="222"/>
                </a:lnTo>
                <a:lnTo>
                  <a:pt x="94" y="223"/>
                </a:lnTo>
                <a:lnTo>
                  <a:pt x="103" y="223"/>
                </a:lnTo>
                <a:lnTo>
                  <a:pt x="111" y="222"/>
                </a:lnTo>
                <a:lnTo>
                  <a:pt x="121" y="219"/>
                </a:lnTo>
                <a:lnTo>
                  <a:pt x="121" y="219"/>
                </a:lnTo>
                <a:lnTo>
                  <a:pt x="124" y="225"/>
                </a:lnTo>
                <a:lnTo>
                  <a:pt x="128" y="232"/>
                </a:lnTo>
                <a:lnTo>
                  <a:pt x="134" y="239"/>
                </a:lnTo>
                <a:lnTo>
                  <a:pt x="141" y="246"/>
                </a:lnTo>
                <a:lnTo>
                  <a:pt x="151" y="253"/>
                </a:lnTo>
                <a:lnTo>
                  <a:pt x="166" y="259"/>
                </a:lnTo>
                <a:lnTo>
                  <a:pt x="173" y="260"/>
                </a:lnTo>
                <a:lnTo>
                  <a:pt x="181" y="262"/>
                </a:lnTo>
                <a:lnTo>
                  <a:pt x="181" y="262"/>
                </a:lnTo>
                <a:lnTo>
                  <a:pt x="190" y="262"/>
                </a:lnTo>
                <a:lnTo>
                  <a:pt x="198" y="260"/>
                </a:lnTo>
                <a:lnTo>
                  <a:pt x="213" y="257"/>
                </a:lnTo>
                <a:lnTo>
                  <a:pt x="224" y="252"/>
                </a:lnTo>
                <a:lnTo>
                  <a:pt x="233" y="246"/>
                </a:lnTo>
                <a:lnTo>
                  <a:pt x="240" y="239"/>
                </a:lnTo>
                <a:lnTo>
                  <a:pt x="244" y="233"/>
                </a:lnTo>
                <a:lnTo>
                  <a:pt x="248" y="227"/>
                </a:lnTo>
                <a:lnTo>
                  <a:pt x="248" y="227"/>
                </a:lnTo>
                <a:lnTo>
                  <a:pt x="256" y="232"/>
                </a:lnTo>
                <a:lnTo>
                  <a:pt x="263" y="233"/>
                </a:lnTo>
                <a:lnTo>
                  <a:pt x="273" y="236"/>
                </a:lnTo>
                <a:lnTo>
                  <a:pt x="284" y="236"/>
                </a:lnTo>
                <a:lnTo>
                  <a:pt x="297" y="235"/>
                </a:lnTo>
                <a:lnTo>
                  <a:pt x="308" y="232"/>
                </a:lnTo>
                <a:lnTo>
                  <a:pt x="314" y="227"/>
                </a:lnTo>
                <a:lnTo>
                  <a:pt x="318" y="223"/>
                </a:lnTo>
                <a:lnTo>
                  <a:pt x="318" y="223"/>
                </a:lnTo>
                <a:lnTo>
                  <a:pt x="328" y="212"/>
                </a:lnTo>
                <a:lnTo>
                  <a:pt x="337" y="197"/>
                </a:lnTo>
                <a:lnTo>
                  <a:pt x="344" y="180"/>
                </a:lnTo>
                <a:lnTo>
                  <a:pt x="346" y="172"/>
                </a:lnTo>
                <a:lnTo>
                  <a:pt x="347" y="162"/>
                </a:lnTo>
                <a:lnTo>
                  <a:pt x="348" y="153"/>
                </a:lnTo>
                <a:lnTo>
                  <a:pt x="347" y="143"/>
                </a:lnTo>
                <a:lnTo>
                  <a:pt x="344" y="135"/>
                </a:lnTo>
                <a:lnTo>
                  <a:pt x="341" y="126"/>
                </a:lnTo>
                <a:lnTo>
                  <a:pt x="337" y="119"/>
                </a:lnTo>
                <a:lnTo>
                  <a:pt x="330" y="110"/>
                </a:lnTo>
                <a:lnTo>
                  <a:pt x="321" y="105"/>
                </a:lnTo>
                <a:lnTo>
                  <a:pt x="311" y="99"/>
                </a:lnTo>
                <a:lnTo>
                  <a:pt x="311" y="99"/>
                </a:lnTo>
                <a:close/>
                <a:moveTo>
                  <a:pt x="163" y="166"/>
                </a:moveTo>
                <a:lnTo>
                  <a:pt x="163" y="166"/>
                </a:lnTo>
                <a:lnTo>
                  <a:pt x="150" y="168"/>
                </a:lnTo>
                <a:lnTo>
                  <a:pt x="137" y="168"/>
                </a:lnTo>
                <a:lnTo>
                  <a:pt x="123" y="165"/>
                </a:lnTo>
                <a:lnTo>
                  <a:pt x="116" y="162"/>
                </a:lnTo>
                <a:lnTo>
                  <a:pt x="108" y="159"/>
                </a:lnTo>
                <a:lnTo>
                  <a:pt x="101" y="155"/>
                </a:lnTo>
                <a:lnTo>
                  <a:pt x="97" y="148"/>
                </a:lnTo>
                <a:lnTo>
                  <a:pt x="93" y="140"/>
                </a:lnTo>
                <a:lnTo>
                  <a:pt x="90" y="130"/>
                </a:lnTo>
                <a:lnTo>
                  <a:pt x="88" y="119"/>
                </a:lnTo>
                <a:lnTo>
                  <a:pt x="88" y="106"/>
                </a:lnTo>
                <a:lnTo>
                  <a:pt x="88" y="106"/>
                </a:lnTo>
                <a:lnTo>
                  <a:pt x="91" y="118"/>
                </a:lnTo>
                <a:lnTo>
                  <a:pt x="97" y="128"/>
                </a:lnTo>
                <a:lnTo>
                  <a:pt x="104" y="139"/>
                </a:lnTo>
                <a:lnTo>
                  <a:pt x="108" y="145"/>
                </a:lnTo>
                <a:lnTo>
                  <a:pt x="114" y="149"/>
                </a:lnTo>
                <a:lnTo>
                  <a:pt x="121" y="153"/>
                </a:lnTo>
                <a:lnTo>
                  <a:pt x="128" y="156"/>
                </a:lnTo>
                <a:lnTo>
                  <a:pt x="137" y="158"/>
                </a:lnTo>
                <a:lnTo>
                  <a:pt x="146" y="156"/>
                </a:lnTo>
                <a:lnTo>
                  <a:pt x="156" y="155"/>
                </a:lnTo>
                <a:lnTo>
                  <a:pt x="167" y="150"/>
                </a:lnTo>
                <a:lnTo>
                  <a:pt x="167" y="150"/>
                </a:lnTo>
                <a:lnTo>
                  <a:pt x="173" y="158"/>
                </a:lnTo>
                <a:lnTo>
                  <a:pt x="181" y="166"/>
                </a:lnTo>
                <a:lnTo>
                  <a:pt x="194" y="173"/>
                </a:lnTo>
                <a:lnTo>
                  <a:pt x="201" y="176"/>
                </a:lnTo>
                <a:lnTo>
                  <a:pt x="208" y="179"/>
                </a:lnTo>
                <a:lnTo>
                  <a:pt x="218" y="180"/>
                </a:lnTo>
                <a:lnTo>
                  <a:pt x="228" y="180"/>
                </a:lnTo>
                <a:lnTo>
                  <a:pt x="240" y="179"/>
                </a:lnTo>
                <a:lnTo>
                  <a:pt x="251" y="176"/>
                </a:lnTo>
                <a:lnTo>
                  <a:pt x="264" y="172"/>
                </a:lnTo>
                <a:lnTo>
                  <a:pt x="278" y="165"/>
                </a:lnTo>
                <a:lnTo>
                  <a:pt x="278" y="165"/>
                </a:lnTo>
                <a:lnTo>
                  <a:pt x="268" y="173"/>
                </a:lnTo>
                <a:lnTo>
                  <a:pt x="258" y="179"/>
                </a:lnTo>
                <a:lnTo>
                  <a:pt x="244" y="186"/>
                </a:lnTo>
                <a:lnTo>
                  <a:pt x="236" y="189"/>
                </a:lnTo>
                <a:lnTo>
                  <a:pt x="227" y="190"/>
                </a:lnTo>
                <a:lnTo>
                  <a:pt x="217" y="190"/>
                </a:lnTo>
                <a:lnTo>
                  <a:pt x="207" y="189"/>
                </a:lnTo>
                <a:lnTo>
                  <a:pt x="197" y="186"/>
                </a:lnTo>
                <a:lnTo>
                  <a:pt x="186" y="182"/>
                </a:lnTo>
                <a:lnTo>
                  <a:pt x="174" y="175"/>
                </a:lnTo>
                <a:lnTo>
                  <a:pt x="163" y="166"/>
                </a:lnTo>
                <a:lnTo>
                  <a:pt x="163" y="166"/>
                </a:lnTo>
                <a:close/>
              </a:path>
            </a:pathLst>
          </a:custGeom>
          <a:solidFill>
            <a:srgbClr val="D43D2F"/>
          </a:solidFill>
          <a:ln>
            <a:noFill/>
          </a:ln>
        </p:spPr>
        <p:txBody>
          <a:bodyPr lIns="68580" tIns="34290" rIns="68580" bIns="34290"/>
          <a:lstStyle/>
          <a:p>
            <a:pPr eaLnBrk="1" fontAlgn="auto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8.33333E-7 -1.85185E-6 L 0.01484 -0.0002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3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8.33333E-7 -1.85185E-6 L 0.01484 -0.00023 " pathEditMode="relative" rAng="0" ptsTypes="AA">
                                      <p:cBhvr>
                                        <p:cTn id="36" dur="2000" spd="-10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8.33333E-7 1.11111E-6 L 0.01484 -0.00023 " pathEditMode="relative" rAng="0" ptsTypes="AA">
                                      <p:cBhvr>
                                        <p:cTn id="41" dur="2000" spd="-100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00" y="-23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7120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7121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C:\Users\Thinkpad\Desktop\e.png"/>
          <p:cNvPicPr>
            <a:picLocks noChangeAspect="1" noChangeArrowheads="1"/>
          </p:cNvPicPr>
          <p:nvPr/>
        </p:nvPicPr>
        <p:blipFill>
          <a:blip r:embed="rId5"/>
          <a:srcRect l="10463" t="9674" r="10063" b="8206"/>
          <a:stretch>
            <a:fillRect/>
          </a:stretch>
        </p:blipFill>
        <p:spPr bwMode="auto">
          <a:xfrm>
            <a:off x="2792413" y="1160463"/>
            <a:ext cx="1573212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0"/>
          <p:cNvSpPr txBox="1">
            <a:spLocks noChangeArrowheads="1"/>
          </p:cNvSpPr>
          <p:nvPr/>
        </p:nvSpPr>
        <p:spPr bwMode="auto">
          <a:xfrm>
            <a:off x="2955925" y="1681163"/>
            <a:ext cx="1246188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您的标题写在这里</a:t>
            </a:r>
          </a:p>
        </p:txBody>
      </p:sp>
      <p:pic>
        <p:nvPicPr>
          <p:cNvPr id="14" name="Picture 4" descr="C:\Users\Thinkpad\Desktop\e.png"/>
          <p:cNvPicPr>
            <a:picLocks noChangeAspect="1" noChangeArrowheads="1"/>
          </p:cNvPicPr>
          <p:nvPr/>
        </p:nvPicPr>
        <p:blipFill>
          <a:blip r:embed="rId6"/>
          <a:srcRect l="10463" t="9674" r="10063" b="8206"/>
          <a:stretch>
            <a:fillRect/>
          </a:stretch>
        </p:blipFill>
        <p:spPr bwMode="auto">
          <a:xfrm>
            <a:off x="3962400" y="895350"/>
            <a:ext cx="2239963" cy="2217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9"/>
          <p:cNvSpPr txBox="1">
            <a:spLocks noChangeArrowheads="1"/>
          </p:cNvSpPr>
          <p:nvPr/>
        </p:nvSpPr>
        <p:spPr bwMode="auto">
          <a:xfrm>
            <a:off x="4459288" y="1682750"/>
            <a:ext cx="1246187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您的标题写在这里</a:t>
            </a:r>
          </a:p>
        </p:txBody>
      </p:sp>
      <p:pic>
        <p:nvPicPr>
          <p:cNvPr id="18" name="Picture 4" descr="C:\Users\Thinkpad\Desktop\e.png"/>
          <p:cNvPicPr>
            <a:picLocks noChangeAspect="1" noChangeArrowheads="1"/>
          </p:cNvPicPr>
          <p:nvPr/>
        </p:nvPicPr>
        <p:blipFill>
          <a:blip r:embed="rId7"/>
          <a:srcRect l="10463" t="9674" r="10063" b="8206"/>
          <a:stretch>
            <a:fillRect/>
          </a:stretch>
        </p:blipFill>
        <p:spPr bwMode="auto">
          <a:xfrm>
            <a:off x="3582988" y="2281238"/>
            <a:ext cx="1649412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3784600" y="2774950"/>
            <a:ext cx="1246188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您的标题写在这里</a:t>
            </a:r>
          </a:p>
        </p:txBody>
      </p:sp>
      <p:pic>
        <p:nvPicPr>
          <p:cNvPr id="20" name="Picture 3" descr="C:\Users\Thinkpad\Desktop\PNG\1_0000_图层-17-副本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79700" y="3344863"/>
            <a:ext cx="1484313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3" descr="C:\Users\Thinkpad\Desktop\PNG\1_0000_图层-17-副本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86388" y="2281238"/>
            <a:ext cx="1973262" cy="99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" descr="C:\Users\Thinkpad\Desktop\PNG\1_0000_图层-17-副本.pn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357438" y="1163638"/>
            <a:ext cx="10271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11"/>
          <p:cNvSpPr txBox="1">
            <a:spLocks noChangeArrowheads="1"/>
          </p:cNvSpPr>
          <p:nvPr/>
        </p:nvSpPr>
        <p:spPr bwMode="auto">
          <a:xfrm flipH="1">
            <a:off x="1493838" y="1814513"/>
            <a:ext cx="1671637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</a:t>
            </a:r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TextBox 11"/>
          <p:cNvSpPr txBox="1">
            <a:spLocks noChangeArrowheads="1"/>
          </p:cNvSpPr>
          <p:nvPr/>
        </p:nvSpPr>
        <p:spPr bwMode="auto">
          <a:xfrm flipH="1">
            <a:off x="1712913" y="2806700"/>
            <a:ext cx="1671637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</a:t>
            </a:r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TextBox 11"/>
          <p:cNvSpPr txBox="1">
            <a:spLocks noChangeArrowheads="1"/>
          </p:cNvSpPr>
          <p:nvPr/>
        </p:nvSpPr>
        <p:spPr bwMode="auto">
          <a:xfrm flipH="1">
            <a:off x="6397625" y="1647825"/>
            <a:ext cx="1670050" cy="5826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400">
                <a:solidFill>
                  <a:srgbClr val="0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点击添加文字模板</a:t>
            </a:r>
            <a:r>
              <a:rPr lang="zh-CN" altLang="en-US">
                <a:solidFill>
                  <a:srgbClr val="0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>
              <a:solidFill>
                <a:srgbClr val="0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9" grpId="0"/>
      <p:bldP spid="24" grpId="0"/>
      <p:bldP spid="25" grpId="0"/>
      <p:bldP spid="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8137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8138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4763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1714500" y="995363"/>
            <a:ext cx="6037263" cy="2314575"/>
          </a:xfrm>
          <a:prstGeom prst="rect">
            <a:avLst/>
          </a:prstGeom>
          <a:noFill/>
          <a:ln w="285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zh-CN" altLang="en-US" sz="1350" noProof="1"/>
          </a:p>
        </p:txBody>
      </p:sp>
      <p:sp>
        <p:nvSpPr>
          <p:cNvPr id="7" name="文本框 6"/>
          <p:cNvSpPr txBox="1">
            <a:spLocks noChangeArrowheads="1"/>
          </p:cNvSpPr>
          <p:nvPr/>
        </p:nvSpPr>
        <p:spPr bwMode="auto">
          <a:xfrm>
            <a:off x="2112963" y="3382963"/>
            <a:ext cx="5414962" cy="10715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lnSpc>
                <a:spcPct val="200000"/>
              </a:lnSpc>
              <a:buFont typeface="Arial" panose="020B0604020202020204" pitchFamily="34" charset="0"/>
              <a:buNone/>
            </a:pPr>
            <a:r>
              <a:rPr lang="zh-CN" altLang="en-US" sz="1000" u="sng">
                <a:latin typeface="华文新魏" panose="02010800040101010101" pitchFamily="2" charset="-122"/>
                <a:ea typeface="华文新魏" panose="02010800040101010101" pitchFamily="2" charset="-122"/>
              </a:rPr>
              <a:t>请在此处添加详细描述文本，尽量与标题文本语言风格相符合，语言描述尽量简洁生动。请在此处添加详细描述文本，尽量与标题文本语言风格相符合，语言描述尽量简洁生动。请在此处添加详细描述文本，尽量与标题文本语言风格相符合，语言描述尽量简洁生动。</a:t>
            </a:r>
          </a:p>
        </p:txBody>
      </p:sp>
      <p:pic>
        <p:nvPicPr>
          <p:cNvPr id="15" name="图片 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12963" y="1339850"/>
            <a:ext cx="15621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图片 6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040000">
            <a:off x="5557838" y="1463675"/>
            <a:ext cx="2236787" cy="151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67138" y="1250950"/>
            <a:ext cx="17430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7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000"/>
                            </p:stCondLst>
                            <p:childTnLst>
                              <p:par>
                                <p:cTn id="3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49169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49170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14288" y="-26988"/>
            <a:ext cx="21209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图片 11"/>
          <p:cNvPicPr>
            <a:picLocks noChangeAspect="1" noChangeArrowheads="1"/>
          </p:cNvPicPr>
          <p:nvPr/>
        </p:nvPicPr>
        <p:blipFill>
          <a:blip r:embed="rId5"/>
          <a:srcRect l="4553" r="4813"/>
          <a:stretch>
            <a:fillRect/>
          </a:stretch>
        </p:blipFill>
        <p:spPr bwMode="auto">
          <a:xfrm>
            <a:off x="2058988" y="530225"/>
            <a:ext cx="6073775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6"/>
          <p:cNvGrpSpPr/>
          <p:nvPr/>
        </p:nvGrpSpPr>
        <p:grpSpPr bwMode="auto">
          <a:xfrm>
            <a:off x="2508250" y="2439988"/>
            <a:ext cx="1152525" cy="981075"/>
            <a:chOff x="4852" y="3897"/>
            <a:chExt cx="1817" cy="1546"/>
          </a:xfrm>
        </p:grpSpPr>
        <p:pic>
          <p:nvPicPr>
            <p:cNvPr id="49167" name="图片 17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 rot="10800000">
              <a:off x="4852" y="3897"/>
              <a:ext cx="1705" cy="1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8" name="图片 5" descr="C:\Users\admin\Desktop\图片6.png图片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046" y="3927"/>
              <a:ext cx="1622" cy="1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18"/>
          <p:cNvGrpSpPr/>
          <p:nvPr/>
        </p:nvGrpSpPr>
        <p:grpSpPr bwMode="auto">
          <a:xfrm>
            <a:off x="4137025" y="1857375"/>
            <a:ext cx="962025" cy="954088"/>
            <a:chOff x="5682" y="3720"/>
            <a:chExt cx="1513" cy="1503"/>
          </a:xfrm>
        </p:grpSpPr>
        <p:pic>
          <p:nvPicPr>
            <p:cNvPr id="49165" name="图片 9" descr="C:\Users\admin\Desktop\图片7.png图片7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715" y="3778"/>
              <a:ext cx="1480" cy="1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6" name="图片 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 rot="-4680000">
              <a:off x="5613" y="3787"/>
              <a:ext cx="1503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组合 19"/>
          <p:cNvGrpSpPr/>
          <p:nvPr/>
        </p:nvGrpSpPr>
        <p:grpSpPr bwMode="auto">
          <a:xfrm>
            <a:off x="5351463" y="1812925"/>
            <a:ext cx="1073150" cy="935038"/>
            <a:chOff x="8080" y="3693"/>
            <a:chExt cx="1690" cy="1472"/>
          </a:xfrm>
        </p:grpSpPr>
        <p:pic>
          <p:nvPicPr>
            <p:cNvPr id="49163" name="图片 14" descr="C:\Users\admin\Desktop\图片8.png图片8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8200" y="3693"/>
              <a:ext cx="1570" cy="1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4" name="图片 2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 rot="2100000">
              <a:off x="8080" y="3843"/>
              <a:ext cx="1445" cy="1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组合 25"/>
          <p:cNvGrpSpPr/>
          <p:nvPr/>
        </p:nvGrpSpPr>
        <p:grpSpPr bwMode="auto">
          <a:xfrm>
            <a:off x="6737350" y="1155700"/>
            <a:ext cx="1022350" cy="906463"/>
            <a:chOff x="9869" y="2369"/>
            <a:chExt cx="1611" cy="1428"/>
          </a:xfrm>
        </p:grpSpPr>
        <p:pic>
          <p:nvPicPr>
            <p:cNvPr id="49161" name="图片 17" descr="C:\Users\admin\Desktop\图片6.png图片6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9995" y="2386"/>
              <a:ext cx="1485" cy="1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62" name="图片 2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 rot="8040000">
              <a:off x="9803" y="2433"/>
              <a:ext cx="1428" cy="12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50188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0189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14288" y="-26988"/>
            <a:ext cx="21209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水墨图表素材\24252 (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1266825"/>
            <a:ext cx="13636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2060575" y="1687513"/>
            <a:ext cx="1074738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李旭科毛笔行书" pitchFamily="2" charset="-122"/>
                <a:ea typeface="李旭科毛笔行书" pitchFamily="2" charset="-122"/>
              </a:rPr>
              <a:t>15%</a:t>
            </a:r>
          </a:p>
        </p:txBody>
      </p:sp>
      <p:pic>
        <p:nvPicPr>
          <p:cNvPr id="10" name="Picture 2" descr="E:\水墨图表素材\24252 (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1688" y="1266825"/>
            <a:ext cx="13636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3486150" y="1685925"/>
            <a:ext cx="107473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李旭科毛笔行书" pitchFamily="2" charset="-122"/>
                <a:ea typeface="李旭科毛笔行书" pitchFamily="2" charset="-122"/>
              </a:rPr>
              <a:t>45%</a:t>
            </a:r>
            <a:endParaRPr lang="zh-CN" altLang="en-US" sz="2400" noProof="1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6" name="Picture 2" descr="E:\水墨图表素材\24252 (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72025" y="1357313"/>
            <a:ext cx="1362075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矩形 17"/>
          <p:cNvSpPr/>
          <p:nvPr/>
        </p:nvSpPr>
        <p:spPr>
          <a:xfrm>
            <a:off x="4910138" y="1687513"/>
            <a:ext cx="1074737" cy="5222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李旭科毛笔行书" pitchFamily="2" charset="-122"/>
                <a:ea typeface="李旭科毛笔行书" pitchFamily="2" charset="-122"/>
              </a:rPr>
              <a:t>65%</a:t>
            </a:r>
            <a:endParaRPr lang="zh-CN" altLang="en-US" sz="2400" noProof="1">
              <a:effectLst>
                <a:outerShdw blurRad="50800" dist="38100" dir="2700000" algn="tl" rotWithShape="0">
                  <a:prstClr val="black">
                    <a:alpha val="16000"/>
                  </a:prst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1" name="Picture 2" descr="E:\水墨图表素材\24252 (9)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65863" y="1436688"/>
            <a:ext cx="1363662" cy="130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矩形 21"/>
          <p:cNvSpPr/>
          <p:nvPr/>
        </p:nvSpPr>
        <p:spPr>
          <a:xfrm>
            <a:off x="6410325" y="1778000"/>
            <a:ext cx="1074738" cy="522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800" b="1" noProof="1"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16000"/>
                    </a:prstClr>
                  </a:outerShdw>
                </a:effectLst>
                <a:latin typeface="李旭科毛笔行书" pitchFamily="2" charset="-122"/>
                <a:ea typeface="李旭科毛笔行书" pitchFamily="2" charset="-122"/>
              </a:rPr>
              <a:t>85%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8" grpId="0"/>
      <p:bldP spid="2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51221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1222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14288" y="-26988"/>
            <a:ext cx="21209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27463" y="1463675"/>
            <a:ext cx="10826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47950" y="2101850"/>
            <a:ext cx="396875" cy="110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924300" y="3643313"/>
            <a:ext cx="1081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 descr="D:\png\0101000028865661_0007_图层-2-副本-7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61063" y="2101850"/>
            <a:ext cx="395287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19"/>
          <p:cNvGrpSpPr/>
          <p:nvPr/>
        </p:nvGrpSpPr>
        <p:grpSpPr bwMode="auto">
          <a:xfrm>
            <a:off x="1644650" y="985838"/>
            <a:ext cx="2279650" cy="1225550"/>
            <a:chOff x="1512374" y="901878"/>
            <a:chExt cx="2412068" cy="1297246"/>
          </a:xfrm>
        </p:grpSpPr>
        <p:pic>
          <p:nvPicPr>
            <p:cNvPr id="51219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512374" y="901878"/>
              <a:ext cx="2412068" cy="129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0" name="TextBox 11"/>
            <p:cNvSpPr txBox="1">
              <a:spLocks noChangeArrowheads="1"/>
            </p:cNvSpPr>
            <p:nvPr/>
          </p:nvSpPr>
          <p:spPr bwMode="auto">
            <a:xfrm>
              <a:off x="2115391" y="1274248"/>
              <a:ext cx="1206706" cy="55250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点击输入您的文本内容</a:t>
              </a:r>
            </a:p>
          </p:txBody>
        </p:sp>
      </p:grpSp>
      <p:grpSp>
        <p:nvGrpSpPr>
          <p:cNvPr id="4" name="组合 25"/>
          <p:cNvGrpSpPr/>
          <p:nvPr/>
        </p:nvGrpSpPr>
        <p:grpSpPr bwMode="auto">
          <a:xfrm>
            <a:off x="4754563" y="1009650"/>
            <a:ext cx="2411412" cy="1296988"/>
            <a:chOff x="1490189" y="1123015"/>
            <a:chExt cx="2412068" cy="1297246"/>
          </a:xfrm>
        </p:grpSpPr>
        <p:pic>
          <p:nvPicPr>
            <p:cNvPr id="51217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8" name="TextBox 17"/>
            <p:cNvSpPr txBox="1">
              <a:spLocks noChangeArrowheads="1"/>
            </p:cNvSpPr>
            <p:nvPr/>
          </p:nvSpPr>
          <p:spPr bwMode="auto">
            <a:xfrm>
              <a:off x="2130963" y="1519558"/>
              <a:ext cx="1130519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点击输入您的文本内容</a:t>
              </a:r>
            </a:p>
          </p:txBody>
        </p:sp>
      </p:grpSp>
      <p:grpSp>
        <p:nvGrpSpPr>
          <p:cNvPr id="5" name="组合 28"/>
          <p:cNvGrpSpPr/>
          <p:nvPr/>
        </p:nvGrpSpPr>
        <p:grpSpPr bwMode="auto">
          <a:xfrm>
            <a:off x="4754563" y="3182938"/>
            <a:ext cx="2411412" cy="1296987"/>
            <a:chOff x="1490189" y="1123015"/>
            <a:chExt cx="2412068" cy="1297246"/>
          </a:xfrm>
        </p:grpSpPr>
        <p:pic>
          <p:nvPicPr>
            <p:cNvPr id="51215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6" name="TextBox 20"/>
            <p:cNvSpPr txBox="1">
              <a:spLocks noChangeArrowheads="1"/>
            </p:cNvSpPr>
            <p:nvPr/>
          </p:nvSpPr>
          <p:spPr bwMode="auto">
            <a:xfrm>
              <a:off x="2130963" y="1519558"/>
              <a:ext cx="1130519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点击输入您的文本内容</a:t>
              </a:r>
            </a:p>
          </p:txBody>
        </p:sp>
      </p:grpSp>
      <p:grpSp>
        <p:nvGrpSpPr>
          <p:cNvPr id="6" name="组合 31"/>
          <p:cNvGrpSpPr/>
          <p:nvPr/>
        </p:nvGrpSpPr>
        <p:grpSpPr bwMode="auto">
          <a:xfrm>
            <a:off x="1639888" y="3121025"/>
            <a:ext cx="2411412" cy="1296988"/>
            <a:chOff x="1490189" y="1123015"/>
            <a:chExt cx="2412068" cy="1297246"/>
          </a:xfrm>
        </p:grpSpPr>
        <p:pic>
          <p:nvPicPr>
            <p:cNvPr id="51213" name="Picture 2" descr="D:\png\0101000028865661_0003_图层-3.png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1490189" y="1123015"/>
              <a:ext cx="2412068" cy="1297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14" name="TextBox 23"/>
            <p:cNvSpPr txBox="1">
              <a:spLocks noChangeArrowheads="1"/>
            </p:cNvSpPr>
            <p:nvPr/>
          </p:nvSpPr>
          <p:spPr bwMode="auto">
            <a:xfrm>
              <a:off x="2131598" y="1510033"/>
              <a:ext cx="1130519" cy="5219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点击输入您的文本内容</a:t>
              </a:r>
            </a:p>
          </p:txBody>
        </p:sp>
      </p:grpSp>
      <p:sp>
        <p:nvSpPr>
          <p:cNvPr id="35" name="TextBox 24"/>
          <p:cNvSpPr txBox="1">
            <a:spLocks noChangeArrowheads="1"/>
          </p:cNvSpPr>
          <p:nvPr/>
        </p:nvSpPr>
        <p:spPr bwMode="auto">
          <a:xfrm>
            <a:off x="3714750" y="2536825"/>
            <a:ext cx="1498600" cy="644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点击输入标题文字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500"/>
                            </p:stCondLst>
                            <p:childTnLst>
                              <p:par>
                                <p:cTn id="3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7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164013" y="39688"/>
            <a:ext cx="817562" cy="879475"/>
            <a:chOff x="5160880" y="937624"/>
            <a:chExt cx="2213099" cy="2192738"/>
          </a:xfrm>
        </p:grpSpPr>
        <p:pic>
          <p:nvPicPr>
            <p:cNvPr id="52239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60880" y="937624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240" name="Text Box 30"/>
            <p:cNvSpPr txBox="1">
              <a:spLocks noChangeArrowheads="1"/>
            </p:cNvSpPr>
            <p:nvPr/>
          </p:nvSpPr>
          <p:spPr bwMode="auto">
            <a:xfrm>
              <a:off x="5352932" y="138144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14288" y="-26988"/>
            <a:ext cx="21209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Picture 5" descr="C:\Users\zjd\Desktop\未命名 -2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38638" y="2525713"/>
            <a:ext cx="304800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 descr="C:\Users\zjd\Desktop\未命名 -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3813" y="2098675"/>
            <a:ext cx="30638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5" descr="C:\Users\zjd\Desktop\未命名 -2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57900" y="1871663"/>
            <a:ext cx="306388" cy="130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" descr="C:\Users\zjd\Desktop\未命名 -2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46888" y="1692275"/>
            <a:ext cx="306387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" name="TextBox 3"/>
          <p:cNvSpPr txBox="1">
            <a:spLocks noChangeArrowheads="1"/>
          </p:cNvSpPr>
          <p:nvPr/>
        </p:nvSpPr>
        <p:spPr bwMode="auto">
          <a:xfrm>
            <a:off x="4164013" y="3289300"/>
            <a:ext cx="619125" cy="414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2014</a:t>
            </a:r>
          </a:p>
        </p:txBody>
      </p:sp>
      <p:sp>
        <p:nvSpPr>
          <p:cNvPr id="54" name="TextBox 12"/>
          <p:cNvSpPr txBox="1">
            <a:spLocks noChangeArrowheads="1"/>
          </p:cNvSpPr>
          <p:nvPr/>
        </p:nvSpPr>
        <p:spPr bwMode="auto">
          <a:xfrm>
            <a:off x="4979988" y="3289300"/>
            <a:ext cx="609600" cy="414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2015</a:t>
            </a:r>
          </a:p>
        </p:txBody>
      </p:sp>
      <p:sp>
        <p:nvSpPr>
          <p:cNvPr id="55" name="TextBox 13"/>
          <p:cNvSpPr txBox="1">
            <a:spLocks noChangeArrowheads="1"/>
          </p:cNvSpPr>
          <p:nvPr/>
        </p:nvSpPr>
        <p:spPr bwMode="auto">
          <a:xfrm>
            <a:off x="5900738" y="3289300"/>
            <a:ext cx="619125" cy="414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2016</a:t>
            </a:r>
          </a:p>
        </p:txBody>
      </p:sp>
      <p:sp>
        <p:nvSpPr>
          <p:cNvPr id="56" name="TextBox 14"/>
          <p:cNvSpPr txBox="1">
            <a:spLocks noChangeArrowheads="1"/>
          </p:cNvSpPr>
          <p:nvPr/>
        </p:nvSpPr>
        <p:spPr bwMode="auto">
          <a:xfrm>
            <a:off x="6657975" y="3289300"/>
            <a:ext cx="841375" cy="412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lang="en-US" altLang="zh-CN" sz="21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2017</a:t>
            </a:r>
          </a:p>
        </p:txBody>
      </p:sp>
      <p:sp>
        <p:nvSpPr>
          <p:cNvPr id="57" name="矩形 56"/>
          <p:cNvSpPr>
            <a:spLocks noChangeArrowheads="1"/>
          </p:cNvSpPr>
          <p:nvPr/>
        </p:nvSpPr>
        <p:spPr bwMode="auto">
          <a:xfrm>
            <a:off x="1905000" y="3175000"/>
            <a:ext cx="14017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添加标题</a:t>
            </a:r>
          </a:p>
        </p:txBody>
      </p:sp>
      <p:pic>
        <p:nvPicPr>
          <p:cNvPr id="58" name="Picture 4" descr="C:\Users\zjd\Desktop\Nipic_9501016_20120419161707519191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9341143">
            <a:off x="4121150" y="1441450"/>
            <a:ext cx="180498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8" name="图片 23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587500" y="1479550"/>
            <a:ext cx="2160588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" presetClass="entr" presetSubtype="1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 r="76782" b="12201"/>
          <a:stretch>
            <a:fillRect/>
          </a:stretch>
        </p:blipFill>
        <p:spPr bwMode="auto">
          <a:xfrm>
            <a:off x="14288" y="-26988"/>
            <a:ext cx="2120900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5"/>
          <p:cNvGrpSpPr/>
          <p:nvPr/>
        </p:nvGrpSpPr>
        <p:grpSpPr bwMode="auto">
          <a:xfrm>
            <a:off x="3798888" y="230188"/>
            <a:ext cx="1331912" cy="1319212"/>
            <a:chOff x="5596869" y="1135382"/>
            <a:chExt cx="1775812" cy="1758846"/>
          </a:xfrm>
        </p:grpSpPr>
        <p:pic>
          <p:nvPicPr>
            <p:cNvPr id="53254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596869" y="1135382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255" name="Text Box 30"/>
            <p:cNvSpPr txBox="1">
              <a:spLocks noChangeArrowheads="1"/>
            </p:cNvSpPr>
            <p:nvPr/>
          </p:nvSpPr>
          <p:spPr bwMode="auto">
            <a:xfrm>
              <a:off x="6076063" y="1369048"/>
              <a:ext cx="817847" cy="129109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8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总结</a:t>
              </a:r>
            </a:p>
          </p:txBody>
        </p:sp>
      </p:grpSp>
      <p:pic>
        <p:nvPicPr>
          <p:cNvPr id="1013" name="图片 1012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D8DADF">
                <a:tint val="45000"/>
                <a:satMod val="400000"/>
              </a:srgbClr>
            </a:duotone>
          </a:blip>
          <a:srcRect l="3451" t="24831" r="20662" b="15192"/>
          <a:stretch>
            <a:fillRect/>
          </a:stretch>
        </p:blipFill>
        <p:spPr>
          <a:xfrm>
            <a:off x="1694180" y="1606550"/>
            <a:ext cx="2934335" cy="1739900"/>
          </a:xfrm>
          <a:custGeom>
            <a:avLst/>
            <a:gdLst>
              <a:gd name="connsiteX0" fmla="*/ 1891558 w 5425984"/>
              <a:gd name="connsiteY0" fmla="*/ 3201603 h 3216340"/>
              <a:gd name="connsiteX1" fmla="*/ 1895327 w 5425984"/>
              <a:gd name="connsiteY1" fmla="*/ 3205287 h 3216340"/>
              <a:gd name="connsiteX2" fmla="*/ 1891558 w 5425984"/>
              <a:gd name="connsiteY2" fmla="*/ 3208972 h 3216340"/>
              <a:gd name="connsiteX3" fmla="*/ 1650404 w 5425984"/>
              <a:gd name="connsiteY3" fmla="*/ 3197919 h 3216340"/>
              <a:gd name="connsiteX4" fmla="*/ 1650404 w 5425984"/>
              <a:gd name="connsiteY4" fmla="*/ 3201603 h 3216340"/>
              <a:gd name="connsiteX5" fmla="*/ 1646636 w 5425984"/>
              <a:gd name="connsiteY5" fmla="*/ 3205287 h 3216340"/>
              <a:gd name="connsiteX6" fmla="*/ 1642868 w 5425984"/>
              <a:gd name="connsiteY6" fmla="*/ 3208972 h 3216340"/>
              <a:gd name="connsiteX7" fmla="*/ 1646636 w 5425984"/>
              <a:gd name="connsiteY7" fmla="*/ 3201603 h 3216340"/>
              <a:gd name="connsiteX8" fmla="*/ 2588647 w 5425984"/>
              <a:gd name="connsiteY8" fmla="*/ 3057918 h 3216340"/>
              <a:gd name="connsiteX9" fmla="*/ 2592415 w 5425984"/>
              <a:gd name="connsiteY9" fmla="*/ 3061602 h 3216340"/>
              <a:gd name="connsiteX10" fmla="*/ 2596183 w 5425984"/>
              <a:gd name="connsiteY10" fmla="*/ 3065286 h 3216340"/>
              <a:gd name="connsiteX11" fmla="*/ 2592415 w 5425984"/>
              <a:gd name="connsiteY11" fmla="*/ 3065286 h 3216340"/>
              <a:gd name="connsiteX12" fmla="*/ 2588647 w 5425984"/>
              <a:gd name="connsiteY12" fmla="*/ 3068971 h 3216340"/>
              <a:gd name="connsiteX13" fmla="*/ 2584879 w 5425984"/>
              <a:gd name="connsiteY13" fmla="*/ 3068971 h 3216340"/>
              <a:gd name="connsiteX14" fmla="*/ 2581111 w 5425984"/>
              <a:gd name="connsiteY14" fmla="*/ 3068971 h 3216340"/>
              <a:gd name="connsiteX15" fmla="*/ 2584879 w 5425984"/>
              <a:gd name="connsiteY15" fmla="*/ 3061602 h 3216340"/>
              <a:gd name="connsiteX16" fmla="*/ 2867482 w 5425984"/>
              <a:gd name="connsiteY16" fmla="*/ 2947391 h 3216340"/>
              <a:gd name="connsiteX17" fmla="*/ 2871250 w 5425984"/>
              <a:gd name="connsiteY17" fmla="*/ 2947391 h 3216340"/>
              <a:gd name="connsiteX18" fmla="*/ 2859946 w 5425984"/>
              <a:gd name="connsiteY18" fmla="*/ 2954759 h 3216340"/>
              <a:gd name="connsiteX19" fmla="*/ 957083 w 5425984"/>
              <a:gd name="connsiteY19" fmla="*/ 2682126 h 3216340"/>
              <a:gd name="connsiteX20" fmla="*/ 964620 w 5425984"/>
              <a:gd name="connsiteY20" fmla="*/ 2689494 h 3216340"/>
              <a:gd name="connsiteX21" fmla="*/ 968388 w 5425984"/>
              <a:gd name="connsiteY21" fmla="*/ 2693178 h 3216340"/>
              <a:gd name="connsiteX22" fmla="*/ 4574406 w 5425984"/>
              <a:gd name="connsiteY22" fmla="*/ 2328439 h 3216340"/>
              <a:gd name="connsiteX23" fmla="*/ 4574406 w 5425984"/>
              <a:gd name="connsiteY23" fmla="*/ 2335807 h 3216340"/>
              <a:gd name="connsiteX24" fmla="*/ 4566870 w 5425984"/>
              <a:gd name="connsiteY24" fmla="*/ 2335807 h 3216340"/>
              <a:gd name="connsiteX25" fmla="*/ 4576667 w 5425984"/>
              <a:gd name="connsiteY25" fmla="*/ 2324018 h 3216340"/>
              <a:gd name="connsiteX26" fmla="*/ 4574406 w 5425984"/>
              <a:gd name="connsiteY26" fmla="*/ 2328439 h 3216340"/>
              <a:gd name="connsiteX27" fmla="*/ 4574406 w 5425984"/>
              <a:gd name="connsiteY27" fmla="*/ 2324754 h 3216340"/>
              <a:gd name="connsiteX28" fmla="*/ 4627159 w 5425984"/>
              <a:gd name="connsiteY28" fmla="*/ 2184753 h 3216340"/>
              <a:gd name="connsiteX29" fmla="*/ 4615855 w 5425984"/>
              <a:gd name="connsiteY29" fmla="*/ 2203175 h 3216340"/>
              <a:gd name="connsiteX30" fmla="*/ 4612087 w 5425984"/>
              <a:gd name="connsiteY30" fmla="*/ 2214227 h 3216340"/>
              <a:gd name="connsiteX31" fmla="*/ 4612087 w 5425984"/>
              <a:gd name="connsiteY31" fmla="*/ 2221596 h 3216340"/>
              <a:gd name="connsiteX32" fmla="*/ 4615855 w 5425984"/>
              <a:gd name="connsiteY32" fmla="*/ 2228964 h 3216340"/>
              <a:gd name="connsiteX33" fmla="*/ 4615855 w 5425984"/>
              <a:gd name="connsiteY33" fmla="*/ 2232649 h 3216340"/>
              <a:gd name="connsiteX34" fmla="*/ 4612087 w 5425984"/>
              <a:gd name="connsiteY34" fmla="*/ 2232649 h 3216340"/>
              <a:gd name="connsiteX35" fmla="*/ 4604551 w 5425984"/>
              <a:gd name="connsiteY35" fmla="*/ 2232649 h 3216340"/>
              <a:gd name="connsiteX36" fmla="*/ 4600783 w 5425984"/>
              <a:gd name="connsiteY36" fmla="*/ 2228964 h 3216340"/>
              <a:gd name="connsiteX37" fmla="*/ 4600783 w 5425984"/>
              <a:gd name="connsiteY37" fmla="*/ 2221596 h 3216340"/>
              <a:gd name="connsiteX38" fmla="*/ 4600783 w 5425984"/>
              <a:gd name="connsiteY38" fmla="*/ 2214227 h 3216340"/>
              <a:gd name="connsiteX39" fmla="*/ 4604551 w 5425984"/>
              <a:gd name="connsiteY39" fmla="*/ 2206859 h 3216340"/>
              <a:gd name="connsiteX40" fmla="*/ 4600783 w 5425984"/>
              <a:gd name="connsiteY40" fmla="*/ 2195806 h 3216340"/>
              <a:gd name="connsiteX41" fmla="*/ 4393540 w 5425984"/>
              <a:gd name="connsiteY41" fmla="*/ 1948962 h 3216340"/>
              <a:gd name="connsiteX42" fmla="*/ 4401076 w 5425984"/>
              <a:gd name="connsiteY42" fmla="*/ 1948962 h 3216340"/>
              <a:gd name="connsiteX43" fmla="*/ 4412380 w 5425984"/>
              <a:gd name="connsiteY43" fmla="*/ 1948962 h 3216340"/>
              <a:gd name="connsiteX44" fmla="*/ 4416148 w 5425984"/>
              <a:gd name="connsiteY44" fmla="*/ 1952646 h 3216340"/>
              <a:gd name="connsiteX45" fmla="*/ 4419916 w 5425984"/>
              <a:gd name="connsiteY45" fmla="*/ 1960015 h 3216340"/>
              <a:gd name="connsiteX46" fmla="*/ 4423684 w 5425984"/>
              <a:gd name="connsiteY46" fmla="*/ 1956331 h 3216340"/>
              <a:gd name="connsiteX47" fmla="*/ 4427452 w 5425984"/>
              <a:gd name="connsiteY47" fmla="*/ 1956331 h 3216340"/>
              <a:gd name="connsiteX48" fmla="*/ 4431221 w 5425984"/>
              <a:gd name="connsiteY48" fmla="*/ 1960015 h 3216340"/>
              <a:gd name="connsiteX49" fmla="*/ 4431221 w 5425984"/>
              <a:gd name="connsiteY49" fmla="*/ 1963699 h 3216340"/>
              <a:gd name="connsiteX50" fmla="*/ 4431221 w 5425984"/>
              <a:gd name="connsiteY50" fmla="*/ 1971068 h 3216340"/>
              <a:gd name="connsiteX51" fmla="*/ 4416148 w 5425984"/>
              <a:gd name="connsiteY51" fmla="*/ 1985805 h 3216340"/>
              <a:gd name="connsiteX52" fmla="*/ 4408612 w 5425984"/>
              <a:gd name="connsiteY52" fmla="*/ 1982120 h 3216340"/>
              <a:gd name="connsiteX53" fmla="*/ 4404844 w 5425984"/>
              <a:gd name="connsiteY53" fmla="*/ 1978436 h 3216340"/>
              <a:gd name="connsiteX54" fmla="*/ 4397308 w 5425984"/>
              <a:gd name="connsiteY54" fmla="*/ 1978436 h 3216340"/>
              <a:gd name="connsiteX55" fmla="*/ 4397308 w 5425984"/>
              <a:gd name="connsiteY55" fmla="*/ 1971068 h 3216340"/>
              <a:gd name="connsiteX56" fmla="*/ 4397308 w 5425984"/>
              <a:gd name="connsiteY56" fmla="*/ 1963699 h 3216340"/>
              <a:gd name="connsiteX57" fmla="*/ 4397308 w 5425984"/>
              <a:gd name="connsiteY57" fmla="*/ 1956331 h 3216340"/>
              <a:gd name="connsiteX58" fmla="*/ 4389772 w 5425984"/>
              <a:gd name="connsiteY58" fmla="*/ 1952646 h 3216340"/>
              <a:gd name="connsiteX59" fmla="*/ 312748 w 5425984"/>
              <a:gd name="connsiteY59" fmla="*/ 1842119 h 3216340"/>
              <a:gd name="connsiteX60" fmla="*/ 316516 w 5425984"/>
              <a:gd name="connsiteY60" fmla="*/ 1842119 h 3216340"/>
              <a:gd name="connsiteX61" fmla="*/ 312748 w 5425984"/>
              <a:gd name="connsiteY61" fmla="*/ 1867909 h 3216340"/>
              <a:gd name="connsiteX62" fmla="*/ 320284 w 5425984"/>
              <a:gd name="connsiteY62" fmla="*/ 1867909 h 3216340"/>
              <a:gd name="connsiteX63" fmla="*/ 320284 w 5425984"/>
              <a:gd name="connsiteY63" fmla="*/ 1882646 h 3216340"/>
              <a:gd name="connsiteX64" fmla="*/ 312748 w 5425984"/>
              <a:gd name="connsiteY64" fmla="*/ 1882646 h 3216340"/>
              <a:gd name="connsiteX65" fmla="*/ 312748 w 5425984"/>
              <a:gd name="connsiteY65" fmla="*/ 1886330 h 3216340"/>
              <a:gd name="connsiteX66" fmla="*/ 308980 w 5425984"/>
              <a:gd name="connsiteY66" fmla="*/ 1890014 h 3216340"/>
              <a:gd name="connsiteX67" fmla="*/ 305212 w 5425984"/>
              <a:gd name="connsiteY67" fmla="*/ 1897383 h 3216340"/>
              <a:gd name="connsiteX68" fmla="*/ 275067 w 5425984"/>
              <a:gd name="connsiteY68" fmla="*/ 1890014 h 3216340"/>
              <a:gd name="connsiteX69" fmla="*/ 263763 w 5425984"/>
              <a:gd name="connsiteY69" fmla="*/ 1886330 h 3216340"/>
              <a:gd name="connsiteX70" fmla="*/ 252459 w 5425984"/>
              <a:gd name="connsiteY70" fmla="*/ 1878962 h 3216340"/>
              <a:gd name="connsiteX71" fmla="*/ 233619 w 5425984"/>
              <a:gd name="connsiteY71" fmla="*/ 1878962 h 3216340"/>
              <a:gd name="connsiteX72" fmla="*/ 222315 w 5425984"/>
              <a:gd name="connsiteY72" fmla="*/ 1878962 h 3216340"/>
              <a:gd name="connsiteX73" fmla="*/ 218547 w 5425984"/>
              <a:gd name="connsiteY73" fmla="*/ 1875277 h 3216340"/>
              <a:gd name="connsiteX74" fmla="*/ 214779 w 5425984"/>
              <a:gd name="connsiteY74" fmla="*/ 1871593 h 3216340"/>
              <a:gd name="connsiteX75" fmla="*/ 218547 w 5425984"/>
              <a:gd name="connsiteY75" fmla="*/ 1864225 h 3216340"/>
              <a:gd name="connsiteX76" fmla="*/ 218547 w 5425984"/>
              <a:gd name="connsiteY76" fmla="*/ 1860541 h 3216340"/>
              <a:gd name="connsiteX77" fmla="*/ 226083 w 5425984"/>
              <a:gd name="connsiteY77" fmla="*/ 1860541 h 3216340"/>
              <a:gd name="connsiteX78" fmla="*/ 233619 w 5425984"/>
              <a:gd name="connsiteY78" fmla="*/ 1860541 h 3216340"/>
              <a:gd name="connsiteX79" fmla="*/ 244923 w 5425984"/>
              <a:gd name="connsiteY79" fmla="*/ 1853172 h 3216340"/>
              <a:gd name="connsiteX80" fmla="*/ 259995 w 5425984"/>
              <a:gd name="connsiteY80" fmla="*/ 1853172 h 3216340"/>
              <a:gd name="connsiteX81" fmla="*/ 263763 w 5425984"/>
              <a:gd name="connsiteY81" fmla="*/ 1856856 h 3216340"/>
              <a:gd name="connsiteX82" fmla="*/ 271299 w 5425984"/>
              <a:gd name="connsiteY82" fmla="*/ 1864225 h 3216340"/>
              <a:gd name="connsiteX83" fmla="*/ 282604 w 5425984"/>
              <a:gd name="connsiteY83" fmla="*/ 1867909 h 3216340"/>
              <a:gd name="connsiteX84" fmla="*/ 290140 w 5425984"/>
              <a:gd name="connsiteY84" fmla="*/ 1864225 h 3216340"/>
              <a:gd name="connsiteX85" fmla="*/ 308980 w 5425984"/>
              <a:gd name="connsiteY85" fmla="*/ 1845804 h 3216340"/>
              <a:gd name="connsiteX86" fmla="*/ 158258 w 5425984"/>
              <a:gd name="connsiteY86" fmla="*/ 1838435 h 3216340"/>
              <a:gd name="connsiteX87" fmla="*/ 150722 w 5425984"/>
              <a:gd name="connsiteY87" fmla="*/ 1849488 h 3216340"/>
              <a:gd name="connsiteX88" fmla="*/ 158258 w 5425984"/>
              <a:gd name="connsiteY88" fmla="*/ 1849488 h 3216340"/>
              <a:gd name="connsiteX89" fmla="*/ 165794 w 5425984"/>
              <a:gd name="connsiteY89" fmla="*/ 1853172 h 3216340"/>
              <a:gd name="connsiteX90" fmla="*/ 177098 w 5425984"/>
              <a:gd name="connsiteY90" fmla="*/ 1864225 h 3216340"/>
              <a:gd name="connsiteX91" fmla="*/ 192170 w 5425984"/>
              <a:gd name="connsiteY91" fmla="*/ 1867909 h 3216340"/>
              <a:gd name="connsiteX92" fmla="*/ 199707 w 5425984"/>
              <a:gd name="connsiteY92" fmla="*/ 1864225 h 3216340"/>
              <a:gd name="connsiteX93" fmla="*/ 203475 w 5425984"/>
              <a:gd name="connsiteY93" fmla="*/ 1860541 h 3216340"/>
              <a:gd name="connsiteX94" fmla="*/ 211011 w 5425984"/>
              <a:gd name="connsiteY94" fmla="*/ 1860541 h 3216340"/>
              <a:gd name="connsiteX95" fmla="*/ 211011 w 5425984"/>
              <a:gd name="connsiteY95" fmla="*/ 1864225 h 3216340"/>
              <a:gd name="connsiteX96" fmla="*/ 214779 w 5425984"/>
              <a:gd name="connsiteY96" fmla="*/ 1871593 h 3216340"/>
              <a:gd name="connsiteX97" fmla="*/ 211011 w 5425984"/>
              <a:gd name="connsiteY97" fmla="*/ 1875277 h 3216340"/>
              <a:gd name="connsiteX98" fmla="*/ 211011 w 5425984"/>
              <a:gd name="connsiteY98" fmla="*/ 1878962 h 3216340"/>
              <a:gd name="connsiteX99" fmla="*/ 207243 w 5425984"/>
              <a:gd name="connsiteY99" fmla="*/ 1875277 h 3216340"/>
              <a:gd name="connsiteX100" fmla="*/ 203475 w 5425984"/>
              <a:gd name="connsiteY100" fmla="*/ 1871593 h 3216340"/>
              <a:gd name="connsiteX101" fmla="*/ 188402 w 5425984"/>
              <a:gd name="connsiteY101" fmla="*/ 1867909 h 3216340"/>
              <a:gd name="connsiteX102" fmla="*/ 162026 w 5425984"/>
              <a:gd name="connsiteY102" fmla="*/ 1867909 h 3216340"/>
              <a:gd name="connsiteX103" fmla="*/ 154490 w 5425984"/>
              <a:gd name="connsiteY103" fmla="*/ 1890014 h 3216340"/>
              <a:gd name="connsiteX104" fmla="*/ 146954 w 5425984"/>
              <a:gd name="connsiteY104" fmla="*/ 1882646 h 3216340"/>
              <a:gd name="connsiteX105" fmla="*/ 139418 w 5425984"/>
              <a:gd name="connsiteY105" fmla="*/ 1882646 h 3216340"/>
              <a:gd name="connsiteX106" fmla="*/ 124346 w 5425984"/>
              <a:gd name="connsiteY106" fmla="*/ 1882646 h 3216340"/>
              <a:gd name="connsiteX107" fmla="*/ 113042 w 5425984"/>
              <a:gd name="connsiteY107" fmla="*/ 1886330 h 3216340"/>
              <a:gd name="connsiteX108" fmla="*/ 97969 w 5425984"/>
              <a:gd name="connsiteY108" fmla="*/ 1882646 h 3216340"/>
              <a:gd name="connsiteX109" fmla="*/ 105505 w 5425984"/>
              <a:gd name="connsiteY109" fmla="*/ 1875277 h 3216340"/>
              <a:gd name="connsiteX110" fmla="*/ 113042 w 5425984"/>
              <a:gd name="connsiteY110" fmla="*/ 1878962 h 3216340"/>
              <a:gd name="connsiteX111" fmla="*/ 116810 w 5425984"/>
              <a:gd name="connsiteY111" fmla="*/ 1878962 h 3216340"/>
              <a:gd name="connsiteX112" fmla="*/ 120578 w 5425984"/>
              <a:gd name="connsiteY112" fmla="*/ 1878962 h 3216340"/>
              <a:gd name="connsiteX113" fmla="*/ 124346 w 5425984"/>
              <a:gd name="connsiteY113" fmla="*/ 1875277 h 3216340"/>
              <a:gd name="connsiteX114" fmla="*/ 124346 w 5425984"/>
              <a:gd name="connsiteY114" fmla="*/ 1867909 h 3216340"/>
              <a:gd name="connsiteX115" fmla="*/ 120578 w 5425984"/>
              <a:gd name="connsiteY115" fmla="*/ 1860541 h 3216340"/>
              <a:gd name="connsiteX116" fmla="*/ 113042 w 5425984"/>
              <a:gd name="connsiteY116" fmla="*/ 1856856 h 3216340"/>
              <a:gd name="connsiteX117" fmla="*/ 124346 w 5425984"/>
              <a:gd name="connsiteY117" fmla="*/ 1849488 h 3216340"/>
              <a:gd name="connsiteX118" fmla="*/ 131882 w 5425984"/>
              <a:gd name="connsiteY118" fmla="*/ 1842119 h 3216340"/>
              <a:gd name="connsiteX119" fmla="*/ 4966283 w 5425984"/>
              <a:gd name="connsiteY119" fmla="*/ 1790540 h 3216340"/>
              <a:gd name="connsiteX120" fmla="*/ 4977587 w 5425984"/>
              <a:gd name="connsiteY120" fmla="*/ 1790540 h 3216340"/>
              <a:gd name="connsiteX121" fmla="*/ 4977587 w 5425984"/>
              <a:gd name="connsiteY121" fmla="*/ 1794224 h 3216340"/>
              <a:gd name="connsiteX122" fmla="*/ 4981355 w 5425984"/>
              <a:gd name="connsiteY122" fmla="*/ 1797908 h 3216340"/>
              <a:gd name="connsiteX123" fmla="*/ 4988891 w 5425984"/>
              <a:gd name="connsiteY123" fmla="*/ 1805277 h 3216340"/>
              <a:gd name="connsiteX124" fmla="*/ 4992659 w 5425984"/>
              <a:gd name="connsiteY124" fmla="*/ 1808961 h 3216340"/>
              <a:gd name="connsiteX125" fmla="*/ 4996427 w 5425984"/>
              <a:gd name="connsiteY125" fmla="*/ 1812645 h 3216340"/>
              <a:gd name="connsiteX126" fmla="*/ 4992659 w 5425984"/>
              <a:gd name="connsiteY126" fmla="*/ 1816330 h 3216340"/>
              <a:gd name="connsiteX127" fmla="*/ 4988891 w 5425984"/>
              <a:gd name="connsiteY127" fmla="*/ 1820014 h 3216340"/>
              <a:gd name="connsiteX128" fmla="*/ 4988891 w 5425984"/>
              <a:gd name="connsiteY128" fmla="*/ 1823698 h 3216340"/>
              <a:gd name="connsiteX129" fmla="*/ 4988891 w 5425984"/>
              <a:gd name="connsiteY129" fmla="*/ 1834751 h 3216340"/>
              <a:gd name="connsiteX130" fmla="*/ 4985123 w 5425984"/>
              <a:gd name="connsiteY130" fmla="*/ 1842119 h 3216340"/>
              <a:gd name="connsiteX131" fmla="*/ 4981355 w 5425984"/>
              <a:gd name="connsiteY131" fmla="*/ 1842119 h 3216340"/>
              <a:gd name="connsiteX132" fmla="*/ 4973819 w 5425984"/>
              <a:gd name="connsiteY132" fmla="*/ 1842119 h 3216340"/>
              <a:gd name="connsiteX133" fmla="*/ 4981355 w 5425984"/>
              <a:gd name="connsiteY133" fmla="*/ 1838435 h 3216340"/>
              <a:gd name="connsiteX134" fmla="*/ 4981355 w 5425984"/>
              <a:gd name="connsiteY134" fmla="*/ 1834751 h 3216340"/>
              <a:gd name="connsiteX135" fmla="*/ 4981355 w 5425984"/>
              <a:gd name="connsiteY135" fmla="*/ 1827382 h 3216340"/>
              <a:gd name="connsiteX136" fmla="*/ 4973819 w 5425984"/>
              <a:gd name="connsiteY136" fmla="*/ 1820014 h 3216340"/>
              <a:gd name="connsiteX137" fmla="*/ 4973819 w 5425984"/>
              <a:gd name="connsiteY137" fmla="*/ 1816330 h 3216340"/>
              <a:gd name="connsiteX138" fmla="*/ 4977587 w 5425984"/>
              <a:gd name="connsiteY138" fmla="*/ 1808961 h 3216340"/>
              <a:gd name="connsiteX139" fmla="*/ 4977587 w 5425984"/>
              <a:gd name="connsiteY139" fmla="*/ 1805277 h 3216340"/>
              <a:gd name="connsiteX140" fmla="*/ 4977587 w 5425984"/>
              <a:gd name="connsiteY140" fmla="*/ 1797908 h 3216340"/>
              <a:gd name="connsiteX141" fmla="*/ 4337019 w 5425984"/>
              <a:gd name="connsiteY141" fmla="*/ 1716855 h 3216340"/>
              <a:gd name="connsiteX142" fmla="*/ 4337019 w 5425984"/>
              <a:gd name="connsiteY142" fmla="*/ 1720539 h 3216340"/>
              <a:gd name="connsiteX143" fmla="*/ 4340787 w 5425984"/>
              <a:gd name="connsiteY143" fmla="*/ 1724224 h 3216340"/>
              <a:gd name="connsiteX144" fmla="*/ 4325715 w 5425984"/>
              <a:gd name="connsiteY144" fmla="*/ 1731592 h 3216340"/>
              <a:gd name="connsiteX145" fmla="*/ 4325715 w 5425984"/>
              <a:gd name="connsiteY145" fmla="*/ 1727908 h 3216340"/>
              <a:gd name="connsiteX146" fmla="*/ 4329483 w 5425984"/>
              <a:gd name="connsiteY146" fmla="*/ 1727908 h 3216340"/>
              <a:gd name="connsiteX147" fmla="*/ 4333251 w 5425984"/>
              <a:gd name="connsiteY147" fmla="*/ 1724224 h 3216340"/>
              <a:gd name="connsiteX148" fmla="*/ 124346 w 5425984"/>
              <a:gd name="connsiteY148" fmla="*/ 1643170 h 3216340"/>
              <a:gd name="connsiteX149" fmla="*/ 124346 w 5425984"/>
              <a:gd name="connsiteY149" fmla="*/ 1646855 h 3216340"/>
              <a:gd name="connsiteX150" fmla="*/ 124346 w 5425984"/>
              <a:gd name="connsiteY150" fmla="*/ 1650539 h 3216340"/>
              <a:gd name="connsiteX151" fmla="*/ 128114 w 5425984"/>
              <a:gd name="connsiteY151" fmla="*/ 1650539 h 3216340"/>
              <a:gd name="connsiteX152" fmla="*/ 128114 w 5425984"/>
              <a:gd name="connsiteY152" fmla="*/ 1654223 h 3216340"/>
              <a:gd name="connsiteX153" fmla="*/ 116810 w 5425984"/>
              <a:gd name="connsiteY153" fmla="*/ 1654223 h 3216340"/>
              <a:gd name="connsiteX154" fmla="*/ 4932370 w 5425984"/>
              <a:gd name="connsiteY154" fmla="*/ 1628433 h 3216340"/>
              <a:gd name="connsiteX155" fmla="*/ 4939907 w 5425984"/>
              <a:gd name="connsiteY155" fmla="*/ 1628433 h 3216340"/>
              <a:gd name="connsiteX156" fmla="*/ 4939907 w 5425984"/>
              <a:gd name="connsiteY156" fmla="*/ 1632118 h 3216340"/>
              <a:gd name="connsiteX157" fmla="*/ 4936138 w 5425984"/>
              <a:gd name="connsiteY157" fmla="*/ 1635802 h 3216340"/>
              <a:gd name="connsiteX158" fmla="*/ 4932370 w 5425984"/>
              <a:gd name="connsiteY158" fmla="*/ 1632118 h 3216340"/>
              <a:gd name="connsiteX159" fmla="*/ 5184829 w 5425984"/>
              <a:gd name="connsiteY159" fmla="*/ 1624749 h 3216340"/>
              <a:gd name="connsiteX160" fmla="*/ 5184829 w 5425984"/>
              <a:gd name="connsiteY160" fmla="*/ 1624749 h 3216340"/>
              <a:gd name="connsiteX161" fmla="*/ 5188597 w 5425984"/>
              <a:gd name="connsiteY161" fmla="*/ 1628433 h 3216340"/>
              <a:gd name="connsiteX162" fmla="*/ 4532958 w 5425984"/>
              <a:gd name="connsiteY162" fmla="*/ 1311589 h 3216340"/>
              <a:gd name="connsiteX163" fmla="*/ 4532958 w 5425984"/>
              <a:gd name="connsiteY163" fmla="*/ 1311589 h 3216340"/>
              <a:gd name="connsiteX164" fmla="*/ 4532958 w 5425984"/>
              <a:gd name="connsiteY164" fmla="*/ 1311589 h 3216340"/>
              <a:gd name="connsiteX165" fmla="*/ 4521654 w 5425984"/>
              <a:gd name="connsiteY165" fmla="*/ 1293168 h 3216340"/>
              <a:gd name="connsiteX166" fmla="*/ 4529190 w 5425984"/>
              <a:gd name="connsiteY166" fmla="*/ 1293168 h 3216340"/>
              <a:gd name="connsiteX167" fmla="*/ 4529190 w 5425984"/>
              <a:gd name="connsiteY167" fmla="*/ 1300536 h 3216340"/>
              <a:gd name="connsiteX168" fmla="*/ 4529190 w 5425984"/>
              <a:gd name="connsiteY168" fmla="*/ 1304221 h 3216340"/>
              <a:gd name="connsiteX169" fmla="*/ 4532958 w 5425984"/>
              <a:gd name="connsiteY169" fmla="*/ 1311589 h 3216340"/>
              <a:gd name="connsiteX170" fmla="*/ 4529190 w 5425984"/>
              <a:gd name="connsiteY170" fmla="*/ 1307905 h 3216340"/>
              <a:gd name="connsiteX171" fmla="*/ 4521654 w 5425984"/>
              <a:gd name="connsiteY171" fmla="*/ 1300536 h 3216340"/>
              <a:gd name="connsiteX172" fmla="*/ 252459 w 5425984"/>
              <a:gd name="connsiteY172" fmla="*/ 1197377 h 3216340"/>
              <a:gd name="connsiteX173" fmla="*/ 252459 w 5425984"/>
              <a:gd name="connsiteY173" fmla="*/ 1197378 h 3216340"/>
              <a:gd name="connsiteX174" fmla="*/ 252459 w 5425984"/>
              <a:gd name="connsiteY174" fmla="*/ 1197378 h 3216340"/>
              <a:gd name="connsiteX175" fmla="*/ 222315 w 5425984"/>
              <a:gd name="connsiteY175" fmla="*/ 1182641 h 3216340"/>
              <a:gd name="connsiteX176" fmla="*/ 229851 w 5425984"/>
              <a:gd name="connsiteY176" fmla="*/ 1182641 h 3216340"/>
              <a:gd name="connsiteX177" fmla="*/ 241155 w 5425984"/>
              <a:gd name="connsiteY177" fmla="*/ 1193693 h 3216340"/>
              <a:gd name="connsiteX178" fmla="*/ 248691 w 5425984"/>
              <a:gd name="connsiteY178" fmla="*/ 1197378 h 3216340"/>
              <a:gd name="connsiteX179" fmla="*/ 252459 w 5425984"/>
              <a:gd name="connsiteY179" fmla="*/ 1197378 h 3216340"/>
              <a:gd name="connsiteX180" fmla="*/ 244923 w 5425984"/>
              <a:gd name="connsiteY180" fmla="*/ 1201062 h 3216340"/>
              <a:gd name="connsiteX181" fmla="*/ 229851 w 5425984"/>
              <a:gd name="connsiteY181" fmla="*/ 1208430 h 3216340"/>
              <a:gd name="connsiteX182" fmla="*/ 214779 w 5425984"/>
              <a:gd name="connsiteY182" fmla="*/ 1215799 h 3216340"/>
              <a:gd name="connsiteX183" fmla="*/ 192170 w 5425984"/>
              <a:gd name="connsiteY183" fmla="*/ 1215799 h 3216340"/>
              <a:gd name="connsiteX184" fmla="*/ 192170 w 5425984"/>
              <a:gd name="connsiteY184" fmla="*/ 1212115 h 3216340"/>
              <a:gd name="connsiteX185" fmla="*/ 184634 w 5425984"/>
              <a:gd name="connsiteY185" fmla="*/ 1208430 h 3216340"/>
              <a:gd name="connsiteX186" fmla="*/ 184634 w 5425984"/>
              <a:gd name="connsiteY186" fmla="*/ 1212115 h 3216340"/>
              <a:gd name="connsiteX187" fmla="*/ 184634 w 5425984"/>
              <a:gd name="connsiteY187" fmla="*/ 1215799 h 3216340"/>
              <a:gd name="connsiteX188" fmla="*/ 158258 w 5425984"/>
              <a:gd name="connsiteY188" fmla="*/ 1215799 h 3216340"/>
              <a:gd name="connsiteX189" fmla="*/ 169562 w 5425984"/>
              <a:gd name="connsiteY189" fmla="*/ 1201062 h 3216340"/>
              <a:gd name="connsiteX190" fmla="*/ 180866 w 5425984"/>
              <a:gd name="connsiteY190" fmla="*/ 1197378 h 3216340"/>
              <a:gd name="connsiteX191" fmla="*/ 195938 w 5425984"/>
              <a:gd name="connsiteY191" fmla="*/ 1193693 h 3216340"/>
              <a:gd name="connsiteX192" fmla="*/ 211011 w 5425984"/>
              <a:gd name="connsiteY192" fmla="*/ 1186325 h 3216340"/>
              <a:gd name="connsiteX193" fmla="*/ 523759 w 5425984"/>
              <a:gd name="connsiteY193" fmla="*/ 1101587 h 3216340"/>
              <a:gd name="connsiteX194" fmla="*/ 519990 w 5425984"/>
              <a:gd name="connsiteY194" fmla="*/ 1105272 h 3216340"/>
              <a:gd name="connsiteX195" fmla="*/ 516222 w 5425984"/>
              <a:gd name="connsiteY195" fmla="*/ 1105272 h 3216340"/>
              <a:gd name="connsiteX196" fmla="*/ 3854710 w 5425984"/>
              <a:gd name="connsiteY196" fmla="*/ 1009481 h 3216340"/>
              <a:gd name="connsiteX197" fmla="*/ 3854710 w 5425984"/>
              <a:gd name="connsiteY197" fmla="*/ 1027903 h 3216340"/>
              <a:gd name="connsiteX198" fmla="*/ 3847174 w 5425984"/>
              <a:gd name="connsiteY198" fmla="*/ 1024218 h 3216340"/>
              <a:gd name="connsiteX199" fmla="*/ 3839637 w 5425984"/>
              <a:gd name="connsiteY199" fmla="*/ 1024218 h 3216340"/>
              <a:gd name="connsiteX200" fmla="*/ 3828333 w 5425984"/>
              <a:gd name="connsiteY200" fmla="*/ 1031587 h 3216340"/>
              <a:gd name="connsiteX201" fmla="*/ 3809493 w 5425984"/>
              <a:gd name="connsiteY201" fmla="*/ 1053692 h 3216340"/>
              <a:gd name="connsiteX202" fmla="*/ 3813261 w 5425984"/>
              <a:gd name="connsiteY202" fmla="*/ 1046324 h 3216340"/>
              <a:gd name="connsiteX203" fmla="*/ 3809493 w 5425984"/>
              <a:gd name="connsiteY203" fmla="*/ 1046324 h 3216340"/>
              <a:gd name="connsiteX204" fmla="*/ 3805725 w 5425984"/>
              <a:gd name="connsiteY204" fmla="*/ 1042640 h 3216340"/>
              <a:gd name="connsiteX205" fmla="*/ 3809493 w 5425984"/>
              <a:gd name="connsiteY205" fmla="*/ 1042640 h 3216340"/>
              <a:gd name="connsiteX206" fmla="*/ 3817029 w 5425984"/>
              <a:gd name="connsiteY206" fmla="*/ 1038955 h 3216340"/>
              <a:gd name="connsiteX207" fmla="*/ 3824565 w 5425984"/>
              <a:gd name="connsiteY207" fmla="*/ 1031587 h 3216340"/>
              <a:gd name="connsiteX208" fmla="*/ 3835869 w 5425984"/>
              <a:gd name="connsiteY208" fmla="*/ 1016850 h 3216340"/>
              <a:gd name="connsiteX209" fmla="*/ 3847174 w 5425984"/>
              <a:gd name="connsiteY209" fmla="*/ 1013166 h 3216340"/>
              <a:gd name="connsiteX210" fmla="*/ 4386004 w 5425984"/>
              <a:gd name="connsiteY210" fmla="*/ 851059 h 3216340"/>
              <a:gd name="connsiteX211" fmla="*/ 4389772 w 5425984"/>
              <a:gd name="connsiteY211" fmla="*/ 854743 h 3216340"/>
              <a:gd name="connsiteX212" fmla="*/ 4374700 w 5425984"/>
              <a:gd name="connsiteY212" fmla="*/ 865796 h 3216340"/>
              <a:gd name="connsiteX213" fmla="*/ 4363396 w 5425984"/>
              <a:gd name="connsiteY213" fmla="*/ 865796 h 3216340"/>
              <a:gd name="connsiteX214" fmla="*/ 4352092 w 5425984"/>
              <a:gd name="connsiteY214" fmla="*/ 865796 h 3216340"/>
              <a:gd name="connsiteX215" fmla="*/ 4355860 w 5425984"/>
              <a:gd name="connsiteY215" fmla="*/ 862112 h 3216340"/>
              <a:gd name="connsiteX216" fmla="*/ 4355860 w 5425984"/>
              <a:gd name="connsiteY216" fmla="*/ 854743 h 3216340"/>
              <a:gd name="connsiteX217" fmla="*/ 4363396 w 5425984"/>
              <a:gd name="connsiteY217" fmla="*/ 858428 h 3216340"/>
              <a:gd name="connsiteX218" fmla="*/ 4367164 w 5425984"/>
              <a:gd name="connsiteY218" fmla="*/ 858428 h 3216340"/>
              <a:gd name="connsiteX219" fmla="*/ 4378468 w 5425984"/>
              <a:gd name="connsiteY219" fmla="*/ 854743 h 3216340"/>
              <a:gd name="connsiteX220" fmla="*/ 4576290 w 5425984"/>
              <a:gd name="connsiteY220" fmla="*/ 764480 h 3216340"/>
              <a:gd name="connsiteX221" fmla="*/ 4578174 w 5425984"/>
              <a:gd name="connsiteY221" fmla="*/ 766322 h 3216340"/>
              <a:gd name="connsiteX222" fmla="*/ 4581942 w 5425984"/>
              <a:gd name="connsiteY222" fmla="*/ 770006 h 3216340"/>
              <a:gd name="connsiteX223" fmla="*/ 4574406 w 5425984"/>
              <a:gd name="connsiteY223" fmla="*/ 773690 h 3216340"/>
              <a:gd name="connsiteX224" fmla="*/ 4578174 w 5425984"/>
              <a:gd name="connsiteY224" fmla="*/ 770006 h 3216340"/>
              <a:gd name="connsiteX225" fmla="*/ 4536726 w 5425984"/>
              <a:gd name="connsiteY225" fmla="*/ 762637 h 3216340"/>
              <a:gd name="connsiteX226" fmla="*/ 4540494 w 5425984"/>
              <a:gd name="connsiteY226" fmla="*/ 766322 h 3216340"/>
              <a:gd name="connsiteX227" fmla="*/ 4544262 w 5425984"/>
              <a:gd name="connsiteY227" fmla="*/ 773690 h 3216340"/>
              <a:gd name="connsiteX228" fmla="*/ 4548030 w 5425984"/>
              <a:gd name="connsiteY228" fmla="*/ 777374 h 3216340"/>
              <a:gd name="connsiteX229" fmla="*/ 4555566 w 5425984"/>
              <a:gd name="connsiteY229" fmla="*/ 781059 h 3216340"/>
              <a:gd name="connsiteX230" fmla="*/ 4551798 w 5425984"/>
              <a:gd name="connsiteY230" fmla="*/ 788427 h 3216340"/>
              <a:gd name="connsiteX231" fmla="*/ 4548030 w 5425984"/>
              <a:gd name="connsiteY231" fmla="*/ 788427 h 3216340"/>
              <a:gd name="connsiteX232" fmla="*/ 4540494 w 5425984"/>
              <a:gd name="connsiteY232" fmla="*/ 784743 h 3216340"/>
              <a:gd name="connsiteX233" fmla="*/ 4532958 w 5425984"/>
              <a:gd name="connsiteY233" fmla="*/ 781059 h 3216340"/>
              <a:gd name="connsiteX234" fmla="*/ 4540494 w 5425984"/>
              <a:gd name="connsiteY234" fmla="*/ 777374 h 3216340"/>
              <a:gd name="connsiteX235" fmla="*/ 4540494 w 5425984"/>
              <a:gd name="connsiteY235" fmla="*/ 773690 h 3216340"/>
              <a:gd name="connsiteX236" fmla="*/ 4536726 w 5425984"/>
              <a:gd name="connsiteY236" fmla="*/ 770006 h 3216340"/>
              <a:gd name="connsiteX237" fmla="*/ 4536726 w 5425984"/>
              <a:gd name="connsiteY237" fmla="*/ 766322 h 3216340"/>
              <a:gd name="connsiteX238" fmla="*/ 4575483 w 5425984"/>
              <a:gd name="connsiteY238" fmla="*/ 762111 h 3216340"/>
              <a:gd name="connsiteX239" fmla="*/ 4576290 w 5425984"/>
              <a:gd name="connsiteY239" fmla="*/ 764480 h 3216340"/>
              <a:gd name="connsiteX240" fmla="*/ 4574406 w 5425984"/>
              <a:gd name="connsiteY240" fmla="*/ 762637 h 3216340"/>
              <a:gd name="connsiteX241" fmla="*/ 5127053 w 5425984"/>
              <a:gd name="connsiteY241" fmla="*/ 687725 h 3216340"/>
              <a:gd name="connsiteX242" fmla="*/ 5124541 w 5425984"/>
              <a:gd name="connsiteY242" fmla="*/ 688953 h 3216340"/>
              <a:gd name="connsiteX243" fmla="*/ 5120773 w 5425984"/>
              <a:gd name="connsiteY243" fmla="*/ 688953 h 3216340"/>
              <a:gd name="connsiteX244" fmla="*/ 5207438 w 5425984"/>
              <a:gd name="connsiteY244" fmla="*/ 655795 h 3216340"/>
              <a:gd name="connsiteX245" fmla="*/ 5214974 w 5425984"/>
              <a:gd name="connsiteY245" fmla="*/ 655795 h 3216340"/>
              <a:gd name="connsiteX246" fmla="*/ 5203670 w 5425984"/>
              <a:gd name="connsiteY246" fmla="*/ 663163 h 3216340"/>
              <a:gd name="connsiteX247" fmla="*/ 5188597 w 5425984"/>
              <a:gd name="connsiteY247" fmla="*/ 666847 h 3216340"/>
              <a:gd name="connsiteX248" fmla="*/ 5169757 w 5425984"/>
              <a:gd name="connsiteY248" fmla="*/ 674216 h 3216340"/>
              <a:gd name="connsiteX249" fmla="*/ 5154685 w 5425984"/>
              <a:gd name="connsiteY249" fmla="*/ 681584 h 3216340"/>
              <a:gd name="connsiteX250" fmla="*/ 5147149 w 5425984"/>
              <a:gd name="connsiteY250" fmla="*/ 681584 h 3216340"/>
              <a:gd name="connsiteX251" fmla="*/ 5139613 w 5425984"/>
              <a:gd name="connsiteY251" fmla="*/ 685268 h 3216340"/>
              <a:gd name="connsiteX252" fmla="*/ 5127053 w 5425984"/>
              <a:gd name="connsiteY252" fmla="*/ 687725 h 3216340"/>
              <a:gd name="connsiteX253" fmla="*/ 5132077 w 5425984"/>
              <a:gd name="connsiteY253" fmla="*/ 685268 h 3216340"/>
              <a:gd name="connsiteX254" fmla="*/ 5143381 w 5425984"/>
              <a:gd name="connsiteY254" fmla="*/ 677900 h 3216340"/>
              <a:gd name="connsiteX255" fmla="*/ 5158453 w 5425984"/>
              <a:gd name="connsiteY255" fmla="*/ 666847 h 3216340"/>
              <a:gd name="connsiteX256" fmla="*/ 5169757 w 5425984"/>
              <a:gd name="connsiteY256" fmla="*/ 663163 h 3216340"/>
              <a:gd name="connsiteX257" fmla="*/ 5181061 w 5425984"/>
              <a:gd name="connsiteY257" fmla="*/ 663163 h 3216340"/>
              <a:gd name="connsiteX258" fmla="*/ 5188597 w 5425984"/>
              <a:gd name="connsiteY258" fmla="*/ 659479 h 3216340"/>
              <a:gd name="connsiteX259" fmla="*/ 5196134 w 5425984"/>
              <a:gd name="connsiteY259" fmla="*/ 659479 h 3216340"/>
              <a:gd name="connsiteX260" fmla="*/ 5090628 w 5425984"/>
              <a:gd name="connsiteY260" fmla="*/ 490004 h 3216340"/>
              <a:gd name="connsiteX261" fmla="*/ 5087488 w 5425984"/>
              <a:gd name="connsiteY261" fmla="*/ 499214 h 3216340"/>
              <a:gd name="connsiteX262" fmla="*/ 5086860 w 5425984"/>
              <a:gd name="connsiteY262" fmla="*/ 497372 h 3216340"/>
              <a:gd name="connsiteX263" fmla="*/ 5230046 w 5425984"/>
              <a:gd name="connsiteY263" fmla="*/ 401582 h 3216340"/>
              <a:gd name="connsiteX264" fmla="*/ 5230046 w 5425984"/>
              <a:gd name="connsiteY264" fmla="*/ 401582 h 3216340"/>
              <a:gd name="connsiteX265" fmla="*/ 5226278 w 5425984"/>
              <a:gd name="connsiteY265" fmla="*/ 405266 h 3216340"/>
              <a:gd name="connsiteX266" fmla="*/ 5213718 w 5425984"/>
              <a:gd name="connsiteY266" fmla="*/ 378249 h 3216340"/>
              <a:gd name="connsiteX267" fmla="*/ 5214974 w 5425984"/>
              <a:gd name="connsiteY267" fmla="*/ 379477 h 3216340"/>
              <a:gd name="connsiteX268" fmla="*/ 5207438 w 5425984"/>
              <a:gd name="connsiteY268" fmla="*/ 383161 h 3216340"/>
              <a:gd name="connsiteX269" fmla="*/ 5211206 w 5425984"/>
              <a:gd name="connsiteY269" fmla="*/ 379477 h 3216340"/>
              <a:gd name="connsiteX270" fmla="*/ 5354391 w 5425984"/>
              <a:gd name="connsiteY270" fmla="*/ 309476 h 3216340"/>
              <a:gd name="connsiteX271" fmla="*/ 5346855 w 5425984"/>
              <a:gd name="connsiteY271" fmla="*/ 316845 h 3216340"/>
              <a:gd name="connsiteX272" fmla="*/ 5344343 w 5425984"/>
              <a:gd name="connsiteY272" fmla="*/ 316845 h 3216340"/>
              <a:gd name="connsiteX273" fmla="*/ 4378468 w 5425984"/>
              <a:gd name="connsiteY273" fmla="*/ 261581 h 3216340"/>
              <a:gd name="connsiteX274" fmla="*/ 4382236 w 5425984"/>
              <a:gd name="connsiteY274" fmla="*/ 265265 h 3216340"/>
              <a:gd name="connsiteX275" fmla="*/ 4380083 w 5425984"/>
              <a:gd name="connsiteY275" fmla="*/ 266318 h 3216340"/>
              <a:gd name="connsiteX276" fmla="*/ 4981355 w 5425984"/>
              <a:gd name="connsiteY276" fmla="*/ 243160 h 3216340"/>
              <a:gd name="connsiteX277" fmla="*/ 4985123 w 5425984"/>
              <a:gd name="connsiteY277" fmla="*/ 243160 h 3216340"/>
              <a:gd name="connsiteX278" fmla="*/ 4985123 w 5425984"/>
              <a:gd name="connsiteY278" fmla="*/ 246844 h 3216340"/>
              <a:gd name="connsiteX279" fmla="*/ 4975703 w 5425984"/>
              <a:gd name="connsiteY279" fmla="*/ 239476 h 3216340"/>
              <a:gd name="connsiteX280" fmla="*/ 4977587 w 5425984"/>
              <a:gd name="connsiteY280" fmla="*/ 239476 h 3216340"/>
              <a:gd name="connsiteX281" fmla="*/ 4981355 w 5425984"/>
              <a:gd name="connsiteY281" fmla="*/ 243160 h 3216340"/>
              <a:gd name="connsiteX282" fmla="*/ 4977587 w 5425984"/>
              <a:gd name="connsiteY282" fmla="*/ 243160 h 3216340"/>
              <a:gd name="connsiteX283" fmla="*/ 5101932 w 5425984"/>
              <a:gd name="connsiteY283" fmla="*/ 213686 h 3216340"/>
              <a:gd name="connsiteX284" fmla="*/ 5105700 w 5425984"/>
              <a:gd name="connsiteY284" fmla="*/ 213686 h 3216340"/>
              <a:gd name="connsiteX285" fmla="*/ 5109469 w 5425984"/>
              <a:gd name="connsiteY285" fmla="*/ 239476 h 3216340"/>
              <a:gd name="connsiteX286" fmla="*/ 5101932 w 5425984"/>
              <a:gd name="connsiteY286" fmla="*/ 235791 h 3216340"/>
              <a:gd name="connsiteX287" fmla="*/ 5094396 w 5425984"/>
              <a:gd name="connsiteY287" fmla="*/ 228423 h 3216340"/>
              <a:gd name="connsiteX288" fmla="*/ 5094396 w 5425984"/>
              <a:gd name="connsiteY288" fmla="*/ 221054 h 3216340"/>
              <a:gd name="connsiteX289" fmla="*/ 5086860 w 5425984"/>
              <a:gd name="connsiteY289" fmla="*/ 213686 h 3216340"/>
              <a:gd name="connsiteX290" fmla="*/ 5086860 w 5425984"/>
              <a:gd name="connsiteY290" fmla="*/ 221054 h 3216340"/>
              <a:gd name="connsiteX291" fmla="*/ 5083092 w 5425984"/>
              <a:gd name="connsiteY291" fmla="*/ 224739 h 3216340"/>
              <a:gd name="connsiteX292" fmla="*/ 5075556 w 5425984"/>
              <a:gd name="connsiteY292" fmla="*/ 228423 h 3216340"/>
              <a:gd name="connsiteX293" fmla="*/ 5075556 w 5425984"/>
              <a:gd name="connsiteY293" fmla="*/ 224739 h 3216340"/>
              <a:gd name="connsiteX294" fmla="*/ 5075556 w 5425984"/>
              <a:gd name="connsiteY294" fmla="*/ 221054 h 3216340"/>
              <a:gd name="connsiteX295" fmla="*/ 5083092 w 5425984"/>
              <a:gd name="connsiteY295" fmla="*/ 221054 h 3216340"/>
              <a:gd name="connsiteX296" fmla="*/ 5105700 w 5425984"/>
              <a:gd name="connsiteY296" fmla="*/ 125264 h 3216340"/>
              <a:gd name="connsiteX297" fmla="*/ 5109469 w 5425984"/>
              <a:gd name="connsiteY297" fmla="*/ 125264 h 3216340"/>
              <a:gd name="connsiteX298" fmla="*/ 5124541 w 5425984"/>
              <a:gd name="connsiteY298" fmla="*/ 125264 h 3216340"/>
              <a:gd name="connsiteX299" fmla="*/ 5128309 w 5425984"/>
              <a:gd name="connsiteY299" fmla="*/ 128948 h 3216340"/>
              <a:gd name="connsiteX300" fmla="*/ 5132077 w 5425984"/>
              <a:gd name="connsiteY300" fmla="*/ 132633 h 3216340"/>
              <a:gd name="connsiteX301" fmla="*/ 5132077 w 5425984"/>
              <a:gd name="connsiteY301" fmla="*/ 143685 h 3216340"/>
              <a:gd name="connsiteX302" fmla="*/ 5132077 w 5425984"/>
              <a:gd name="connsiteY302" fmla="*/ 151054 h 3216340"/>
              <a:gd name="connsiteX303" fmla="*/ 5135845 w 5425984"/>
              <a:gd name="connsiteY303" fmla="*/ 151054 h 3216340"/>
              <a:gd name="connsiteX304" fmla="*/ 5143381 w 5425984"/>
              <a:gd name="connsiteY304" fmla="*/ 154738 h 3216340"/>
              <a:gd name="connsiteX305" fmla="*/ 5139613 w 5425984"/>
              <a:gd name="connsiteY305" fmla="*/ 162107 h 3216340"/>
              <a:gd name="connsiteX306" fmla="*/ 5147149 w 5425984"/>
              <a:gd name="connsiteY306" fmla="*/ 169475 h 3216340"/>
              <a:gd name="connsiteX307" fmla="*/ 5162221 w 5425984"/>
              <a:gd name="connsiteY307" fmla="*/ 184212 h 3216340"/>
              <a:gd name="connsiteX308" fmla="*/ 5132077 w 5425984"/>
              <a:gd name="connsiteY308" fmla="*/ 184212 h 3216340"/>
              <a:gd name="connsiteX309" fmla="*/ 5113237 w 5425984"/>
              <a:gd name="connsiteY309" fmla="*/ 187896 h 3216340"/>
              <a:gd name="connsiteX310" fmla="*/ 5098164 w 5425984"/>
              <a:gd name="connsiteY310" fmla="*/ 195265 h 3216340"/>
              <a:gd name="connsiteX311" fmla="*/ 5094396 w 5425984"/>
              <a:gd name="connsiteY311" fmla="*/ 191580 h 3216340"/>
              <a:gd name="connsiteX312" fmla="*/ 5090628 w 5425984"/>
              <a:gd name="connsiteY312" fmla="*/ 198949 h 3216340"/>
              <a:gd name="connsiteX313" fmla="*/ 5086860 w 5425984"/>
              <a:gd name="connsiteY313" fmla="*/ 202633 h 3216340"/>
              <a:gd name="connsiteX314" fmla="*/ 5086860 w 5425984"/>
              <a:gd name="connsiteY314" fmla="*/ 213686 h 3216340"/>
              <a:gd name="connsiteX315" fmla="*/ 5079324 w 5425984"/>
              <a:gd name="connsiteY315" fmla="*/ 210002 h 3216340"/>
              <a:gd name="connsiteX316" fmla="*/ 5071788 w 5425984"/>
              <a:gd name="connsiteY316" fmla="*/ 210002 h 3216340"/>
              <a:gd name="connsiteX317" fmla="*/ 5064252 w 5425984"/>
              <a:gd name="connsiteY317" fmla="*/ 213686 h 3216340"/>
              <a:gd name="connsiteX318" fmla="*/ 5064252 w 5425984"/>
              <a:gd name="connsiteY318" fmla="*/ 228423 h 3216340"/>
              <a:gd name="connsiteX319" fmla="*/ 5056716 w 5425984"/>
              <a:gd name="connsiteY319" fmla="*/ 228423 h 3216340"/>
              <a:gd name="connsiteX320" fmla="*/ 5052948 w 5425984"/>
              <a:gd name="connsiteY320" fmla="*/ 224739 h 3216340"/>
              <a:gd name="connsiteX321" fmla="*/ 5049180 w 5425984"/>
              <a:gd name="connsiteY321" fmla="*/ 221054 h 3216340"/>
              <a:gd name="connsiteX322" fmla="*/ 5041644 w 5425984"/>
              <a:gd name="connsiteY322" fmla="*/ 213686 h 3216340"/>
              <a:gd name="connsiteX323" fmla="*/ 5034108 w 5425984"/>
              <a:gd name="connsiteY323" fmla="*/ 210002 h 3216340"/>
              <a:gd name="connsiteX324" fmla="*/ 4966283 w 5425984"/>
              <a:gd name="connsiteY324" fmla="*/ 228423 h 3216340"/>
              <a:gd name="connsiteX325" fmla="*/ 4973819 w 5425984"/>
              <a:gd name="connsiteY325" fmla="*/ 235791 h 3216340"/>
              <a:gd name="connsiteX326" fmla="*/ 4975703 w 5425984"/>
              <a:gd name="connsiteY326" fmla="*/ 239476 h 3216340"/>
              <a:gd name="connsiteX327" fmla="*/ 4970051 w 5425984"/>
              <a:gd name="connsiteY327" fmla="*/ 239476 h 3216340"/>
              <a:gd name="connsiteX328" fmla="*/ 4958747 w 5425984"/>
              <a:gd name="connsiteY328" fmla="*/ 250528 h 3216340"/>
              <a:gd name="connsiteX329" fmla="*/ 4947443 w 5425984"/>
              <a:gd name="connsiteY329" fmla="*/ 261581 h 3216340"/>
              <a:gd name="connsiteX330" fmla="*/ 4939907 w 5425984"/>
              <a:gd name="connsiteY330" fmla="*/ 265265 h 3216340"/>
              <a:gd name="connsiteX331" fmla="*/ 4932370 w 5425984"/>
              <a:gd name="connsiteY331" fmla="*/ 268949 h 3216340"/>
              <a:gd name="connsiteX332" fmla="*/ 4932370 w 5425984"/>
              <a:gd name="connsiteY332" fmla="*/ 276318 h 3216340"/>
              <a:gd name="connsiteX333" fmla="*/ 4928602 w 5425984"/>
              <a:gd name="connsiteY333" fmla="*/ 276318 h 3216340"/>
              <a:gd name="connsiteX334" fmla="*/ 4924834 w 5425984"/>
              <a:gd name="connsiteY334" fmla="*/ 283686 h 3216340"/>
              <a:gd name="connsiteX335" fmla="*/ 4917298 w 5425984"/>
              <a:gd name="connsiteY335" fmla="*/ 291055 h 3216340"/>
              <a:gd name="connsiteX336" fmla="*/ 4909762 w 5425984"/>
              <a:gd name="connsiteY336" fmla="*/ 294739 h 3216340"/>
              <a:gd name="connsiteX337" fmla="*/ 4909762 w 5425984"/>
              <a:gd name="connsiteY337" fmla="*/ 272634 h 3216340"/>
              <a:gd name="connsiteX338" fmla="*/ 4913530 w 5425984"/>
              <a:gd name="connsiteY338" fmla="*/ 265265 h 3216340"/>
              <a:gd name="connsiteX339" fmla="*/ 4913530 w 5425984"/>
              <a:gd name="connsiteY339" fmla="*/ 261581 h 3216340"/>
              <a:gd name="connsiteX340" fmla="*/ 4921066 w 5425984"/>
              <a:gd name="connsiteY340" fmla="*/ 257897 h 3216340"/>
              <a:gd name="connsiteX341" fmla="*/ 4928602 w 5425984"/>
              <a:gd name="connsiteY341" fmla="*/ 261581 h 3216340"/>
              <a:gd name="connsiteX342" fmla="*/ 4932370 w 5425984"/>
              <a:gd name="connsiteY342" fmla="*/ 261581 h 3216340"/>
              <a:gd name="connsiteX343" fmla="*/ 4936138 w 5425984"/>
              <a:gd name="connsiteY343" fmla="*/ 261581 h 3216340"/>
              <a:gd name="connsiteX344" fmla="*/ 4939907 w 5425984"/>
              <a:gd name="connsiteY344" fmla="*/ 254213 h 3216340"/>
              <a:gd name="connsiteX345" fmla="*/ 4947443 w 5425984"/>
              <a:gd name="connsiteY345" fmla="*/ 246844 h 3216340"/>
              <a:gd name="connsiteX346" fmla="*/ 4966283 w 5425984"/>
              <a:gd name="connsiteY346" fmla="*/ 235791 h 3216340"/>
              <a:gd name="connsiteX347" fmla="*/ 4954979 w 5425984"/>
              <a:gd name="connsiteY347" fmla="*/ 228423 h 3216340"/>
              <a:gd name="connsiteX348" fmla="*/ 4936138 w 5425984"/>
              <a:gd name="connsiteY348" fmla="*/ 221054 h 3216340"/>
              <a:gd name="connsiteX349" fmla="*/ 4924834 w 5425984"/>
              <a:gd name="connsiteY349" fmla="*/ 221054 h 3216340"/>
              <a:gd name="connsiteX350" fmla="*/ 4909762 w 5425984"/>
              <a:gd name="connsiteY350" fmla="*/ 228423 h 3216340"/>
              <a:gd name="connsiteX351" fmla="*/ 4875850 w 5425984"/>
              <a:gd name="connsiteY351" fmla="*/ 261581 h 3216340"/>
              <a:gd name="connsiteX352" fmla="*/ 4883386 w 5425984"/>
              <a:gd name="connsiteY352" fmla="*/ 268949 h 3216340"/>
              <a:gd name="connsiteX353" fmla="*/ 4872082 w 5425984"/>
              <a:gd name="connsiteY353" fmla="*/ 276318 h 3216340"/>
              <a:gd name="connsiteX354" fmla="*/ 4864546 w 5425984"/>
              <a:gd name="connsiteY354" fmla="*/ 257897 h 3216340"/>
              <a:gd name="connsiteX355" fmla="*/ 4853241 w 5425984"/>
              <a:gd name="connsiteY355" fmla="*/ 265265 h 3216340"/>
              <a:gd name="connsiteX356" fmla="*/ 4841937 w 5425984"/>
              <a:gd name="connsiteY356" fmla="*/ 265265 h 3216340"/>
              <a:gd name="connsiteX357" fmla="*/ 4834401 w 5425984"/>
              <a:gd name="connsiteY357" fmla="*/ 268949 h 3216340"/>
              <a:gd name="connsiteX358" fmla="*/ 4823097 w 5425984"/>
              <a:gd name="connsiteY358" fmla="*/ 276318 h 3216340"/>
              <a:gd name="connsiteX359" fmla="*/ 4823097 w 5425984"/>
              <a:gd name="connsiteY359" fmla="*/ 261581 h 3216340"/>
              <a:gd name="connsiteX360" fmla="*/ 4823097 w 5425984"/>
              <a:gd name="connsiteY360" fmla="*/ 254213 h 3216340"/>
              <a:gd name="connsiteX361" fmla="*/ 4815561 w 5425984"/>
              <a:gd name="connsiteY361" fmla="*/ 250528 h 3216340"/>
              <a:gd name="connsiteX362" fmla="*/ 4826865 w 5425984"/>
              <a:gd name="connsiteY362" fmla="*/ 235791 h 3216340"/>
              <a:gd name="connsiteX363" fmla="*/ 4823097 w 5425984"/>
              <a:gd name="connsiteY363" fmla="*/ 232107 h 3216340"/>
              <a:gd name="connsiteX364" fmla="*/ 4834401 w 5425984"/>
              <a:gd name="connsiteY364" fmla="*/ 224739 h 3216340"/>
              <a:gd name="connsiteX365" fmla="*/ 4838169 w 5425984"/>
              <a:gd name="connsiteY365" fmla="*/ 228423 h 3216340"/>
              <a:gd name="connsiteX366" fmla="*/ 4834401 w 5425984"/>
              <a:gd name="connsiteY366" fmla="*/ 232107 h 3216340"/>
              <a:gd name="connsiteX367" fmla="*/ 4834401 w 5425984"/>
              <a:gd name="connsiteY367" fmla="*/ 235791 h 3216340"/>
              <a:gd name="connsiteX368" fmla="*/ 4841937 w 5425984"/>
              <a:gd name="connsiteY368" fmla="*/ 239476 h 3216340"/>
              <a:gd name="connsiteX369" fmla="*/ 4845705 w 5425984"/>
              <a:gd name="connsiteY369" fmla="*/ 235791 h 3216340"/>
              <a:gd name="connsiteX370" fmla="*/ 4845705 w 5425984"/>
              <a:gd name="connsiteY370" fmla="*/ 228423 h 3216340"/>
              <a:gd name="connsiteX371" fmla="*/ 4845705 w 5425984"/>
              <a:gd name="connsiteY371" fmla="*/ 224739 h 3216340"/>
              <a:gd name="connsiteX372" fmla="*/ 4849473 w 5425984"/>
              <a:gd name="connsiteY372" fmla="*/ 221054 h 3216340"/>
              <a:gd name="connsiteX373" fmla="*/ 4849473 w 5425984"/>
              <a:gd name="connsiteY373" fmla="*/ 224739 h 3216340"/>
              <a:gd name="connsiteX374" fmla="*/ 4853241 w 5425984"/>
              <a:gd name="connsiteY374" fmla="*/ 224739 h 3216340"/>
              <a:gd name="connsiteX375" fmla="*/ 4860778 w 5425984"/>
              <a:gd name="connsiteY375" fmla="*/ 221054 h 3216340"/>
              <a:gd name="connsiteX376" fmla="*/ 4872082 w 5425984"/>
              <a:gd name="connsiteY376" fmla="*/ 221054 h 3216340"/>
              <a:gd name="connsiteX377" fmla="*/ 4875850 w 5425984"/>
              <a:gd name="connsiteY377" fmla="*/ 213686 h 3216340"/>
              <a:gd name="connsiteX378" fmla="*/ 4879618 w 5425984"/>
              <a:gd name="connsiteY378" fmla="*/ 213686 h 3216340"/>
              <a:gd name="connsiteX379" fmla="*/ 4879618 w 5425984"/>
              <a:gd name="connsiteY379" fmla="*/ 206317 h 3216340"/>
              <a:gd name="connsiteX380" fmla="*/ 4894690 w 5425984"/>
              <a:gd name="connsiteY380" fmla="*/ 206317 h 3216340"/>
              <a:gd name="connsiteX381" fmla="*/ 4909762 w 5425984"/>
              <a:gd name="connsiteY381" fmla="*/ 206317 h 3216340"/>
              <a:gd name="connsiteX382" fmla="*/ 4921066 w 5425984"/>
              <a:gd name="connsiteY382" fmla="*/ 210002 h 3216340"/>
              <a:gd name="connsiteX383" fmla="*/ 4924834 w 5425984"/>
              <a:gd name="connsiteY383" fmla="*/ 213686 h 3216340"/>
              <a:gd name="connsiteX384" fmla="*/ 4928602 w 5425984"/>
              <a:gd name="connsiteY384" fmla="*/ 213686 h 3216340"/>
              <a:gd name="connsiteX385" fmla="*/ 4936138 w 5425984"/>
              <a:gd name="connsiteY385" fmla="*/ 213686 h 3216340"/>
              <a:gd name="connsiteX386" fmla="*/ 4943675 w 5425984"/>
              <a:gd name="connsiteY386" fmla="*/ 213686 h 3216340"/>
              <a:gd name="connsiteX387" fmla="*/ 4943675 w 5425984"/>
              <a:gd name="connsiteY387" fmla="*/ 206317 h 3216340"/>
              <a:gd name="connsiteX388" fmla="*/ 4943675 w 5425984"/>
              <a:gd name="connsiteY388" fmla="*/ 195265 h 3216340"/>
              <a:gd name="connsiteX389" fmla="*/ 4954979 w 5425984"/>
              <a:gd name="connsiteY389" fmla="*/ 195265 h 3216340"/>
              <a:gd name="connsiteX390" fmla="*/ 4966283 w 5425984"/>
              <a:gd name="connsiteY390" fmla="*/ 195265 h 3216340"/>
              <a:gd name="connsiteX391" fmla="*/ 4981355 w 5425984"/>
              <a:gd name="connsiteY391" fmla="*/ 206317 h 3216340"/>
              <a:gd name="connsiteX392" fmla="*/ 4996427 w 5425984"/>
              <a:gd name="connsiteY392" fmla="*/ 213686 h 3216340"/>
              <a:gd name="connsiteX393" fmla="*/ 5007731 w 5425984"/>
              <a:gd name="connsiteY393" fmla="*/ 213686 h 3216340"/>
              <a:gd name="connsiteX394" fmla="*/ 5019035 w 5425984"/>
              <a:gd name="connsiteY394" fmla="*/ 213686 h 3216340"/>
              <a:gd name="connsiteX395" fmla="*/ 5022803 w 5425984"/>
              <a:gd name="connsiteY395" fmla="*/ 202633 h 3216340"/>
              <a:gd name="connsiteX396" fmla="*/ 5030340 w 5425984"/>
              <a:gd name="connsiteY396" fmla="*/ 198949 h 3216340"/>
              <a:gd name="connsiteX397" fmla="*/ 5049180 w 5425984"/>
              <a:gd name="connsiteY397" fmla="*/ 187896 h 3216340"/>
              <a:gd name="connsiteX398" fmla="*/ 5056716 w 5425984"/>
              <a:gd name="connsiteY398" fmla="*/ 184212 h 3216340"/>
              <a:gd name="connsiteX399" fmla="*/ 5060484 w 5425984"/>
              <a:gd name="connsiteY399" fmla="*/ 180528 h 3216340"/>
              <a:gd name="connsiteX400" fmla="*/ 5060484 w 5425984"/>
              <a:gd name="connsiteY400" fmla="*/ 173159 h 3216340"/>
              <a:gd name="connsiteX401" fmla="*/ 5056716 w 5425984"/>
              <a:gd name="connsiteY401" fmla="*/ 165791 h 3216340"/>
              <a:gd name="connsiteX402" fmla="*/ 5068020 w 5425984"/>
              <a:gd name="connsiteY402" fmla="*/ 158422 h 3216340"/>
              <a:gd name="connsiteX403" fmla="*/ 5075556 w 5425984"/>
              <a:gd name="connsiteY403" fmla="*/ 151054 h 3216340"/>
              <a:gd name="connsiteX404" fmla="*/ 5101932 w 5425984"/>
              <a:gd name="connsiteY404" fmla="*/ 162107 h 3216340"/>
              <a:gd name="connsiteX405" fmla="*/ 5109469 w 5425984"/>
              <a:gd name="connsiteY405" fmla="*/ 162107 h 3216340"/>
              <a:gd name="connsiteX406" fmla="*/ 5113237 w 5425984"/>
              <a:gd name="connsiteY406" fmla="*/ 158422 h 3216340"/>
              <a:gd name="connsiteX407" fmla="*/ 5120773 w 5425984"/>
              <a:gd name="connsiteY407" fmla="*/ 154738 h 3216340"/>
              <a:gd name="connsiteX408" fmla="*/ 5124541 w 5425984"/>
              <a:gd name="connsiteY408" fmla="*/ 147370 h 3216340"/>
              <a:gd name="connsiteX409" fmla="*/ 5124541 w 5425984"/>
              <a:gd name="connsiteY409" fmla="*/ 140001 h 3216340"/>
              <a:gd name="connsiteX410" fmla="*/ 5124541 w 5425984"/>
              <a:gd name="connsiteY410" fmla="*/ 132633 h 3216340"/>
              <a:gd name="connsiteX411" fmla="*/ 5117005 w 5425984"/>
              <a:gd name="connsiteY411" fmla="*/ 128948 h 3216340"/>
              <a:gd name="connsiteX412" fmla="*/ 5109469 w 5425984"/>
              <a:gd name="connsiteY412" fmla="*/ 128948 h 3216340"/>
              <a:gd name="connsiteX413" fmla="*/ 5098164 w 5425984"/>
              <a:gd name="connsiteY413" fmla="*/ 128948 h 3216340"/>
              <a:gd name="connsiteX414" fmla="*/ 4016736 w 5425984"/>
              <a:gd name="connsiteY414" fmla="*/ 51580 h 3216340"/>
              <a:gd name="connsiteX415" fmla="*/ 4020504 w 5425984"/>
              <a:gd name="connsiteY415" fmla="*/ 51580 h 3216340"/>
              <a:gd name="connsiteX416" fmla="*/ 4028040 w 5425984"/>
              <a:gd name="connsiteY416" fmla="*/ 51580 h 3216340"/>
              <a:gd name="connsiteX417" fmla="*/ 4031808 w 5425984"/>
              <a:gd name="connsiteY417" fmla="*/ 51580 h 3216340"/>
              <a:gd name="connsiteX418" fmla="*/ 4039344 w 5425984"/>
              <a:gd name="connsiteY418" fmla="*/ 62632 h 3216340"/>
              <a:gd name="connsiteX419" fmla="*/ 4043112 w 5425984"/>
              <a:gd name="connsiteY419" fmla="*/ 70001 h 3216340"/>
              <a:gd name="connsiteX420" fmla="*/ 4046880 w 5425984"/>
              <a:gd name="connsiteY420" fmla="*/ 70001 h 3216340"/>
              <a:gd name="connsiteX421" fmla="*/ 4035576 w 5425984"/>
              <a:gd name="connsiteY421" fmla="*/ 73685 h 3216340"/>
              <a:gd name="connsiteX422" fmla="*/ 4031808 w 5425984"/>
              <a:gd name="connsiteY422" fmla="*/ 77369 h 3216340"/>
              <a:gd name="connsiteX423" fmla="*/ 4028040 w 5425984"/>
              <a:gd name="connsiteY423" fmla="*/ 81053 h 3216340"/>
              <a:gd name="connsiteX424" fmla="*/ 4024272 w 5425984"/>
              <a:gd name="connsiteY424" fmla="*/ 88422 h 3216340"/>
              <a:gd name="connsiteX425" fmla="*/ 4016736 w 5425984"/>
              <a:gd name="connsiteY425" fmla="*/ 88422 h 3216340"/>
              <a:gd name="connsiteX426" fmla="*/ 4020504 w 5425984"/>
              <a:gd name="connsiteY426" fmla="*/ 84738 h 3216340"/>
              <a:gd name="connsiteX427" fmla="*/ 4020504 w 5425984"/>
              <a:gd name="connsiteY427" fmla="*/ 81053 h 3216340"/>
              <a:gd name="connsiteX428" fmla="*/ 4016736 w 5425984"/>
              <a:gd name="connsiteY428" fmla="*/ 73685 h 3216340"/>
              <a:gd name="connsiteX429" fmla="*/ 4009199 w 5425984"/>
              <a:gd name="connsiteY429" fmla="*/ 70001 h 3216340"/>
              <a:gd name="connsiteX430" fmla="*/ 3997895 w 5425984"/>
              <a:gd name="connsiteY430" fmla="*/ 70001 h 3216340"/>
              <a:gd name="connsiteX431" fmla="*/ 3986591 w 5425984"/>
              <a:gd name="connsiteY431" fmla="*/ 70001 h 3216340"/>
              <a:gd name="connsiteX432" fmla="*/ 3971519 w 5425984"/>
              <a:gd name="connsiteY432" fmla="*/ 70001 h 3216340"/>
              <a:gd name="connsiteX433" fmla="*/ 3971519 w 5425984"/>
              <a:gd name="connsiteY433" fmla="*/ 62632 h 3216340"/>
              <a:gd name="connsiteX434" fmla="*/ 4012967 w 5425984"/>
              <a:gd name="connsiteY434" fmla="*/ 58948 h 3216340"/>
              <a:gd name="connsiteX435" fmla="*/ 4205138 w 5425984"/>
              <a:gd name="connsiteY435" fmla="*/ 0 h 3216340"/>
              <a:gd name="connsiteX436" fmla="*/ 4235282 w 5425984"/>
              <a:gd name="connsiteY436" fmla="*/ 0 h 3216340"/>
              <a:gd name="connsiteX437" fmla="*/ 4223978 w 5425984"/>
              <a:gd name="connsiteY437" fmla="*/ 7369 h 3216340"/>
              <a:gd name="connsiteX438" fmla="*/ 4223978 w 5425984"/>
              <a:gd name="connsiteY438" fmla="*/ 11053 h 3216340"/>
              <a:gd name="connsiteX439" fmla="*/ 4223978 w 5425984"/>
              <a:gd name="connsiteY439" fmla="*/ 18421 h 3216340"/>
              <a:gd name="connsiteX440" fmla="*/ 4246586 w 5425984"/>
              <a:gd name="connsiteY440" fmla="*/ 29474 h 3216340"/>
              <a:gd name="connsiteX441" fmla="*/ 4257890 w 5425984"/>
              <a:gd name="connsiteY441" fmla="*/ 29474 h 3216340"/>
              <a:gd name="connsiteX442" fmla="*/ 4272963 w 5425984"/>
              <a:gd name="connsiteY442" fmla="*/ 25790 h 3216340"/>
              <a:gd name="connsiteX443" fmla="*/ 4272963 w 5425984"/>
              <a:gd name="connsiteY443" fmla="*/ 14737 h 3216340"/>
              <a:gd name="connsiteX444" fmla="*/ 4276731 w 5425984"/>
              <a:gd name="connsiteY444" fmla="*/ 22106 h 3216340"/>
              <a:gd name="connsiteX445" fmla="*/ 4284267 w 5425984"/>
              <a:gd name="connsiteY445" fmla="*/ 25790 h 3216340"/>
              <a:gd name="connsiteX446" fmla="*/ 4299339 w 5425984"/>
              <a:gd name="connsiteY446" fmla="*/ 25790 h 3216340"/>
              <a:gd name="connsiteX447" fmla="*/ 4288035 w 5425984"/>
              <a:gd name="connsiteY447" fmla="*/ 29474 h 3216340"/>
              <a:gd name="connsiteX448" fmla="*/ 4284267 w 5425984"/>
              <a:gd name="connsiteY448" fmla="*/ 36843 h 3216340"/>
              <a:gd name="connsiteX449" fmla="*/ 4272963 w 5425984"/>
              <a:gd name="connsiteY449" fmla="*/ 55264 h 3216340"/>
              <a:gd name="connsiteX450" fmla="*/ 4276731 w 5425984"/>
              <a:gd name="connsiteY450" fmla="*/ 58948 h 3216340"/>
              <a:gd name="connsiteX451" fmla="*/ 4276731 w 5425984"/>
              <a:gd name="connsiteY451" fmla="*/ 62632 h 3216340"/>
              <a:gd name="connsiteX452" fmla="*/ 4276731 w 5425984"/>
              <a:gd name="connsiteY452" fmla="*/ 70001 h 3216340"/>
              <a:gd name="connsiteX453" fmla="*/ 4272963 w 5425984"/>
              <a:gd name="connsiteY453" fmla="*/ 70001 h 3216340"/>
              <a:gd name="connsiteX454" fmla="*/ 4269195 w 5425984"/>
              <a:gd name="connsiteY454" fmla="*/ 73685 h 3216340"/>
              <a:gd name="connsiteX455" fmla="*/ 4269195 w 5425984"/>
              <a:gd name="connsiteY455" fmla="*/ 81053 h 3216340"/>
              <a:gd name="connsiteX456" fmla="*/ 4272963 w 5425984"/>
              <a:gd name="connsiteY456" fmla="*/ 88422 h 3216340"/>
              <a:gd name="connsiteX457" fmla="*/ 4284267 w 5425984"/>
              <a:gd name="connsiteY457" fmla="*/ 92106 h 3216340"/>
              <a:gd name="connsiteX458" fmla="*/ 4284267 w 5425984"/>
              <a:gd name="connsiteY458" fmla="*/ 103159 h 3216340"/>
              <a:gd name="connsiteX459" fmla="*/ 4272963 w 5425984"/>
              <a:gd name="connsiteY459" fmla="*/ 103159 h 3216340"/>
              <a:gd name="connsiteX460" fmla="*/ 4272963 w 5425984"/>
              <a:gd name="connsiteY460" fmla="*/ 99475 h 3216340"/>
              <a:gd name="connsiteX461" fmla="*/ 4269195 w 5425984"/>
              <a:gd name="connsiteY461" fmla="*/ 99475 h 3216340"/>
              <a:gd name="connsiteX462" fmla="*/ 4265427 w 5425984"/>
              <a:gd name="connsiteY462" fmla="*/ 92106 h 3216340"/>
              <a:gd name="connsiteX463" fmla="*/ 4223978 w 5425984"/>
              <a:gd name="connsiteY463" fmla="*/ 121580 h 3216340"/>
              <a:gd name="connsiteX464" fmla="*/ 4261659 w 5425984"/>
              <a:gd name="connsiteY464" fmla="*/ 151054 h 3216340"/>
              <a:gd name="connsiteX465" fmla="*/ 4276731 w 5425984"/>
              <a:gd name="connsiteY465" fmla="*/ 140001 h 3216340"/>
              <a:gd name="connsiteX466" fmla="*/ 4295571 w 5425984"/>
              <a:gd name="connsiteY466" fmla="*/ 136317 h 3216340"/>
              <a:gd name="connsiteX467" fmla="*/ 4333251 w 5425984"/>
              <a:gd name="connsiteY467" fmla="*/ 132633 h 3216340"/>
              <a:gd name="connsiteX468" fmla="*/ 4318179 w 5425984"/>
              <a:gd name="connsiteY468" fmla="*/ 140001 h 3216340"/>
              <a:gd name="connsiteX469" fmla="*/ 4310643 w 5425984"/>
              <a:gd name="connsiteY469" fmla="*/ 143685 h 3216340"/>
              <a:gd name="connsiteX470" fmla="*/ 4306875 w 5425984"/>
              <a:gd name="connsiteY470" fmla="*/ 151054 h 3216340"/>
              <a:gd name="connsiteX471" fmla="*/ 4295571 w 5425984"/>
              <a:gd name="connsiteY471" fmla="*/ 151054 h 3216340"/>
              <a:gd name="connsiteX472" fmla="*/ 4284267 w 5425984"/>
              <a:gd name="connsiteY472" fmla="*/ 154738 h 3216340"/>
              <a:gd name="connsiteX473" fmla="*/ 4261659 w 5425984"/>
              <a:gd name="connsiteY473" fmla="*/ 165791 h 3216340"/>
              <a:gd name="connsiteX474" fmla="*/ 4261659 w 5425984"/>
              <a:gd name="connsiteY474" fmla="*/ 173159 h 3216340"/>
              <a:gd name="connsiteX475" fmla="*/ 4261659 w 5425984"/>
              <a:gd name="connsiteY475" fmla="*/ 176844 h 3216340"/>
              <a:gd name="connsiteX476" fmla="*/ 4265427 w 5425984"/>
              <a:gd name="connsiteY476" fmla="*/ 176844 h 3216340"/>
              <a:gd name="connsiteX477" fmla="*/ 4269195 w 5425984"/>
              <a:gd name="connsiteY477" fmla="*/ 173159 h 3216340"/>
              <a:gd name="connsiteX478" fmla="*/ 4272963 w 5425984"/>
              <a:gd name="connsiteY478" fmla="*/ 169475 h 3216340"/>
              <a:gd name="connsiteX479" fmla="*/ 4284267 w 5425984"/>
              <a:gd name="connsiteY479" fmla="*/ 169475 h 3216340"/>
              <a:gd name="connsiteX480" fmla="*/ 4295571 w 5425984"/>
              <a:gd name="connsiteY480" fmla="*/ 173159 h 3216340"/>
              <a:gd name="connsiteX481" fmla="*/ 4299339 w 5425984"/>
              <a:gd name="connsiteY481" fmla="*/ 173159 h 3216340"/>
              <a:gd name="connsiteX482" fmla="*/ 4303107 w 5425984"/>
              <a:gd name="connsiteY482" fmla="*/ 169475 h 3216340"/>
              <a:gd name="connsiteX483" fmla="*/ 4310643 w 5425984"/>
              <a:gd name="connsiteY483" fmla="*/ 184212 h 3216340"/>
              <a:gd name="connsiteX484" fmla="*/ 4310643 w 5425984"/>
              <a:gd name="connsiteY484" fmla="*/ 195265 h 3216340"/>
              <a:gd name="connsiteX485" fmla="*/ 4310643 w 5425984"/>
              <a:gd name="connsiteY485" fmla="*/ 206317 h 3216340"/>
              <a:gd name="connsiteX486" fmla="*/ 4303107 w 5425984"/>
              <a:gd name="connsiteY486" fmla="*/ 213686 h 3216340"/>
              <a:gd name="connsiteX487" fmla="*/ 4303107 w 5425984"/>
              <a:gd name="connsiteY487" fmla="*/ 221054 h 3216340"/>
              <a:gd name="connsiteX488" fmla="*/ 4299339 w 5425984"/>
              <a:gd name="connsiteY488" fmla="*/ 221054 h 3216340"/>
              <a:gd name="connsiteX489" fmla="*/ 4291803 w 5425984"/>
              <a:gd name="connsiteY489" fmla="*/ 221054 h 3216340"/>
              <a:gd name="connsiteX490" fmla="*/ 4284267 w 5425984"/>
              <a:gd name="connsiteY490" fmla="*/ 202633 h 3216340"/>
              <a:gd name="connsiteX491" fmla="*/ 4280499 w 5425984"/>
              <a:gd name="connsiteY491" fmla="*/ 198949 h 3216340"/>
              <a:gd name="connsiteX492" fmla="*/ 4272963 w 5425984"/>
              <a:gd name="connsiteY492" fmla="*/ 191580 h 3216340"/>
              <a:gd name="connsiteX493" fmla="*/ 4261659 w 5425984"/>
              <a:gd name="connsiteY493" fmla="*/ 195265 h 3216340"/>
              <a:gd name="connsiteX494" fmla="*/ 4257890 w 5425984"/>
              <a:gd name="connsiteY494" fmla="*/ 198949 h 3216340"/>
              <a:gd name="connsiteX495" fmla="*/ 4261659 w 5425984"/>
              <a:gd name="connsiteY495" fmla="*/ 202633 h 3216340"/>
              <a:gd name="connsiteX496" fmla="*/ 4265427 w 5425984"/>
              <a:gd name="connsiteY496" fmla="*/ 210002 h 3216340"/>
              <a:gd name="connsiteX497" fmla="*/ 4265427 w 5425984"/>
              <a:gd name="connsiteY497" fmla="*/ 221054 h 3216340"/>
              <a:gd name="connsiteX498" fmla="*/ 4265427 w 5425984"/>
              <a:gd name="connsiteY498" fmla="*/ 228423 h 3216340"/>
              <a:gd name="connsiteX499" fmla="*/ 4269195 w 5425984"/>
              <a:gd name="connsiteY499" fmla="*/ 232107 h 3216340"/>
              <a:gd name="connsiteX500" fmla="*/ 4272963 w 5425984"/>
              <a:gd name="connsiteY500" fmla="*/ 235791 h 3216340"/>
              <a:gd name="connsiteX501" fmla="*/ 4265427 w 5425984"/>
              <a:gd name="connsiteY501" fmla="*/ 239476 h 3216340"/>
              <a:gd name="connsiteX502" fmla="*/ 4257890 w 5425984"/>
              <a:gd name="connsiteY502" fmla="*/ 243160 h 3216340"/>
              <a:gd name="connsiteX503" fmla="*/ 4242818 w 5425984"/>
              <a:gd name="connsiteY503" fmla="*/ 246844 h 3216340"/>
              <a:gd name="connsiteX504" fmla="*/ 4227746 w 5425984"/>
              <a:gd name="connsiteY504" fmla="*/ 250528 h 3216340"/>
              <a:gd name="connsiteX505" fmla="*/ 4212674 w 5425984"/>
              <a:gd name="connsiteY505" fmla="*/ 254213 h 3216340"/>
              <a:gd name="connsiteX506" fmla="*/ 4208906 w 5425984"/>
              <a:gd name="connsiteY506" fmla="*/ 243160 h 3216340"/>
              <a:gd name="connsiteX507" fmla="*/ 4208906 w 5425984"/>
              <a:gd name="connsiteY507" fmla="*/ 232107 h 3216340"/>
              <a:gd name="connsiteX508" fmla="*/ 4205138 w 5425984"/>
              <a:gd name="connsiteY508" fmla="*/ 221054 h 3216340"/>
              <a:gd name="connsiteX509" fmla="*/ 4197602 w 5425984"/>
              <a:gd name="connsiteY509" fmla="*/ 221054 h 3216340"/>
              <a:gd name="connsiteX510" fmla="*/ 4193834 w 5425984"/>
              <a:gd name="connsiteY510" fmla="*/ 221054 h 3216340"/>
              <a:gd name="connsiteX511" fmla="*/ 4182529 w 5425984"/>
              <a:gd name="connsiteY511" fmla="*/ 228423 h 3216340"/>
              <a:gd name="connsiteX512" fmla="*/ 4171225 w 5425984"/>
              <a:gd name="connsiteY512" fmla="*/ 235791 h 3216340"/>
              <a:gd name="connsiteX513" fmla="*/ 4144849 w 5425984"/>
              <a:gd name="connsiteY513" fmla="*/ 243160 h 3216340"/>
              <a:gd name="connsiteX514" fmla="*/ 4129777 w 5425984"/>
              <a:gd name="connsiteY514" fmla="*/ 246844 h 3216340"/>
              <a:gd name="connsiteX515" fmla="*/ 4118473 w 5425984"/>
              <a:gd name="connsiteY515" fmla="*/ 254213 h 3216340"/>
              <a:gd name="connsiteX516" fmla="*/ 4110937 w 5425984"/>
              <a:gd name="connsiteY516" fmla="*/ 261581 h 3216340"/>
              <a:gd name="connsiteX517" fmla="*/ 4107169 w 5425984"/>
              <a:gd name="connsiteY517" fmla="*/ 276318 h 3216340"/>
              <a:gd name="connsiteX518" fmla="*/ 4114705 w 5425984"/>
              <a:gd name="connsiteY518" fmla="*/ 287371 h 3216340"/>
              <a:gd name="connsiteX519" fmla="*/ 4122241 w 5425984"/>
              <a:gd name="connsiteY519" fmla="*/ 291055 h 3216340"/>
              <a:gd name="connsiteX520" fmla="*/ 4129777 w 5425984"/>
              <a:gd name="connsiteY520" fmla="*/ 287371 h 3216340"/>
              <a:gd name="connsiteX521" fmla="*/ 4137313 w 5425984"/>
              <a:gd name="connsiteY521" fmla="*/ 283686 h 3216340"/>
              <a:gd name="connsiteX522" fmla="*/ 4144849 w 5425984"/>
              <a:gd name="connsiteY522" fmla="*/ 280002 h 3216340"/>
              <a:gd name="connsiteX523" fmla="*/ 4152385 w 5425984"/>
              <a:gd name="connsiteY523" fmla="*/ 276318 h 3216340"/>
              <a:gd name="connsiteX524" fmla="*/ 4163689 w 5425984"/>
              <a:gd name="connsiteY524" fmla="*/ 280002 h 3216340"/>
              <a:gd name="connsiteX525" fmla="*/ 4171225 w 5425984"/>
              <a:gd name="connsiteY525" fmla="*/ 287371 h 3216340"/>
              <a:gd name="connsiteX526" fmla="*/ 4178761 w 5425984"/>
              <a:gd name="connsiteY526" fmla="*/ 287371 h 3216340"/>
              <a:gd name="connsiteX527" fmla="*/ 4178761 w 5425984"/>
              <a:gd name="connsiteY527" fmla="*/ 291055 h 3216340"/>
              <a:gd name="connsiteX528" fmla="*/ 4178761 w 5425984"/>
              <a:gd name="connsiteY528" fmla="*/ 294739 h 3216340"/>
              <a:gd name="connsiteX529" fmla="*/ 4186298 w 5425984"/>
              <a:gd name="connsiteY529" fmla="*/ 298423 h 3216340"/>
              <a:gd name="connsiteX530" fmla="*/ 4197602 w 5425984"/>
              <a:gd name="connsiteY530" fmla="*/ 291055 h 3216340"/>
              <a:gd name="connsiteX531" fmla="*/ 4208906 w 5425984"/>
              <a:gd name="connsiteY531" fmla="*/ 287371 h 3216340"/>
              <a:gd name="connsiteX532" fmla="*/ 4235282 w 5425984"/>
              <a:gd name="connsiteY532" fmla="*/ 280002 h 3216340"/>
              <a:gd name="connsiteX533" fmla="*/ 4261659 w 5425984"/>
              <a:gd name="connsiteY533" fmla="*/ 272634 h 3216340"/>
              <a:gd name="connsiteX534" fmla="*/ 4272963 w 5425984"/>
              <a:gd name="connsiteY534" fmla="*/ 265265 h 3216340"/>
              <a:gd name="connsiteX535" fmla="*/ 4284267 w 5425984"/>
              <a:gd name="connsiteY535" fmla="*/ 257897 h 3216340"/>
              <a:gd name="connsiteX536" fmla="*/ 4295571 w 5425984"/>
              <a:gd name="connsiteY536" fmla="*/ 265265 h 3216340"/>
              <a:gd name="connsiteX537" fmla="*/ 4299339 w 5425984"/>
              <a:gd name="connsiteY537" fmla="*/ 268949 h 3216340"/>
              <a:gd name="connsiteX538" fmla="*/ 4306875 w 5425984"/>
              <a:gd name="connsiteY538" fmla="*/ 268949 h 3216340"/>
              <a:gd name="connsiteX539" fmla="*/ 4306875 w 5425984"/>
              <a:gd name="connsiteY539" fmla="*/ 280002 h 3216340"/>
              <a:gd name="connsiteX540" fmla="*/ 4310643 w 5425984"/>
              <a:gd name="connsiteY540" fmla="*/ 287371 h 3216340"/>
              <a:gd name="connsiteX541" fmla="*/ 4321947 w 5425984"/>
              <a:gd name="connsiteY541" fmla="*/ 309476 h 3216340"/>
              <a:gd name="connsiteX542" fmla="*/ 4329483 w 5425984"/>
              <a:gd name="connsiteY542" fmla="*/ 305792 h 3216340"/>
              <a:gd name="connsiteX543" fmla="*/ 4337019 w 5425984"/>
              <a:gd name="connsiteY543" fmla="*/ 305792 h 3216340"/>
              <a:gd name="connsiteX544" fmla="*/ 4352092 w 5425984"/>
              <a:gd name="connsiteY544" fmla="*/ 305792 h 3216340"/>
              <a:gd name="connsiteX545" fmla="*/ 4367164 w 5425984"/>
              <a:gd name="connsiteY545" fmla="*/ 305792 h 3216340"/>
              <a:gd name="connsiteX546" fmla="*/ 4374700 w 5425984"/>
              <a:gd name="connsiteY546" fmla="*/ 298423 h 3216340"/>
              <a:gd name="connsiteX547" fmla="*/ 4378468 w 5425984"/>
              <a:gd name="connsiteY547" fmla="*/ 291055 h 3216340"/>
              <a:gd name="connsiteX548" fmla="*/ 4374700 w 5425984"/>
              <a:gd name="connsiteY548" fmla="*/ 287371 h 3216340"/>
              <a:gd name="connsiteX549" fmla="*/ 4367164 w 5425984"/>
              <a:gd name="connsiteY549" fmla="*/ 283686 h 3216340"/>
              <a:gd name="connsiteX550" fmla="*/ 4367164 w 5425984"/>
              <a:gd name="connsiteY550" fmla="*/ 280002 h 3216340"/>
              <a:gd name="connsiteX551" fmla="*/ 4363396 w 5425984"/>
              <a:gd name="connsiteY551" fmla="*/ 276318 h 3216340"/>
              <a:gd name="connsiteX552" fmla="*/ 4363396 w 5425984"/>
              <a:gd name="connsiteY552" fmla="*/ 268949 h 3216340"/>
              <a:gd name="connsiteX553" fmla="*/ 4374700 w 5425984"/>
              <a:gd name="connsiteY553" fmla="*/ 268949 h 3216340"/>
              <a:gd name="connsiteX554" fmla="*/ 4380083 w 5425984"/>
              <a:gd name="connsiteY554" fmla="*/ 266318 h 3216340"/>
              <a:gd name="connsiteX555" fmla="*/ 4386004 w 5425984"/>
              <a:gd name="connsiteY555" fmla="*/ 283686 h 3216340"/>
              <a:gd name="connsiteX556" fmla="*/ 4389772 w 5425984"/>
              <a:gd name="connsiteY556" fmla="*/ 294739 h 3216340"/>
              <a:gd name="connsiteX557" fmla="*/ 4389772 w 5425984"/>
              <a:gd name="connsiteY557" fmla="*/ 309476 h 3216340"/>
              <a:gd name="connsiteX558" fmla="*/ 4382236 w 5425984"/>
              <a:gd name="connsiteY558" fmla="*/ 305792 h 3216340"/>
              <a:gd name="connsiteX559" fmla="*/ 4378468 w 5425984"/>
              <a:gd name="connsiteY559" fmla="*/ 305792 h 3216340"/>
              <a:gd name="connsiteX560" fmla="*/ 4374700 w 5425984"/>
              <a:gd name="connsiteY560" fmla="*/ 313160 h 3216340"/>
              <a:gd name="connsiteX561" fmla="*/ 4367164 w 5425984"/>
              <a:gd name="connsiteY561" fmla="*/ 320529 h 3216340"/>
              <a:gd name="connsiteX562" fmla="*/ 4359628 w 5425984"/>
              <a:gd name="connsiteY562" fmla="*/ 320529 h 3216340"/>
              <a:gd name="connsiteX563" fmla="*/ 4355860 w 5425984"/>
              <a:gd name="connsiteY563" fmla="*/ 316845 h 3216340"/>
              <a:gd name="connsiteX564" fmla="*/ 4340787 w 5425984"/>
              <a:gd name="connsiteY564" fmla="*/ 324213 h 3216340"/>
              <a:gd name="connsiteX565" fmla="*/ 4325715 w 5425984"/>
              <a:gd name="connsiteY565" fmla="*/ 327897 h 3216340"/>
              <a:gd name="connsiteX566" fmla="*/ 4321947 w 5425984"/>
              <a:gd name="connsiteY566" fmla="*/ 331582 h 3216340"/>
              <a:gd name="connsiteX567" fmla="*/ 4318179 w 5425984"/>
              <a:gd name="connsiteY567" fmla="*/ 335266 h 3216340"/>
              <a:gd name="connsiteX568" fmla="*/ 4314411 w 5425984"/>
              <a:gd name="connsiteY568" fmla="*/ 338950 h 3216340"/>
              <a:gd name="connsiteX569" fmla="*/ 4318179 w 5425984"/>
              <a:gd name="connsiteY569" fmla="*/ 350003 h 3216340"/>
              <a:gd name="connsiteX570" fmla="*/ 4321947 w 5425984"/>
              <a:gd name="connsiteY570" fmla="*/ 353687 h 3216340"/>
              <a:gd name="connsiteX571" fmla="*/ 4325715 w 5425984"/>
              <a:gd name="connsiteY571" fmla="*/ 361056 h 3216340"/>
              <a:gd name="connsiteX572" fmla="*/ 4337019 w 5425984"/>
              <a:gd name="connsiteY572" fmla="*/ 372108 h 3216340"/>
              <a:gd name="connsiteX573" fmla="*/ 4340787 w 5425984"/>
              <a:gd name="connsiteY573" fmla="*/ 364740 h 3216340"/>
              <a:gd name="connsiteX574" fmla="*/ 4340787 w 5425984"/>
              <a:gd name="connsiteY574" fmla="*/ 372108 h 3216340"/>
              <a:gd name="connsiteX575" fmla="*/ 4344555 w 5425984"/>
              <a:gd name="connsiteY575" fmla="*/ 372108 h 3216340"/>
              <a:gd name="connsiteX576" fmla="*/ 4355860 w 5425984"/>
              <a:gd name="connsiteY576" fmla="*/ 372108 h 3216340"/>
              <a:gd name="connsiteX577" fmla="*/ 4355860 w 5425984"/>
              <a:gd name="connsiteY577" fmla="*/ 364740 h 3216340"/>
              <a:gd name="connsiteX578" fmla="*/ 4355860 w 5425984"/>
              <a:gd name="connsiteY578" fmla="*/ 350003 h 3216340"/>
              <a:gd name="connsiteX579" fmla="*/ 4355860 w 5425984"/>
              <a:gd name="connsiteY579" fmla="*/ 338950 h 3216340"/>
              <a:gd name="connsiteX580" fmla="*/ 4359628 w 5425984"/>
              <a:gd name="connsiteY580" fmla="*/ 335266 h 3216340"/>
              <a:gd name="connsiteX581" fmla="*/ 4367164 w 5425984"/>
              <a:gd name="connsiteY581" fmla="*/ 331582 h 3216340"/>
              <a:gd name="connsiteX582" fmla="*/ 4374700 w 5425984"/>
              <a:gd name="connsiteY582" fmla="*/ 335266 h 3216340"/>
              <a:gd name="connsiteX583" fmla="*/ 4378468 w 5425984"/>
              <a:gd name="connsiteY583" fmla="*/ 346318 h 3216340"/>
              <a:gd name="connsiteX584" fmla="*/ 4378468 w 5425984"/>
              <a:gd name="connsiteY584" fmla="*/ 353687 h 3216340"/>
              <a:gd name="connsiteX585" fmla="*/ 4382236 w 5425984"/>
              <a:gd name="connsiteY585" fmla="*/ 357371 h 3216340"/>
              <a:gd name="connsiteX586" fmla="*/ 4389772 w 5425984"/>
              <a:gd name="connsiteY586" fmla="*/ 357371 h 3216340"/>
              <a:gd name="connsiteX587" fmla="*/ 4397308 w 5425984"/>
              <a:gd name="connsiteY587" fmla="*/ 357371 h 3216340"/>
              <a:gd name="connsiteX588" fmla="*/ 4404844 w 5425984"/>
              <a:gd name="connsiteY588" fmla="*/ 368424 h 3216340"/>
              <a:gd name="connsiteX589" fmla="*/ 4404844 w 5425984"/>
              <a:gd name="connsiteY589" fmla="*/ 379477 h 3216340"/>
              <a:gd name="connsiteX590" fmla="*/ 4397308 w 5425984"/>
              <a:gd name="connsiteY590" fmla="*/ 390529 h 3216340"/>
              <a:gd name="connsiteX591" fmla="*/ 4389772 w 5425984"/>
              <a:gd name="connsiteY591" fmla="*/ 401582 h 3216340"/>
              <a:gd name="connsiteX592" fmla="*/ 4386004 w 5425984"/>
              <a:gd name="connsiteY592" fmla="*/ 408951 h 3216340"/>
              <a:gd name="connsiteX593" fmla="*/ 4382236 w 5425984"/>
              <a:gd name="connsiteY593" fmla="*/ 416319 h 3216340"/>
              <a:gd name="connsiteX594" fmla="*/ 4389772 w 5425984"/>
              <a:gd name="connsiteY594" fmla="*/ 420003 h 3216340"/>
              <a:gd name="connsiteX595" fmla="*/ 4401076 w 5425984"/>
              <a:gd name="connsiteY595" fmla="*/ 423688 h 3216340"/>
              <a:gd name="connsiteX596" fmla="*/ 4404844 w 5425984"/>
              <a:gd name="connsiteY596" fmla="*/ 431056 h 3216340"/>
              <a:gd name="connsiteX597" fmla="*/ 4401076 w 5425984"/>
              <a:gd name="connsiteY597" fmla="*/ 434740 h 3216340"/>
              <a:gd name="connsiteX598" fmla="*/ 4393540 w 5425984"/>
              <a:gd name="connsiteY598" fmla="*/ 442109 h 3216340"/>
              <a:gd name="connsiteX599" fmla="*/ 4393540 w 5425984"/>
              <a:gd name="connsiteY599" fmla="*/ 449477 h 3216340"/>
              <a:gd name="connsiteX600" fmla="*/ 4378468 w 5425984"/>
              <a:gd name="connsiteY600" fmla="*/ 445793 h 3216340"/>
              <a:gd name="connsiteX601" fmla="*/ 4386004 w 5425984"/>
              <a:gd name="connsiteY601" fmla="*/ 438425 h 3216340"/>
              <a:gd name="connsiteX602" fmla="*/ 4389772 w 5425984"/>
              <a:gd name="connsiteY602" fmla="*/ 434740 h 3216340"/>
              <a:gd name="connsiteX603" fmla="*/ 4386004 w 5425984"/>
              <a:gd name="connsiteY603" fmla="*/ 431056 h 3216340"/>
              <a:gd name="connsiteX604" fmla="*/ 4382236 w 5425984"/>
              <a:gd name="connsiteY604" fmla="*/ 427372 h 3216340"/>
              <a:gd name="connsiteX605" fmla="*/ 4374700 w 5425984"/>
              <a:gd name="connsiteY605" fmla="*/ 420003 h 3216340"/>
              <a:gd name="connsiteX606" fmla="*/ 4374700 w 5425984"/>
              <a:gd name="connsiteY606" fmla="*/ 416319 h 3216340"/>
              <a:gd name="connsiteX607" fmla="*/ 4374700 w 5425984"/>
              <a:gd name="connsiteY607" fmla="*/ 408951 h 3216340"/>
              <a:gd name="connsiteX608" fmla="*/ 4359628 w 5425984"/>
              <a:gd name="connsiteY608" fmla="*/ 394214 h 3216340"/>
              <a:gd name="connsiteX609" fmla="*/ 4348324 w 5425984"/>
              <a:gd name="connsiteY609" fmla="*/ 390529 h 3216340"/>
              <a:gd name="connsiteX610" fmla="*/ 4337019 w 5425984"/>
              <a:gd name="connsiteY610" fmla="*/ 394214 h 3216340"/>
              <a:gd name="connsiteX611" fmla="*/ 4333251 w 5425984"/>
              <a:gd name="connsiteY611" fmla="*/ 401582 h 3216340"/>
              <a:gd name="connsiteX612" fmla="*/ 4329483 w 5425984"/>
              <a:gd name="connsiteY612" fmla="*/ 408951 h 3216340"/>
              <a:gd name="connsiteX613" fmla="*/ 4329483 w 5425984"/>
              <a:gd name="connsiteY613" fmla="*/ 412635 h 3216340"/>
              <a:gd name="connsiteX614" fmla="*/ 4337019 w 5425984"/>
              <a:gd name="connsiteY614" fmla="*/ 420003 h 3216340"/>
              <a:gd name="connsiteX615" fmla="*/ 4333251 w 5425984"/>
              <a:gd name="connsiteY615" fmla="*/ 423688 h 3216340"/>
              <a:gd name="connsiteX616" fmla="*/ 4321947 w 5425984"/>
              <a:gd name="connsiteY616" fmla="*/ 431056 h 3216340"/>
              <a:gd name="connsiteX617" fmla="*/ 4321947 w 5425984"/>
              <a:gd name="connsiteY617" fmla="*/ 438425 h 3216340"/>
              <a:gd name="connsiteX618" fmla="*/ 4321947 w 5425984"/>
              <a:gd name="connsiteY618" fmla="*/ 442109 h 3216340"/>
              <a:gd name="connsiteX619" fmla="*/ 4310643 w 5425984"/>
              <a:gd name="connsiteY619" fmla="*/ 453161 h 3216340"/>
              <a:gd name="connsiteX620" fmla="*/ 4314411 w 5425984"/>
              <a:gd name="connsiteY620" fmla="*/ 456846 h 3216340"/>
              <a:gd name="connsiteX621" fmla="*/ 4321947 w 5425984"/>
              <a:gd name="connsiteY621" fmla="*/ 460530 h 3216340"/>
              <a:gd name="connsiteX622" fmla="*/ 4329483 w 5425984"/>
              <a:gd name="connsiteY622" fmla="*/ 456846 h 3216340"/>
              <a:gd name="connsiteX623" fmla="*/ 4340787 w 5425984"/>
              <a:gd name="connsiteY623" fmla="*/ 453161 h 3216340"/>
              <a:gd name="connsiteX624" fmla="*/ 4348324 w 5425984"/>
              <a:gd name="connsiteY624" fmla="*/ 456846 h 3216340"/>
              <a:gd name="connsiteX625" fmla="*/ 4352092 w 5425984"/>
              <a:gd name="connsiteY625" fmla="*/ 460530 h 3216340"/>
              <a:gd name="connsiteX626" fmla="*/ 4321947 w 5425984"/>
              <a:gd name="connsiteY626" fmla="*/ 471583 h 3216340"/>
              <a:gd name="connsiteX627" fmla="*/ 4306875 w 5425984"/>
              <a:gd name="connsiteY627" fmla="*/ 475267 h 3216340"/>
              <a:gd name="connsiteX628" fmla="*/ 4291803 w 5425984"/>
              <a:gd name="connsiteY628" fmla="*/ 467898 h 3216340"/>
              <a:gd name="connsiteX629" fmla="*/ 4299339 w 5425984"/>
              <a:gd name="connsiteY629" fmla="*/ 460530 h 3216340"/>
              <a:gd name="connsiteX630" fmla="*/ 4299339 w 5425984"/>
              <a:gd name="connsiteY630" fmla="*/ 453161 h 3216340"/>
              <a:gd name="connsiteX631" fmla="*/ 4299339 w 5425984"/>
              <a:gd name="connsiteY631" fmla="*/ 442109 h 3216340"/>
              <a:gd name="connsiteX632" fmla="*/ 4299339 w 5425984"/>
              <a:gd name="connsiteY632" fmla="*/ 431056 h 3216340"/>
              <a:gd name="connsiteX633" fmla="*/ 4291803 w 5425984"/>
              <a:gd name="connsiteY633" fmla="*/ 420003 h 3216340"/>
              <a:gd name="connsiteX634" fmla="*/ 4284267 w 5425984"/>
              <a:gd name="connsiteY634" fmla="*/ 416319 h 3216340"/>
              <a:gd name="connsiteX635" fmla="*/ 4276731 w 5425984"/>
              <a:gd name="connsiteY635" fmla="*/ 416319 h 3216340"/>
              <a:gd name="connsiteX636" fmla="*/ 4276731 w 5425984"/>
              <a:gd name="connsiteY636" fmla="*/ 420003 h 3216340"/>
              <a:gd name="connsiteX637" fmla="*/ 4276731 w 5425984"/>
              <a:gd name="connsiteY637" fmla="*/ 423688 h 3216340"/>
              <a:gd name="connsiteX638" fmla="*/ 4272963 w 5425984"/>
              <a:gd name="connsiteY638" fmla="*/ 427372 h 3216340"/>
              <a:gd name="connsiteX639" fmla="*/ 4269195 w 5425984"/>
              <a:gd name="connsiteY639" fmla="*/ 449477 h 3216340"/>
              <a:gd name="connsiteX640" fmla="*/ 4265427 w 5425984"/>
              <a:gd name="connsiteY640" fmla="*/ 475267 h 3216340"/>
              <a:gd name="connsiteX641" fmla="*/ 4269195 w 5425984"/>
              <a:gd name="connsiteY641" fmla="*/ 475267 h 3216340"/>
              <a:gd name="connsiteX642" fmla="*/ 4272963 w 5425984"/>
              <a:gd name="connsiteY642" fmla="*/ 478951 h 3216340"/>
              <a:gd name="connsiteX643" fmla="*/ 4276731 w 5425984"/>
              <a:gd name="connsiteY643" fmla="*/ 482635 h 3216340"/>
              <a:gd name="connsiteX644" fmla="*/ 4257890 w 5425984"/>
              <a:gd name="connsiteY644" fmla="*/ 482635 h 3216340"/>
              <a:gd name="connsiteX645" fmla="*/ 4257890 w 5425984"/>
              <a:gd name="connsiteY645" fmla="*/ 467898 h 3216340"/>
              <a:gd name="connsiteX646" fmla="*/ 4261659 w 5425984"/>
              <a:gd name="connsiteY646" fmla="*/ 467898 h 3216340"/>
              <a:gd name="connsiteX647" fmla="*/ 4265427 w 5425984"/>
              <a:gd name="connsiteY647" fmla="*/ 449477 h 3216340"/>
              <a:gd name="connsiteX648" fmla="*/ 4261659 w 5425984"/>
              <a:gd name="connsiteY648" fmla="*/ 442109 h 3216340"/>
              <a:gd name="connsiteX649" fmla="*/ 4254122 w 5425984"/>
              <a:gd name="connsiteY649" fmla="*/ 434740 h 3216340"/>
              <a:gd name="connsiteX650" fmla="*/ 4239050 w 5425984"/>
              <a:gd name="connsiteY650" fmla="*/ 434740 h 3216340"/>
              <a:gd name="connsiteX651" fmla="*/ 4223978 w 5425984"/>
              <a:gd name="connsiteY651" fmla="*/ 434740 h 3216340"/>
              <a:gd name="connsiteX652" fmla="*/ 4212674 w 5425984"/>
              <a:gd name="connsiteY652" fmla="*/ 438425 h 3216340"/>
              <a:gd name="connsiteX653" fmla="*/ 4205138 w 5425984"/>
              <a:gd name="connsiteY653" fmla="*/ 442109 h 3216340"/>
              <a:gd name="connsiteX654" fmla="*/ 4197602 w 5425984"/>
              <a:gd name="connsiteY654" fmla="*/ 449477 h 3216340"/>
              <a:gd name="connsiteX655" fmla="*/ 4197602 w 5425984"/>
              <a:gd name="connsiteY655" fmla="*/ 460530 h 3216340"/>
              <a:gd name="connsiteX656" fmla="*/ 4186298 w 5425984"/>
              <a:gd name="connsiteY656" fmla="*/ 460530 h 3216340"/>
              <a:gd name="connsiteX657" fmla="*/ 4178761 w 5425984"/>
              <a:gd name="connsiteY657" fmla="*/ 460530 h 3216340"/>
              <a:gd name="connsiteX658" fmla="*/ 4174993 w 5425984"/>
              <a:gd name="connsiteY658" fmla="*/ 460530 h 3216340"/>
              <a:gd name="connsiteX659" fmla="*/ 4174993 w 5425984"/>
              <a:gd name="connsiteY659" fmla="*/ 467898 h 3216340"/>
              <a:gd name="connsiteX660" fmla="*/ 4182529 w 5425984"/>
              <a:gd name="connsiteY660" fmla="*/ 467898 h 3216340"/>
              <a:gd name="connsiteX661" fmla="*/ 4190066 w 5425984"/>
              <a:gd name="connsiteY661" fmla="*/ 467898 h 3216340"/>
              <a:gd name="connsiteX662" fmla="*/ 4193834 w 5425984"/>
              <a:gd name="connsiteY662" fmla="*/ 471583 h 3216340"/>
              <a:gd name="connsiteX663" fmla="*/ 4193834 w 5425984"/>
              <a:gd name="connsiteY663" fmla="*/ 475267 h 3216340"/>
              <a:gd name="connsiteX664" fmla="*/ 4197602 w 5425984"/>
              <a:gd name="connsiteY664" fmla="*/ 490004 h 3216340"/>
              <a:gd name="connsiteX665" fmla="*/ 4201370 w 5425984"/>
              <a:gd name="connsiteY665" fmla="*/ 497372 h 3216340"/>
              <a:gd name="connsiteX666" fmla="*/ 4205138 w 5425984"/>
              <a:gd name="connsiteY666" fmla="*/ 497372 h 3216340"/>
              <a:gd name="connsiteX667" fmla="*/ 4190066 w 5425984"/>
              <a:gd name="connsiteY667" fmla="*/ 504741 h 3216340"/>
              <a:gd name="connsiteX668" fmla="*/ 4178761 w 5425984"/>
              <a:gd name="connsiteY668" fmla="*/ 504741 h 3216340"/>
              <a:gd name="connsiteX669" fmla="*/ 4163689 w 5425984"/>
              <a:gd name="connsiteY669" fmla="*/ 508425 h 3216340"/>
              <a:gd name="connsiteX670" fmla="*/ 4148617 w 5425984"/>
              <a:gd name="connsiteY670" fmla="*/ 519478 h 3216340"/>
              <a:gd name="connsiteX671" fmla="*/ 4133545 w 5425984"/>
              <a:gd name="connsiteY671" fmla="*/ 508425 h 3216340"/>
              <a:gd name="connsiteX672" fmla="*/ 4126009 w 5425984"/>
              <a:gd name="connsiteY672" fmla="*/ 508425 h 3216340"/>
              <a:gd name="connsiteX673" fmla="*/ 4118473 w 5425984"/>
              <a:gd name="connsiteY673" fmla="*/ 512109 h 3216340"/>
              <a:gd name="connsiteX674" fmla="*/ 4110937 w 5425984"/>
              <a:gd name="connsiteY674" fmla="*/ 526846 h 3216340"/>
              <a:gd name="connsiteX675" fmla="*/ 4107169 w 5425984"/>
              <a:gd name="connsiteY675" fmla="*/ 534215 h 3216340"/>
              <a:gd name="connsiteX676" fmla="*/ 4110937 w 5425984"/>
              <a:gd name="connsiteY676" fmla="*/ 541583 h 3216340"/>
              <a:gd name="connsiteX677" fmla="*/ 4126009 w 5425984"/>
              <a:gd name="connsiteY677" fmla="*/ 537899 h 3216340"/>
              <a:gd name="connsiteX678" fmla="*/ 4144849 w 5425984"/>
              <a:gd name="connsiteY678" fmla="*/ 534215 h 3216340"/>
              <a:gd name="connsiteX679" fmla="*/ 4163689 w 5425984"/>
              <a:gd name="connsiteY679" fmla="*/ 530530 h 3216340"/>
              <a:gd name="connsiteX680" fmla="*/ 4171225 w 5425984"/>
              <a:gd name="connsiteY680" fmla="*/ 530530 h 3216340"/>
              <a:gd name="connsiteX681" fmla="*/ 4178761 w 5425984"/>
              <a:gd name="connsiteY681" fmla="*/ 534215 h 3216340"/>
              <a:gd name="connsiteX682" fmla="*/ 4174993 w 5425984"/>
              <a:gd name="connsiteY682" fmla="*/ 526846 h 3216340"/>
              <a:gd name="connsiteX683" fmla="*/ 4182529 w 5425984"/>
              <a:gd name="connsiteY683" fmla="*/ 519478 h 3216340"/>
              <a:gd name="connsiteX684" fmla="*/ 4197602 w 5425984"/>
              <a:gd name="connsiteY684" fmla="*/ 515794 h 3216340"/>
              <a:gd name="connsiteX685" fmla="*/ 4208906 w 5425984"/>
              <a:gd name="connsiteY685" fmla="*/ 515794 h 3216340"/>
              <a:gd name="connsiteX686" fmla="*/ 4205138 w 5425984"/>
              <a:gd name="connsiteY686" fmla="*/ 519478 h 3216340"/>
              <a:gd name="connsiteX687" fmla="*/ 4208906 w 5425984"/>
              <a:gd name="connsiteY687" fmla="*/ 523162 h 3216340"/>
              <a:gd name="connsiteX688" fmla="*/ 4216442 w 5425984"/>
              <a:gd name="connsiteY688" fmla="*/ 523162 h 3216340"/>
              <a:gd name="connsiteX689" fmla="*/ 4220210 w 5425984"/>
              <a:gd name="connsiteY689" fmla="*/ 519478 h 3216340"/>
              <a:gd name="connsiteX690" fmla="*/ 4220210 w 5425984"/>
              <a:gd name="connsiteY690" fmla="*/ 512109 h 3216340"/>
              <a:gd name="connsiteX691" fmla="*/ 4231514 w 5425984"/>
              <a:gd name="connsiteY691" fmla="*/ 512109 h 3216340"/>
              <a:gd name="connsiteX692" fmla="*/ 4242818 w 5425984"/>
              <a:gd name="connsiteY692" fmla="*/ 512109 h 3216340"/>
              <a:gd name="connsiteX693" fmla="*/ 4257890 w 5425984"/>
              <a:gd name="connsiteY693" fmla="*/ 508425 h 3216340"/>
              <a:gd name="connsiteX694" fmla="*/ 4272963 w 5425984"/>
              <a:gd name="connsiteY694" fmla="*/ 501057 h 3216340"/>
              <a:gd name="connsiteX695" fmla="*/ 4284267 w 5425984"/>
              <a:gd name="connsiteY695" fmla="*/ 501057 h 3216340"/>
              <a:gd name="connsiteX696" fmla="*/ 4291803 w 5425984"/>
              <a:gd name="connsiteY696" fmla="*/ 504741 h 3216340"/>
              <a:gd name="connsiteX697" fmla="*/ 4299339 w 5425984"/>
              <a:gd name="connsiteY697" fmla="*/ 497372 h 3216340"/>
              <a:gd name="connsiteX698" fmla="*/ 4306875 w 5425984"/>
              <a:gd name="connsiteY698" fmla="*/ 497372 h 3216340"/>
              <a:gd name="connsiteX699" fmla="*/ 4321947 w 5425984"/>
              <a:gd name="connsiteY699" fmla="*/ 490004 h 3216340"/>
              <a:gd name="connsiteX700" fmla="*/ 4340787 w 5425984"/>
              <a:gd name="connsiteY700" fmla="*/ 490004 h 3216340"/>
              <a:gd name="connsiteX701" fmla="*/ 4355860 w 5425984"/>
              <a:gd name="connsiteY701" fmla="*/ 482635 h 3216340"/>
              <a:gd name="connsiteX702" fmla="*/ 4374700 w 5425984"/>
              <a:gd name="connsiteY702" fmla="*/ 478951 h 3216340"/>
              <a:gd name="connsiteX703" fmla="*/ 4397308 w 5425984"/>
              <a:gd name="connsiteY703" fmla="*/ 475267 h 3216340"/>
              <a:gd name="connsiteX704" fmla="*/ 4427452 w 5425984"/>
              <a:gd name="connsiteY704" fmla="*/ 467898 h 3216340"/>
              <a:gd name="connsiteX705" fmla="*/ 4434989 w 5425984"/>
              <a:gd name="connsiteY705" fmla="*/ 464214 h 3216340"/>
              <a:gd name="connsiteX706" fmla="*/ 4446293 w 5425984"/>
              <a:gd name="connsiteY706" fmla="*/ 460530 h 3216340"/>
              <a:gd name="connsiteX707" fmla="*/ 4457597 w 5425984"/>
              <a:gd name="connsiteY707" fmla="*/ 453161 h 3216340"/>
              <a:gd name="connsiteX708" fmla="*/ 4468901 w 5425984"/>
              <a:gd name="connsiteY708" fmla="*/ 445793 h 3216340"/>
              <a:gd name="connsiteX709" fmla="*/ 4483973 w 5425984"/>
              <a:gd name="connsiteY709" fmla="*/ 438425 h 3216340"/>
              <a:gd name="connsiteX710" fmla="*/ 4476437 w 5425984"/>
              <a:gd name="connsiteY710" fmla="*/ 431056 h 3216340"/>
              <a:gd name="connsiteX711" fmla="*/ 4468901 w 5425984"/>
              <a:gd name="connsiteY711" fmla="*/ 431056 h 3216340"/>
              <a:gd name="connsiteX712" fmla="*/ 4461365 w 5425984"/>
              <a:gd name="connsiteY712" fmla="*/ 431056 h 3216340"/>
              <a:gd name="connsiteX713" fmla="*/ 4453829 w 5425984"/>
              <a:gd name="connsiteY713" fmla="*/ 423688 h 3216340"/>
              <a:gd name="connsiteX714" fmla="*/ 4461365 w 5425984"/>
              <a:gd name="connsiteY714" fmla="*/ 420003 h 3216340"/>
              <a:gd name="connsiteX715" fmla="*/ 4465133 w 5425984"/>
              <a:gd name="connsiteY715" fmla="*/ 412635 h 3216340"/>
              <a:gd name="connsiteX716" fmla="*/ 4461365 w 5425984"/>
              <a:gd name="connsiteY716" fmla="*/ 401582 h 3216340"/>
              <a:gd name="connsiteX717" fmla="*/ 4461365 w 5425984"/>
              <a:gd name="connsiteY717" fmla="*/ 394214 h 3216340"/>
              <a:gd name="connsiteX718" fmla="*/ 4427452 w 5425984"/>
              <a:gd name="connsiteY718" fmla="*/ 364740 h 3216340"/>
              <a:gd name="connsiteX719" fmla="*/ 4438757 w 5425984"/>
              <a:gd name="connsiteY719" fmla="*/ 357371 h 3216340"/>
              <a:gd name="connsiteX720" fmla="*/ 4434989 w 5425984"/>
              <a:gd name="connsiteY720" fmla="*/ 350003 h 3216340"/>
              <a:gd name="connsiteX721" fmla="*/ 4434989 w 5425984"/>
              <a:gd name="connsiteY721" fmla="*/ 346318 h 3216340"/>
              <a:gd name="connsiteX722" fmla="*/ 4438757 w 5425984"/>
              <a:gd name="connsiteY722" fmla="*/ 346318 h 3216340"/>
              <a:gd name="connsiteX723" fmla="*/ 4442525 w 5425984"/>
              <a:gd name="connsiteY723" fmla="*/ 342634 h 3216340"/>
              <a:gd name="connsiteX724" fmla="*/ 4404844 w 5425984"/>
              <a:gd name="connsiteY724" fmla="*/ 338950 h 3216340"/>
              <a:gd name="connsiteX725" fmla="*/ 4408612 w 5425984"/>
              <a:gd name="connsiteY725" fmla="*/ 335266 h 3216340"/>
              <a:gd name="connsiteX726" fmla="*/ 4412380 w 5425984"/>
              <a:gd name="connsiteY726" fmla="*/ 327897 h 3216340"/>
              <a:gd name="connsiteX727" fmla="*/ 4423684 w 5425984"/>
              <a:gd name="connsiteY727" fmla="*/ 324213 h 3216340"/>
              <a:gd name="connsiteX728" fmla="*/ 4431221 w 5425984"/>
              <a:gd name="connsiteY728" fmla="*/ 320529 h 3216340"/>
              <a:gd name="connsiteX729" fmla="*/ 4442525 w 5425984"/>
              <a:gd name="connsiteY729" fmla="*/ 316845 h 3216340"/>
              <a:gd name="connsiteX730" fmla="*/ 4442525 w 5425984"/>
              <a:gd name="connsiteY730" fmla="*/ 309476 h 3216340"/>
              <a:gd name="connsiteX731" fmla="*/ 4442525 w 5425984"/>
              <a:gd name="connsiteY731" fmla="*/ 298423 h 3216340"/>
              <a:gd name="connsiteX732" fmla="*/ 4442525 w 5425984"/>
              <a:gd name="connsiteY732" fmla="*/ 291055 h 3216340"/>
              <a:gd name="connsiteX733" fmla="*/ 4442525 w 5425984"/>
              <a:gd name="connsiteY733" fmla="*/ 287371 h 3216340"/>
              <a:gd name="connsiteX734" fmla="*/ 4438757 w 5425984"/>
              <a:gd name="connsiteY734" fmla="*/ 283686 h 3216340"/>
              <a:gd name="connsiteX735" fmla="*/ 4408612 w 5425984"/>
              <a:gd name="connsiteY735" fmla="*/ 309476 h 3216340"/>
              <a:gd name="connsiteX736" fmla="*/ 4408612 w 5425984"/>
              <a:gd name="connsiteY736" fmla="*/ 305792 h 3216340"/>
              <a:gd name="connsiteX737" fmla="*/ 4412380 w 5425984"/>
              <a:gd name="connsiteY737" fmla="*/ 302108 h 3216340"/>
              <a:gd name="connsiteX738" fmla="*/ 4419916 w 5425984"/>
              <a:gd name="connsiteY738" fmla="*/ 298423 h 3216340"/>
              <a:gd name="connsiteX739" fmla="*/ 4423684 w 5425984"/>
              <a:gd name="connsiteY739" fmla="*/ 294739 h 3216340"/>
              <a:gd name="connsiteX740" fmla="*/ 4423684 w 5425984"/>
              <a:gd name="connsiteY740" fmla="*/ 291055 h 3216340"/>
              <a:gd name="connsiteX741" fmla="*/ 4419916 w 5425984"/>
              <a:gd name="connsiteY741" fmla="*/ 283686 h 3216340"/>
              <a:gd name="connsiteX742" fmla="*/ 4431221 w 5425984"/>
              <a:gd name="connsiteY742" fmla="*/ 283686 h 3216340"/>
              <a:gd name="connsiteX743" fmla="*/ 4434989 w 5425984"/>
              <a:gd name="connsiteY743" fmla="*/ 280002 h 3216340"/>
              <a:gd name="connsiteX744" fmla="*/ 4434989 w 5425984"/>
              <a:gd name="connsiteY744" fmla="*/ 265265 h 3216340"/>
              <a:gd name="connsiteX745" fmla="*/ 4438757 w 5425984"/>
              <a:gd name="connsiteY745" fmla="*/ 254213 h 3216340"/>
              <a:gd name="connsiteX746" fmla="*/ 4442525 w 5425984"/>
              <a:gd name="connsiteY746" fmla="*/ 246844 h 3216340"/>
              <a:gd name="connsiteX747" fmla="*/ 4450061 w 5425984"/>
              <a:gd name="connsiteY747" fmla="*/ 246844 h 3216340"/>
              <a:gd name="connsiteX748" fmla="*/ 4461365 w 5425984"/>
              <a:gd name="connsiteY748" fmla="*/ 243160 h 3216340"/>
              <a:gd name="connsiteX749" fmla="*/ 4468901 w 5425984"/>
              <a:gd name="connsiteY749" fmla="*/ 235791 h 3216340"/>
              <a:gd name="connsiteX750" fmla="*/ 4468901 w 5425984"/>
              <a:gd name="connsiteY750" fmla="*/ 213686 h 3216340"/>
              <a:gd name="connsiteX751" fmla="*/ 4491509 w 5425984"/>
              <a:gd name="connsiteY751" fmla="*/ 213686 h 3216340"/>
              <a:gd name="connsiteX752" fmla="*/ 4499045 w 5425984"/>
              <a:gd name="connsiteY752" fmla="*/ 213686 h 3216340"/>
              <a:gd name="connsiteX753" fmla="*/ 4502813 w 5425984"/>
              <a:gd name="connsiteY753" fmla="*/ 213686 h 3216340"/>
              <a:gd name="connsiteX754" fmla="*/ 4502813 w 5425984"/>
              <a:gd name="connsiteY754" fmla="*/ 221054 h 3216340"/>
              <a:gd name="connsiteX755" fmla="*/ 4499045 w 5425984"/>
              <a:gd name="connsiteY755" fmla="*/ 228423 h 3216340"/>
              <a:gd name="connsiteX756" fmla="*/ 4506581 w 5425984"/>
              <a:gd name="connsiteY756" fmla="*/ 235791 h 3216340"/>
              <a:gd name="connsiteX757" fmla="*/ 4510349 w 5425984"/>
              <a:gd name="connsiteY757" fmla="*/ 235791 h 3216340"/>
              <a:gd name="connsiteX758" fmla="*/ 4517886 w 5425984"/>
              <a:gd name="connsiteY758" fmla="*/ 235791 h 3216340"/>
              <a:gd name="connsiteX759" fmla="*/ 4521654 w 5425984"/>
              <a:gd name="connsiteY759" fmla="*/ 228423 h 3216340"/>
              <a:gd name="connsiteX760" fmla="*/ 4529190 w 5425984"/>
              <a:gd name="connsiteY760" fmla="*/ 221054 h 3216340"/>
              <a:gd name="connsiteX761" fmla="*/ 4532958 w 5425984"/>
              <a:gd name="connsiteY761" fmla="*/ 224739 h 3216340"/>
              <a:gd name="connsiteX762" fmla="*/ 4536726 w 5425984"/>
              <a:gd name="connsiteY762" fmla="*/ 232107 h 3216340"/>
              <a:gd name="connsiteX763" fmla="*/ 4536726 w 5425984"/>
              <a:gd name="connsiteY763" fmla="*/ 243160 h 3216340"/>
              <a:gd name="connsiteX764" fmla="*/ 4540494 w 5425984"/>
              <a:gd name="connsiteY764" fmla="*/ 250528 h 3216340"/>
              <a:gd name="connsiteX765" fmla="*/ 4548030 w 5425984"/>
              <a:gd name="connsiteY765" fmla="*/ 254213 h 3216340"/>
              <a:gd name="connsiteX766" fmla="*/ 4555566 w 5425984"/>
              <a:gd name="connsiteY766" fmla="*/ 250528 h 3216340"/>
              <a:gd name="connsiteX767" fmla="*/ 4574406 w 5425984"/>
              <a:gd name="connsiteY767" fmla="*/ 235791 h 3216340"/>
              <a:gd name="connsiteX768" fmla="*/ 4570638 w 5425984"/>
              <a:gd name="connsiteY768" fmla="*/ 228423 h 3216340"/>
              <a:gd name="connsiteX769" fmla="*/ 4566870 w 5425984"/>
              <a:gd name="connsiteY769" fmla="*/ 228423 h 3216340"/>
              <a:gd name="connsiteX770" fmla="*/ 4559334 w 5425984"/>
              <a:gd name="connsiteY770" fmla="*/ 232107 h 3216340"/>
              <a:gd name="connsiteX771" fmla="*/ 4551798 w 5425984"/>
              <a:gd name="connsiteY771" fmla="*/ 232107 h 3216340"/>
              <a:gd name="connsiteX772" fmla="*/ 4555566 w 5425984"/>
              <a:gd name="connsiteY772" fmla="*/ 224739 h 3216340"/>
              <a:gd name="connsiteX773" fmla="*/ 4559334 w 5425984"/>
              <a:gd name="connsiteY773" fmla="*/ 221054 h 3216340"/>
              <a:gd name="connsiteX774" fmla="*/ 4570638 w 5425984"/>
              <a:gd name="connsiteY774" fmla="*/ 221054 h 3216340"/>
              <a:gd name="connsiteX775" fmla="*/ 4581942 w 5425984"/>
              <a:gd name="connsiteY775" fmla="*/ 221054 h 3216340"/>
              <a:gd name="connsiteX776" fmla="*/ 4593246 w 5425984"/>
              <a:gd name="connsiteY776" fmla="*/ 213686 h 3216340"/>
              <a:gd name="connsiteX777" fmla="*/ 4589478 w 5425984"/>
              <a:gd name="connsiteY777" fmla="*/ 221054 h 3216340"/>
              <a:gd name="connsiteX778" fmla="*/ 4593246 w 5425984"/>
              <a:gd name="connsiteY778" fmla="*/ 228423 h 3216340"/>
              <a:gd name="connsiteX779" fmla="*/ 4597014 w 5425984"/>
              <a:gd name="connsiteY779" fmla="*/ 235791 h 3216340"/>
              <a:gd name="connsiteX780" fmla="*/ 4604551 w 5425984"/>
              <a:gd name="connsiteY780" fmla="*/ 239476 h 3216340"/>
              <a:gd name="connsiteX781" fmla="*/ 4615855 w 5425984"/>
              <a:gd name="connsiteY781" fmla="*/ 221054 h 3216340"/>
              <a:gd name="connsiteX782" fmla="*/ 4627159 w 5425984"/>
              <a:gd name="connsiteY782" fmla="*/ 235791 h 3216340"/>
              <a:gd name="connsiteX783" fmla="*/ 4615855 w 5425984"/>
              <a:gd name="connsiteY783" fmla="*/ 239476 h 3216340"/>
              <a:gd name="connsiteX784" fmla="*/ 4604551 w 5425984"/>
              <a:gd name="connsiteY784" fmla="*/ 243160 h 3216340"/>
              <a:gd name="connsiteX785" fmla="*/ 4597014 w 5425984"/>
              <a:gd name="connsiteY785" fmla="*/ 246844 h 3216340"/>
              <a:gd name="connsiteX786" fmla="*/ 4589478 w 5425984"/>
              <a:gd name="connsiteY786" fmla="*/ 257897 h 3216340"/>
              <a:gd name="connsiteX787" fmla="*/ 4581942 w 5425984"/>
              <a:gd name="connsiteY787" fmla="*/ 257897 h 3216340"/>
              <a:gd name="connsiteX788" fmla="*/ 4581942 w 5425984"/>
              <a:gd name="connsiteY788" fmla="*/ 254213 h 3216340"/>
              <a:gd name="connsiteX789" fmla="*/ 4581942 w 5425984"/>
              <a:gd name="connsiteY789" fmla="*/ 250528 h 3216340"/>
              <a:gd name="connsiteX790" fmla="*/ 4574406 w 5425984"/>
              <a:gd name="connsiteY790" fmla="*/ 246844 h 3216340"/>
              <a:gd name="connsiteX791" fmla="*/ 4566870 w 5425984"/>
              <a:gd name="connsiteY791" fmla="*/ 246844 h 3216340"/>
              <a:gd name="connsiteX792" fmla="*/ 4559334 w 5425984"/>
              <a:gd name="connsiteY792" fmla="*/ 250528 h 3216340"/>
              <a:gd name="connsiteX793" fmla="*/ 4544262 w 5425984"/>
              <a:gd name="connsiteY793" fmla="*/ 261581 h 3216340"/>
              <a:gd name="connsiteX794" fmla="*/ 4532958 w 5425984"/>
              <a:gd name="connsiteY794" fmla="*/ 272634 h 3216340"/>
              <a:gd name="connsiteX795" fmla="*/ 4521654 w 5425984"/>
              <a:gd name="connsiteY795" fmla="*/ 276318 h 3216340"/>
              <a:gd name="connsiteX796" fmla="*/ 4510349 w 5425984"/>
              <a:gd name="connsiteY796" fmla="*/ 276318 h 3216340"/>
              <a:gd name="connsiteX797" fmla="*/ 4491509 w 5425984"/>
              <a:gd name="connsiteY797" fmla="*/ 298423 h 3216340"/>
              <a:gd name="connsiteX798" fmla="*/ 4499045 w 5425984"/>
              <a:gd name="connsiteY798" fmla="*/ 302108 h 3216340"/>
              <a:gd name="connsiteX799" fmla="*/ 4506581 w 5425984"/>
              <a:gd name="connsiteY799" fmla="*/ 305792 h 3216340"/>
              <a:gd name="connsiteX800" fmla="*/ 4506581 w 5425984"/>
              <a:gd name="connsiteY800" fmla="*/ 313160 h 3216340"/>
              <a:gd name="connsiteX801" fmla="*/ 4502813 w 5425984"/>
              <a:gd name="connsiteY801" fmla="*/ 316845 h 3216340"/>
              <a:gd name="connsiteX802" fmla="*/ 4495277 w 5425984"/>
              <a:gd name="connsiteY802" fmla="*/ 324213 h 3216340"/>
              <a:gd name="connsiteX803" fmla="*/ 4502813 w 5425984"/>
              <a:gd name="connsiteY803" fmla="*/ 324213 h 3216340"/>
              <a:gd name="connsiteX804" fmla="*/ 4506581 w 5425984"/>
              <a:gd name="connsiteY804" fmla="*/ 327897 h 3216340"/>
              <a:gd name="connsiteX805" fmla="*/ 4514117 w 5425984"/>
              <a:gd name="connsiteY805" fmla="*/ 338950 h 3216340"/>
              <a:gd name="connsiteX806" fmla="*/ 4517886 w 5425984"/>
              <a:gd name="connsiteY806" fmla="*/ 346318 h 3216340"/>
              <a:gd name="connsiteX807" fmla="*/ 4521654 w 5425984"/>
              <a:gd name="connsiteY807" fmla="*/ 342634 h 3216340"/>
              <a:gd name="connsiteX808" fmla="*/ 4529190 w 5425984"/>
              <a:gd name="connsiteY808" fmla="*/ 338950 h 3216340"/>
              <a:gd name="connsiteX809" fmla="*/ 4525422 w 5425984"/>
              <a:gd name="connsiteY809" fmla="*/ 335266 h 3216340"/>
              <a:gd name="connsiteX810" fmla="*/ 4525422 w 5425984"/>
              <a:gd name="connsiteY810" fmla="*/ 331582 h 3216340"/>
              <a:gd name="connsiteX811" fmla="*/ 4532958 w 5425984"/>
              <a:gd name="connsiteY811" fmla="*/ 335266 h 3216340"/>
              <a:gd name="connsiteX812" fmla="*/ 4536726 w 5425984"/>
              <a:gd name="connsiteY812" fmla="*/ 338950 h 3216340"/>
              <a:gd name="connsiteX813" fmla="*/ 4540494 w 5425984"/>
              <a:gd name="connsiteY813" fmla="*/ 342634 h 3216340"/>
              <a:gd name="connsiteX814" fmla="*/ 4548030 w 5425984"/>
              <a:gd name="connsiteY814" fmla="*/ 342634 h 3216340"/>
              <a:gd name="connsiteX815" fmla="*/ 4551798 w 5425984"/>
              <a:gd name="connsiteY815" fmla="*/ 327897 h 3216340"/>
              <a:gd name="connsiteX816" fmla="*/ 4555566 w 5425984"/>
              <a:gd name="connsiteY816" fmla="*/ 324213 h 3216340"/>
              <a:gd name="connsiteX817" fmla="*/ 4563102 w 5425984"/>
              <a:gd name="connsiteY817" fmla="*/ 324213 h 3216340"/>
              <a:gd name="connsiteX818" fmla="*/ 4570638 w 5425984"/>
              <a:gd name="connsiteY818" fmla="*/ 327897 h 3216340"/>
              <a:gd name="connsiteX819" fmla="*/ 4581942 w 5425984"/>
              <a:gd name="connsiteY819" fmla="*/ 335266 h 3216340"/>
              <a:gd name="connsiteX820" fmla="*/ 4589478 w 5425984"/>
              <a:gd name="connsiteY820" fmla="*/ 335266 h 3216340"/>
              <a:gd name="connsiteX821" fmla="*/ 4597014 w 5425984"/>
              <a:gd name="connsiteY821" fmla="*/ 331582 h 3216340"/>
              <a:gd name="connsiteX822" fmla="*/ 4600783 w 5425984"/>
              <a:gd name="connsiteY822" fmla="*/ 324213 h 3216340"/>
              <a:gd name="connsiteX823" fmla="*/ 4615855 w 5425984"/>
              <a:gd name="connsiteY823" fmla="*/ 324213 h 3216340"/>
              <a:gd name="connsiteX824" fmla="*/ 4630927 w 5425984"/>
              <a:gd name="connsiteY824" fmla="*/ 320529 h 3216340"/>
              <a:gd name="connsiteX825" fmla="*/ 4642231 w 5425984"/>
              <a:gd name="connsiteY825" fmla="*/ 316845 h 3216340"/>
              <a:gd name="connsiteX826" fmla="*/ 4642231 w 5425984"/>
              <a:gd name="connsiteY826" fmla="*/ 313160 h 3216340"/>
              <a:gd name="connsiteX827" fmla="*/ 4649767 w 5425984"/>
              <a:gd name="connsiteY827" fmla="*/ 305792 h 3216340"/>
              <a:gd name="connsiteX828" fmla="*/ 4657303 w 5425984"/>
              <a:gd name="connsiteY828" fmla="*/ 309476 h 3216340"/>
              <a:gd name="connsiteX829" fmla="*/ 4668607 w 5425984"/>
              <a:gd name="connsiteY829" fmla="*/ 309476 h 3216340"/>
              <a:gd name="connsiteX830" fmla="*/ 4676143 w 5425984"/>
              <a:gd name="connsiteY830" fmla="*/ 294739 h 3216340"/>
              <a:gd name="connsiteX831" fmla="*/ 4683679 w 5425984"/>
              <a:gd name="connsiteY831" fmla="*/ 302108 h 3216340"/>
              <a:gd name="connsiteX832" fmla="*/ 4687448 w 5425984"/>
              <a:gd name="connsiteY832" fmla="*/ 302108 h 3216340"/>
              <a:gd name="connsiteX833" fmla="*/ 4694984 w 5425984"/>
              <a:gd name="connsiteY833" fmla="*/ 298423 h 3216340"/>
              <a:gd name="connsiteX834" fmla="*/ 4694984 w 5425984"/>
              <a:gd name="connsiteY834" fmla="*/ 291055 h 3216340"/>
              <a:gd name="connsiteX835" fmla="*/ 4691216 w 5425984"/>
              <a:gd name="connsiteY835" fmla="*/ 283686 h 3216340"/>
              <a:gd name="connsiteX836" fmla="*/ 4691216 w 5425984"/>
              <a:gd name="connsiteY836" fmla="*/ 276318 h 3216340"/>
              <a:gd name="connsiteX837" fmla="*/ 4694984 w 5425984"/>
              <a:gd name="connsiteY837" fmla="*/ 272634 h 3216340"/>
              <a:gd name="connsiteX838" fmla="*/ 4698752 w 5425984"/>
              <a:gd name="connsiteY838" fmla="*/ 268949 h 3216340"/>
              <a:gd name="connsiteX839" fmla="*/ 4698752 w 5425984"/>
              <a:gd name="connsiteY839" fmla="*/ 265265 h 3216340"/>
              <a:gd name="connsiteX840" fmla="*/ 4691216 w 5425984"/>
              <a:gd name="connsiteY840" fmla="*/ 261581 h 3216340"/>
              <a:gd name="connsiteX841" fmla="*/ 4683679 w 5425984"/>
              <a:gd name="connsiteY841" fmla="*/ 261581 h 3216340"/>
              <a:gd name="connsiteX842" fmla="*/ 4676143 w 5425984"/>
              <a:gd name="connsiteY842" fmla="*/ 265265 h 3216340"/>
              <a:gd name="connsiteX843" fmla="*/ 4668607 w 5425984"/>
              <a:gd name="connsiteY843" fmla="*/ 276318 h 3216340"/>
              <a:gd name="connsiteX844" fmla="*/ 4668607 w 5425984"/>
              <a:gd name="connsiteY844" fmla="*/ 283686 h 3216340"/>
              <a:gd name="connsiteX845" fmla="*/ 4664839 w 5425984"/>
              <a:gd name="connsiteY845" fmla="*/ 280002 h 3216340"/>
              <a:gd name="connsiteX846" fmla="*/ 4664839 w 5425984"/>
              <a:gd name="connsiteY846" fmla="*/ 276318 h 3216340"/>
              <a:gd name="connsiteX847" fmla="*/ 4661071 w 5425984"/>
              <a:gd name="connsiteY847" fmla="*/ 268949 h 3216340"/>
              <a:gd name="connsiteX848" fmla="*/ 4691216 w 5425984"/>
              <a:gd name="connsiteY848" fmla="*/ 257897 h 3216340"/>
              <a:gd name="connsiteX849" fmla="*/ 4721360 w 5425984"/>
              <a:gd name="connsiteY849" fmla="*/ 254213 h 3216340"/>
              <a:gd name="connsiteX850" fmla="*/ 4774113 w 5425984"/>
              <a:gd name="connsiteY850" fmla="*/ 254213 h 3216340"/>
              <a:gd name="connsiteX851" fmla="*/ 4777881 w 5425984"/>
              <a:gd name="connsiteY851" fmla="*/ 250528 h 3216340"/>
              <a:gd name="connsiteX852" fmla="*/ 4785417 w 5425984"/>
              <a:gd name="connsiteY852" fmla="*/ 246844 h 3216340"/>
              <a:gd name="connsiteX853" fmla="*/ 4792953 w 5425984"/>
              <a:gd name="connsiteY853" fmla="*/ 246844 h 3216340"/>
              <a:gd name="connsiteX854" fmla="*/ 4796721 w 5425984"/>
              <a:gd name="connsiteY854" fmla="*/ 268949 h 3216340"/>
              <a:gd name="connsiteX855" fmla="*/ 4800489 w 5425984"/>
              <a:gd name="connsiteY855" fmla="*/ 287371 h 3216340"/>
              <a:gd name="connsiteX856" fmla="*/ 4800489 w 5425984"/>
              <a:gd name="connsiteY856" fmla="*/ 305792 h 3216340"/>
              <a:gd name="connsiteX857" fmla="*/ 4811793 w 5425984"/>
              <a:gd name="connsiteY857" fmla="*/ 324213 h 3216340"/>
              <a:gd name="connsiteX858" fmla="*/ 4811793 w 5425984"/>
              <a:gd name="connsiteY858" fmla="*/ 338950 h 3216340"/>
              <a:gd name="connsiteX859" fmla="*/ 4808025 w 5425984"/>
              <a:gd name="connsiteY859" fmla="*/ 338950 h 3216340"/>
              <a:gd name="connsiteX860" fmla="*/ 4804257 w 5425984"/>
              <a:gd name="connsiteY860" fmla="*/ 342634 h 3216340"/>
              <a:gd name="connsiteX861" fmla="*/ 4804257 w 5425984"/>
              <a:gd name="connsiteY861" fmla="*/ 331582 h 3216340"/>
              <a:gd name="connsiteX862" fmla="*/ 4796721 w 5425984"/>
              <a:gd name="connsiteY862" fmla="*/ 324213 h 3216340"/>
              <a:gd name="connsiteX863" fmla="*/ 4792953 w 5425984"/>
              <a:gd name="connsiteY863" fmla="*/ 327897 h 3216340"/>
              <a:gd name="connsiteX864" fmla="*/ 4789185 w 5425984"/>
              <a:gd name="connsiteY864" fmla="*/ 331582 h 3216340"/>
              <a:gd name="connsiteX865" fmla="*/ 4781649 w 5425984"/>
              <a:gd name="connsiteY865" fmla="*/ 342634 h 3216340"/>
              <a:gd name="connsiteX866" fmla="*/ 4774113 w 5425984"/>
              <a:gd name="connsiteY866" fmla="*/ 346318 h 3216340"/>
              <a:gd name="connsiteX867" fmla="*/ 4770345 w 5425984"/>
              <a:gd name="connsiteY867" fmla="*/ 346318 h 3216340"/>
              <a:gd name="connsiteX868" fmla="*/ 4766576 w 5425984"/>
              <a:gd name="connsiteY868" fmla="*/ 342634 h 3216340"/>
              <a:gd name="connsiteX869" fmla="*/ 4759040 w 5425984"/>
              <a:gd name="connsiteY869" fmla="*/ 350003 h 3216340"/>
              <a:gd name="connsiteX870" fmla="*/ 4755272 w 5425984"/>
              <a:gd name="connsiteY870" fmla="*/ 357371 h 3216340"/>
              <a:gd name="connsiteX871" fmla="*/ 4747736 w 5425984"/>
              <a:gd name="connsiteY871" fmla="*/ 357371 h 3216340"/>
              <a:gd name="connsiteX872" fmla="*/ 4740200 w 5425984"/>
              <a:gd name="connsiteY872" fmla="*/ 353687 h 3216340"/>
              <a:gd name="connsiteX873" fmla="*/ 4736432 w 5425984"/>
              <a:gd name="connsiteY873" fmla="*/ 342634 h 3216340"/>
              <a:gd name="connsiteX874" fmla="*/ 4736432 w 5425984"/>
              <a:gd name="connsiteY874" fmla="*/ 353687 h 3216340"/>
              <a:gd name="connsiteX875" fmla="*/ 4728896 w 5425984"/>
              <a:gd name="connsiteY875" fmla="*/ 364740 h 3216340"/>
              <a:gd name="connsiteX876" fmla="*/ 4717592 w 5425984"/>
              <a:gd name="connsiteY876" fmla="*/ 368424 h 3216340"/>
              <a:gd name="connsiteX877" fmla="*/ 4702520 w 5425984"/>
              <a:gd name="connsiteY877" fmla="*/ 364740 h 3216340"/>
              <a:gd name="connsiteX878" fmla="*/ 4691216 w 5425984"/>
              <a:gd name="connsiteY878" fmla="*/ 364740 h 3216340"/>
              <a:gd name="connsiteX879" fmla="*/ 4694984 w 5425984"/>
              <a:gd name="connsiteY879" fmla="*/ 361056 h 3216340"/>
              <a:gd name="connsiteX880" fmla="*/ 4694984 w 5425984"/>
              <a:gd name="connsiteY880" fmla="*/ 357371 h 3216340"/>
              <a:gd name="connsiteX881" fmla="*/ 4691216 w 5425984"/>
              <a:gd name="connsiteY881" fmla="*/ 353687 h 3216340"/>
              <a:gd name="connsiteX882" fmla="*/ 4687448 w 5425984"/>
              <a:gd name="connsiteY882" fmla="*/ 353687 h 3216340"/>
              <a:gd name="connsiteX883" fmla="*/ 4683679 w 5425984"/>
              <a:gd name="connsiteY883" fmla="*/ 353687 h 3216340"/>
              <a:gd name="connsiteX884" fmla="*/ 4679911 w 5425984"/>
              <a:gd name="connsiteY884" fmla="*/ 361056 h 3216340"/>
              <a:gd name="connsiteX885" fmla="*/ 4679911 w 5425984"/>
              <a:gd name="connsiteY885" fmla="*/ 372108 h 3216340"/>
              <a:gd name="connsiteX886" fmla="*/ 4672375 w 5425984"/>
              <a:gd name="connsiteY886" fmla="*/ 379477 h 3216340"/>
              <a:gd name="connsiteX887" fmla="*/ 4661071 w 5425984"/>
              <a:gd name="connsiteY887" fmla="*/ 379477 h 3216340"/>
              <a:gd name="connsiteX888" fmla="*/ 4657303 w 5425984"/>
              <a:gd name="connsiteY888" fmla="*/ 372108 h 3216340"/>
              <a:gd name="connsiteX889" fmla="*/ 4634695 w 5425984"/>
              <a:gd name="connsiteY889" fmla="*/ 372108 h 3216340"/>
              <a:gd name="connsiteX890" fmla="*/ 4638463 w 5425984"/>
              <a:gd name="connsiteY890" fmla="*/ 368424 h 3216340"/>
              <a:gd name="connsiteX891" fmla="*/ 4642231 w 5425984"/>
              <a:gd name="connsiteY891" fmla="*/ 368424 h 3216340"/>
              <a:gd name="connsiteX892" fmla="*/ 4649767 w 5425984"/>
              <a:gd name="connsiteY892" fmla="*/ 364740 h 3216340"/>
              <a:gd name="connsiteX893" fmla="*/ 4657303 w 5425984"/>
              <a:gd name="connsiteY893" fmla="*/ 361056 h 3216340"/>
              <a:gd name="connsiteX894" fmla="*/ 4661071 w 5425984"/>
              <a:gd name="connsiteY894" fmla="*/ 357371 h 3216340"/>
              <a:gd name="connsiteX895" fmla="*/ 4661071 w 5425984"/>
              <a:gd name="connsiteY895" fmla="*/ 353687 h 3216340"/>
              <a:gd name="connsiteX896" fmla="*/ 4657303 w 5425984"/>
              <a:gd name="connsiteY896" fmla="*/ 350003 h 3216340"/>
              <a:gd name="connsiteX897" fmla="*/ 4657303 w 5425984"/>
              <a:gd name="connsiteY897" fmla="*/ 342634 h 3216340"/>
              <a:gd name="connsiteX898" fmla="*/ 4642231 w 5425984"/>
              <a:gd name="connsiteY898" fmla="*/ 331582 h 3216340"/>
              <a:gd name="connsiteX899" fmla="*/ 4642231 w 5425984"/>
              <a:gd name="connsiteY899" fmla="*/ 324213 h 3216340"/>
              <a:gd name="connsiteX900" fmla="*/ 4638463 w 5425984"/>
              <a:gd name="connsiteY900" fmla="*/ 324213 h 3216340"/>
              <a:gd name="connsiteX901" fmla="*/ 4630927 w 5425984"/>
              <a:gd name="connsiteY901" fmla="*/ 327897 h 3216340"/>
              <a:gd name="connsiteX902" fmla="*/ 4623391 w 5425984"/>
              <a:gd name="connsiteY902" fmla="*/ 335266 h 3216340"/>
              <a:gd name="connsiteX903" fmla="*/ 4612087 w 5425984"/>
              <a:gd name="connsiteY903" fmla="*/ 335266 h 3216340"/>
              <a:gd name="connsiteX904" fmla="*/ 4604551 w 5425984"/>
              <a:gd name="connsiteY904" fmla="*/ 327897 h 3216340"/>
              <a:gd name="connsiteX905" fmla="*/ 4597014 w 5425984"/>
              <a:gd name="connsiteY905" fmla="*/ 335266 h 3216340"/>
              <a:gd name="connsiteX906" fmla="*/ 4597014 w 5425984"/>
              <a:gd name="connsiteY906" fmla="*/ 346318 h 3216340"/>
              <a:gd name="connsiteX907" fmla="*/ 4600783 w 5425984"/>
              <a:gd name="connsiteY907" fmla="*/ 357371 h 3216340"/>
              <a:gd name="connsiteX908" fmla="*/ 4612087 w 5425984"/>
              <a:gd name="connsiteY908" fmla="*/ 368424 h 3216340"/>
              <a:gd name="connsiteX909" fmla="*/ 4619623 w 5425984"/>
              <a:gd name="connsiteY909" fmla="*/ 379477 h 3216340"/>
              <a:gd name="connsiteX910" fmla="*/ 4630927 w 5425984"/>
              <a:gd name="connsiteY910" fmla="*/ 386845 h 3216340"/>
              <a:gd name="connsiteX911" fmla="*/ 4642231 w 5425984"/>
              <a:gd name="connsiteY911" fmla="*/ 386845 h 3216340"/>
              <a:gd name="connsiteX912" fmla="*/ 4630927 w 5425984"/>
              <a:gd name="connsiteY912" fmla="*/ 394214 h 3216340"/>
              <a:gd name="connsiteX913" fmla="*/ 4615855 w 5425984"/>
              <a:gd name="connsiteY913" fmla="*/ 397898 h 3216340"/>
              <a:gd name="connsiteX914" fmla="*/ 4600783 w 5425984"/>
              <a:gd name="connsiteY914" fmla="*/ 401582 h 3216340"/>
              <a:gd name="connsiteX915" fmla="*/ 4589478 w 5425984"/>
              <a:gd name="connsiteY915" fmla="*/ 405266 h 3216340"/>
              <a:gd name="connsiteX916" fmla="*/ 4597014 w 5425984"/>
              <a:gd name="connsiteY916" fmla="*/ 412635 h 3216340"/>
              <a:gd name="connsiteX917" fmla="*/ 4608319 w 5425984"/>
              <a:gd name="connsiteY917" fmla="*/ 412635 h 3216340"/>
              <a:gd name="connsiteX918" fmla="*/ 4627159 w 5425984"/>
              <a:gd name="connsiteY918" fmla="*/ 408951 h 3216340"/>
              <a:gd name="connsiteX919" fmla="*/ 4634695 w 5425984"/>
              <a:gd name="connsiteY919" fmla="*/ 408951 h 3216340"/>
              <a:gd name="connsiteX920" fmla="*/ 4642231 w 5425984"/>
              <a:gd name="connsiteY920" fmla="*/ 405266 h 3216340"/>
              <a:gd name="connsiteX921" fmla="*/ 4657303 w 5425984"/>
              <a:gd name="connsiteY921" fmla="*/ 394214 h 3216340"/>
              <a:gd name="connsiteX922" fmla="*/ 4661071 w 5425984"/>
              <a:gd name="connsiteY922" fmla="*/ 394214 h 3216340"/>
              <a:gd name="connsiteX923" fmla="*/ 4668607 w 5425984"/>
              <a:gd name="connsiteY923" fmla="*/ 390529 h 3216340"/>
              <a:gd name="connsiteX924" fmla="*/ 4676143 w 5425984"/>
              <a:gd name="connsiteY924" fmla="*/ 394214 h 3216340"/>
              <a:gd name="connsiteX925" fmla="*/ 4679911 w 5425984"/>
              <a:gd name="connsiteY925" fmla="*/ 401582 h 3216340"/>
              <a:gd name="connsiteX926" fmla="*/ 4691216 w 5425984"/>
              <a:gd name="connsiteY926" fmla="*/ 401582 h 3216340"/>
              <a:gd name="connsiteX927" fmla="*/ 4702520 w 5425984"/>
              <a:gd name="connsiteY927" fmla="*/ 397898 h 3216340"/>
              <a:gd name="connsiteX928" fmla="*/ 4717592 w 5425984"/>
              <a:gd name="connsiteY928" fmla="*/ 383161 h 3216340"/>
              <a:gd name="connsiteX929" fmla="*/ 4725128 w 5425984"/>
              <a:gd name="connsiteY929" fmla="*/ 375792 h 3216340"/>
              <a:gd name="connsiteX930" fmla="*/ 4732664 w 5425984"/>
              <a:gd name="connsiteY930" fmla="*/ 372108 h 3216340"/>
              <a:gd name="connsiteX931" fmla="*/ 4743968 w 5425984"/>
              <a:gd name="connsiteY931" fmla="*/ 368424 h 3216340"/>
              <a:gd name="connsiteX932" fmla="*/ 4755272 w 5425984"/>
              <a:gd name="connsiteY932" fmla="*/ 372108 h 3216340"/>
              <a:gd name="connsiteX933" fmla="*/ 4762808 w 5425984"/>
              <a:gd name="connsiteY933" fmla="*/ 364740 h 3216340"/>
              <a:gd name="connsiteX934" fmla="*/ 4770345 w 5425984"/>
              <a:gd name="connsiteY934" fmla="*/ 357371 h 3216340"/>
              <a:gd name="connsiteX935" fmla="*/ 4789185 w 5425984"/>
              <a:gd name="connsiteY935" fmla="*/ 353687 h 3216340"/>
              <a:gd name="connsiteX936" fmla="*/ 4834401 w 5425984"/>
              <a:gd name="connsiteY936" fmla="*/ 353687 h 3216340"/>
              <a:gd name="connsiteX937" fmla="*/ 4834401 w 5425984"/>
              <a:gd name="connsiteY937" fmla="*/ 357371 h 3216340"/>
              <a:gd name="connsiteX938" fmla="*/ 4838169 w 5425984"/>
              <a:gd name="connsiteY938" fmla="*/ 357371 h 3216340"/>
              <a:gd name="connsiteX939" fmla="*/ 4845705 w 5425984"/>
              <a:gd name="connsiteY939" fmla="*/ 357371 h 3216340"/>
              <a:gd name="connsiteX940" fmla="*/ 4849473 w 5425984"/>
              <a:gd name="connsiteY940" fmla="*/ 357371 h 3216340"/>
              <a:gd name="connsiteX941" fmla="*/ 4845705 w 5425984"/>
              <a:gd name="connsiteY941" fmla="*/ 350003 h 3216340"/>
              <a:gd name="connsiteX942" fmla="*/ 4845705 w 5425984"/>
              <a:gd name="connsiteY942" fmla="*/ 342634 h 3216340"/>
              <a:gd name="connsiteX943" fmla="*/ 4849473 w 5425984"/>
              <a:gd name="connsiteY943" fmla="*/ 338950 h 3216340"/>
              <a:gd name="connsiteX944" fmla="*/ 4857010 w 5425984"/>
              <a:gd name="connsiteY944" fmla="*/ 338950 h 3216340"/>
              <a:gd name="connsiteX945" fmla="*/ 4864546 w 5425984"/>
              <a:gd name="connsiteY945" fmla="*/ 342634 h 3216340"/>
              <a:gd name="connsiteX946" fmla="*/ 4875850 w 5425984"/>
              <a:gd name="connsiteY946" fmla="*/ 338950 h 3216340"/>
              <a:gd name="connsiteX947" fmla="*/ 4894690 w 5425984"/>
              <a:gd name="connsiteY947" fmla="*/ 331582 h 3216340"/>
              <a:gd name="connsiteX948" fmla="*/ 4913530 w 5425984"/>
              <a:gd name="connsiteY948" fmla="*/ 320529 h 3216340"/>
              <a:gd name="connsiteX949" fmla="*/ 4921066 w 5425984"/>
              <a:gd name="connsiteY949" fmla="*/ 320529 h 3216340"/>
              <a:gd name="connsiteX950" fmla="*/ 4932370 w 5425984"/>
              <a:gd name="connsiteY950" fmla="*/ 324213 h 3216340"/>
              <a:gd name="connsiteX951" fmla="*/ 4939907 w 5425984"/>
              <a:gd name="connsiteY951" fmla="*/ 313160 h 3216340"/>
              <a:gd name="connsiteX952" fmla="*/ 4954979 w 5425984"/>
              <a:gd name="connsiteY952" fmla="*/ 305792 h 3216340"/>
              <a:gd name="connsiteX953" fmla="*/ 4970051 w 5425984"/>
              <a:gd name="connsiteY953" fmla="*/ 298423 h 3216340"/>
              <a:gd name="connsiteX954" fmla="*/ 4985123 w 5425984"/>
              <a:gd name="connsiteY954" fmla="*/ 294739 h 3216340"/>
              <a:gd name="connsiteX955" fmla="*/ 4985123 w 5425984"/>
              <a:gd name="connsiteY955" fmla="*/ 291055 h 3216340"/>
              <a:gd name="connsiteX956" fmla="*/ 4981355 w 5425984"/>
              <a:gd name="connsiteY956" fmla="*/ 287371 h 3216340"/>
              <a:gd name="connsiteX957" fmla="*/ 4970051 w 5425984"/>
              <a:gd name="connsiteY957" fmla="*/ 283686 h 3216340"/>
              <a:gd name="connsiteX958" fmla="*/ 4958747 w 5425984"/>
              <a:gd name="connsiteY958" fmla="*/ 280002 h 3216340"/>
              <a:gd name="connsiteX959" fmla="*/ 4951211 w 5425984"/>
              <a:gd name="connsiteY959" fmla="*/ 276318 h 3216340"/>
              <a:gd name="connsiteX960" fmla="*/ 4947443 w 5425984"/>
              <a:gd name="connsiteY960" fmla="*/ 294739 h 3216340"/>
              <a:gd name="connsiteX961" fmla="*/ 4939907 w 5425984"/>
              <a:gd name="connsiteY961" fmla="*/ 291055 h 3216340"/>
              <a:gd name="connsiteX962" fmla="*/ 4936138 w 5425984"/>
              <a:gd name="connsiteY962" fmla="*/ 291055 h 3216340"/>
              <a:gd name="connsiteX963" fmla="*/ 4936138 w 5425984"/>
              <a:gd name="connsiteY963" fmla="*/ 276318 h 3216340"/>
              <a:gd name="connsiteX964" fmla="*/ 4932370 w 5425984"/>
              <a:gd name="connsiteY964" fmla="*/ 276318 h 3216340"/>
              <a:gd name="connsiteX965" fmla="*/ 4951211 w 5425984"/>
              <a:gd name="connsiteY965" fmla="*/ 272634 h 3216340"/>
              <a:gd name="connsiteX966" fmla="*/ 4970051 w 5425984"/>
              <a:gd name="connsiteY966" fmla="*/ 272634 h 3216340"/>
              <a:gd name="connsiteX967" fmla="*/ 4988891 w 5425984"/>
              <a:gd name="connsiteY967" fmla="*/ 272634 h 3216340"/>
              <a:gd name="connsiteX968" fmla="*/ 5011499 w 5425984"/>
              <a:gd name="connsiteY968" fmla="*/ 268949 h 3216340"/>
              <a:gd name="connsiteX969" fmla="*/ 5003963 w 5425984"/>
              <a:gd name="connsiteY969" fmla="*/ 283686 h 3216340"/>
              <a:gd name="connsiteX970" fmla="*/ 5011499 w 5425984"/>
              <a:gd name="connsiteY970" fmla="*/ 291055 h 3216340"/>
              <a:gd name="connsiteX971" fmla="*/ 5019035 w 5425984"/>
              <a:gd name="connsiteY971" fmla="*/ 291055 h 3216340"/>
              <a:gd name="connsiteX972" fmla="*/ 5026572 w 5425984"/>
              <a:gd name="connsiteY972" fmla="*/ 291055 h 3216340"/>
              <a:gd name="connsiteX973" fmla="*/ 5034108 w 5425984"/>
              <a:gd name="connsiteY973" fmla="*/ 287371 h 3216340"/>
              <a:gd name="connsiteX974" fmla="*/ 5049180 w 5425984"/>
              <a:gd name="connsiteY974" fmla="*/ 276318 h 3216340"/>
              <a:gd name="connsiteX975" fmla="*/ 5064252 w 5425984"/>
              <a:gd name="connsiteY975" fmla="*/ 268949 h 3216340"/>
              <a:gd name="connsiteX976" fmla="*/ 5068020 w 5425984"/>
              <a:gd name="connsiteY976" fmla="*/ 265265 h 3216340"/>
              <a:gd name="connsiteX977" fmla="*/ 5064252 w 5425984"/>
              <a:gd name="connsiteY977" fmla="*/ 261581 h 3216340"/>
              <a:gd name="connsiteX978" fmla="*/ 5056716 w 5425984"/>
              <a:gd name="connsiteY978" fmla="*/ 257897 h 3216340"/>
              <a:gd name="connsiteX979" fmla="*/ 5056716 w 5425984"/>
              <a:gd name="connsiteY979" fmla="*/ 261581 h 3216340"/>
              <a:gd name="connsiteX980" fmla="*/ 5049180 w 5425984"/>
              <a:gd name="connsiteY980" fmla="*/ 254213 h 3216340"/>
              <a:gd name="connsiteX981" fmla="*/ 5049180 w 5425984"/>
              <a:gd name="connsiteY981" fmla="*/ 246844 h 3216340"/>
              <a:gd name="connsiteX982" fmla="*/ 5052948 w 5425984"/>
              <a:gd name="connsiteY982" fmla="*/ 246844 h 3216340"/>
              <a:gd name="connsiteX983" fmla="*/ 5064252 w 5425984"/>
              <a:gd name="connsiteY983" fmla="*/ 246844 h 3216340"/>
              <a:gd name="connsiteX984" fmla="*/ 5071788 w 5425984"/>
              <a:gd name="connsiteY984" fmla="*/ 250528 h 3216340"/>
              <a:gd name="connsiteX985" fmla="*/ 5075556 w 5425984"/>
              <a:gd name="connsiteY985" fmla="*/ 246844 h 3216340"/>
              <a:gd name="connsiteX986" fmla="*/ 5079324 w 5425984"/>
              <a:gd name="connsiteY986" fmla="*/ 243160 h 3216340"/>
              <a:gd name="connsiteX987" fmla="*/ 5079324 w 5425984"/>
              <a:gd name="connsiteY987" fmla="*/ 257897 h 3216340"/>
              <a:gd name="connsiteX988" fmla="*/ 5079324 w 5425984"/>
              <a:gd name="connsiteY988" fmla="*/ 265265 h 3216340"/>
              <a:gd name="connsiteX989" fmla="*/ 5079324 w 5425984"/>
              <a:gd name="connsiteY989" fmla="*/ 268949 h 3216340"/>
              <a:gd name="connsiteX990" fmla="*/ 5086860 w 5425984"/>
              <a:gd name="connsiteY990" fmla="*/ 268949 h 3216340"/>
              <a:gd name="connsiteX991" fmla="*/ 5090628 w 5425984"/>
              <a:gd name="connsiteY991" fmla="*/ 268949 h 3216340"/>
              <a:gd name="connsiteX992" fmla="*/ 5090628 w 5425984"/>
              <a:gd name="connsiteY992" fmla="*/ 261581 h 3216340"/>
              <a:gd name="connsiteX993" fmla="*/ 5098164 w 5425984"/>
              <a:gd name="connsiteY993" fmla="*/ 265265 h 3216340"/>
              <a:gd name="connsiteX994" fmla="*/ 5105700 w 5425984"/>
              <a:gd name="connsiteY994" fmla="*/ 268949 h 3216340"/>
              <a:gd name="connsiteX995" fmla="*/ 5120773 w 5425984"/>
              <a:gd name="connsiteY995" fmla="*/ 261581 h 3216340"/>
              <a:gd name="connsiteX996" fmla="*/ 5124541 w 5425984"/>
              <a:gd name="connsiteY996" fmla="*/ 254213 h 3216340"/>
              <a:gd name="connsiteX997" fmla="*/ 5128309 w 5425984"/>
              <a:gd name="connsiteY997" fmla="*/ 246844 h 3216340"/>
              <a:gd name="connsiteX998" fmla="*/ 5109469 w 5425984"/>
              <a:gd name="connsiteY998" fmla="*/ 239476 h 3216340"/>
              <a:gd name="connsiteX999" fmla="*/ 5120773 w 5425984"/>
              <a:gd name="connsiteY999" fmla="*/ 228423 h 3216340"/>
              <a:gd name="connsiteX1000" fmla="*/ 5132077 w 5425984"/>
              <a:gd name="connsiteY1000" fmla="*/ 239476 h 3216340"/>
              <a:gd name="connsiteX1001" fmla="*/ 5143381 w 5425984"/>
              <a:gd name="connsiteY1001" fmla="*/ 243160 h 3216340"/>
              <a:gd name="connsiteX1002" fmla="*/ 5158453 w 5425984"/>
              <a:gd name="connsiteY1002" fmla="*/ 246844 h 3216340"/>
              <a:gd name="connsiteX1003" fmla="*/ 5173525 w 5425984"/>
              <a:gd name="connsiteY1003" fmla="*/ 243160 h 3216340"/>
              <a:gd name="connsiteX1004" fmla="*/ 5199902 w 5425984"/>
              <a:gd name="connsiteY1004" fmla="*/ 232107 h 3216340"/>
              <a:gd name="connsiteX1005" fmla="*/ 5226278 w 5425984"/>
              <a:gd name="connsiteY1005" fmla="*/ 221054 h 3216340"/>
              <a:gd name="connsiteX1006" fmla="*/ 5237582 w 5425984"/>
              <a:gd name="connsiteY1006" fmla="*/ 221054 h 3216340"/>
              <a:gd name="connsiteX1007" fmla="*/ 5233814 w 5425984"/>
              <a:gd name="connsiteY1007" fmla="*/ 228423 h 3216340"/>
              <a:gd name="connsiteX1008" fmla="*/ 5226278 w 5425984"/>
              <a:gd name="connsiteY1008" fmla="*/ 232107 h 3216340"/>
              <a:gd name="connsiteX1009" fmla="*/ 5226278 w 5425984"/>
              <a:gd name="connsiteY1009" fmla="*/ 235791 h 3216340"/>
              <a:gd name="connsiteX1010" fmla="*/ 5226278 w 5425984"/>
              <a:gd name="connsiteY1010" fmla="*/ 246844 h 3216340"/>
              <a:gd name="connsiteX1011" fmla="*/ 5230046 w 5425984"/>
              <a:gd name="connsiteY1011" fmla="*/ 250528 h 3216340"/>
              <a:gd name="connsiteX1012" fmla="*/ 5241350 w 5425984"/>
              <a:gd name="connsiteY1012" fmla="*/ 257897 h 3216340"/>
              <a:gd name="connsiteX1013" fmla="*/ 5233814 w 5425984"/>
              <a:gd name="connsiteY1013" fmla="*/ 265265 h 3216340"/>
              <a:gd name="connsiteX1014" fmla="*/ 5233814 w 5425984"/>
              <a:gd name="connsiteY1014" fmla="*/ 272634 h 3216340"/>
              <a:gd name="connsiteX1015" fmla="*/ 5233814 w 5425984"/>
              <a:gd name="connsiteY1015" fmla="*/ 276318 h 3216340"/>
              <a:gd name="connsiteX1016" fmla="*/ 5237582 w 5425984"/>
              <a:gd name="connsiteY1016" fmla="*/ 283686 h 3216340"/>
              <a:gd name="connsiteX1017" fmla="*/ 5230046 w 5425984"/>
              <a:gd name="connsiteY1017" fmla="*/ 283686 h 3216340"/>
              <a:gd name="connsiteX1018" fmla="*/ 5226278 w 5425984"/>
              <a:gd name="connsiteY1018" fmla="*/ 283686 h 3216340"/>
              <a:gd name="connsiteX1019" fmla="*/ 5218742 w 5425984"/>
              <a:gd name="connsiteY1019" fmla="*/ 283686 h 3216340"/>
              <a:gd name="connsiteX1020" fmla="*/ 5207438 w 5425984"/>
              <a:gd name="connsiteY1020" fmla="*/ 283686 h 3216340"/>
              <a:gd name="connsiteX1021" fmla="*/ 5203670 w 5425984"/>
              <a:gd name="connsiteY1021" fmla="*/ 283686 h 3216340"/>
              <a:gd name="connsiteX1022" fmla="*/ 5199902 w 5425984"/>
              <a:gd name="connsiteY1022" fmla="*/ 287371 h 3216340"/>
              <a:gd name="connsiteX1023" fmla="*/ 5203670 w 5425984"/>
              <a:gd name="connsiteY1023" fmla="*/ 294739 h 3216340"/>
              <a:gd name="connsiteX1024" fmla="*/ 5211206 w 5425984"/>
              <a:gd name="connsiteY1024" fmla="*/ 294739 h 3216340"/>
              <a:gd name="connsiteX1025" fmla="*/ 5218742 w 5425984"/>
              <a:gd name="connsiteY1025" fmla="*/ 298423 h 3216340"/>
              <a:gd name="connsiteX1026" fmla="*/ 5222510 w 5425984"/>
              <a:gd name="connsiteY1026" fmla="*/ 298423 h 3216340"/>
              <a:gd name="connsiteX1027" fmla="*/ 5218742 w 5425984"/>
              <a:gd name="connsiteY1027" fmla="*/ 305792 h 3216340"/>
              <a:gd name="connsiteX1028" fmla="*/ 5211206 w 5425984"/>
              <a:gd name="connsiteY1028" fmla="*/ 309476 h 3216340"/>
              <a:gd name="connsiteX1029" fmla="*/ 5196134 w 5425984"/>
              <a:gd name="connsiteY1029" fmla="*/ 316845 h 3216340"/>
              <a:gd name="connsiteX1030" fmla="*/ 5188597 w 5425984"/>
              <a:gd name="connsiteY1030" fmla="*/ 320529 h 3216340"/>
              <a:gd name="connsiteX1031" fmla="*/ 5184829 w 5425984"/>
              <a:gd name="connsiteY1031" fmla="*/ 327897 h 3216340"/>
              <a:gd name="connsiteX1032" fmla="*/ 5188597 w 5425984"/>
              <a:gd name="connsiteY1032" fmla="*/ 331582 h 3216340"/>
              <a:gd name="connsiteX1033" fmla="*/ 5196134 w 5425984"/>
              <a:gd name="connsiteY1033" fmla="*/ 342634 h 3216340"/>
              <a:gd name="connsiteX1034" fmla="*/ 5203670 w 5425984"/>
              <a:gd name="connsiteY1034" fmla="*/ 338950 h 3216340"/>
              <a:gd name="connsiteX1035" fmla="*/ 5211206 w 5425984"/>
              <a:gd name="connsiteY1035" fmla="*/ 335266 h 3216340"/>
              <a:gd name="connsiteX1036" fmla="*/ 5214974 w 5425984"/>
              <a:gd name="connsiteY1036" fmla="*/ 335266 h 3216340"/>
              <a:gd name="connsiteX1037" fmla="*/ 5222510 w 5425984"/>
              <a:gd name="connsiteY1037" fmla="*/ 342634 h 3216340"/>
              <a:gd name="connsiteX1038" fmla="*/ 5226278 w 5425984"/>
              <a:gd name="connsiteY1038" fmla="*/ 331582 h 3216340"/>
              <a:gd name="connsiteX1039" fmla="*/ 5233814 w 5425984"/>
              <a:gd name="connsiteY1039" fmla="*/ 327897 h 3216340"/>
              <a:gd name="connsiteX1040" fmla="*/ 5245118 w 5425984"/>
              <a:gd name="connsiteY1040" fmla="*/ 327897 h 3216340"/>
              <a:gd name="connsiteX1041" fmla="*/ 5256422 w 5425984"/>
              <a:gd name="connsiteY1041" fmla="*/ 324213 h 3216340"/>
              <a:gd name="connsiteX1042" fmla="*/ 5256422 w 5425984"/>
              <a:gd name="connsiteY1042" fmla="*/ 327897 h 3216340"/>
              <a:gd name="connsiteX1043" fmla="*/ 5260190 w 5425984"/>
              <a:gd name="connsiteY1043" fmla="*/ 327897 h 3216340"/>
              <a:gd name="connsiteX1044" fmla="*/ 5267726 w 5425984"/>
              <a:gd name="connsiteY1044" fmla="*/ 327897 h 3216340"/>
              <a:gd name="connsiteX1045" fmla="*/ 5267726 w 5425984"/>
              <a:gd name="connsiteY1045" fmla="*/ 320529 h 3216340"/>
              <a:gd name="connsiteX1046" fmla="*/ 5275262 w 5425984"/>
              <a:gd name="connsiteY1046" fmla="*/ 316845 h 3216340"/>
              <a:gd name="connsiteX1047" fmla="*/ 5290335 w 5425984"/>
              <a:gd name="connsiteY1047" fmla="*/ 313160 h 3216340"/>
              <a:gd name="connsiteX1048" fmla="*/ 5301639 w 5425984"/>
              <a:gd name="connsiteY1048" fmla="*/ 324213 h 3216340"/>
              <a:gd name="connsiteX1049" fmla="*/ 5309175 w 5425984"/>
              <a:gd name="connsiteY1049" fmla="*/ 324213 h 3216340"/>
              <a:gd name="connsiteX1050" fmla="*/ 5316711 w 5425984"/>
              <a:gd name="connsiteY1050" fmla="*/ 324213 h 3216340"/>
              <a:gd name="connsiteX1051" fmla="*/ 5320479 w 5425984"/>
              <a:gd name="connsiteY1051" fmla="*/ 320529 h 3216340"/>
              <a:gd name="connsiteX1052" fmla="*/ 5320479 w 5425984"/>
              <a:gd name="connsiteY1052" fmla="*/ 313160 h 3216340"/>
              <a:gd name="connsiteX1053" fmla="*/ 5339319 w 5425984"/>
              <a:gd name="connsiteY1053" fmla="*/ 316845 h 3216340"/>
              <a:gd name="connsiteX1054" fmla="*/ 5344343 w 5425984"/>
              <a:gd name="connsiteY1054" fmla="*/ 316845 h 3216340"/>
              <a:gd name="connsiteX1055" fmla="*/ 5339319 w 5425984"/>
              <a:gd name="connsiteY1055" fmla="*/ 320529 h 3216340"/>
              <a:gd name="connsiteX1056" fmla="*/ 5324247 w 5425984"/>
              <a:gd name="connsiteY1056" fmla="*/ 324213 h 3216340"/>
              <a:gd name="connsiteX1057" fmla="*/ 5305407 w 5425984"/>
              <a:gd name="connsiteY1057" fmla="*/ 335266 h 3216340"/>
              <a:gd name="connsiteX1058" fmla="*/ 5297871 w 5425984"/>
              <a:gd name="connsiteY1058" fmla="*/ 338950 h 3216340"/>
              <a:gd name="connsiteX1059" fmla="*/ 5290335 w 5425984"/>
              <a:gd name="connsiteY1059" fmla="*/ 350003 h 3216340"/>
              <a:gd name="connsiteX1060" fmla="*/ 5263958 w 5425984"/>
              <a:gd name="connsiteY1060" fmla="*/ 353687 h 3216340"/>
              <a:gd name="connsiteX1061" fmla="*/ 5263958 w 5425984"/>
              <a:gd name="connsiteY1061" fmla="*/ 357371 h 3216340"/>
              <a:gd name="connsiteX1062" fmla="*/ 5260190 w 5425984"/>
              <a:gd name="connsiteY1062" fmla="*/ 361056 h 3216340"/>
              <a:gd name="connsiteX1063" fmla="*/ 5252654 w 5425984"/>
              <a:gd name="connsiteY1063" fmla="*/ 357371 h 3216340"/>
              <a:gd name="connsiteX1064" fmla="*/ 5248886 w 5425984"/>
              <a:gd name="connsiteY1064" fmla="*/ 357371 h 3216340"/>
              <a:gd name="connsiteX1065" fmla="*/ 5245118 w 5425984"/>
              <a:gd name="connsiteY1065" fmla="*/ 357371 h 3216340"/>
              <a:gd name="connsiteX1066" fmla="*/ 5245118 w 5425984"/>
              <a:gd name="connsiteY1066" fmla="*/ 364740 h 3216340"/>
              <a:gd name="connsiteX1067" fmla="*/ 5241350 w 5425984"/>
              <a:gd name="connsiteY1067" fmla="*/ 364740 h 3216340"/>
              <a:gd name="connsiteX1068" fmla="*/ 5237582 w 5425984"/>
              <a:gd name="connsiteY1068" fmla="*/ 368424 h 3216340"/>
              <a:gd name="connsiteX1069" fmla="*/ 5233814 w 5425984"/>
              <a:gd name="connsiteY1069" fmla="*/ 372108 h 3216340"/>
              <a:gd name="connsiteX1070" fmla="*/ 5237582 w 5425984"/>
              <a:gd name="connsiteY1070" fmla="*/ 383161 h 3216340"/>
              <a:gd name="connsiteX1071" fmla="*/ 5237582 w 5425984"/>
              <a:gd name="connsiteY1071" fmla="*/ 390529 h 3216340"/>
              <a:gd name="connsiteX1072" fmla="*/ 5233814 w 5425984"/>
              <a:gd name="connsiteY1072" fmla="*/ 397898 h 3216340"/>
              <a:gd name="connsiteX1073" fmla="*/ 5230046 w 5425984"/>
              <a:gd name="connsiteY1073" fmla="*/ 401582 h 3216340"/>
              <a:gd name="connsiteX1074" fmla="*/ 5230046 w 5425984"/>
              <a:gd name="connsiteY1074" fmla="*/ 394214 h 3216340"/>
              <a:gd name="connsiteX1075" fmla="*/ 5230046 w 5425984"/>
              <a:gd name="connsiteY1075" fmla="*/ 379477 h 3216340"/>
              <a:gd name="connsiteX1076" fmla="*/ 5218742 w 5425984"/>
              <a:gd name="connsiteY1076" fmla="*/ 375792 h 3216340"/>
              <a:gd name="connsiteX1077" fmla="*/ 5213718 w 5425984"/>
              <a:gd name="connsiteY1077" fmla="*/ 378249 h 3216340"/>
              <a:gd name="connsiteX1078" fmla="*/ 5211206 w 5425984"/>
              <a:gd name="connsiteY1078" fmla="*/ 375792 h 3216340"/>
              <a:gd name="connsiteX1079" fmla="*/ 5207438 w 5425984"/>
              <a:gd name="connsiteY1079" fmla="*/ 372108 h 3216340"/>
              <a:gd name="connsiteX1080" fmla="*/ 5199902 w 5425984"/>
              <a:gd name="connsiteY1080" fmla="*/ 372108 h 3216340"/>
              <a:gd name="connsiteX1081" fmla="*/ 5188597 w 5425984"/>
              <a:gd name="connsiteY1081" fmla="*/ 379477 h 3216340"/>
              <a:gd name="connsiteX1082" fmla="*/ 5181061 w 5425984"/>
              <a:gd name="connsiteY1082" fmla="*/ 386845 h 3216340"/>
              <a:gd name="connsiteX1083" fmla="*/ 5177293 w 5425984"/>
              <a:gd name="connsiteY1083" fmla="*/ 397898 h 3216340"/>
              <a:gd name="connsiteX1084" fmla="*/ 5177293 w 5425984"/>
              <a:gd name="connsiteY1084" fmla="*/ 408951 h 3216340"/>
              <a:gd name="connsiteX1085" fmla="*/ 5177293 w 5425984"/>
              <a:gd name="connsiteY1085" fmla="*/ 416319 h 3216340"/>
              <a:gd name="connsiteX1086" fmla="*/ 5177293 w 5425984"/>
              <a:gd name="connsiteY1086" fmla="*/ 420003 h 3216340"/>
              <a:gd name="connsiteX1087" fmla="*/ 5169757 w 5425984"/>
              <a:gd name="connsiteY1087" fmla="*/ 423688 h 3216340"/>
              <a:gd name="connsiteX1088" fmla="*/ 5162221 w 5425984"/>
              <a:gd name="connsiteY1088" fmla="*/ 423688 h 3216340"/>
              <a:gd name="connsiteX1089" fmla="*/ 5154685 w 5425984"/>
              <a:gd name="connsiteY1089" fmla="*/ 427372 h 3216340"/>
              <a:gd name="connsiteX1090" fmla="*/ 5150917 w 5425984"/>
              <a:gd name="connsiteY1090" fmla="*/ 420003 h 3216340"/>
              <a:gd name="connsiteX1091" fmla="*/ 5147149 w 5425984"/>
              <a:gd name="connsiteY1091" fmla="*/ 412635 h 3216340"/>
              <a:gd name="connsiteX1092" fmla="*/ 5139613 w 5425984"/>
              <a:gd name="connsiteY1092" fmla="*/ 408951 h 3216340"/>
              <a:gd name="connsiteX1093" fmla="*/ 5132077 w 5425984"/>
              <a:gd name="connsiteY1093" fmla="*/ 412635 h 3216340"/>
              <a:gd name="connsiteX1094" fmla="*/ 5124541 w 5425984"/>
              <a:gd name="connsiteY1094" fmla="*/ 420003 h 3216340"/>
              <a:gd name="connsiteX1095" fmla="*/ 5124541 w 5425984"/>
              <a:gd name="connsiteY1095" fmla="*/ 423688 h 3216340"/>
              <a:gd name="connsiteX1096" fmla="*/ 5124541 w 5425984"/>
              <a:gd name="connsiteY1096" fmla="*/ 427372 h 3216340"/>
              <a:gd name="connsiteX1097" fmla="*/ 5128309 w 5425984"/>
              <a:gd name="connsiteY1097" fmla="*/ 431056 h 3216340"/>
              <a:gd name="connsiteX1098" fmla="*/ 5135845 w 5425984"/>
              <a:gd name="connsiteY1098" fmla="*/ 431056 h 3216340"/>
              <a:gd name="connsiteX1099" fmla="*/ 5124541 w 5425984"/>
              <a:gd name="connsiteY1099" fmla="*/ 445793 h 3216340"/>
              <a:gd name="connsiteX1100" fmla="*/ 5117005 w 5425984"/>
              <a:gd name="connsiteY1100" fmla="*/ 434740 h 3216340"/>
              <a:gd name="connsiteX1101" fmla="*/ 5109469 w 5425984"/>
              <a:gd name="connsiteY1101" fmla="*/ 423688 h 3216340"/>
              <a:gd name="connsiteX1102" fmla="*/ 5101932 w 5425984"/>
              <a:gd name="connsiteY1102" fmla="*/ 420003 h 3216340"/>
              <a:gd name="connsiteX1103" fmla="*/ 5094396 w 5425984"/>
              <a:gd name="connsiteY1103" fmla="*/ 420003 h 3216340"/>
              <a:gd name="connsiteX1104" fmla="*/ 5086860 w 5425984"/>
              <a:gd name="connsiteY1104" fmla="*/ 423688 h 3216340"/>
              <a:gd name="connsiteX1105" fmla="*/ 5071788 w 5425984"/>
              <a:gd name="connsiteY1105" fmla="*/ 438425 h 3216340"/>
              <a:gd name="connsiteX1106" fmla="*/ 5075556 w 5425984"/>
              <a:gd name="connsiteY1106" fmla="*/ 442109 h 3216340"/>
              <a:gd name="connsiteX1107" fmla="*/ 5079324 w 5425984"/>
              <a:gd name="connsiteY1107" fmla="*/ 445793 h 3216340"/>
              <a:gd name="connsiteX1108" fmla="*/ 5083092 w 5425984"/>
              <a:gd name="connsiteY1108" fmla="*/ 460530 h 3216340"/>
              <a:gd name="connsiteX1109" fmla="*/ 5083092 w 5425984"/>
              <a:gd name="connsiteY1109" fmla="*/ 467898 h 3216340"/>
              <a:gd name="connsiteX1110" fmla="*/ 5086860 w 5425984"/>
              <a:gd name="connsiteY1110" fmla="*/ 471583 h 3216340"/>
              <a:gd name="connsiteX1111" fmla="*/ 5090628 w 5425984"/>
              <a:gd name="connsiteY1111" fmla="*/ 471583 h 3216340"/>
              <a:gd name="connsiteX1112" fmla="*/ 5098164 w 5425984"/>
              <a:gd name="connsiteY1112" fmla="*/ 467898 h 3216340"/>
              <a:gd name="connsiteX1113" fmla="*/ 5090628 w 5425984"/>
              <a:gd name="connsiteY1113" fmla="*/ 482635 h 3216340"/>
              <a:gd name="connsiteX1114" fmla="*/ 5086860 w 5425984"/>
              <a:gd name="connsiteY1114" fmla="*/ 478951 h 3216340"/>
              <a:gd name="connsiteX1115" fmla="*/ 5075556 w 5425984"/>
              <a:gd name="connsiteY1115" fmla="*/ 478951 h 3216340"/>
              <a:gd name="connsiteX1116" fmla="*/ 5060484 w 5425984"/>
              <a:gd name="connsiteY1116" fmla="*/ 475267 h 3216340"/>
              <a:gd name="connsiteX1117" fmla="*/ 5049180 w 5425984"/>
              <a:gd name="connsiteY1117" fmla="*/ 478951 h 3216340"/>
              <a:gd name="connsiteX1118" fmla="*/ 5049180 w 5425984"/>
              <a:gd name="connsiteY1118" fmla="*/ 482635 h 3216340"/>
              <a:gd name="connsiteX1119" fmla="*/ 5056716 w 5425984"/>
              <a:gd name="connsiteY1119" fmla="*/ 486320 h 3216340"/>
              <a:gd name="connsiteX1120" fmla="*/ 5060484 w 5425984"/>
              <a:gd name="connsiteY1120" fmla="*/ 490004 h 3216340"/>
              <a:gd name="connsiteX1121" fmla="*/ 5071788 w 5425984"/>
              <a:gd name="connsiteY1121" fmla="*/ 501057 h 3216340"/>
              <a:gd name="connsiteX1122" fmla="*/ 5075556 w 5425984"/>
              <a:gd name="connsiteY1122" fmla="*/ 504741 h 3216340"/>
              <a:gd name="connsiteX1123" fmla="*/ 5083092 w 5425984"/>
              <a:gd name="connsiteY1123" fmla="*/ 504741 h 3216340"/>
              <a:gd name="connsiteX1124" fmla="*/ 5086860 w 5425984"/>
              <a:gd name="connsiteY1124" fmla="*/ 501057 h 3216340"/>
              <a:gd name="connsiteX1125" fmla="*/ 5087488 w 5425984"/>
              <a:gd name="connsiteY1125" fmla="*/ 499214 h 3216340"/>
              <a:gd name="connsiteX1126" fmla="*/ 5090628 w 5425984"/>
              <a:gd name="connsiteY1126" fmla="*/ 508425 h 3216340"/>
              <a:gd name="connsiteX1127" fmla="*/ 5094396 w 5425984"/>
              <a:gd name="connsiteY1127" fmla="*/ 519478 h 3216340"/>
              <a:gd name="connsiteX1128" fmla="*/ 5098164 w 5425984"/>
              <a:gd name="connsiteY1128" fmla="*/ 523162 h 3216340"/>
              <a:gd name="connsiteX1129" fmla="*/ 5094396 w 5425984"/>
              <a:gd name="connsiteY1129" fmla="*/ 530530 h 3216340"/>
              <a:gd name="connsiteX1130" fmla="*/ 5113237 w 5425984"/>
              <a:gd name="connsiteY1130" fmla="*/ 530530 h 3216340"/>
              <a:gd name="connsiteX1131" fmla="*/ 5101932 w 5425984"/>
              <a:gd name="connsiteY1131" fmla="*/ 534215 h 3216340"/>
              <a:gd name="connsiteX1132" fmla="*/ 5094396 w 5425984"/>
              <a:gd name="connsiteY1132" fmla="*/ 541583 h 3216340"/>
              <a:gd name="connsiteX1133" fmla="*/ 5086860 w 5425984"/>
              <a:gd name="connsiteY1133" fmla="*/ 560004 h 3216340"/>
              <a:gd name="connsiteX1134" fmla="*/ 5079324 w 5425984"/>
              <a:gd name="connsiteY1134" fmla="*/ 567373 h 3216340"/>
              <a:gd name="connsiteX1135" fmla="*/ 5071788 w 5425984"/>
              <a:gd name="connsiteY1135" fmla="*/ 574741 h 3216340"/>
              <a:gd name="connsiteX1136" fmla="*/ 5064252 w 5425984"/>
              <a:gd name="connsiteY1136" fmla="*/ 578426 h 3216340"/>
              <a:gd name="connsiteX1137" fmla="*/ 5049180 w 5425984"/>
              <a:gd name="connsiteY1137" fmla="*/ 574741 h 3216340"/>
              <a:gd name="connsiteX1138" fmla="*/ 5049180 w 5425984"/>
              <a:gd name="connsiteY1138" fmla="*/ 578426 h 3216340"/>
              <a:gd name="connsiteX1139" fmla="*/ 5045412 w 5425984"/>
              <a:gd name="connsiteY1139" fmla="*/ 582110 h 3216340"/>
              <a:gd name="connsiteX1140" fmla="*/ 5041644 w 5425984"/>
              <a:gd name="connsiteY1140" fmla="*/ 578426 h 3216340"/>
              <a:gd name="connsiteX1141" fmla="*/ 5034108 w 5425984"/>
              <a:gd name="connsiteY1141" fmla="*/ 574741 h 3216340"/>
              <a:gd name="connsiteX1142" fmla="*/ 5034108 w 5425984"/>
              <a:gd name="connsiteY1142" fmla="*/ 582110 h 3216340"/>
              <a:gd name="connsiteX1143" fmla="*/ 5026572 w 5425984"/>
              <a:gd name="connsiteY1143" fmla="*/ 582110 h 3216340"/>
              <a:gd name="connsiteX1144" fmla="*/ 5022803 w 5425984"/>
              <a:gd name="connsiteY1144" fmla="*/ 552636 h 3216340"/>
              <a:gd name="connsiteX1145" fmla="*/ 5015267 w 5425984"/>
              <a:gd name="connsiteY1145" fmla="*/ 545267 h 3216340"/>
              <a:gd name="connsiteX1146" fmla="*/ 5003963 w 5425984"/>
              <a:gd name="connsiteY1146" fmla="*/ 541583 h 3216340"/>
              <a:gd name="connsiteX1147" fmla="*/ 4996427 w 5425984"/>
              <a:gd name="connsiteY1147" fmla="*/ 548952 h 3216340"/>
              <a:gd name="connsiteX1148" fmla="*/ 5000195 w 5425984"/>
              <a:gd name="connsiteY1148" fmla="*/ 552636 h 3216340"/>
              <a:gd name="connsiteX1149" fmla="*/ 4981355 w 5425984"/>
              <a:gd name="connsiteY1149" fmla="*/ 552636 h 3216340"/>
              <a:gd name="connsiteX1150" fmla="*/ 4973819 w 5425984"/>
              <a:gd name="connsiteY1150" fmla="*/ 556320 h 3216340"/>
              <a:gd name="connsiteX1151" fmla="*/ 4970051 w 5425984"/>
              <a:gd name="connsiteY1151" fmla="*/ 560004 h 3216340"/>
              <a:gd name="connsiteX1152" fmla="*/ 4966283 w 5425984"/>
              <a:gd name="connsiteY1152" fmla="*/ 567373 h 3216340"/>
              <a:gd name="connsiteX1153" fmla="*/ 4966283 w 5425984"/>
              <a:gd name="connsiteY1153" fmla="*/ 574741 h 3216340"/>
              <a:gd name="connsiteX1154" fmla="*/ 4970051 w 5425984"/>
              <a:gd name="connsiteY1154" fmla="*/ 574741 h 3216340"/>
              <a:gd name="connsiteX1155" fmla="*/ 4973819 w 5425984"/>
              <a:gd name="connsiteY1155" fmla="*/ 578426 h 3216340"/>
              <a:gd name="connsiteX1156" fmla="*/ 4958747 w 5425984"/>
              <a:gd name="connsiteY1156" fmla="*/ 593163 h 3216340"/>
              <a:gd name="connsiteX1157" fmla="*/ 4977587 w 5425984"/>
              <a:gd name="connsiteY1157" fmla="*/ 596847 h 3216340"/>
              <a:gd name="connsiteX1158" fmla="*/ 4973819 w 5425984"/>
              <a:gd name="connsiteY1158" fmla="*/ 600531 h 3216340"/>
              <a:gd name="connsiteX1159" fmla="*/ 4966283 w 5425984"/>
              <a:gd name="connsiteY1159" fmla="*/ 604215 h 3216340"/>
              <a:gd name="connsiteX1160" fmla="*/ 4951211 w 5425984"/>
              <a:gd name="connsiteY1160" fmla="*/ 600531 h 3216340"/>
              <a:gd name="connsiteX1161" fmla="*/ 4943675 w 5425984"/>
              <a:gd name="connsiteY1161" fmla="*/ 596847 h 3216340"/>
              <a:gd name="connsiteX1162" fmla="*/ 4939907 w 5425984"/>
              <a:gd name="connsiteY1162" fmla="*/ 596847 h 3216340"/>
              <a:gd name="connsiteX1163" fmla="*/ 4932370 w 5425984"/>
              <a:gd name="connsiteY1163" fmla="*/ 604215 h 3216340"/>
              <a:gd name="connsiteX1164" fmla="*/ 4932370 w 5425984"/>
              <a:gd name="connsiteY1164" fmla="*/ 611584 h 3216340"/>
              <a:gd name="connsiteX1165" fmla="*/ 4928602 w 5425984"/>
              <a:gd name="connsiteY1165" fmla="*/ 615268 h 3216340"/>
              <a:gd name="connsiteX1166" fmla="*/ 4924834 w 5425984"/>
              <a:gd name="connsiteY1166" fmla="*/ 615268 h 3216340"/>
              <a:gd name="connsiteX1167" fmla="*/ 4921066 w 5425984"/>
              <a:gd name="connsiteY1167" fmla="*/ 615268 h 3216340"/>
              <a:gd name="connsiteX1168" fmla="*/ 4917298 w 5425984"/>
              <a:gd name="connsiteY1168" fmla="*/ 611584 h 3216340"/>
              <a:gd name="connsiteX1169" fmla="*/ 4917298 w 5425984"/>
              <a:gd name="connsiteY1169" fmla="*/ 604215 h 3216340"/>
              <a:gd name="connsiteX1170" fmla="*/ 4917298 w 5425984"/>
              <a:gd name="connsiteY1170" fmla="*/ 600531 h 3216340"/>
              <a:gd name="connsiteX1171" fmla="*/ 4909762 w 5425984"/>
              <a:gd name="connsiteY1171" fmla="*/ 596847 h 3216340"/>
              <a:gd name="connsiteX1172" fmla="*/ 4905994 w 5425984"/>
              <a:gd name="connsiteY1172" fmla="*/ 630005 h 3216340"/>
              <a:gd name="connsiteX1173" fmla="*/ 4887154 w 5425984"/>
              <a:gd name="connsiteY1173" fmla="*/ 618952 h 3216340"/>
              <a:gd name="connsiteX1174" fmla="*/ 4879618 w 5425984"/>
              <a:gd name="connsiteY1174" fmla="*/ 615268 h 3216340"/>
              <a:gd name="connsiteX1175" fmla="*/ 4875850 w 5425984"/>
              <a:gd name="connsiteY1175" fmla="*/ 615268 h 3216340"/>
              <a:gd name="connsiteX1176" fmla="*/ 4872082 w 5425984"/>
              <a:gd name="connsiteY1176" fmla="*/ 618952 h 3216340"/>
              <a:gd name="connsiteX1177" fmla="*/ 4875850 w 5425984"/>
              <a:gd name="connsiteY1177" fmla="*/ 622636 h 3216340"/>
              <a:gd name="connsiteX1178" fmla="*/ 4875850 w 5425984"/>
              <a:gd name="connsiteY1178" fmla="*/ 626321 h 3216340"/>
              <a:gd name="connsiteX1179" fmla="*/ 4875850 w 5425984"/>
              <a:gd name="connsiteY1179" fmla="*/ 630005 h 3216340"/>
              <a:gd name="connsiteX1180" fmla="*/ 4868314 w 5425984"/>
              <a:gd name="connsiteY1180" fmla="*/ 622636 h 3216340"/>
              <a:gd name="connsiteX1181" fmla="*/ 4860778 w 5425984"/>
              <a:gd name="connsiteY1181" fmla="*/ 622636 h 3216340"/>
              <a:gd name="connsiteX1182" fmla="*/ 4845705 w 5425984"/>
              <a:gd name="connsiteY1182" fmla="*/ 630005 h 3216340"/>
              <a:gd name="connsiteX1183" fmla="*/ 4830633 w 5425984"/>
              <a:gd name="connsiteY1183" fmla="*/ 637373 h 3216340"/>
              <a:gd name="connsiteX1184" fmla="*/ 4823097 w 5425984"/>
              <a:gd name="connsiteY1184" fmla="*/ 637373 h 3216340"/>
              <a:gd name="connsiteX1185" fmla="*/ 4815561 w 5425984"/>
              <a:gd name="connsiteY1185" fmla="*/ 633689 h 3216340"/>
              <a:gd name="connsiteX1186" fmla="*/ 4808025 w 5425984"/>
              <a:gd name="connsiteY1186" fmla="*/ 644742 h 3216340"/>
              <a:gd name="connsiteX1187" fmla="*/ 4804257 w 5425984"/>
              <a:gd name="connsiteY1187" fmla="*/ 633689 h 3216340"/>
              <a:gd name="connsiteX1188" fmla="*/ 4796721 w 5425984"/>
              <a:gd name="connsiteY1188" fmla="*/ 630005 h 3216340"/>
              <a:gd name="connsiteX1189" fmla="*/ 4789185 w 5425984"/>
              <a:gd name="connsiteY1189" fmla="*/ 630005 h 3216340"/>
              <a:gd name="connsiteX1190" fmla="*/ 4785417 w 5425984"/>
              <a:gd name="connsiteY1190" fmla="*/ 641058 h 3216340"/>
              <a:gd name="connsiteX1191" fmla="*/ 4781649 w 5425984"/>
              <a:gd name="connsiteY1191" fmla="*/ 652110 h 3216340"/>
              <a:gd name="connsiteX1192" fmla="*/ 4777881 w 5425984"/>
              <a:gd name="connsiteY1192" fmla="*/ 666847 h 3216340"/>
              <a:gd name="connsiteX1193" fmla="*/ 4774113 w 5425984"/>
              <a:gd name="connsiteY1193" fmla="*/ 670532 h 3216340"/>
              <a:gd name="connsiteX1194" fmla="*/ 4766576 w 5425984"/>
              <a:gd name="connsiteY1194" fmla="*/ 670532 h 3216340"/>
              <a:gd name="connsiteX1195" fmla="*/ 4762808 w 5425984"/>
              <a:gd name="connsiteY1195" fmla="*/ 670532 h 3216340"/>
              <a:gd name="connsiteX1196" fmla="*/ 4755272 w 5425984"/>
              <a:gd name="connsiteY1196" fmla="*/ 666847 h 3216340"/>
              <a:gd name="connsiteX1197" fmla="*/ 4747736 w 5425984"/>
              <a:gd name="connsiteY1197" fmla="*/ 659479 h 3216340"/>
              <a:gd name="connsiteX1198" fmla="*/ 4740200 w 5425984"/>
              <a:gd name="connsiteY1198" fmla="*/ 648426 h 3216340"/>
              <a:gd name="connsiteX1199" fmla="*/ 4736432 w 5425984"/>
              <a:gd name="connsiteY1199" fmla="*/ 648426 h 3216340"/>
              <a:gd name="connsiteX1200" fmla="*/ 4728896 w 5425984"/>
              <a:gd name="connsiteY1200" fmla="*/ 648426 h 3216340"/>
              <a:gd name="connsiteX1201" fmla="*/ 4728896 w 5425984"/>
              <a:gd name="connsiteY1201" fmla="*/ 659479 h 3216340"/>
              <a:gd name="connsiteX1202" fmla="*/ 4721360 w 5425984"/>
              <a:gd name="connsiteY1202" fmla="*/ 663163 h 3216340"/>
              <a:gd name="connsiteX1203" fmla="*/ 4713824 w 5425984"/>
              <a:gd name="connsiteY1203" fmla="*/ 670532 h 3216340"/>
              <a:gd name="connsiteX1204" fmla="*/ 4706288 w 5425984"/>
              <a:gd name="connsiteY1204" fmla="*/ 677900 h 3216340"/>
              <a:gd name="connsiteX1205" fmla="*/ 4702520 w 5425984"/>
              <a:gd name="connsiteY1205" fmla="*/ 677900 h 3216340"/>
              <a:gd name="connsiteX1206" fmla="*/ 4694984 w 5425984"/>
              <a:gd name="connsiteY1206" fmla="*/ 677900 h 3216340"/>
              <a:gd name="connsiteX1207" fmla="*/ 4687448 w 5425984"/>
              <a:gd name="connsiteY1207" fmla="*/ 666847 h 3216340"/>
              <a:gd name="connsiteX1208" fmla="*/ 4683679 w 5425984"/>
              <a:gd name="connsiteY1208" fmla="*/ 666847 h 3216340"/>
              <a:gd name="connsiteX1209" fmla="*/ 4679911 w 5425984"/>
              <a:gd name="connsiteY1209" fmla="*/ 666847 h 3216340"/>
              <a:gd name="connsiteX1210" fmla="*/ 4676143 w 5425984"/>
              <a:gd name="connsiteY1210" fmla="*/ 670532 h 3216340"/>
              <a:gd name="connsiteX1211" fmla="*/ 4676143 w 5425984"/>
              <a:gd name="connsiteY1211" fmla="*/ 677900 h 3216340"/>
              <a:gd name="connsiteX1212" fmla="*/ 4676143 w 5425984"/>
              <a:gd name="connsiteY1212" fmla="*/ 681584 h 3216340"/>
              <a:gd name="connsiteX1213" fmla="*/ 4668607 w 5425984"/>
              <a:gd name="connsiteY1213" fmla="*/ 688953 h 3216340"/>
              <a:gd name="connsiteX1214" fmla="*/ 4664839 w 5425984"/>
              <a:gd name="connsiteY1214" fmla="*/ 688953 h 3216340"/>
              <a:gd name="connsiteX1215" fmla="*/ 4661071 w 5425984"/>
              <a:gd name="connsiteY1215" fmla="*/ 685268 h 3216340"/>
              <a:gd name="connsiteX1216" fmla="*/ 4638463 w 5425984"/>
              <a:gd name="connsiteY1216" fmla="*/ 707374 h 3216340"/>
              <a:gd name="connsiteX1217" fmla="*/ 4627159 w 5425984"/>
              <a:gd name="connsiteY1217" fmla="*/ 711058 h 3216340"/>
              <a:gd name="connsiteX1218" fmla="*/ 4615855 w 5425984"/>
              <a:gd name="connsiteY1218" fmla="*/ 711058 h 3216340"/>
              <a:gd name="connsiteX1219" fmla="*/ 4608319 w 5425984"/>
              <a:gd name="connsiteY1219" fmla="*/ 711058 h 3216340"/>
              <a:gd name="connsiteX1220" fmla="*/ 4600783 w 5425984"/>
              <a:gd name="connsiteY1220" fmla="*/ 714742 h 3216340"/>
              <a:gd name="connsiteX1221" fmla="*/ 4597014 w 5425984"/>
              <a:gd name="connsiteY1221" fmla="*/ 725795 h 3216340"/>
              <a:gd name="connsiteX1222" fmla="*/ 4597014 w 5425984"/>
              <a:gd name="connsiteY1222" fmla="*/ 733164 h 3216340"/>
              <a:gd name="connsiteX1223" fmla="*/ 4600783 w 5425984"/>
              <a:gd name="connsiteY1223" fmla="*/ 744216 h 3216340"/>
              <a:gd name="connsiteX1224" fmla="*/ 4593246 w 5425984"/>
              <a:gd name="connsiteY1224" fmla="*/ 744216 h 3216340"/>
              <a:gd name="connsiteX1225" fmla="*/ 4585710 w 5425984"/>
              <a:gd name="connsiteY1225" fmla="*/ 751585 h 3216340"/>
              <a:gd name="connsiteX1226" fmla="*/ 4581942 w 5425984"/>
              <a:gd name="connsiteY1226" fmla="*/ 758953 h 3216340"/>
              <a:gd name="connsiteX1227" fmla="*/ 4575483 w 5425984"/>
              <a:gd name="connsiteY1227" fmla="*/ 762111 h 3216340"/>
              <a:gd name="connsiteX1228" fmla="*/ 4574406 w 5425984"/>
              <a:gd name="connsiteY1228" fmla="*/ 758953 h 3216340"/>
              <a:gd name="connsiteX1229" fmla="*/ 4574406 w 5425984"/>
              <a:gd name="connsiteY1229" fmla="*/ 747901 h 3216340"/>
              <a:gd name="connsiteX1230" fmla="*/ 4574406 w 5425984"/>
              <a:gd name="connsiteY1230" fmla="*/ 744216 h 3216340"/>
              <a:gd name="connsiteX1231" fmla="*/ 4581942 w 5425984"/>
              <a:gd name="connsiteY1231" fmla="*/ 744216 h 3216340"/>
              <a:gd name="connsiteX1232" fmla="*/ 4570638 w 5425984"/>
              <a:gd name="connsiteY1232" fmla="*/ 736848 h 3216340"/>
              <a:gd name="connsiteX1233" fmla="*/ 4559334 w 5425984"/>
              <a:gd name="connsiteY1233" fmla="*/ 733164 h 3216340"/>
              <a:gd name="connsiteX1234" fmla="*/ 4548030 w 5425984"/>
              <a:gd name="connsiteY1234" fmla="*/ 729479 h 3216340"/>
              <a:gd name="connsiteX1235" fmla="*/ 4544262 w 5425984"/>
              <a:gd name="connsiteY1235" fmla="*/ 729479 h 3216340"/>
              <a:gd name="connsiteX1236" fmla="*/ 4536726 w 5425984"/>
              <a:gd name="connsiteY1236" fmla="*/ 733164 h 3216340"/>
              <a:gd name="connsiteX1237" fmla="*/ 4532958 w 5425984"/>
              <a:gd name="connsiteY1237" fmla="*/ 736848 h 3216340"/>
              <a:gd name="connsiteX1238" fmla="*/ 4529190 w 5425984"/>
              <a:gd name="connsiteY1238" fmla="*/ 740532 h 3216340"/>
              <a:gd name="connsiteX1239" fmla="*/ 4517886 w 5425984"/>
              <a:gd name="connsiteY1239" fmla="*/ 744216 h 3216340"/>
              <a:gd name="connsiteX1240" fmla="*/ 4510349 w 5425984"/>
              <a:gd name="connsiteY1240" fmla="*/ 744216 h 3216340"/>
              <a:gd name="connsiteX1241" fmla="*/ 4506581 w 5425984"/>
              <a:gd name="connsiteY1241" fmla="*/ 744216 h 3216340"/>
              <a:gd name="connsiteX1242" fmla="*/ 4502813 w 5425984"/>
              <a:gd name="connsiteY1242" fmla="*/ 751585 h 3216340"/>
              <a:gd name="connsiteX1243" fmla="*/ 4487741 w 5425984"/>
              <a:gd name="connsiteY1243" fmla="*/ 744216 h 3216340"/>
              <a:gd name="connsiteX1244" fmla="*/ 4480205 w 5425984"/>
              <a:gd name="connsiteY1244" fmla="*/ 744216 h 3216340"/>
              <a:gd name="connsiteX1245" fmla="*/ 4468901 w 5425984"/>
              <a:gd name="connsiteY1245" fmla="*/ 744216 h 3216340"/>
              <a:gd name="connsiteX1246" fmla="*/ 4465133 w 5425984"/>
              <a:gd name="connsiteY1246" fmla="*/ 762637 h 3216340"/>
              <a:gd name="connsiteX1247" fmla="*/ 4450061 w 5425984"/>
              <a:gd name="connsiteY1247" fmla="*/ 762637 h 3216340"/>
              <a:gd name="connsiteX1248" fmla="*/ 4438757 w 5425984"/>
              <a:gd name="connsiteY1248" fmla="*/ 762637 h 3216340"/>
              <a:gd name="connsiteX1249" fmla="*/ 4438757 w 5425984"/>
              <a:gd name="connsiteY1249" fmla="*/ 770006 h 3216340"/>
              <a:gd name="connsiteX1250" fmla="*/ 4446293 w 5425984"/>
              <a:gd name="connsiteY1250" fmla="*/ 773690 h 3216340"/>
              <a:gd name="connsiteX1251" fmla="*/ 4450061 w 5425984"/>
              <a:gd name="connsiteY1251" fmla="*/ 773690 h 3216340"/>
              <a:gd name="connsiteX1252" fmla="*/ 4450061 w 5425984"/>
              <a:gd name="connsiteY1252" fmla="*/ 777374 h 3216340"/>
              <a:gd name="connsiteX1253" fmla="*/ 4442525 w 5425984"/>
              <a:gd name="connsiteY1253" fmla="*/ 784743 h 3216340"/>
              <a:gd name="connsiteX1254" fmla="*/ 4442525 w 5425984"/>
              <a:gd name="connsiteY1254" fmla="*/ 781059 h 3216340"/>
              <a:gd name="connsiteX1255" fmla="*/ 4438757 w 5425984"/>
              <a:gd name="connsiteY1255" fmla="*/ 777374 h 3216340"/>
              <a:gd name="connsiteX1256" fmla="*/ 4431221 w 5425984"/>
              <a:gd name="connsiteY1256" fmla="*/ 777374 h 3216340"/>
              <a:gd name="connsiteX1257" fmla="*/ 4419916 w 5425984"/>
              <a:gd name="connsiteY1257" fmla="*/ 777374 h 3216340"/>
              <a:gd name="connsiteX1258" fmla="*/ 4419916 w 5425984"/>
              <a:gd name="connsiteY1258" fmla="*/ 773690 h 3216340"/>
              <a:gd name="connsiteX1259" fmla="*/ 4419916 w 5425984"/>
              <a:gd name="connsiteY1259" fmla="*/ 766322 h 3216340"/>
              <a:gd name="connsiteX1260" fmla="*/ 4404844 w 5425984"/>
              <a:gd name="connsiteY1260" fmla="*/ 773690 h 3216340"/>
              <a:gd name="connsiteX1261" fmla="*/ 4389772 w 5425984"/>
              <a:gd name="connsiteY1261" fmla="*/ 777374 h 3216340"/>
              <a:gd name="connsiteX1262" fmla="*/ 4389772 w 5425984"/>
              <a:gd name="connsiteY1262" fmla="*/ 788427 h 3216340"/>
              <a:gd name="connsiteX1263" fmla="*/ 4393540 w 5425984"/>
              <a:gd name="connsiteY1263" fmla="*/ 792111 h 3216340"/>
              <a:gd name="connsiteX1264" fmla="*/ 4397308 w 5425984"/>
              <a:gd name="connsiteY1264" fmla="*/ 792111 h 3216340"/>
              <a:gd name="connsiteX1265" fmla="*/ 4404844 w 5425984"/>
              <a:gd name="connsiteY1265" fmla="*/ 792111 h 3216340"/>
              <a:gd name="connsiteX1266" fmla="*/ 4416148 w 5425984"/>
              <a:gd name="connsiteY1266" fmla="*/ 792111 h 3216340"/>
              <a:gd name="connsiteX1267" fmla="*/ 4416148 w 5425984"/>
              <a:gd name="connsiteY1267" fmla="*/ 799480 h 3216340"/>
              <a:gd name="connsiteX1268" fmla="*/ 4416148 w 5425984"/>
              <a:gd name="connsiteY1268" fmla="*/ 806848 h 3216340"/>
              <a:gd name="connsiteX1269" fmla="*/ 4419916 w 5425984"/>
              <a:gd name="connsiteY1269" fmla="*/ 814217 h 3216340"/>
              <a:gd name="connsiteX1270" fmla="*/ 4423684 w 5425984"/>
              <a:gd name="connsiteY1270" fmla="*/ 814217 h 3216340"/>
              <a:gd name="connsiteX1271" fmla="*/ 4431221 w 5425984"/>
              <a:gd name="connsiteY1271" fmla="*/ 814217 h 3216340"/>
              <a:gd name="connsiteX1272" fmla="*/ 4438757 w 5425984"/>
              <a:gd name="connsiteY1272" fmla="*/ 810533 h 3216340"/>
              <a:gd name="connsiteX1273" fmla="*/ 4450061 w 5425984"/>
              <a:gd name="connsiteY1273" fmla="*/ 806848 h 3216340"/>
              <a:gd name="connsiteX1274" fmla="*/ 4465133 w 5425984"/>
              <a:gd name="connsiteY1274" fmla="*/ 803164 h 3216340"/>
              <a:gd name="connsiteX1275" fmla="*/ 4480205 w 5425984"/>
              <a:gd name="connsiteY1275" fmla="*/ 799480 h 3216340"/>
              <a:gd name="connsiteX1276" fmla="*/ 4510349 w 5425984"/>
              <a:gd name="connsiteY1276" fmla="*/ 784743 h 3216340"/>
              <a:gd name="connsiteX1277" fmla="*/ 4502813 w 5425984"/>
              <a:gd name="connsiteY1277" fmla="*/ 758953 h 3216340"/>
              <a:gd name="connsiteX1278" fmla="*/ 4510349 w 5425984"/>
              <a:gd name="connsiteY1278" fmla="*/ 758953 h 3216340"/>
              <a:gd name="connsiteX1279" fmla="*/ 4514117 w 5425984"/>
              <a:gd name="connsiteY1279" fmla="*/ 762637 h 3216340"/>
              <a:gd name="connsiteX1280" fmla="*/ 4521654 w 5425984"/>
              <a:gd name="connsiteY1280" fmla="*/ 773690 h 3216340"/>
              <a:gd name="connsiteX1281" fmla="*/ 4525422 w 5425984"/>
              <a:gd name="connsiteY1281" fmla="*/ 777374 h 3216340"/>
              <a:gd name="connsiteX1282" fmla="*/ 4529190 w 5425984"/>
              <a:gd name="connsiteY1282" fmla="*/ 781059 h 3216340"/>
              <a:gd name="connsiteX1283" fmla="*/ 4525422 w 5425984"/>
              <a:gd name="connsiteY1283" fmla="*/ 788427 h 3216340"/>
              <a:gd name="connsiteX1284" fmla="*/ 4517886 w 5425984"/>
              <a:gd name="connsiteY1284" fmla="*/ 788427 h 3216340"/>
              <a:gd name="connsiteX1285" fmla="*/ 4514117 w 5425984"/>
              <a:gd name="connsiteY1285" fmla="*/ 788427 h 3216340"/>
              <a:gd name="connsiteX1286" fmla="*/ 4502813 w 5425984"/>
              <a:gd name="connsiteY1286" fmla="*/ 795796 h 3216340"/>
              <a:gd name="connsiteX1287" fmla="*/ 4487741 w 5425984"/>
              <a:gd name="connsiteY1287" fmla="*/ 806848 h 3216340"/>
              <a:gd name="connsiteX1288" fmla="*/ 4480205 w 5425984"/>
              <a:gd name="connsiteY1288" fmla="*/ 806848 h 3216340"/>
              <a:gd name="connsiteX1289" fmla="*/ 4468901 w 5425984"/>
              <a:gd name="connsiteY1289" fmla="*/ 806848 h 3216340"/>
              <a:gd name="connsiteX1290" fmla="*/ 4468901 w 5425984"/>
              <a:gd name="connsiteY1290" fmla="*/ 814217 h 3216340"/>
              <a:gd name="connsiteX1291" fmla="*/ 4465133 w 5425984"/>
              <a:gd name="connsiteY1291" fmla="*/ 817901 h 3216340"/>
              <a:gd name="connsiteX1292" fmla="*/ 4453829 w 5425984"/>
              <a:gd name="connsiteY1292" fmla="*/ 817901 h 3216340"/>
              <a:gd name="connsiteX1293" fmla="*/ 4442525 w 5425984"/>
              <a:gd name="connsiteY1293" fmla="*/ 817901 h 3216340"/>
              <a:gd name="connsiteX1294" fmla="*/ 4438757 w 5425984"/>
              <a:gd name="connsiteY1294" fmla="*/ 821585 h 3216340"/>
              <a:gd name="connsiteX1295" fmla="*/ 4438757 w 5425984"/>
              <a:gd name="connsiteY1295" fmla="*/ 828954 h 3216340"/>
              <a:gd name="connsiteX1296" fmla="*/ 4457597 w 5425984"/>
              <a:gd name="connsiteY1296" fmla="*/ 828954 h 3216340"/>
              <a:gd name="connsiteX1297" fmla="*/ 4468901 w 5425984"/>
              <a:gd name="connsiteY1297" fmla="*/ 832638 h 3216340"/>
              <a:gd name="connsiteX1298" fmla="*/ 4476437 w 5425984"/>
              <a:gd name="connsiteY1298" fmla="*/ 836322 h 3216340"/>
              <a:gd name="connsiteX1299" fmla="*/ 4461365 w 5425984"/>
              <a:gd name="connsiteY1299" fmla="*/ 851059 h 3216340"/>
              <a:gd name="connsiteX1300" fmla="*/ 4465133 w 5425984"/>
              <a:gd name="connsiteY1300" fmla="*/ 854743 h 3216340"/>
              <a:gd name="connsiteX1301" fmla="*/ 4465133 w 5425984"/>
              <a:gd name="connsiteY1301" fmla="*/ 858428 h 3216340"/>
              <a:gd name="connsiteX1302" fmla="*/ 4450061 w 5425984"/>
              <a:gd name="connsiteY1302" fmla="*/ 862112 h 3216340"/>
              <a:gd name="connsiteX1303" fmla="*/ 4434989 w 5425984"/>
              <a:gd name="connsiteY1303" fmla="*/ 862112 h 3216340"/>
              <a:gd name="connsiteX1304" fmla="*/ 4404844 w 5425984"/>
              <a:gd name="connsiteY1304" fmla="*/ 851059 h 3216340"/>
              <a:gd name="connsiteX1305" fmla="*/ 4419916 w 5425984"/>
              <a:gd name="connsiteY1305" fmla="*/ 843691 h 3216340"/>
              <a:gd name="connsiteX1306" fmla="*/ 4434989 w 5425984"/>
              <a:gd name="connsiteY1306" fmla="*/ 832638 h 3216340"/>
              <a:gd name="connsiteX1307" fmla="*/ 4427452 w 5425984"/>
              <a:gd name="connsiteY1307" fmla="*/ 825270 h 3216340"/>
              <a:gd name="connsiteX1308" fmla="*/ 4423684 w 5425984"/>
              <a:gd name="connsiteY1308" fmla="*/ 821585 h 3216340"/>
              <a:gd name="connsiteX1309" fmla="*/ 4419916 w 5425984"/>
              <a:gd name="connsiteY1309" fmla="*/ 821585 h 3216340"/>
              <a:gd name="connsiteX1310" fmla="*/ 4416148 w 5425984"/>
              <a:gd name="connsiteY1310" fmla="*/ 828954 h 3216340"/>
              <a:gd name="connsiteX1311" fmla="*/ 4412380 w 5425984"/>
              <a:gd name="connsiteY1311" fmla="*/ 832638 h 3216340"/>
              <a:gd name="connsiteX1312" fmla="*/ 4389772 w 5425984"/>
              <a:gd name="connsiteY1312" fmla="*/ 828954 h 3216340"/>
              <a:gd name="connsiteX1313" fmla="*/ 4378468 w 5425984"/>
              <a:gd name="connsiteY1313" fmla="*/ 828954 h 3216340"/>
              <a:gd name="connsiteX1314" fmla="*/ 4367164 w 5425984"/>
              <a:gd name="connsiteY1314" fmla="*/ 828954 h 3216340"/>
              <a:gd name="connsiteX1315" fmla="*/ 4359628 w 5425984"/>
              <a:gd name="connsiteY1315" fmla="*/ 832638 h 3216340"/>
              <a:gd name="connsiteX1316" fmla="*/ 4355860 w 5425984"/>
              <a:gd name="connsiteY1316" fmla="*/ 843691 h 3216340"/>
              <a:gd name="connsiteX1317" fmla="*/ 4352092 w 5425984"/>
              <a:gd name="connsiteY1317" fmla="*/ 851059 h 3216340"/>
              <a:gd name="connsiteX1318" fmla="*/ 4355860 w 5425984"/>
              <a:gd name="connsiteY1318" fmla="*/ 854743 h 3216340"/>
              <a:gd name="connsiteX1319" fmla="*/ 4344555 w 5425984"/>
              <a:gd name="connsiteY1319" fmla="*/ 847375 h 3216340"/>
              <a:gd name="connsiteX1320" fmla="*/ 4333251 w 5425984"/>
              <a:gd name="connsiteY1320" fmla="*/ 843691 h 3216340"/>
              <a:gd name="connsiteX1321" fmla="*/ 4321947 w 5425984"/>
              <a:gd name="connsiteY1321" fmla="*/ 843691 h 3216340"/>
              <a:gd name="connsiteX1322" fmla="*/ 4310643 w 5425984"/>
              <a:gd name="connsiteY1322" fmla="*/ 851059 h 3216340"/>
              <a:gd name="connsiteX1323" fmla="*/ 4306875 w 5425984"/>
              <a:gd name="connsiteY1323" fmla="*/ 854743 h 3216340"/>
              <a:gd name="connsiteX1324" fmla="*/ 4295571 w 5425984"/>
              <a:gd name="connsiteY1324" fmla="*/ 854743 h 3216340"/>
              <a:gd name="connsiteX1325" fmla="*/ 4295571 w 5425984"/>
              <a:gd name="connsiteY1325" fmla="*/ 847375 h 3216340"/>
              <a:gd name="connsiteX1326" fmla="*/ 4299339 w 5425984"/>
              <a:gd name="connsiteY1326" fmla="*/ 843691 h 3216340"/>
              <a:gd name="connsiteX1327" fmla="*/ 4310643 w 5425984"/>
              <a:gd name="connsiteY1327" fmla="*/ 836322 h 3216340"/>
              <a:gd name="connsiteX1328" fmla="*/ 4314411 w 5425984"/>
              <a:gd name="connsiteY1328" fmla="*/ 836322 h 3216340"/>
              <a:gd name="connsiteX1329" fmla="*/ 4318179 w 5425984"/>
              <a:gd name="connsiteY1329" fmla="*/ 840006 h 3216340"/>
              <a:gd name="connsiteX1330" fmla="*/ 4325715 w 5425984"/>
              <a:gd name="connsiteY1330" fmla="*/ 836322 h 3216340"/>
              <a:gd name="connsiteX1331" fmla="*/ 4333251 w 5425984"/>
              <a:gd name="connsiteY1331" fmla="*/ 828954 h 3216340"/>
              <a:gd name="connsiteX1332" fmla="*/ 4340787 w 5425984"/>
              <a:gd name="connsiteY1332" fmla="*/ 825270 h 3216340"/>
              <a:gd name="connsiteX1333" fmla="*/ 4348324 w 5425984"/>
              <a:gd name="connsiteY1333" fmla="*/ 817901 h 3216340"/>
              <a:gd name="connsiteX1334" fmla="*/ 4344555 w 5425984"/>
              <a:gd name="connsiteY1334" fmla="*/ 806848 h 3216340"/>
              <a:gd name="connsiteX1335" fmla="*/ 4337019 w 5425984"/>
              <a:gd name="connsiteY1335" fmla="*/ 806848 h 3216340"/>
              <a:gd name="connsiteX1336" fmla="*/ 4325715 w 5425984"/>
              <a:gd name="connsiteY1336" fmla="*/ 806848 h 3216340"/>
              <a:gd name="connsiteX1337" fmla="*/ 4310643 w 5425984"/>
              <a:gd name="connsiteY1337" fmla="*/ 814217 h 3216340"/>
              <a:gd name="connsiteX1338" fmla="*/ 4303107 w 5425984"/>
              <a:gd name="connsiteY1338" fmla="*/ 817901 h 3216340"/>
              <a:gd name="connsiteX1339" fmla="*/ 4295571 w 5425984"/>
              <a:gd name="connsiteY1339" fmla="*/ 817901 h 3216340"/>
              <a:gd name="connsiteX1340" fmla="*/ 4291803 w 5425984"/>
              <a:gd name="connsiteY1340" fmla="*/ 810533 h 3216340"/>
              <a:gd name="connsiteX1341" fmla="*/ 4291803 w 5425984"/>
              <a:gd name="connsiteY1341" fmla="*/ 799480 h 3216340"/>
              <a:gd name="connsiteX1342" fmla="*/ 4265427 w 5425984"/>
              <a:gd name="connsiteY1342" fmla="*/ 795796 h 3216340"/>
              <a:gd name="connsiteX1343" fmla="*/ 4254122 w 5425984"/>
              <a:gd name="connsiteY1343" fmla="*/ 795796 h 3216340"/>
              <a:gd name="connsiteX1344" fmla="*/ 4246586 w 5425984"/>
              <a:gd name="connsiteY1344" fmla="*/ 803164 h 3216340"/>
              <a:gd name="connsiteX1345" fmla="*/ 4257890 w 5425984"/>
              <a:gd name="connsiteY1345" fmla="*/ 810533 h 3216340"/>
              <a:gd name="connsiteX1346" fmla="*/ 4265427 w 5425984"/>
              <a:gd name="connsiteY1346" fmla="*/ 814217 h 3216340"/>
              <a:gd name="connsiteX1347" fmla="*/ 4272963 w 5425984"/>
              <a:gd name="connsiteY1347" fmla="*/ 814217 h 3216340"/>
              <a:gd name="connsiteX1348" fmla="*/ 4272963 w 5425984"/>
              <a:gd name="connsiteY1348" fmla="*/ 825270 h 3216340"/>
              <a:gd name="connsiteX1349" fmla="*/ 4269195 w 5425984"/>
              <a:gd name="connsiteY1349" fmla="*/ 828954 h 3216340"/>
              <a:gd name="connsiteX1350" fmla="*/ 4265427 w 5425984"/>
              <a:gd name="connsiteY1350" fmla="*/ 836322 h 3216340"/>
              <a:gd name="connsiteX1351" fmla="*/ 4257890 w 5425984"/>
              <a:gd name="connsiteY1351" fmla="*/ 832638 h 3216340"/>
              <a:gd name="connsiteX1352" fmla="*/ 4254122 w 5425984"/>
              <a:gd name="connsiteY1352" fmla="*/ 832638 h 3216340"/>
              <a:gd name="connsiteX1353" fmla="*/ 4246586 w 5425984"/>
              <a:gd name="connsiteY1353" fmla="*/ 836322 h 3216340"/>
              <a:gd name="connsiteX1354" fmla="*/ 4239050 w 5425984"/>
              <a:gd name="connsiteY1354" fmla="*/ 843691 h 3216340"/>
              <a:gd name="connsiteX1355" fmla="*/ 4227746 w 5425984"/>
              <a:gd name="connsiteY1355" fmla="*/ 851059 h 3216340"/>
              <a:gd name="connsiteX1356" fmla="*/ 4227746 w 5425984"/>
              <a:gd name="connsiteY1356" fmla="*/ 854743 h 3216340"/>
              <a:gd name="connsiteX1357" fmla="*/ 4231514 w 5425984"/>
              <a:gd name="connsiteY1357" fmla="*/ 858428 h 3216340"/>
              <a:gd name="connsiteX1358" fmla="*/ 4239050 w 5425984"/>
              <a:gd name="connsiteY1358" fmla="*/ 862112 h 3216340"/>
              <a:gd name="connsiteX1359" fmla="*/ 4257890 w 5425984"/>
              <a:gd name="connsiteY1359" fmla="*/ 854743 h 3216340"/>
              <a:gd name="connsiteX1360" fmla="*/ 4276731 w 5425984"/>
              <a:gd name="connsiteY1360" fmla="*/ 858428 h 3216340"/>
              <a:gd name="connsiteX1361" fmla="*/ 4265427 w 5425984"/>
              <a:gd name="connsiteY1361" fmla="*/ 862112 h 3216340"/>
              <a:gd name="connsiteX1362" fmla="*/ 4257890 w 5425984"/>
              <a:gd name="connsiteY1362" fmla="*/ 865796 h 3216340"/>
              <a:gd name="connsiteX1363" fmla="*/ 4246586 w 5425984"/>
              <a:gd name="connsiteY1363" fmla="*/ 876849 h 3216340"/>
              <a:gd name="connsiteX1364" fmla="*/ 4239050 w 5425984"/>
              <a:gd name="connsiteY1364" fmla="*/ 880533 h 3216340"/>
              <a:gd name="connsiteX1365" fmla="*/ 4231514 w 5425984"/>
              <a:gd name="connsiteY1365" fmla="*/ 884217 h 3216340"/>
              <a:gd name="connsiteX1366" fmla="*/ 4223978 w 5425984"/>
              <a:gd name="connsiteY1366" fmla="*/ 884217 h 3216340"/>
              <a:gd name="connsiteX1367" fmla="*/ 4212674 w 5425984"/>
              <a:gd name="connsiteY1367" fmla="*/ 876849 h 3216340"/>
              <a:gd name="connsiteX1368" fmla="*/ 4205138 w 5425984"/>
              <a:gd name="connsiteY1368" fmla="*/ 887902 h 3216340"/>
              <a:gd name="connsiteX1369" fmla="*/ 4201370 w 5425984"/>
              <a:gd name="connsiteY1369" fmla="*/ 891586 h 3216340"/>
              <a:gd name="connsiteX1370" fmla="*/ 4190066 w 5425984"/>
              <a:gd name="connsiteY1370" fmla="*/ 895270 h 3216340"/>
              <a:gd name="connsiteX1371" fmla="*/ 4174993 w 5425984"/>
              <a:gd name="connsiteY1371" fmla="*/ 895270 h 3216340"/>
              <a:gd name="connsiteX1372" fmla="*/ 4167457 w 5425984"/>
              <a:gd name="connsiteY1372" fmla="*/ 898954 h 3216340"/>
              <a:gd name="connsiteX1373" fmla="*/ 4159921 w 5425984"/>
              <a:gd name="connsiteY1373" fmla="*/ 906323 h 3216340"/>
              <a:gd name="connsiteX1374" fmla="*/ 4141081 w 5425984"/>
              <a:gd name="connsiteY1374" fmla="*/ 906323 h 3216340"/>
              <a:gd name="connsiteX1375" fmla="*/ 4126009 w 5425984"/>
              <a:gd name="connsiteY1375" fmla="*/ 898954 h 3216340"/>
              <a:gd name="connsiteX1376" fmla="*/ 4129777 w 5425984"/>
              <a:gd name="connsiteY1376" fmla="*/ 891586 h 3216340"/>
              <a:gd name="connsiteX1377" fmla="*/ 4137313 w 5425984"/>
              <a:gd name="connsiteY1377" fmla="*/ 884217 h 3216340"/>
              <a:gd name="connsiteX1378" fmla="*/ 4137313 w 5425984"/>
              <a:gd name="connsiteY1378" fmla="*/ 880533 h 3216340"/>
              <a:gd name="connsiteX1379" fmla="*/ 4129777 w 5425984"/>
              <a:gd name="connsiteY1379" fmla="*/ 873165 h 3216340"/>
              <a:gd name="connsiteX1380" fmla="*/ 4114705 w 5425984"/>
              <a:gd name="connsiteY1380" fmla="*/ 876849 h 3216340"/>
              <a:gd name="connsiteX1381" fmla="*/ 4103401 w 5425984"/>
              <a:gd name="connsiteY1381" fmla="*/ 887902 h 3216340"/>
              <a:gd name="connsiteX1382" fmla="*/ 4088328 w 5425984"/>
              <a:gd name="connsiteY1382" fmla="*/ 895270 h 3216340"/>
              <a:gd name="connsiteX1383" fmla="*/ 4077024 w 5425984"/>
              <a:gd name="connsiteY1383" fmla="*/ 898954 h 3216340"/>
              <a:gd name="connsiteX1384" fmla="*/ 4092096 w 5425984"/>
              <a:gd name="connsiteY1384" fmla="*/ 906323 h 3216340"/>
              <a:gd name="connsiteX1385" fmla="*/ 4103401 w 5425984"/>
              <a:gd name="connsiteY1385" fmla="*/ 906323 h 3216340"/>
              <a:gd name="connsiteX1386" fmla="*/ 4110937 w 5425984"/>
              <a:gd name="connsiteY1386" fmla="*/ 906323 h 3216340"/>
              <a:gd name="connsiteX1387" fmla="*/ 4099632 w 5425984"/>
              <a:gd name="connsiteY1387" fmla="*/ 910007 h 3216340"/>
              <a:gd name="connsiteX1388" fmla="*/ 4095864 w 5425984"/>
              <a:gd name="connsiteY1388" fmla="*/ 913691 h 3216340"/>
              <a:gd name="connsiteX1389" fmla="*/ 4099632 w 5425984"/>
              <a:gd name="connsiteY1389" fmla="*/ 921060 h 3216340"/>
              <a:gd name="connsiteX1390" fmla="*/ 4103401 w 5425984"/>
              <a:gd name="connsiteY1390" fmla="*/ 924744 h 3216340"/>
              <a:gd name="connsiteX1391" fmla="*/ 4095864 w 5425984"/>
              <a:gd name="connsiteY1391" fmla="*/ 928428 h 3216340"/>
              <a:gd name="connsiteX1392" fmla="*/ 4088328 w 5425984"/>
              <a:gd name="connsiteY1392" fmla="*/ 928428 h 3216340"/>
              <a:gd name="connsiteX1393" fmla="*/ 4080792 w 5425984"/>
              <a:gd name="connsiteY1393" fmla="*/ 928428 h 3216340"/>
              <a:gd name="connsiteX1394" fmla="*/ 4077024 w 5425984"/>
              <a:gd name="connsiteY1394" fmla="*/ 932112 h 3216340"/>
              <a:gd name="connsiteX1395" fmla="*/ 4073256 w 5425984"/>
              <a:gd name="connsiteY1395" fmla="*/ 939481 h 3216340"/>
              <a:gd name="connsiteX1396" fmla="*/ 4046880 w 5425984"/>
              <a:gd name="connsiteY1396" fmla="*/ 943165 h 3216340"/>
              <a:gd name="connsiteX1397" fmla="*/ 4035576 w 5425984"/>
              <a:gd name="connsiteY1397" fmla="*/ 950534 h 3216340"/>
              <a:gd name="connsiteX1398" fmla="*/ 4024272 w 5425984"/>
              <a:gd name="connsiteY1398" fmla="*/ 957902 h 3216340"/>
              <a:gd name="connsiteX1399" fmla="*/ 4016736 w 5425984"/>
              <a:gd name="connsiteY1399" fmla="*/ 950534 h 3216340"/>
              <a:gd name="connsiteX1400" fmla="*/ 4001663 w 5425984"/>
              <a:gd name="connsiteY1400" fmla="*/ 946849 h 3216340"/>
              <a:gd name="connsiteX1401" fmla="*/ 3986591 w 5425984"/>
              <a:gd name="connsiteY1401" fmla="*/ 943165 h 3216340"/>
              <a:gd name="connsiteX1402" fmla="*/ 3975287 w 5425984"/>
              <a:gd name="connsiteY1402" fmla="*/ 946849 h 3216340"/>
              <a:gd name="connsiteX1403" fmla="*/ 3971519 w 5425984"/>
              <a:gd name="connsiteY1403" fmla="*/ 965271 h 3216340"/>
              <a:gd name="connsiteX1404" fmla="*/ 3971519 w 5425984"/>
              <a:gd name="connsiteY1404" fmla="*/ 961586 h 3216340"/>
              <a:gd name="connsiteX1405" fmla="*/ 3967751 w 5425984"/>
              <a:gd name="connsiteY1405" fmla="*/ 957902 h 3216340"/>
              <a:gd name="connsiteX1406" fmla="*/ 3960215 w 5425984"/>
              <a:gd name="connsiteY1406" fmla="*/ 950534 h 3216340"/>
              <a:gd name="connsiteX1407" fmla="*/ 3948911 w 5425984"/>
              <a:gd name="connsiteY1407" fmla="*/ 954218 h 3216340"/>
              <a:gd name="connsiteX1408" fmla="*/ 3941375 w 5425984"/>
              <a:gd name="connsiteY1408" fmla="*/ 957902 h 3216340"/>
              <a:gd name="connsiteX1409" fmla="*/ 3933839 w 5425984"/>
              <a:gd name="connsiteY1409" fmla="*/ 957902 h 3216340"/>
              <a:gd name="connsiteX1410" fmla="*/ 3930070 w 5425984"/>
              <a:gd name="connsiteY1410" fmla="*/ 961586 h 3216340"/>
              <a:gd name="connsiteX1411" fmla="*/ 3914998 w 5425984"/>
              <a:gd name="connsiteY1411" fmla="*/ 968955 h 3216340"/>
              <a:gd name="connsiteX1412" fmla="*/ 3903694 w 5425984"/>
              <a:gd name="connsiteY1412" fmla="*/ 972639 h 3216340"/>
              <a:gd name="connsiteX1413" fmla="*/ 3899926 w 5425984"/>
              <a:gd name="connsiteY1413" fmla="*/ 972639 h 3216340"/>
              <a:gd name="connsiteX1414" fmla="*/ 3896158 w 5425984"/>
              <a:gd name="connsiteY1414" fmla="*/ 965271 h 3216340"/>
              <a:gd name="connsiteX1415" fmla="*/ 3892390 w 5425984"/>
              <a:gd name="connsiteY1415" fmla="*/ 980008 h 3216340"/>
              <a:gd name="connsiteX1416" fmla="*/ 3888622 w 5425984"/>
              <a:gd name="connsiteY1416" fmla="*/ 987376 h 3216340"/>
              <a:gd name="connsiteX1417" fmla="*/ 3881086 w 5425984"/>
              <a:gd name="connsiteY1417" fmla="*/ 991060 h 3216340"/>
              <a:gd name="connsiteX1418" fmla="*/ 3873550 w 5425984"/>
              <a:gd name="connsiteY1418" fmla="*/ 983692 h 3216340"/>
              <a:gd name="connsiteX1419" fmla="*/ 3869782 w 5425984"/>
              <a:gd name="connsiteY1419" fmla="*/ 991060 h 3216340"/>
              <a:gd name="connsiteX1420" fmla="*/ 3862246 w 5425984"/>
              <a:gd name="connsiteY1420" fmla="*/ 998429 h 3216340"/>
              <a:gd name="connsiteX1421" fmla="*/ 3839637 w 5425984"/>
              <a:gd name="connsiteY1421" fmla="*/ 998429 h 3216340"/>
              <a:gd name="connsiteX1422" fmla="*/ 3828333 w 5425984"/>
              <a:gd name="connsiteY1422" fmla="*/ 1002113 h 3216340"/>
              <a:gd name="connsiteX1423" fmla="*/ 3817029 w 5425984"/>
              <a:gd name="connsiteY1423" fmla="*/ 1005797 h 3216340"/>
              <a:gd name="connsiteX1424" fmla="*/ 3809493 w 5425984"/>
              <a:gd name="connsiteY1424" fmla="*/ 1013166 h 3216340"/>
              <a:gd name="connsiteX1425" fmla="*/ 3805725 w 5425984"/>
              <a:gd name="connsiteY1425" fmla="*/ 1024218 h 3216340"/>
              <a:gd name="connsiteX1426" fmla="*/ 3798189 w 5425984"/>
              <a:gd name="connsiteY1426" fmla="*/ 1027903 h 3216340"/>
              <a:gd name="connsiteX1427" fmla="*/ 3794421 w 5425984"/>
              <a:gd name="connsiteY1427" fmla="*/ 1035271 h 3216340"/>
              <a:gd name="connsiteX1428" fmla="*/ 3801957 w 5425984"/>
              <a:gd name="connsiteY1428" fmla="*/ 1042640 h 3216340"/>
              <a:gd name="connsiteX1429" fmla="*/ 3794421 w 5425984"/>
              <a:gd name="connsiteY1429" fmla="*/ 1042640 h 3216340"/>
              <a:gd name="connsiteX1430" fmla="*/ 3790653 w 5425984"/>
              <a:gd name="connsiteY1430" fmla="*/ 1046324 h 3216340"/>
              <a:gd name="connsiteX1431" fmla="*/ 3786885 w 5425984"/>
              <a:gd name="connsiteY1431" fmla="*/ 1053692 h 3216340"/>
              <a:gd name="connsiteX1432" fmla="*/ 3779349 w 5425984"/>
              <a:gd name="connsiteY1432" fmla="*/ 1053692 h 3216340"/>
              <a:gd name="connsiteX1433" fmla="*/ 3775581 w 5425984"/>
              <a:gd name="connsiteY1433" fmla="*/ 1053692 h 3216340"/>
              <a:gd name="connsiteX1434" fmla="*/ 3771813 w 5425984"/>
              <a:gd name="connsiteY1434" fmla="*/ 1042640 h 3216340"/>
              <a:gd name="connsiteX1435" fmla="*/ 3771813 w 5425984"/>
              <a:gd name="connsiteY1435" fmla="*/ 1035271 h 3216340"/>
              <a:gd name="connsiteX1436" fmla="*/ 3768045 w 5425984"/>
              <a:gd name="connsiteY1436" fmla="*/ 1038955 h 3216340"/>
              <a:gd name="connsiteX1437" fmla="*/ 3760508 w 5425984"/>
              <a:gd name="connsiteY1437" fmla="*/ 1042640 h 3216340"/>
              <a:gd name="connsiteX1438" fmla="*/ 3752972 w 5425984"/>
              <a:gd name="connsiteY1438" fmla="*/ 1038955 h 3216340"/>
              <a:gd name="connsiteX1439" fmla="*/ 3749204 w 5425984"/>
              <a:gd name="connsiteY1439" fmla="*/ 1035271 h 3216340"/>
              <a:gd name="connsiteX1440" fmla="*/ 3745436 w 5425984"/>
              <a:gd name="connsiteY1440" fmla="*/ 1035271 h 3216340"/>
              <a:gd name="connsiteX1441" fmla="*/ 3741668 w 5425984"/>
              <a:gd name="connsiteY1441" fmla="*/ 1046324 h 3216340"/>
              <a:gd name="connsiteX1442" fmla="*/ 3741668 w 5425984"/>
              <a:gd name="connsiteY1442" fmla="*/ 1061061 h 3216340"/>
              <a:gd name="connsiteX1443" fmla="*/ 3734132 w 5425984"/>
              <a:gd name="connsiteY1443" fmla="*/ 1075798 h 3216340"/>
              <a:gd name="connsiteX1444" fmla="*/ 3730364 w 5425984"/>
              <a:gd name="connsiteY1444" fmla="*/ 1079482 h 3216340"/>
              <a:gd name="connsiteX1445" fmla="*/ 3722828 w 5425984"/>
              <a:gd name="connsiteY1445" fmla="*/ 1083166 h 3216340"/>
              <a:gd name="connsiteX1446" fmla="*/ 3726596 w 5425984"/>
              <a:gd name="connsiteY1446" fmla="*/ 1090535 h 3216340"/>
              <a:gd name="connsiteX1447" fmla="*/ 3737900 w 5425984"/>
              <a:gd name="connsiteY1447" fmla="*/ 1097903 h 3216340"/>
              <a:gd name="connsiteX1448" fmla="*/ 3745436 w 5425984"/>
              <a:gd name="connsiteY1448" fmla="*/ 1101587 h 3216340"/>
              <a:gd name="connsiteX1449" fmla="*/ 3749204 w 5425984"/>
              <a:gd name="connsiteY1449" fmla="*/ 1112640 h 3216340"/>
              <a:gd name="connsiteX1450" fmla="*/ 3760508 w 5425984"/>
              <a:gd name="connsiteY1450" fmla="*/ 1112640 h 3216340"/>
              <a:gd name="connsiteX1451" fmla="*/ 3771813 w 5425984"/>
              <a:gd name="connsiteY1451" fmla="*/ 1112640 h 3216340"/>
              <a:gd name="connsiteX1452" fmla="*/ 3790653 w 5425984"/>
              <a:gd name="connsiteY1452" fmla="*/ 1105272 h 3216340"/>
              <a:gd name="connsiteX1453" fmla="*/ 3809493 w 5425984"/>
              <a:gd name="connsiteY1453" fmla="*/ 1094219 h 3216340"/>
              <a:gd name="connsiteX1454" fmla="*/ 3817029 w 5425984"/>
              <a:gd name="connsiteY1454" fmla="*/ 1090535 h 3216340"/>
              <a:gd name="connsiteX1455" fmla="*/ 3828333 w 5425984"/>
              <a:gd name="connsiteY1455" fmla="*/ 1094219 h 3216340"/>
              <a:gd name="connsiteX1456" fmla="*/ 3843405 w 5425984"/>
              <a:gd name="connsiteY1456" fmla="*/ 1086850 h 3216340"/>
              <a:gd name="connsiteX1457" fmla="*/ 3847174 w 5425984"/>
              <a:gd name="connsiteY1457" fmla="*/ 1083166 h 3216340"/>
              <a:gd name="connsiteX1458" fmla="*/ 3847174 w 5425984"/>
              <a:gd name="connsiteY1458" fmla="*/ 1075798 h 3216340"/>
              <a:gd name="connsiteX1459" fmla="*/ 3884854 w 5425984"/>
              <a:gd name="connsiteY1459" fmla="*/ 1072114 h 3216340"/>
              <a:gd name="connsiteX1460" fmla="*/ 3918766 w 5425984"/>
              <a:gd name="connsiteY1460" fmla="*/ 1061061 h 3216340"/>
              <a:gd name="connsiteX1461" fmla="*/ 3986591 w 5425984"/>
              <a:gd name="connsiteY1461" fmla="*/ 1042640 h 3216340"/>
              <a:gd name="connsiteX1462" fmla="*/ 4039344 w 5425984"/>
              <a:gd name="connsiteY1462" fmla="*/ 1031587 h 3216340"/>
              <a:gd name="connsiteX1463" fmla="*/ 4084560 w 5425984"/>
              <a:gd name="connsiteY1463" fmla="*/ 1016850 h 3216340"/>
              <a:gd name="connsiteX1464" fmla="*/ 4182529 w 5425984"/>
              <a:gd name="connsiteY1464" fmla="*/ 983692 h 3216340"/>
              <a:gd name="connsiteX1465" fmla="*/ 4276731 w 5425984"/>
              <a:gd name="connsiteY1465" fmla="*/ 946849 h 3216340"/>
              <a:gd name="connsiteX1466" fmla="*/ 4325715 w 5425984"/>
              <a:gd name="connsiteY1466" fmla="*/ 932112 h 3216340"/>
              <a:gd name="connsiteX1467" fmla="*/ 4374700 w 5425984"/>
              <a:gd name="connsiteY1467" fmla="*/ 921060 h 3216340"/>
              <a:gd name="connsiteX1468" fmla="*/ 4412380 w 5425984"/>
              <a:gd name="connsiteY1468" fmla="*/ 906323 h 3216340"/>
              <a:gd name="connsiteX1469" fmla="*/ 4450061 w 5425984"/>
              <a:gd name="connsiteY1469" fmla="*/ 895270 h 3216340"/>
              <a:gd name="connsiteX1470" fmla="*/ 4491509 w 5425984"/>
              <a:gd name="connsiteY1470" fmla="*/ 884217 h 3216340"/>
              <a:gd name="connsiteX1471" fmla="*/ 4510349 w 5425984"/>
              <a:gd name="connsiteY1471" fmla="*/ 876849 h 3216340"/>
              <a:gd name="connsiteX1472" fmla="*/ 4529190 w 5425984"/>
              <a:gd name="connsiteY1472" fmla="*/ 865796 h 3216340"/>
              <a:gd name="connsiteX1473" fmla="*/ 4589478 w 5425984"/>
              <a:gd name="connsiteY1473" fmla="*/ 851059 h 3216340"/>
              <a:gd name="connsiteX1474" fmla="*/ 4619623 w 5425984"/>
              <a:gd name="connsiteY1474" fmla="*/ 840006 h 3216340"/>
              <a:gd name="connsiteX1475" fmla="*/ 4649767 w 5425984"/>
              <a:gd name="connsiteY1475" fmla="*/ 825270 h 3216340"/>
              <a:gd name="connsiteX1476" fmla="*/ 4664839 w 5425984"/>
              <a:gd name="connsiteY1476" fmla="*/ 821585 h 3216340"/>
              <a:gd name="connsiteX1477" fmla="*/ 4687448 w 5425984"/>
              <a:gd name="connsiteY1477" fmla="*/ 817901 h 3216340"/>
              <a:gd name="connsiteX1478" fmla="*/ 4710056 w 5425984"/>
              <a:gd name="connsiteY1478" fmla="*/ 806848 h 3216340"/>
              <a:gd name="connsiteX1479" fmla="*/ 4732664 w 5425984"/>
              <a:gd name="connsiteY1479" fmla="*/ 803164 h 3216340"/>
              <a:gd name="connsiteX1480" fmla="*/ 4762808 w 5425984"/>
              <a:gd name="connsiteY1480" fmla="*/ 792111 h 3216340"/>
              <a:gd name="connsiteX1481" fmla="*/ 4792953 w 5425984"/>
              <a:gd name="connsiteY1481" fmla="*/ 781059 h 3216340"/>
              <a:gd name="connsiteX1482" fmla="*/ 4819329 w 5425984"/>
              <a:gd name="connsiteY1482" fmla="*/ 773690 h 3216340"/>
              <a:gd name="connsiteX1483" fmla="*/ 4845705 w 5425984"/>
              <a:gd name="connsiteY1483" fmla="*/ 758953 h 3216340"/>
              <a:gd name="connsiteX1484" fmla="*/ 4860778 w 5425984"/>
              <a:gd name="connsiteY1484" fmla="*/ 758953 h 3216340"/>
              <a:gd name="connsiteX1485" fmla="*/ 4879618 w 5425984"/>
              <a:gd name="connsiteY1485" fmla="*/ 758953 h 3216340"/>
              <a:gd name="connsiteX1486" fmla="*/ 4894690 w 5425984"/>
              <a:gd name="connsiteY1486" fmla="*/ 751585 h 3216340"/>
              <a:gd name="connsiteX1487" fmla="*/ 4909762 w 5425984"/>
              <a:gd name="connsiteY1487" fmla="*/ 740532 h 3216340"/>
              <a:gd name="connsiteX1488" fmla="*/ 4917298 w 5425984"/>
              <a:gd name="connsiteY1488" fmla="*/ 744216 h 3216340"/>
              <a:gd name="connsiteX1489" fmla="*/ 4924834 w 5425984"/>
              <a:gd name="connsiteY1489" fmla="*/ 744216 h 3216340"/>
              <a:gd name="connsiteX1490" fmla="*/ 4939907 w 5425984"/>
              <a:gd name="connsiteY1490" fmla="*/ 736848 h 3216340"/>
              <a:gd name="connsiteX1491" fmla="*/ 4954979 w 5425984"/>
              <a:gd name="connsiteY1491" fmla="*/ 729479 h 3216340"/>
              <a:gd name="connsiteX1492" fmla="*/ 4966283 w 5425984"/>
              <a:gd name="connsiteY1492" fmla="*/ 725795 h 3216340"/>
              <a:gd name="connsiteX1493" fmla="*/ 4973819 w 5425984"/>
              <a:gd name="connsiteY1493" fmla="*/ 729479 h 3216340"/>
              <a:gd name="connsiteX1494" fmla="*/ 4988891 w 5425984"/>
              <a:gd name="connsiteY1494" fmla="*/ 718427 h 3216340"/>
              <a:gd name="connsiteX1495" fmla="*/ 5003963 w 5425984"/>
              <a:gd name="connsiteY1495" fmla="*/ 711058 h 3216340"/>
              <a:gd name="connsiteX1496" fmla="*/ 5030340 w 5425984"/>
              <a:gd name="connsiteY1496" fmla="*/ 703690 h 3216340"/>
              <a:gd name="connsiteX1497" fmla="*/ 5060484 w 5425984"/>
              <a:gd name="connsiteY1497" fmla="*/ 696321 h 3216340"/>
              <a:gd name="connsiteX1498" fmla="*/ 5075556 w 5425984"/>
              <a:gd name="connsiteY1498" fmla="*/ 692637 h 3216340"/>
              <a:gd name="connsiteX1499" fmla="*/ 5086860 w 5425984"/>
              <a:gd name="connsiteY1499" fmla="*/ 681584 h 3216340"/>
              <a:gd name="connsiteX1500" fmla="*/ 5101932 w 5425984"/>
              <a:gd name="connsiteY1500" fmla="*/ 681584 h 3216340"/>
              <a:gd name="connsiteX1501" fmla="*/ 5113237 w 5425984"/>
              <a:gd name="connsiteY1501" fmla="*/ 688953 h 3216340"/>
              <a:gd name="connsiteX1502" fmla="*/ 5120773 w 5425984"/>
              <a:gd name="connsiteY1502" fmla="*/ 688953 h 3216340"/>
              <a:gd name="connsiteX1503" fmla="*/ 5117005 w 5425984"/>
              <a:gd name="connsiteY1503" fmla="*/ 696321 h 3216340"/>
              <a:gd name="connsiteX1504" fmla="*/ 5109469 w 5425984"/>
              <a:gd name="connsiteY1504" fmla="*/ 700005 h 3216340"/>
              <a:gd name="connsiteX1505" fmla="*/ 5094396 w 5425984"/>
              <a:gd name="connsiteY1505" fmla="*/ 703690 h 3216340"/>
              <a:gd name="connsiteX1506" fmla="*/ 5079324 w 5425984"/>
              <a:gd name="connsiteY1506" fmla="*/ 707374 h 3216340"/>
              <a:gd name="connsiteX1507" fmla="*/ 5075556 w 5425984"/>
              <a:gd name="connsiteY1507" fmla="*/ 711058 h 3216340"/>
              <a:gd name="connsiteX1508" fmla="*/ 5071788 w 5425984"/>
              <a:gd name="connsiteY1508" fmla="*/ 718427 h 3216340"/>
              <a:gd name="connsiteX1509" fmla="*/ 5064252 w 5425984"/>
              <a:gd name="connsiteY1509" fmla="*/ 711058 h 3216340"/>
              <a:gd name="connsiteX1510" fmla="*/ 5056716 w 5425984"/>
              <a:gd name="connsiteY1510" fmla="*/ 711058 h 3216340"/>
              <a:gd name="connsiteX1511" fmla="*/ 5049180 w 5425984"/>
              <a:gd name="connsiteY1511" fmla="*/ 711058 h 3216340"/>
              <a:gd name="connsiteX1512" fmla="*/ 5052948 w 5425984"/>
              <a:gd name="connsiteY1512" fmla="*/ 707374 h 3216340"/>
              <a:gd name="connsiteX1513" fmla="*/ 5056716 w 5425984"/>
              <a:gd name="connsiteY1513" fmla="*/ 703690 h 3216340"/>
              <a:gd name="connsiteX1514" fmla="*/ 5045412 w 5425984"/>
              <a:gd name="connsiteY1514" fmla="*/ 703690 h 3216340"/>
              <a:gd name="connsiteX1515" fmla="*/ 5041644 w 5425984"/>
              <a:gd name="connsiteY1515" fmla="*/ 703690 h 3216340"/>
              <a:gd name="connsiteX1516" fmla="*/ 5037876 w 5425984"/>
              <a:gd name="connsiteY1516" fmla="*/ 714742 h 3216340"/>
              <a:gd name="connsiteX1517" fmla="*/ 5037876 w 5425984"/>
              <a:gd name="connsiteY1517" fmla="*/ 718427 h 3216340"/>
              <a:gd name="connsiteX1518" fmla="*/ 5034108 w 5425984"/>
              <a:gd name="connsiteY1518" fmla="*/ 722111 h 3216340"/>
              <a:gd name="connsiteX1519" fmla="*/ 5026572 w 5425984"/>
              <a:gd name="connsiteY1519" fmla="*/ 725795 h 3216340"/>
              <a:gd name="connsiteX1520" fmla="*/ 5019035 w 5425984"/>
              <a:gd name="connsiteY1520" fmla="*/ 722111 h 3216340"/>
              <a:gd name="connsiteX1521" fmla="*/ 5007731 w 5425984"/>
              <a:gd name="connsiteY1521" fmla="*/ 729479 h 3216340"/>
              <a:gd name="connsiteX1522" fmla="*/ 4996427 w 5425984"/>
              <a:gd name="connsiteY1522" fmla="*/ 733164 h 3216340"/>
              <a:gd name="connsiteX1523" fmla="*/ 4981355 w 5425984"/>
              <a:gd name="connsiteY1523" fmla="*/ 736848 h 3216340"/>
              <a:gd name="connsiteX1524" fmla="*/ 4966283 w 5425984"/>
              <a:gd name="connsiteY1524" fmla="*/ 740532 h 3216340"/>
              <a:gd name="connsiteX1525" fmla="*/ 4962515 w 5425984"/>
              <a:gd name="connsiteY1525" fmla="*/ 744216 h 3216340"/>
              <a:gd name="connsiteX1526" fmla="*/ 4954979 w 5425984"/>
              <a:gd name="connsiteY1526" fmla="*/ 747901 h 3216340"/>
              <a:gd name="connsiteX1527" fmla="*/ 4939907 w 5425984"/>
              <a:gd name="connsiteY1527" fmla="*/ 747901 h 3216340"/>
              <a:gd name="connsiteX1528" fmla="*/ 4932370 w 5425984"/>
              <a:gd name="connsiteY1528" fmla="*/ 747901 h 3216340"/>
              <a:gd name="connsiteX1529" fmla="*/ 4928602 w 5425984"/>
              <a:gd name="connsiteY1529" fmla="*/ 751585 h 3216340"/>
              <a:gd name="connsiteX1530" fmla="*/ 4924834 w 5425984"/>
              <a:gd name="connsiteY1530" fmla="*/ 758953 h 3216340"/>
              <a:gd name="connsiteX1531" fmla="*/ 4905994 w 5425984"/>
              <a:gd name="connsiteY1531" fmla="*/ 762637 h 3216340"/>
              <a:gd name="connsiteX1532" fmla="*/ 4887154 w 5425984"/>
              <a:gd name="connsiteY1532" fmla="*/ 770006 h 3216340"/>
              <a:gd name="connsiteX1533" fmla="*/ 4868314 w 5425984"/>
              <a:gd name="connsiteY1533" fmla="*/ 777374 h 3216340"/>
              <a:gd name="connsiteX1534" fmla="*/ 4853241 w 5425984"/>
              <a:gd name="connsiteY1534" fmla="*/ 788427 h 3216340"/>
              <a:gd name="connsiteX1535" fmla="*/ 4853241 w 5425984"/>
              <a:gd name="connsiteY1535" fmla="*/ 781059 h 3216340"/>
              <a:gd name="connsiteX1536" fmla="*/ 4845705 w 5425984"/>
              <a:gd name="connsiteY1536" fmla="*/ 781059 h 3216340"/>
              <a:gd name="connsiteX1537" fmla="*/ 4838169 w 5425984"/>
              <a:gd name="connsiteY1537" fmla="*/ 784743 h 3216340"/>
              <a:gd name="connsiteX1538" fmla="*/ 4826865 w 5425984"/>
              <a:gd name="connsiteY1538" fmla="*/ 788427 h 3216340"/>
              <a:gd name="connsiteX1539" fmla="*/ 4830633 w 5425984"/>
              <a:gd name="connsiteY1539" fmla="*/ 799480 h 3216340"/>
              <a:gd name="connsiteX1540" fmla="*/ 4838169 w 5425984"/>
              <a:gd name="connsiteY1540" fmla="*/ 806848 h 3216340"/>
              <a:gd name="connsiteX1541" fmla="*/ 4849473 w 5425984"/>
              <a:gd name="connsiteY1541" fmla="*/ 799480 h 3216340"/>
              <a:gd name="connsiteX1542" fmla="*/ 4864546 w 5425984"/>
              <a:gd name="connsiteY1542" fmla="*/ 795796 h 3216340"/>
              <a:gd name="connsiteX1543" fmla="*/ 4894690 w 5425984"/>
              <a:gd name="connsiteY1543" fmla="*/ 792111 h 3216340"/>
              <a:gd name="connsiteX1544" fmla="*/ 4872082 w 5425984"/>
              <a:gd name="connsiteY1544" fmla="*/ 803164 h 3216340"/>
              <a:gd name="connsiteX1545" fmla="*/ 4849473 w 5425984"/>
              <a:gd name="connsiteY1545" fmla="*/ 817901 h 3216340"/>
              <a:gd name="connsiteX1546" fmla="*/ 4826865 w 5425984"/>
              <a:gd name="connsiteY1546" fmla="*/ 828954 h 3216340"/>
              <a:gd name="connsiteX1547" fmla="*/ 4811793 w 5425984"/>
              <a:gd name="connsiteY1547" fmla="*/ 832638 h 3216340"/>
              <a:gd name="connsiteX1548" fmla="*/ 4796721 w 5425984"/>
              <a:gd name="connsiteY1548" fmla="*/ 832638 h 3216340"/>
              <a:gd name="connsiteX1549" fmla="*/ 4781649 w 5425984"/>
              <a:gd name="connsiteY1549" fmla="*/ 840006 h 3216340"/>
              <a:gd name="connsiteX1550" fmla="*/ 4762808 w 5425984"/>
              <a:gd name="connsiteY1550" fmla="*/ 843691 h 3216340"/>
              <a:gd name="connsiteX1551" fmla="*/ 4743968 w 5425984"/>
              <a:gd name="connsiteY1551" fmla="*/ 851059 h 3216340"/>
              <a:gd name="connsiteX1552" fmla="*/ 4728896 w 5425984"/>
              <a:gd name="connsiteY1552" fmla="*/ 862112 h 3216340"/>
              <a:gd name="connsiteX1553" fmla="*/ 4717592 w 5425984"/>
              <a:gd name="connsiteY1553" fmla="*/ 862112 h 3216340"/>
              <a:gd name="connsiteX1554" fmla="*/ 4710056 w 5425984"/>
              <a:gd name="connsiteY1554" fmla="*/ 862112 h 3216340"/>
              <a:gd name="connsiteX1555" fmla="*/ 4702520 w 5425984"/>
              <a:gd name="connsiteY1555" fmla="*/ 865796 h 3216340"/>
              <a:gd name="connsiteX1556" fmla="*/ 4698752 w 5425984"/>
              <a:gd name="connsiteY1556" fmla="*/ 873165 h 3216340"/>
              <a:gd name="connsiteX1557" fmla="*/ 4687448 w 5425984"/>
              <a:gd name="connsiteY1557" fmla="*/ 884217 h 3216340"/>
              <a:gd name="connsiteX1558" fmla="*/ 4679911 w 5425984"/>
              <a:gd name="connsiteY1558" fmla="*/ 887902 h 3216340"/>
              <a:gd name="connsiteX1559" fmla="*/ 4668607 w 5425984"/>
              <a:gd name="connsiteY1559" fmla="*/ 887902 h 3216340"/>
              <a:gd name="connsiteX1560" fmla="*/ 4664839 w 5425984"/>
              <a:gd name="connsiteY1560" fmla="*/ 895270 h 3216340"/>
              <a:gd name="connsiteX1561" fmla="*/ 4657303 w 5425984"/>
              <a:gd name="connsiteY1561" fmla="*/ 898954 h 3216340"/>
              <a:gd name="connsiteX1562" fmla="*/ 4638463 w 5425984"/>
              <a:gd name="connsiteY1562" fmla="*/ 898954 h 3216340"/>
              <a:gd name="connsiteX1563" fmla="*/ 4612087 w 5425984"/>
              <a:gd name="connsiteY1563" fmla="*/ 898954 h 3216340"/>
              <a:gd name="connsiteX1564" fmla="*/ 4600783 w 5425984"/>
              <a:gd name="connsiteY1564" fmla="*/ 902639 h 3216340"/>
              <a:gd name="connsiteX1565" fmla="*/ 4593246 w 5425984"/>
              <a:gd name="connsiteY1565" fmla="*/ 910007 h 3216340"/>
              <a:gd name="connsiteX1566" fmla="*/ 4593246 w 5425984"/>
              <a:gd name="connsiteY1566" fmla="*/ 928428 h 3216340"/>
              <a:gd name="connsiteX1567" fmla="*/ 4597014 w 5425984"/>
              <a:gd name="connsiteY1567" fmla="*/ 946849 h 3216340"/>
              <a:gd name="connsiteX1568" fmla="*/ 4604551 w 5425984"/>
              <a:gd name="connsiteY1568" fmla="*/ 961586 h 3216340"/>
              <a:gd name="connsiteX1569" fmla="*/ 4619623 w 5425984"/>
              <a:gd name="connsiteY1569" fmla="*/ 972639 h 3216340"/>
              <a:gd name="connsiteX1570" fmla="*/ 4623391 w 5425984"/>
              <a:gd name="connsiteY1570" fmla="*/ 972639 h 3216340"/>
              <a:gd name="connsiteX1571" fmla="*/ 4623391 w 5425984"/>
              <a:gd name="connsiteY1571" fmla="*/ 980008 h 3216340"/>
              <a:gd name="connsiteX1572" fmla="*/ 4623391 w 5425984"/>
              <a:gd name="connsiteY1572" fmla="*/ 987376 h 3216340"/>
              <a:gd name="connsiteX1573" fmla="*/ 4608319 w 5425984"/>
              <a:gd name="connsiteY1573" fmla="*/ 994744 h 3216340"/>
              <a:gd name="connsiteX1574" fmla="*/ 4600783 w 5425984"/>
              <a:gd name="connsiteY1574" fmla="*/ 998429 h 3216340"/>
              <a:gd name="connsiteX1575" fmla="*/ 4600783 w 5425984"/>
              <a:gd name="connsiteY1575" fmla="*/ 1002113 h 3216340"/>
              <a:gd name="connsiteX1576" fmla="*/ 4604551 w 5425984"/>
              <a:gd name="connsiteY1576" fmla="*/ 1005797 h 3216340"/>
              <a:gd name="connsiteX1577" fmla="*/ 4612087 w 5425984"/>
              <a:gd name="connsiteY1577" fmla="*/ 1009481 h 3216340"/>
              <a:gd name="connsiteX1578" fmla="*/ 4615855 w 5425984"/>
              <a:gd name="connsiteY1578" fmla="*/ 1005797 h 3216340"/>
              <a:gd name="connsiteX1579" fmla="*/ 4623391 w 5425984"/>
              <a:gd name="connsiteY1579" fmla="*/ 998429 h 3216340"/>
              <a:gd name="connsiteX1580" fmla="*/ 4630927 w 5425984"/>
              <a:gd name="connsiteY1580" fmla="*/ 998429 h 3216340"/>
              <a:gd name="connsiteX1581" fmla="*/ 4638463 w 5425984"/>
              <a:gd name="connsiteY1581" fmla="*/ 994744 h 3216340"/>
              <a:gd name="connsiteX1582" fmla="*/ 4638463 w 5425984"/>
              <a:gd name="connsiteY1582" fmla="*/ 987376 h 3216340"/>
              <a:gd name="connsiteX1583" fmla="*/ 4638463 w 5425984"/>
              <a:gd name="connsiteY1583" fmla="*/ 976323 h 3216340"/>
              <a:gd name="connsiteX1584" fmla="*/ 4638463 w 5425984"/>
              <a:gd name="connsiteY1584" fmla="*/ 965271 h 3216340"/>
              <a:gd name="connsiteX1585" fmla="*/ 4638463 w 5425984"/>
              <a:gd name="connsiteY1585" fmla="*/ 950534 h 3216340"/>
              <a:gd name="connsiteX1586" fmla="*/ 4630927 w 5425984"/>
              <a:gd name="connsiteY1586" fmla="*/ 946849 h 3216340"/>
              <a:gd name="connsiteX1587" fmla="*/ 4638463 w 5425984"/>
              <a:gd name="connsiteY1587" fmla="*/ 943165 h 3216340"/>
              <a:gd name="connsiteX1588" fmla="*/ 4638463 w 5425984"/>
              <a:gd name="connsiteY1588" fmla="*/ 935797 h 3216340"/>
              <a:gd name="connsiteX1589" fmla="*/ 4638463 w 5425984"/>
              <a:gd name="connsiteY1589" fmla="*/ 928428 h 3216340"/>
              <a:gd name="connsiteX1590" fmla="*/ 4642231 w 5425984"/>
              <a:gd name="connsiteY1590" fmla="*/ 924744 h 3216340"/>
              <a:gd name="connsiteX1591" fmla="*/ 4649767 w 5425984"/>
              <a:gd name="connsiteY1591" fmla="*/ 921060 h 3216340"/>
              <a:gd name="connsiteX1592" fmla="*/ 4657303 w 5425984"/>
              <a:gd name="connsiteY1592" fmla="*/ 921060 h 3216340"/>
              <a:gd name="connsiteX1593" fmla="*/ 4664839 w 5425984"/>
              <a:gd name="connsiteY1593" fmla="*/ 917375 h 3216340"/>
              <a:gd name="connsiteX1594" fmla="*/ 4664839 w 5425984"/>
              <a:gd name="connsiteY1594" fmla="*/ 913691 h 3216340"/>
              <a:gd name="connsiteX1595" fmla="*/ 4668607 w 5425984"/>
              <a:gd name="connsiteY1595" fmla="*/ 910007 h 3216340"/>
              <a:gd name="connsiteX1596" fmla="*/ 4672375 w 5425984"/>
              <a:gd name="connsiteY1596" fmla="*/ 913691 h 3216340"/>
              <a:gd name="connsiteX1597" fmla="*/ 4679911 w 5425984"/>
              <a:gd name="connsiteY1597" fmla="*/ 917375 h 3216340"/>
              <a:gd name="connsiteX1598" fmla="*/ 4691216 w 5425984"/>
              <a:gd name="connsiteY1598" fmla="*/ 917375 h 3216340"/>
              <a:gd name="connsiteX1599" fmla="*/ 4694984 w 5425984"/>
              <a:gd name="connsiteY1599" fmla="*/ 913691 h 3216340"/>
              <a:gd name="connsiteX1600" fmla="*/ 4694984 w 5425984"/>
              <a:gd name="connsiteY1600" fmla="*/ 910007 h 3216340"/>
              <a:gd name="connsiteX1601" fmla="*/ 4694984 w 5425984"/>
              <a:gd name="connsiteY1601" fmla="*/ 898954 h 3216340"/>
              <a:gd name="connsiteX1602" fmla="*/ 4713824 w 5425984"/>
              <a:gd name="connsiteY1602" fmla="*/ 898954 h 3216340"/>
              <a:gd name="connsiteX1603" fmla="*/ 4721360 w 5425984"/>
              <a:gd name="connsiteY1603" fmla="*/ 902639 h 3216340"/>
              <a:gd name="connsiteX1604" fmla="*/ 4728896 w 5425984"/>
              <a:gd name="connsiteY1604" fmla="*/ 906323 h 3216340"/>
              <a:gd name="connsiteX1605" fmla="*/ 4732664 w 5425984"/>
              <a:gd name="connsiteY1605" fmla="*/ 902639 h 3216340"/>
              <a:gd name="connsiteX1606" fmla="*/ 4732664 w 5425984"/>
              <a:gd name="connsiteY1606" fmla="*/ 895270 h 3216340"/>
              <a:gd name="connsiteX1607" fmla="*/ 4736432 w 5425984"/>
              <a:gd name="connsiteY1607" fmla="*/ 895270 h 3216340"/>
              <a:gd name="connsiteX1608" fmla="*/ 4740200 w 5425984"/>
              <a:gd name="connsiteY1608" fmla="*/ 891586 h 3216340"/>
              <a:gd name="connsiteX1609" fmla="*/ 4751504 w 5425984"/>
              <a:gd name="connsiteY1609" fmla="*/ 884217 h 3216340"/>
              <a:gd name="connsiteX1610" fmla="*/ 4751504 w 5425984"/>
              <a:gd name="connsiteY1610" fmla="*/ 880533 h 3216340"/>
              <a:gd name="connsiteX1611" fmla="*/ 4759040 w 5425984"/>
              <a:gd name="connsiteY1611" fmla="*/ 887902 h 3216340"/>
              <a:gd name="connsiteX1612" fmla="*/ 4766576 w 5425984"/>
              <a:gd name="connsiteY1612" fmla="*/ 887902 h 3216340"/>
              <a:gd name="connsiteX1613" fmla="*/ 4774113 w 5425984"/>
              <a:gd name="connsiteY1613" fmla="*/ 887902 h 3216340"/>
              <a:gd name="connsiteX1614" fmla="*/ 4781649 w 5425984"/>
              <a:gd name="connsiteY1614" fmla="*/ 884217 h 3216340"/>
              <a:gd name="connsiteX1615" fmla="*/ 4796721 w 5425984"/>
              <a:gd name="connsiteY1615" fmla="*/ 873165 h 3216340"/>
              <a:gd name="connsiteX1616" fmla="*/ 4804257 w 5425984"/>
              <a:gd name="connsiteY1616" fmla="*/ 873165 h 3216340"/>
              <a:gd name="connsiteX1617" fmla="*/ 4811793 w 5425984"/>
              <a:gd name="connsiteY1617" fmla="*/ 873165 h 3216340"/>
              <a:gd name="connsiteX1618" fmla="*/ 4766576 w 5425984"/>
              <a:gd name="connsiteY1618" fmla="*/ 898954 h 3216340"/>
              <a:gd name="connsiteX1619" fmla="*/ 4743968 w 5425984"/>
              <a:gd name="connsiteY1619" fmla="*/ 910007 h 3216340"/>
              <a:gd name="connsiteX1620" fmla="*/ 4732664 w 5425984"/>
              <a:gd name="connsiteY1620" fmla="*/ 910007 h 3216340"/>
              <a:gd name="connsiteX1621" fmla="*/ 4721360 w 5425984"/>
              <a:gd name="connsiteY1621" fmla="*/ 910007 h 3216340"/>
              <a:gd name="connsiteX1622" fmla="*/ 4717592 w 5425984"/>
              <a:gd name="connsiteY1622" fmla="*/ 913691 h 3216340"/>
              <a:gd name="connsiteX1623" fmla="*/ 4717592 w 5425984"/>
              <a:gd name="connsiteY1623" fmla="*/ 921060 h 3216340"/>
              <a:gd name="connsiteX1624" fmla="*/ 4717592 w 5425984"/>
              <a:gd name="connsiteY1624" fmla="*/ 924744 h 3216340"/>
              <a:gd name="connsiteX1625" fmla="*/ 4710056 w 5425984"/>
              <a:gd name="connsiteY1625" fmla="*/ 928428 h 3216340"/>
              <a:gd name="connsiteX1626" fmla="*/ 4717592 w 5425984"/>
              <a:gd name="connsiteY1626" fmla="*/ 928428 h 3216340"/>
              <a:gd name="connsiteX1627" fmla="*/ 4721360 w 5425984"/>
              <a:gd name="connsiteY1627" fmla="*/ 935797 h 3216340"/>
              <a:gd name="connsiteX1628" fmla="*/ 4728896 w 5425984"/>
              <a:gd name="connsiteY1628" fmla="*/ 946849 h 3216340"/>
              <a:gd name="connsiteX1629" fmla="*/ 4732664 w 5425984"/>
              <a:gd name="connsiteY1629" fmla="*/ 950534 h 3216340"/>
              <a:gd name="connsiteX1630" fmla="*/ 4736432 w 5425984"/>
              <a:gd name="connsiteY1630" fmla="*/ 954218 h 3216340"/>
              <a:gd name="connsiteX1631" fmla="*/ 4743968 w 5425984"/>
              <a:gd name="connsiteY1631" fmla="*/ 954218 h 3216340"/>
              <a:gd name="connsiteX1632" fmla="*/ 4751504 w 5425984"/>
              <a:gd name="connsiteY1632" fmla="*/ 946849 h 3216340"/>
              <a:gd name="connsiteX1633" fmla="*/ 4743968 w 5425984"/>
              <a:gd name="connsiteY1633" fmla="*/ 935797 h 3216340"/>
              <a:gd name="connsiteX1634" fmla="*/ 4743968 w 5425984"/>
              <a:gd name="connsiteY1634" fmla="*/ 932112 h 3216340"/>
              <a:gd name="connsiteX1635" fmla="*/ 4751504 w 5425984"/>
              <a:gd name="connsiteY1635" fmla="*/ 928428 h 3216340"/>
              <a:gd name="connsiteX1636" fmla="*/ 4766576 w 5425984"/>
              <a:gd name="connsiteY1636" fmla="*/ 913691 h 3216340"/>
              <a:gd name="connsiteX1637" fmla="*/ 4766576 w 5425984"/>
              <a:gd name="connsiteY1637" fmla="*/ 921060 h 3216340"/>
              <a:gd name="connsiteX1638" fmla="*/ 4774113 w 5425984"/>
              <a:gd name="connsiteY1638" fmla="*/ 924744 h 3216340"/>
              <a:gd name="connsiteX1639" fmla="*/ 4781649 w 5425984"/>
              <a:gd name="connsiteY1639" fmla="*/ 921060 h 3216340"/>
              <a:gd name="connsiteX1640" fmla="*/ 4785417 w 5425984"/>
              <a:gd name="connsiteY1640" fmla="*/ 917375 h 3216340"/>
              <a:gd name="connsiteX1641" fmla="*/ 4792953 w 5425984"/>
              <a:gd name="connsiteY1641" fmla="*/ 917375 h 3216340"/>
              <a:gd name="connsiteX1642" fmla="*/ 4796721 w 5425984"/>
              <a:gd name="connsiteY1642" fmla="*/ 928428 h 3216340"/>
              <a:gd name="connsiteX1643" fmla="*/ 4796721 w 5425984"/>
              <a:gd name="connsiteY1643" fmla="*/ 932112 h 3216340"/>
              <a:gd name="connsiteX1644" fmla="*/ 4804257 w 5425984"/>
              <a:gd name="connsiteY1644" fmla="*/ 932112 h 3216340"/>
              <a:gd name="connsiteX1645" fmla="*/ 4808025 w 5425984"/>
              <a:gd name="connsiteY1645" fmla="*/ 935797 h 3216340"/>
              <a:gd name="connsiteX1646" fmla="*/ 4815561 w 5425984"/>
              <a:gd name="connsiteY1646" fmla="*/ 939481 h 3216340"/>
              <a:gd name="connsiteX1647" fmla="*/ 4819329 w 5425984"/>
              <a:gd name="connsiteY1647" fmla="*/ 943165 h 3216340"/>
              <a:gd name="connsiteX1648" fmla="*/ 4826865 w 5425984"/>
              <a:gd name="connsiteY1648" fmla="*/ 946849 h 3216340"/>
              <a:gd name="connsiteX1649" fmla="*/ 4849473 w 5425984"/>
              <a:gd name="connsiteY1649" fmla="*/ 935797 h 3216340"/>
              <a:gd name="connsiteX1650" fmla="*/ 4872082 w 5425984"/>
              <a:gd name="connsiteY1650" fmla="*/ 928428 h 3216340"/>
              <a:gd name="connsiteX1651" fmla="*/ 4890922 w 5425984"/>
              <a:gd name="connsiteY1651" fmla="*/ 921060 h 3216340"/>
              <a:gd name="connsiteX1652" fmla="*/ 4898458 w 5425984"/>
              <a:gd name="connsiteY1652" fmla="*/ 913691 h 3216340"/>
              <a:gd name="connsiteX1653" fmla="*/ 4905994 w 5425984"/>
              <a:gd name="connsiteY1653" fmla="*/ 902639 h 3216340"/>
              <a:gd name="connsiteX1654" fmla="*/ 4909762 w 5425984"/>
              <a:gd name="connsiteY1654" fmla="*/ 906323 h 3216340"/>
              <a:gd name="connsiteX1655" fmla="*/ 4909762 w 5425984"/>
              <a:gd name="connsiteY1655" fmla="*/ 913691 h 3216340"/>
              <a:gd name="connsiteX1656" fmla="*/ 4905994 w 5425984"/>
              <a:gd name="connsiteY1656" fmla="*/ 913691 h 3216340"/>
              <a:gd name="connsiteX1657" fmla="*/ 4902226 w 5425984"/>
              <a:gd name="connsiteY1657" fmla="*/ 917375 h 3216340"/>
              <a:gd name="connsiteX1658" fmla="*/ 4902226 w 5425984"/>
              <a:gd name="connsiteY1658" fmla="*/ 924744 h 3216340"/>
              <a:gd name="connsiteX1659" fmla="*/ 4909762 w 5425984"/>
              <a:gd name="connsiteY1659" fmla="*/ 928428 h 3216340"/>
              <a:gd name="connsiteX1660" fmla="*/ 4913530 w 5425984"/>
              <a:gd name="connsiteY1660" fmla="*/ 932112 h 3216340"/>
              <a:gd name="connsiteX1661" fmla="*/ 4917298 w 5425984"/>
              <a:gd name="connsiteY1661" fmla="*/ 939481 h 3216340"/>
              <a:gd name="connsiteX1662" fmla="*/ 4879618 w 5425984"/>
              <a:gd name="connsiteY1662" fmla="*/ 968955 h 3216340"/>
              <a:gd name="connsiteX1663" fmla="*/ 4872082 w 5425984"/>
              <a:gd name="connsiteY1663" fmla="*/ 954218 h 3216340"/>
              <a:gd name="connsiteX1664" fmla="*/ 4864546 w 5425984"/>
              <a:gd name="connsiteY1664" fmla="*/ 957902 h 3216340"/>
              <a:gd name="connsiteX1665" fmla="*/ 4857010 w 5425984"/>
              <a:gd name="connsiteY1665" fmla="*/ 961586 h 3216340"/>
              <a:gd name="connsiteX1666" fmla="*/ 4860778 w 5425984"/>
              <a:gd name="connsiteY1666" fmla="*/ 968955 h 3216340"/>
              <a:gd name="connsiteX1667" fmla="*/ 4857010 w 5425984"/>
              <a:gd name="connsiteY1667" fmla="*/ 972639 h 3216340"/>
              <a:gd name="connsiteX1668" fmla="*/ 4845705 w 5425984"/>
              <a:gd name="connsiteY1668" fmla="*/ 976323 h 3216340"/>
              <a:gd name="connsiteX1669" fmla="*/ 4834401 w 5425984"/>
              <a:gd name="connsiteY1669" fmla="*/ 976323 h 3216340"/>
              <a:gd name="connsiteX1670" fmla="*/ 4834401 w 5425984"/>
              <a:gd name="connsiteY1670" fmla="*/ 972639 h 3216340"/>
              <a:gd name="connsiteX1671" fmla="*/ 4830633 w 5425984"/>
              <a:gd name="connsiteY1671" fmla="*/ 968955 h 3216340"/>
              <a:gd name="connsiteX1672" fmla="*/ 4826865 w 5425984"/>
              <a:gd name="connsiteY1672" fmla="*/ 968955 h 3216340"/>
              <a:gd name="connsiteX1673" fmla="*/ 4823097 w 5425984"/>
              <a:gd name="connsiteY1673" fmla="*/ 972639 h 3216340"/>
              <a:gd name="connsiteX1674" fmla="*/ 4815561 w 5425984"/>
              <a:gd name="connsiteY1674" fmla="*/ 976323 h 3216340"/>
              <a:gd name="connsiteX1675" fmla="*/ 4819329 w 5425984"/>
              <a:gd name="connsiteY1675" fmla="*/ 983692 h 3216340"/>
              <a:gd name="connsiteX1676" fmla="*/ 4819329 w 5425984"/>
              <a:gd name="connsiteY1676" fmla="*/ 987376 h 3216340"/>
              <a:gd name="connsiteX1677" fmla="*/ 4819329 w 5425984"/>
              <a:gd name="connsiteY1677" fmla="*/ 1002113 h 3216340"/>
              <a:gd name="connsiteX1678" fmla="*/ 4811793 w 5425984"/>
              <a:gd name="connsiteY1678" fmla="*/ 1009481 h 3216340"/>
              <a:gd name="connsiteX1679" fmla="*/ 4811793 w 5425984"/>
              <a:gd name="connsiteY1679" fmla="*/ 1013166 h 3216340"/>
              <a:gd name="connsiteX1680" fmla="*/ 4811793 w 5425984"/>
              <a:gd name="connsiteY1680" fmla="*/ 1016850 h 3216340"/>
              <a:gd name="connsiteX1681" fmla="*/ 4815561 w 5425984"/>
              <a:gd name="connsiteY1681" fmla="*/ 1020534 h 3216340"/>
              <a:gd name="connsiteX1682" fmla="*/ 4823097 w 5425984"/>
              <a:gd name="connsiteY1682" fmla="*/ 1020534 h 3216340"/>
              <a:gd name="connsiteX1683" fmla="*/ 4819329 w 5425984"/>
              <a:gd name="connsiteY1683" fmla="*/ 1024218 h 3216340"/>
              <a:gd name="connsiteX1684" fmla="*/ 4815561 w 5425984"/>
              <a:gd name="connsiteY1684" fmla="*/ 1027903 h 3216340"/>
              <a:gd name="connsiteX1685" fmla="*/ 4815561 w 5425984"/>
              <a:gd name="connsiteY1685" fmla="*/ 1038955 h 3216340"/>
              <a:gd name="connsiteX1686" fmla="*/ 4815561 w 5425984"/>
              <a:gd name="connsiteY1686" fmla="*/ 1042640 h 3216340"/>
              <a:gd name="connsiteX1687" fmla="*/ 4811793 w 5425984"/>
              <a:gd name="connsiteY1687" fmla="*/ 1046324 h 3216340"/>
              <a:gd name="connsiteX1688" fmla="*/ 4800489 w 5425984"/>
              <a:gd name="connsiteY1688" fmla="*/ 1035271 h 3216340"/>
              <a:gd name="connsiteX1689" fmla="*/ 4770345 w 5425984"/>
              <a:gd name="connsiteY1689" fmla="*/ 1042640 h 3216340"/>
              <a:gd name="connsiteX1690" fmla="*/ 4740200 w 5425984"/>
              <a:gd name="connsiteY1690" fmla="*/ 1053692 h 3216340"/>
              <a:gd name="connsiteX1691" fmla="*/ 4721360 w 5425984"/>
              <a:gd name="connsiteY1691" fmla="*/ 1072114 h 3216340"/>
              <a:gd name="connsiteX1692" fmla="*/ 4721360 w 5425984"/>
              <a:gd name="connsiteY1692" fmla="*/ 1068429 h 3216340"/>
              <a:gd name="connsiteX1693" fmla="*/ 4721360 w 5425984"/>
              <a:gd name="connsiteY1693" fmla="*/ 1064745 h 3216340"/>
              <a:gd name="connsiteX1694" fmla="*/ 4710056 w 5425984"/>
              <a:gd name="connsiteY1694" fmla="*/ 1061061 h 3216340"/>
              <a:gd name="connsiteX1695" fmla="*/ 4694984 w 5425984"/>
              <a:gd name="connsiteY1695" fmla="*/ 1061061 h 3216340"/>
              <a:gd name="connsiteX1696" fmla="*/ 4683679 w 5425984"/>
              <a:gd name="connsiteY1696" fmla="*/ 1064745 h 3216340"/>
              <a:gd name="connsiteX1697" fmla="*/ 4676143 w 5425984"/>
              <a:gd name="connsiteY1697" fmla="*/ 1075798 h 3216340"/>
              <a:gd name="connsiteX1698" fmla="*/ 4672375 w 5425984"/>
              <a:gd name="connsiteY1698" fmla="*/ 1079482 h 3216340"/>
              <a:gd name="connsiteX1699" fmla="*/ 4676143 w 5425984"/>
              <a:gd name="connsiteY1699" fmla="*/ 1086850 h 3216340"/>
              <a:gd name="connsiteX1700" fmla="*/ 4661071 w 5425984"/>
              <a:gd name="connsiteY1700" fmla="*/ 1086850 h 3216340"/>
              <a:gd name="connsiteX1701" fmla="*/ 4649767 w 5425984"/>
              <a:gd name="connsiteY1701" fmla="*/ 1086850 h 3216340"/>
              <a:gd name="connsiteX1702" fmla="*/ 4619623 w 5425984"/>
              <a:gd name="connsiteY1702" fmla="*/ 1097903 h 3216340"/>
              <a:gd name="connsiteX1703" fmla="*/ 4593246 w 5425984"/>
              <a:gd name="connsiteY1703" fmla="*/ 1108956 h 3216340"/>
              <a:gd name="connsiteX1704" fmla="*/ 4578174 w 5425984"/>
              <a:gd name="connsiteY1704" fmla="*/ 1108956 h 3216340"/>
              <a:gd name="connsiteX1705" fmla="*/ 4566870 w 5425984"/>
              <a:gd name="connsiteY1705" fmla="*/ 1112640 h 3216340"/>
              <a:gd name="connsiteX1706" fmla="*/ 4566870 w 5425984"/>
              <a:gd name="connsiteY1706" fmla="*/ 1105272 h 3216340"/>
              <a:gd name="connsiteX1707" fmla="*/ 4574406 w 5425984"/>
              <a:gd name="connsiteY1707" fmla="*/ 1101587 h 3216340"/>
              <a:gd name="connsiteX1708" fmla="*/ 4570638 w 5425984"/>
              <a:gd name="connsiteY1708" fmla="*/ 1097903 h 3216340"/>
              <a:gd name="connsiteX1709" fmla="*/ 4563102 w 5425984"/>
              <a:gd name="connsiteY1709" fmla="*/ 1094219 h 3216340"/>
              <a:gd name="connsiteX1710" fmla="*/ 4555566 w 5425984"/>
              <a:gd name="connsiteY1710" fmla="*/ 1097903 h 3216340"/>
              <a:gd name="connsiteX1711" fmla="*/ 4548030 w 5425984"/>
              <a:gd name="connsiteY1711" fmla="*/ 1101587 h 3216340"/>
              <a:gd name="connsiteX1712" fmla="*/ 4548030 w 5425984"/>
              <a:gd name="connsiteY1712" fmla="*/ 1105272 h 3216340"/>
              <a:gd name="connsiteX1713" fmla="*/ 4548030 w 5425984"/>
              <a:gd name="connsiteY1713" fmla="*/ 1108956 h 3216340"/>
              <a:gd name="connsiteX1714" fmla="*/ 4551798 w 5425984"/>
              <a:gd name="connsiteY1714" fmla="*/ 1112640 h 3216340"/>
              <a:gd name="connsiteX1715" fmla="*/ 4559334 w 5425984"/>
              <a:gd name="connsiteY1715" fmla="*/ 1112640 h 3216340"/>
              <a:gd name="connsiteX1716" fmla="*/ 4555566 w 5425984"/>
              <a:gd name="connsiteY1716" fmla="*/ 1120009 h 3216340"/>
              <a:gd name="connsiteX1717" fmla="*/ 4548030 w 5425984"/>
              <a:gd name="connsiteY1717" fmla="*/ 1127377 h 3216340"/>
              <a:gd name="connsiteX1718" fmla="*/ 4529190 w 5425984"/>
              <a:gd name="connsiteY1718" fmla="*/ 1134746 h 3216340"/>
              <a:gd name="connsiteX1719" fmla="*/ 4510349 w 5425984"/>
              <a:gd name="connsiteY1719" fmla="*/ 1138430 h 3216340"/>
              <a:gd name="connsiteX1720" fmla="*/ 4499045 w 5425984"/>
              <a:gd name="connsiteY1720" fmla="*/ 1142114 h 3216340"/>
              <a:gd name="connsiteX1721" fmla="*/ 4491509 w 5425984"/>
              <a:gd name="connsiteY1721" fmla="*/ 1149483 h 3216340"/>
              <a:gd name="connsiteX1722" fmla="*/ 4468901 w 5425984"/>
              <a:gd name="connsiteY1722" fmla="*/ 1156851 h 3216340"/>
              <a:gd name="connsiteX1723" fmla="*/ 4457597 w 5425984"/>
              <a:gd name="connsiteY1723" fmla="*/ 1160535 h 3216340"/>
              <a:gd name="connsiteX1724" fmla="*/ 4446293 w 5425984"/>
              <a:gd name="connsiteY1724" fmla="*/ 1153167 h 3216340"/>
              <a:gd name="connsiteX1725" fmla="*/ 4442525 w 5425984"/>
              <a:gd name="connsiteY1725" fmla="*/ 1160535 h 3216340"/>
              <a:gd name="connsiteX1726" fmla="*/ 4431221 w 5425984"/>
              <a:gd name="connsiteY1726" fmla="*/ 1167904 h 3216340"/>
              <a:gd name="connsiteX1727" fmla="*/ 4423684 w 5425984"/>
              <a:gd name="connsiteY1727" fmla="*/ 1171588 h 3216340"/>
              <a:gd name="connsiteX1728" fmla="*/ 4412380 w 5425984"/>
              <a:gd name="connsiteY1728" fmla="*/ 1171588 h 3216340"/>
              <a:gd name="connsiteX1729" fmla="*/ 4401076 w 5425984"/>
              <a:gd name="connsiteY1729" fmla="*/ 1145798 h 3216340"/>
              <a:gd name="connsiteX1730" fmla="*/ 4367164 w 5425984"/>
              <a:gd name="connsiteY1730" fmla="*/ 1156851 h 3216340"/>
              <a:gd name="connsiteX1731" fmla="*/ 4374700 w 5425984"/>
              <a:gd name="connsiteY1731" fmla="*/ 1160535 h 3216340"/>
              <a:gd name="connsiteX1732" fmla="*/ 4378468 w 5425984"/>
              <a:gd name="connsiteY1732" fmla="*/ 1160535 h 3216340"/>
              <a:gd name="connsiteX1733" fmla="*/ 4389772 w 5425984"/>
              <a:gd name="connsiteY1733" fmla="*/ 1160535 h 3216340"/>
              <a:gd name="connsiteX1734" fmla="*/ 4389772 w 5425984"/>
              <a:gd name="connsiteY1734" fmla="*/ 1167904 h 3216340"/>
              <a:gd name="connsiteX1735" fmla="*/ 4382236 w 5425984"/>
              <a:gd name="connsiteY1735" fmla="*/ 1167904 h 3216340"/>
              <a:gd name="connsiteX1736" fmla="*/ 4378468 w 5425984"/>
              <a:gd name="connsiteY1736" fmla="*/ 1167904 h 3216340"/>
              <a:gd name="connsiteX1737" fmla="*/ 4374700 w 5425984"/>
              <a:gd name="connsiteY1737" fmla="*/ 1171588 h 3216340"/>
              <a:gd name="connsiteX1738" fmla="*/ 4374700 w 5425984"/>
              <a:gd name="connsiteY1738" fmla="*/ 1175272 h 3216340"/>
              <a:gd name="connsiteX1739" fmla="*/ 4378468 w 5425984"/>
              <a:gd name="connsiteY1739" fmla="*/ 1182641 h 3216340"/>
              <a:gd name="connsiteX1740" fmla="*/ 4374700 w 5425984"/>
              <a:gd name="connsiteY1740" fmla="*/ 1182641 h 3216340"/>
              <a:gd name="connsiteX1741" fmla="*/ 4367164 w 5425984"/>
              <a:gd name="connsiteY1741" fmla="*/ 1178956 h 3216340"/>
              <a:gd name="connsiteX1742" fmla="*/ 4359628 w 5425984"/>
              <a:gd name="connsiteY1742" fmla="*/ 1178956 h 3216340"/>
              <a:gd name="connsiteX1743" fmla="*/ 4348324 w 5425984"/>
              <a:gd name="connsiteY1743" fmla="*/ 1186325 h 3216340"/>
              <a:gd name="connsiteX1744" fmla="*/ 4333251 w 5425984"/>
              <a:gd name="connsiteY1744" fmla="*/ 1193693 h 3216340"/>
              <a:gd name="connsiteX1745" fmla="*/ 4325715 w 5425984"/>
              <a:gd name="connsiteY1745" fmla="*/ 1197378 h 3216340"/>
              <a:gd name="connsiteX1746" fmla="*/ 4318179 w 5425984"/>
              <a:gd name="connsiteY1746" fmla="*/ 1197378 h 3216340"/>
              <a:gd name="connsiteX1747" fmla="*/ 4314411 w 5425984"/>
              <a:gd name="connsiteY1747" fmla="*/ 1204746 h 3216340"/>
              <a:gd name="connsiteX1748" fmla="*/ 4314411 w 5425984"/>
              <a:gd name="connsiteY1748" fmla="*/ 1212115 h 3216340"/>
              <a:gd name="connsiteX1749" fmla="*/ 4314411 w 5425984"/>
              <a:gd name="connsiteY1749" fmla="*/ 1219483 h 3216340"/>
              <a:gd name="connsiteX1750" fmla="*/ 4314411 w 5425984"/>
              <a:gd name="connsiteY1750" fmla="*/ 1230536 h 3216340"/>
              <a:gd name="connsiteX1751" fmla="*/ 4318179 w 5425984"/>
              <a:gd name="connsiteY1751" fmla="*/ 1234220 h 3216340"/>
              <a:gd name="connsiteX1752" fmla="*/ 4321947 w 5425984"/>
              <a:gd name="connsiteY1752" fmla="*/ 1234220 h 3216340"/>
              <a:gd name="connsiteX1753" fmla="*/ 4325715 w 5425984"/>
              <a:gd name="connsiteY1753" fmla="*/ 1234220 h 3216340"/>
              <a:gd name="connsiteX1754" fmla="*/ 4333251 w 5425984"/>
              <a:gd name="connsiteY1754" fmla="*/ 1226852 h 3216340"/>
              <a:gd name="connsiteX1755" fmla="*/ 4333251 w 5425984"/>
              <a:gd name="connsiteY1755" fmla="*/ 1215799 h 3216340"/>
              <a:gd name="connsiteX1756" fmla="*/ 4340787 w 5425984"/>
              <a:gd name="connsiteY1756" fmla="*/ 1215799 h 3216340"/>
              <a:gd name="connsiteX1757" fmla="*/ 4344555 w 5425984"/>
              <a:gd name="connsiteY1757" fmla="*/ 1219483 h 3216340"/>
              <a:gd name="connsiteX1758" fmla="*/ 4352092 w 5425984"/>
              <a:gd name="connsiteY1758" fmla="*/ 1230536 h 3216340"/>
              <a:gd name="connsiteX1759" fmla="*/ 4355860 w 5425984"/>
              <a:gd name="connsiteY1759" fmla="*/ 1234220 h 3216340"/>
              <a:gd name="connsiteX1760" fmla="*/ 4359628 w 5425984"/>
              <a:gd name="connsiteY1760" fmla="*/ 1237904 h 3216340"/>
              <a:gd name="connsiteX1761" fmla="*/ 4363396 w 5425984"/>
              <a:gd name="connsiteY1761" fmla="*/ 1234220 h 3216340"/>
              <a:gd name="connsiteX1762" fmla="*/ 4367164 w 5425984"/>
              <a:gd name="connsiteY1762" fmla="*/ 1230536 h 3216340"/>
              <a:gd name="connsiteX1763" fmla="*/ 4378468 w 5425984"/>
              <a:gd name="connsiteY1763" fmla="*/ 1237904 h 3216340"/>
              <a:gd name="connsiteX1764" fmla="*/ 4367164 w 5425984"/>
              <a:gd name="connsiteY1764" fmla="*/ 1245273 h 3216340"/>
              <a:gd name="connsiteX1765" fmla="*/ 4367164 w 5425984"/>
              <a:gd name="connsiteY1765" fmla="*/ 1252641 h 3216340"/>
              <a:gd name="connsiteX1766" fmla="*/ 4367164 w 5425984"/>
              <a:gd name="connsiteY1766" fmla="*/ 1274747 h 3216340"/>
              <a:gd name="connsiteX1767" fmla="*/ 4374700 w 5425984"/>
              <a:gd name="connsiteY1767" fmla="*/ 1274747 h 3216340"/>
              <a:gd name="connsiteX1768" fmla="*/ 4378468 w 5425984"/>
              <a:gd name="connsiteY1768" fmla="*/ 1278431 h 3216340"/>
              <a:gd name="connsiteX1769" fmla="*/ 4378468 w 5425984"/>
              <a:gd name="connsiteY1769" fmla="*/ 1285799 h 3216340"/>
              <a:gd name="connsiteX1770" fmla="*/ 4378468 w 5425984"/>
              <a:gd name="connsiteY1770" fmla="*/ 1293168 h 3216340"/>
              <a:gd name="connsiteX1771" fmla="*/ 4378468 w 5425984"/>
              <a:gd name="connsiteY1771" fmla="*/ 1304221 h 3216340"/>
              <a:gd name="connsiteX1772" fmla="*/ 4382236 w 5425984"/>
              <a:gd name="connsiteY1772" fmla="*/ 1311589 h 3216340"/>
              <a:gd name="connsiteX1773" fmla="*/ 4386004 w 5425984"/>
              <a:gd name="connsiteY1773" fmla="*/ 1311589 h 3216340"/>
              <a:gd name="connsiteX1774" fmla="*/ 4423684 w 5425984"/>
              <a:gd name="connsiteY1774" fmla="*/ 1307905 h 3216340"/>
              <a:gd name="connsiteX1775" fmla="*/ 4382236 w 5425984"/>
              <a:gd name="connsiteY1775" fmla="*/ 1330010 h 3216340"/>
              <a:gd name="connsiteX1776" fmla="*/ 4367164 w 5425984"/>
              <a:gd name="connsiteY1776" fmla="*/ 1341063 h 3216340"/>
              <a:gd name="connsiteX1777" fmla="*/ 4344555 w 5425984"/>
              <a:gd name="connsiteY1777" fmla="*/ 1344747 h 3216340"/>
              <a:gd name="connsiteX1778" fmla="*/ 4333251 w 5425984"/>
              <a:gd name="connsiteY1778" fmla="*/ 1359484 h 3216340"/>
              <a:gd name="connsiteX1779" fmla="*/ 4329483 w 5425984"/>
              <a:gd name="connsiteY1779" fmla="*/ 1374221 h 3216340"/>
              <a:gd name="connsiteX1780" fmla="*/ 4329483 w 5425984"/>
              <a:gd name="connsiteY1780" fmla="*/ 1388958 h 3216340"/>
              <a:gd name="connsiteX1781" fmla="*/ 4329483 w 5425984"/>
              <a:gd name="connsiteY1781" fmla="*/ 1403695 h 3216340"/>
              <a:gd name="connsiteX1782" fmla="*/ 4344555 w 5425984"/>
              <a:gd name="connsiteY1782" fmla="*/ 1403695 h 3216340"/>
              <a:gd name="connsiteX1783" fmla="*/ 4348324 w 5425984"/>
              <a:gd name="connsiteY1783" fmla="*/ 1403695 h 3216340"/>
              <a:gd name="connsiteX1784" fmla="*/ 4355860 w 5425984"/>
              <a:gd name="connsiteY1784" fmla="*/ 1411063 h 3216340"/>
              <a:gd name="connsiteX1785" fmla="*/ 4359628 w 5425984"/>
              <a:gd name="connsiteY1785" fmla="*/ 1403695 h 3216340"/>
              <a:gd name="connsiteX1786" fmla="*/ 4367164 w 5425984"/>
              <a:gd name="connsiteY1786" fmla="*/ 1396326 h 3216340"/>
              <a:gd name="connsiteX1787" fmla="*/ 4367164 w 5425984"/>
              <a:gd name="connsiteY1787" fmla="*/ 1400011 h 3216340"/>
              <a:gd name="connsiteX1788" fmla="*/ 4363396 w 5425984"/>
              <a:gd name="connsiteY1788" fmla="*/ 1400011 h 3216340"/>
              <a:gd name="connsiteX1789" fmla="*/ 4363396 w 5425984"/>
              <a:gd name="connsiteY1789" fmla="*/ 1403695 h 3216340"/>
              <a:gd name="connsiteX1790" fmla="*/ 4378468 w 5425984"/>
              <a:gd name="connsiteY1790" fmla="*/ 1403695 h 3216340"/>
              <a:gd name="connsiteX1791" fmla="*/ 4397308 w 5425984"/>
              <a:gd name="connsiteY1791" fmla="*/ 1400011 h 3216340"/>
              <a:gd name="connsiteX1792" fmla="*/ 4412380 w 5425984"/>
              <a:gd name="connsiteY1792" fmla="*/ 1392642 h 3216340"/>
              <a:gd name="connsiteX1793" fmla="*/ 4427452 w 5425984"/>
              <a:gd name="connsiteY1793" fmla="*/ 1381590 h 3216340"/>
              <a:gd name="connsiteX1794" fmla="*/ 4431221 w 5425984"/>
              <a:gd name="connsiteY1794" fmla="*/ 1385274 h 3216340"/>
              <a:gd name="connsiteX1795" fmla="*/ 4434989 w 5425984"/>
              <a:gd name="connsiteY1795" fmla="*/ 1385274 h 3216340"/>
              <a:gd name="connsiteX1796" fmla="*/ 4442525 w 5425984"/>
              <a:gd name="connsiteY1796" fmla="*/ 1385274 h 3216340"/>
              <a:gd name="connsiteX1797" fmla="*/ 4450061 w 5425984"/>
              <a:gd name="connsiteY1797" fmla="*/ 1374221 h 3216340"/>
              <a:gd name="connsiteX1798" fmla="*/ 4461365 w 5425984"/>
              <a:gd name="connsiteY1798" fmla="*/ 1370537 h 3216340"/>
              <a:gd name="connsiteX1799" fmla="*/ 4472669 w 5425984"/>
              <a:gd name="connsiteY1799" fmla="*/ 1363168 h 3216340"/>
              <a:gd name="connsiteX1800" fmla="*/ 4483973 w 5425984"/>
              <a:gd name="connsiteY1800" fmla="*/ 1352116 h 3216340"/>
              <a:gd name="connsiteX1801" fmla="*/ 4487741 w 5425984"/>
              <a:gd name="connsiteY1801" fmla="*/ 1363168 h 3216340"/>
              <a:gd name="connsiteX1802" fmla="*/ 4499045 w 5425984"/>
              <a:gd name="connsiteY1802" fmla="*/ 1366853 h 3216340"/>
              <a:gd name="connsiteX1803" fmla="*/ 4510349 w 5425984"/>
              <a:gd name="connsiteY1803" fmla="*/ 1363168 h 3216340"/>
              <a:gd name="connsiteX1804" fmla="*/ 4517886 w 5425984"/>
              <a:gd name="connsiteY1804" fmla="*/ 1359484 h 3216340"/>
              <a:gd name="connsiteX1805" fmla="*/ 4521654 w 5425984"/>
              <a:gd name="connsiteY1805" fmla="*/ 1355800 h 3216340"/>
              <a:gd name="connsiteX1806" fmla="*/ 4514117 w 5425984"/>
              <a:gd name="connsiteY1806" fmla="*/ 1355800 h 3216340"/>
              <a:gd name="connsiteX1807" fmla="*/ 4506581 w 5425984"/>
              <a:gd name="connsiteY1807" fmla="*/ 1348431 h 3216340"/>
              <a:gd name="connsiteX1808" fmla="*/ 4506581 w 5425984"/>
              <a:gd name="connsiteY1808" fmla="*/ 1337379 h 3216340"/>
              <a:gd name="connsiteX1809" fmla="*/ 4510349 w 5425984"/>
              <a:gd name="connsiteY1809" fmla="*/ 1330010 h 3216340"/>
              <a:gd name="connsiteX1810" fmla="*/ 4525422 w 5425984"/>
              <a:gd name="connsiteY1810" fmla="*/ 1330010 h 3216340"/>
              <a:gd name="connsiteX1811" fmla="*/ 4532958 w 5425984"/>
              <a:gd name="connsiteY1811" fmla="*/ 1330010 h 3216340"/>
              <a:gd name="connsiteX1812" fmla="*/ 4536726 w 5425984"/>
              <a:gd name="connsiteY1812" fmla="*/ 1322642 h 3216340"/>
              <a:gd name="connsiteX1813" fmla="*/ 4536726 w 5425984"/>
              <a:gd name="connsiteY1813" fmla="*/ 1315273 h 3216340"/>
              <a:gd name="connsiteX1814" fmla="*/ 4532958 w 5425984"/>
              <a:gd name="connsiteY1814" fmla="*/ 1311589 h 3216340"/>
              <a:gd name="connsiteX1815" fmla="*/ 4540494 w 5425984"/>
              <a:gd name="connsiteY1815" fmla="*/ 1311589 h 3216340"/>
              <a:gd name="connsiteX1816" fmla="*/ 4555566 w 5425984"/>
              <a:gd name="connsiteY1816" fmla="*/ 1307905 h 3216340"/>
              <a:gd name="connsiteX1817" fmla="*/ 4566870 w 5425984"/>
              <a:gd name="connsiteY1817" fmla="*/ 1311589 h 3216340"/>
              <a:gd name="connsiteX1818" fmla="*/ 4570638 w 5425984"/>
              <a:gd name="connsiteY1818" fmla="*/ 1315273 h 3216340"/>
              <a:gd name="connsiteX1819" fmla="*/ 4574406 w 5425984"/>
              <a:gd name="connsiteY1819" fmla="*/ 1318957 h 3216340"/>
              <a:gd name="connsiteX1820" fmla="*/ 4551798 w 5425984"/>
              <a:gd name="connsiteY1820" fmla="*/ 1330010 h 3216340"/>
              <a:gd name="connsiteX1821" fmla="*/ 4544262 w 5425984"/>
              <a:gd name="connsiteY1821" fmla="*/ 1337379 h 3216340"/>
              <a:gd name="connsiteX1822" fmla="*/ 4536726 w 5425984"/>
              <a:gd name="connsiteY1822" fmla="*/ 1344747 h 3216340"/>
              <a:gd name="connsiteX1823" fmla="*/ 4544262 w 5425984"/>
              <a:gd name="connsiteY1823" fmla="*/ 1352116 h 3216340"/>
              <a:gd name="connsiteX1824" fmla="*/ 4548030 w 5425984"/>
              <a:gd name="connsiteY1824" fmla="*/ 1359484 h 3216340"/>
              <a:gd name="connsiteX1825" fmla="*/ 4551798 w 5425984"/>
              <a:gd name="connsiteY1825" fmla="*/ 1377905 h 3216340"/>
              <a:gd name="connsiteX1826" fmla="*/ 4555566 w 5425984"/>
              <a:gd name="connsiteY1826" fmla="*/ 1396326 h 3216340"/>
              <a:gd name="connsiteX1827" fmla="*/ 4563102 w 5425984"/>
              <a:gd name="connsiteY1827" fmla="*/ 1411063 h 3216340"/>
              <a:gd name="connsiteX1828" fmla="*/ 4559334 w 5425984"/>
              <a:gd name="connsiteY1828" fmla="*/ 1418432 h 3216340"/>
              <a:gd name="connsiteX1829" fmla="*/ 4566870 w 5425984"/>
              <a:gd name="connsiteY1829" fmla="*/ 1425800 h 3216340"/>
              <a:gd name="connsiteX1830" fmla="*/ 4536726 w 5425984"/>
              <a:gd name="connsiteY1830" fmla="*/ 1440537 h 3216340"/>
              <a:gd name="connsiteX1831" fmla="*/ 4548030 w 5425984"/>
              <a:gd name="connsiteY1831" fmla="*/ 1462643 h 3216340"/>
              <a:gd name="connsiteX1832" fmla="*/ 4529190 w 5425984"/>
              <a:gd name="connsiteY1832" fmla="*/ 1462643 h 3216340"/>
              <a:gd name="connsiteX1833" fmla="*/ 4510349 w 5425984"/>
              <a:gd name="connsiteY1833" fmla="*/ 1470011 h 3216340"/>
              <a:gd name="connsiteX1834" fmla="*/ 4491509 w 5425984"/>
              <a:gd name="connsiteY1834" fmla="*/ 1481064 h 3216340"/>
              <a:gd name="connsiteX1835" fmla="*/ 4476437 w 5425984"/>
              <a:gd name="connsiteY1835" fmla="*/ 1492117 h 3216340"/>
              <a:gd name="connsiteX1836" fmla="*/ 4472669 w 5425984"/>
              <a:gd name="connsiteY1836" fmla="*/ 1499485 h 3216340"/>
              <a:gd name="connsiteX1837" fmla="*/ 4476437 w 5425984"/>
              <a:gd name="connsiteY1837" fmla="*/ 1503169 h 3216340"/>
              <a:gd name="connsiteX1838" fmla="*/ 4476437 w 5425984"/>
              <a:gd name="connsiteY1838" fmla="*/ 1506854 h 3216340"/>
              <a:gd name="connsiteX1839" fmla="*/ 4483973 w 5425984"/>
              <a:gd name="connsiteY1839" fmla="*/ 1495801 h 3216340"/>
              <a:gd name="connsiteX1840" fmla="*/ 4495277 w 5425984"/>
              <a:gd name="connsiteY1840" fmla="*/ 1492117 h 3216340"/>
              <a:gd name="connsiteX1841" fmla="*/ 4514117 w 5425984"/>
              <a:gd name="connsiteY1841" fmla="*/ 1488432 h 3216340"/>
              <a:gd name="connsiteX1842" fmla="*/ 4536726 w 5425984"/>
              <a:gd name="connsiteY1842" fmla="*/ 1484748 h 3216340"/>
              <a:gd name="connsiteX1843" fmla="*/ 4544262 w 5425984"/>
              <a:gd name="connsiteY1843" fmla="*/ 1481064 h 3216340"/>
              <a:gd name="connsiteX1844" fmla="*/ 4551798 w 5425984"/>
              <a:gd name="connsiteY1844" fmla="*/ 1473695 h 3216340"/>
              <a:gd name="connsiteX1845" fmla="*/ 4563102 w 5425984"/>
              <a:gd name="connsiteY1845" fmla="*/ 1473695 h 3216340"/>
              <a:gd name="connsiteX1846" fmla="*/ 4574406 w 5425984"/>
              <a:gd name="connsiteY1846" fmla="*/ 1470011 h 3216340"/>
              <a:gd name="connsiteX1847" fmla="*/ 4581942 w 5425984"/>
              <a:gd name="connsiteY1847" fmla="*/ 1470011 h 3216340"/>
              <a:gd name="connsiteX1848" fmla="*/ 4585710 w 5425984"/>
              <a:gd name="connsiteY1848" fmla="*/ 1470011 h 3216340"/>
              <a:gd name="connsiteX1849" fmla="*/ 4589478 w 5425984"/>
              <a:gd name="connsiteY1849" fmla="*/ 1473695 h 3216340"/>
              <a:gd name="connsiteX1850" fmla="*/ 4589478 w 5425984"/>
              <a:gd name="connsiteY1850" fmla="*/ 1484748 h 3216340"/>
              <a:gd name="connsiteX1851" fmla="*/ 4585710 w 5425984"/>
              <a:gd name="connsiteY1851" fmla="*/ 1488432 h 3216340"/>
              <a:gd name="connsiteX1852" fmla="*/ 4581942 w 5425984"/>
              <a:gd name="connsiteY1852" fmla="*/ 1492117 h 3216340"/>
              <a:gd name="connsiteX1853" fmla="*/ 4581942 w 5425984"/>
              <a:gd name="connsiteY1853" fmla="*/ 1495801 h 3216340"/>
              <a:gd name="connsiteX1854" fmla="*/ 4600783 w 5425984"/>
              <a:gd name="connsiteY1854" fmla="*/ 1499485 h 3216340"/>
              <a:gd name="connsiteX1855" fmla="*/ 4597014 w 5425984"/>
              <a:gd name="connsiteY1855" fmla="*/ 1506854 h 3216340"/>
              <a:gd name="connsiteX1856" fmla="*/ 4593246 w 5425984"/>
              <a:gd name="connsiteY1856" fmla="*/ 1514222 h 3216340"/>
              <a:gd name="connsiteX1857" fmla="*/ 4597014 w 5425984"/>
              <a:gd name="connsiteY1857" fmla="*/ 1521591 h 3216340"/>
              <a:gd name="connsiteX1858" fmla="*/ 4597014 w 5425984"/>
              <a:gd name="connsiteY1858" fmla="*/ 1525275 h 3216340"/>
              <a:gd name="connsiteX1859" fmla="*/ 4604551 w 5425984"/>
              <a:gd name="connsiteY1859" fmla="*/ 1528959 h 3216340"/>
              <a:gd name="connsiteX1860" fmla="*/ 4608319 w 5425984"/>
              <a:gd name="connsiteY1860" fmla="*/ 1528959 h 3216340"/>
              <a:gd name="connsiteX1861" fmla="*/ 4619623 w 5425984"/>
              <a:gd name="connsiteY1861" fmla="*/ 1528959 h 3216340"/>
              <a:gd name="connsiteX1862" fmla="*/ 4623391 w 5425984"/>
              <a:gd name="connsiteY1862" fmla="*/ 1521591 h 3216340"/>
              <a:gd name="connsiteX1863" fmla="*/ 4630927 w 5425984"/>
              <a:gd name="connsiteY1863" fmla="*/ 1514222 h 3216340"/>
              <a:gd name="connsiteX1864" fmla="*/ 4649767 w 5425984"/>
              <a:gd name="connsiteY1864" fmla="*/ 1506854 h 3216340"/>
              <a:gd name="connsiteX1865" fmla="*/ 4661071 w 5425984"/>
              <a:gd name="connsiteY1865" fmla="*/ 1503169 h 3216340"/>
              <a:gd name="connsiteX1866" fmla="*/ 4664839 w 5425984"/>
              <a:gd name="connsiteY1866" fmla="*/ 1495801 h 3216340"/>
              <a:gd name="connsiteX1867" fmla="*/ 4668607 w 5425984"/>
              <a:gd name="connsiteY1867" fmla="*/ 1488432 h 3216340"/>
              <a:gd name="connsiteX1868" fmla="*/ 4657303 w 5425984"/>
              <a:gd name="connsiteY1868" fmla="*/ 1484748 h 3216340"/>
              <a:gd name="connsiteX1869" fmla="*/ 4649767 w 5425984"/>
              <a:gd name="connsiteY1869" fmla="*/ 1488432 h 3216340"/>
              <a:gd name="connsiteX1870" fmla="*/ 4638463 w 5425984"/>
              <a:gd name="connsiteY1870" fmla="*/ 1492117 h 3216340"/>
              <a:gd name="connsiteX1871" fmla="*/ 4627159 w 5425984"/>
              <a:gd name="connsiteY1871" fmla="*/ 1492117 h 3216340"/>
              <a:gd name="connsiteX1872" fmla="*/ 4630927 w 5425984"/>
              <a:gd name="connsiteY1872" fmla="*/ 1484748 h 3216340"/>
              <a:gd name="connsiteX1873" fmla="*/ 4634695 w 5425984"/>
              <a:gd name="connsiteY1873" fmla="*/ 1484748 h 3216340"/>
              <a:gd name="connsiteX1874" fmla="*/ 4649767 w 5425984"/>
              <a:gd name="connsiteY1874" fmla="*/ 1484748 h 3216340"/>
              <a:gd name="connsiteX1875" fmla="*/ 4657303 w 5425984"/>
              <a:gd name="connsiteY1875" fmla="*/ 1481064 h 3216340"/>
              <a:gd name="connsiteX1876" fmla="*/ 4657303 w 5425984"/>
              <a:gd name="connsiteY1876" fmla="*/ 1477380 h 3216340"/>
              <a:gd name="connsiteX1877" fmla="*/ 4661071 w 5425984"/>
              <a:gd name="connsiteY1877" fmla="*/ 1470011 h 3216340"/>
              <a:gd name="connsiteX1878" fmla="*/ 4649767 w 5425984"/>
              <a:gd name="connsiteY1878" fmla="*/ 1466327 h 3216340"/>
              <a:gd name="connsiteX1879" fmla="*/ 4642231 w 5425984"/>
              <a:gd name="connsiteY1879" fmla="*/ 1458959 h 3216340"/>
              <a:gd name="connsiteX1880" fmla="*/ 4642231 w 5425984"/>
              <a:gd name="connsiteY1880" fmla="*/ 1447906 h 3216340"/>
              <a:gd name="connsiteX1881" fmla="*/ 4649767 w 5425984"/>
              <a:gd name="connsiteY1881" fmla="*/ 1447906 h 3216340"/>
              <a:gd name="connsiteX1882" fmla="*/ 4657303 w 5425984"/>
              <a:gd name="connsiteY1882" fmla="*/ 1440537 h 3216340"/>
              <a:gd name="connsiteX1883" fmla="*/ 4657303 w 5425984"/>
              <a:gd name="connsiteY1883" fmla="*/ 1436853 h 3216340"/>
              <a:gd name="connsiteX1884" fmla="*/ 4661071 w 5425984"/>
              <a:gd name="connsiteY1884" fmla="*/ 1444222 h 3216340"/>
              <a:gd name="connsiteX1885" fmla="*/ 4664839 w 5425984"/>
              <a:gd name="connsiteY1885" fmla="*/ 1444222 h 3216340"/>
              <a:gd name="connsiteX1886" fmla="*/ 4676143 w 5425984"/>
              <a:gd name="connsiteY1886" fmla="*/ 1440537 h 3216340"/>
              <a:gd name="connsiteX1887" fmla="*/ 4687448 w 5425984"/>
              <a:gd name="connsiteY1887" fmla="*/ 1436853 h 3216340"/>
              <a:gd name="connsiteX1888" fmla="*/ 4691216 w 5425984"/>
              <a:gd name="connsiteY1888" fmla="*/ 1436853 h 3216340"/>
              <a:gd name="connsiteX1889" fmla="*/ 4698752 w 5425984"/>
              <a:gd name="connsiteY1889" fmla="*/ 1436853 h 3216340"/>
              <a:gd name="connsiteX1890" fmla="*/ 4713824 w 5425984"/>
              <a:gd name="connsiteY1890" fmla="*/ 1425800 h 3216340"/>
              <a:gd name="connsiteX1891" fmla="*/ 4728896 w 5425984"/>
              <a:gd name="connsiteY1891" fmla="*/ 1418432 h 3216340"/>
              <a:gd name="connsiteX1892" fmla="*/ 4747736 w 5425984"/>
              <a:gd name="connsiteY1892" fmla="*/ 1414748 h 3216340"/>
              <a:gd name="connsiteX1893" fmla="*/ 4766576 w 5425984"/>
              <a:gd name="connsiteY1893" fmla="*/ 1411063 h 3216340"/>
              <a:gd name="connsiteX1894" fmla="*/ 4766576 w 5425984"/>
              <a:gd name="connsiteY1894" fmla="*/ 1414748 h 3216340"/>
              <a:gd name="connsiteX1895" fmla="*/ 4766576 w 5425984"/>
              <a:gd name="connsiteY1895" fmla="*/ 1418432 h 3216340"/>
              <a:gd name="connsiteX1896" fmla="*/ 4774113 w 5425984"/>
              <a:gd name="connsiteY1896" fmla="*/ 1411063 h 3216340"/>
              <a:gd name="connsiteX1897" fmla="*/ 4804257 w 5425984"/>
              <a:gd name="connsiteY1897" fmla="*/ 1400011 h 3216340"/>
              <a:gd name="connsiteX1898" fmla="*/ 4834401 w 5425984"/>
              <a:gd name="connsiteY1898" fmla="*/ 1396326 h 3216340"/>
              <a:gd name="connsiteX1899" fmla="*/ 4853241 w 5425984"/>
              <a:gd name="connsiteY1899" fmla="*/ 1385274 h 3216340"/>
              <a:gd name="connsiteX1900" fmla="*/ 4872082 w 5425984"/>
              <a:gd name="connsiteY1900" fmla="*/ 1377905 h 3216340"/>
              <a:gd name="connsiteX1901" fmla="*/ 4913530 w 5425984"/>
              <a:gd name="connsiteY1901" fmla="*/ 1366853 h 3216340"/>
              <a:gd name="connsiteX1902" fmla="*/ 4902226 w 5425984"/>
              <a:gd name="connsiteY1902" fmla="*/ 1374221 h 3216340"/>
              <a:gd name="connsiteX1903" fmla="*/ 4898458 w 5425984"/>
              <a:gd name="connsiteY1903" fmla="*/ 1381590 h 3216340"/>
              <a:gd name="connsiteX1904" fmla="*/ 4898458 w 5425984"/>
              <a:gd name="connsiteY1904" fmla="*/ 1392642 h 3216340"/>
              <a:gd name="connsiteX1905" fmla="*/ 4905994 w 5425984"/>
              <a:gd name="connsiteY1905" fmla="*/ 1403695 h 3216340"/>
              <a:gd name="connsiteX1906" fmla="*/ 4932370 w 5425984"/>
              <a:gd name="connsiteY1906" fmla="*/ 1396326 h 3216340"/>
              <a:gd name="connsiteX1907" fmla="*/ 4958747 w 5425984"/>
              <a:gd name="connsiteY1907" fmla="*/ 1388958 h 3216340"/>
              <a:gd name="connsiteX1908" fmla="*/ 4958747 w 5425984"/>
              <a:gd name="connsiteY1908" fmla="*/ 1377905 h 3216340"/>
              <a:gd name="connsiteX1909" fmla="*/ 4966283 w 5425984"/>
              <a:gd name="connsiteY1909" fmla="*/ 1366853 h 3216340"/>
              <a:gd name="connsiteX1910" fmla="*/ 4970051 w 5425984"/>
              <a:gd name="connsiteY1910" fmla="*/ 1359484 h 3216340"/>
              <a:gd name="connsiteX1911" fmla="*/ 4970051 w 5425984"/>
              <a:gd name="connsiteY1911" fmla="*/ 1355800 h 3216340"/>
              <a:gd name="connsiteX1912" fmla="*/ 4966283 w 5425984"/>
              <a:gd name="connsiteY1912" fmla="*/ 1348431 h 3216340"/>
              <a:gd name="connsiteX1913" fmla="*/ 4973819 w 5425984"/>
              <a:gd name="connsiteY1913" fmla="*/ 1344747 h 3216340"/>
              <a:gd name="connsiteX1914" fmla="*/ 4981355 w 5425984"/>
              <a:gd name="connsiteY1914" fmla="*/ 1341063 h 3216340"/>
              <a:gd name="connsiteX1915" fmla="*/ 5000195 w 5425984"/>
              <a:gd name="connsiteY1915" fmla="*/ 1337379 h 3216340"/>
              <a:gd name="connsiteX1916" fmla="*/ 5007731 w 5425984"/>
              <a:gd name="connsiteY1916" fmla="*/ 1348431 h 3216340"/>
              <a:gd name="connsiteX1917" fmla="*/ 5011499 w 5425984"/>
              <a:gd name="connsiteY1917" fmla="*/ 1352116 h 3216340"/>
              <a:gd name="connsiteX1918" fmla="*/ 5015267 w 5425984"/>
              <a:gd name="connsiteY1918" fmla="*/ 1352116 h 3216340"/>
              <a:gd name="connsiteX1919" fmla="*/ 5026572 w 5425984"/>
              <a:gd name="connsiteY1919" fmla="*/ 1341063 h 3216340"/>
              <a:gd name="connsiteX1920" fmla="*/ 5015267 w 5425984"/>
              <a:gd name="connsiteY1920" fmla="*/ 1330010 h 3216340"/>
              <a:gd name="connsiteX1921" fmla="*/ 5075556 w 5425984"/>
              <a:gd name="connsiteY1921" fmla="*/ 1318957 h 3216340"/>
              <a:gd name="connsiteX1922" fmla="*/ 5071788 w 5425984"/>
              <a:gd name="connsiteY1922" fmla="*/ 1322642 h 3216340"/>
              <a:gd name="connsiteX1923" fmla="*/ 5079324 w 5425984"/>
              <a:gd name="connsiteY1923" fmla="*/ 1330010 h 3216340"/>
              <a:gd name="connsiteX1924" fmla="*/ 5086860 w 5425984"/>
              <a:gd name="connsiteY1924" fmla="*/ 1330010 h 3216340"/>
              <a:gd name="connsiteX1925" fmla="*/ 5094396 w 5425984"/>
              <a:gd name="connsiteY1925" fmla="*/ 1322642 h 3216340"/>
              <a:gd name="connsiteX1926" fmla="*/ 5101932 w 5425984"/>
              <a:gd name="connsiteY1926" fmla="*/ 1322642 h 3216340"/>
              <a:gd name="connsiteX1927" fmla="*/ 5098164 w 5425984"/>
              <a:gd name="connsiteY1927" fmla="*/ 1330010 h 3216340"/>
              <a:gd name="connsiteX1928" fmla="*/ 5101932 w 5425984"/>
              <a:gd name="connsiteY1928" fmla="*/ 1333694 h 3216340"/>
              <a:gd name="connsiteX1929" fmla="*/ 5105700 w 5425984"/>
              <a:gd name="connsiteY1929" fmla="*/ 1344747 h 3216340"/>
              <a:gd name="connsiteX1930" fmla="*/ 5086860 w 5425984"/>
              <a:gd name="connsiteY1930" fmla="*/ 1352116 h 3216340"/>
              <a:gd name="connsiteX1931" fmla="*/ 5068020 w 5425984"/>
              <a:gd name="connsiteY1931" fmla="*/ 1355800 h 3216340"/>
              <a:gd name="connsiteX1932" fmla="*/ 5049180 w 5425984"/>
              <a:gd name="connsiteY1932" fmla="*/ 1363168 h 3216340"/>
              <a:gd name="connsiteX1933" fmla="*/ 5041644 w 5425984"/>
              <a:gd name="connsiteY1933" fmla="*/ 1366853 h 3216340"/>
              <a:gd name="connsiteX1934" fmla="*/ 5034108 w 5425984"/>
              <a:gd name="connsiteY1934" fmla="*/ 1374221 h 3216340"/>
              <a:gd name="connsiteX1935" fmla="*/ 5045412 w 5425984"/>
              <a:gd name="connsiteY1935" fmla="*/ 1385274 h 3216340"/>
              <a:gd name="connsiteX1936" fmla="*/ 5007731 w 5425984"/>
              <a:gd name="connsiteY1936" fmla="*/ 1407379 h 3216340"/>
              <a:gd name="connsiteX1937" fmla="*/ 4985123 w 5425984"/>
              <a:gd name="connsiteY1937" fmla="*/ 1422116 h 3216340"/>
              <a:gd name="connsiteX1938" fmla="*/ 4977587 w 5425984"/>
              <a:gd name="connsiteY1938" fmla="*/ 1433169 h 3216340"/>
              <a:gd name="connsiteX1939" fmla="*/ 4973819 w 5425984"/>
              <a:gd name="connsiteY1939" fmla="*/ 1440537 h 3216340"/>
              <a:gd name="connsiteX1940" fmla="*/ 4973819 w 5425984"/>
              <a:gd name="connsiteY1940" fmla="*/ 1433169 h 3216340"/>
              <a:gd name="connsiteX1941" fmla="*/ 4966283 w 5425984"/>
              <a:gd name="connsiteY1941" fmla="*/ 1433169 h 3216340"/>
              <a:gd name="connsiteX1942" fmla="*/ 4958747 w 5425984"/>
              <a:gd name="connsiteY1942" fmla="*/ 1429485 h 3216340"/>
              <a:gd name="connsiteX1943" fmla="*/ 4951211 w 5425984"/>
              <a:gd name="connsiteY1943" fmla="*/ 1425800 h 3216340"/>
              <a:gd name="connsiteX1944" fmla="*/ 4958747 w 5425984"/>
              <a:gd name="connsiteY1944" fmla="*/ 1425800 h 3216340"/>
              <a:gd name="connsiteX1945" fmla="*/ 4958747 w 5425984"/>
              <a:gd name="connsiteY1945" fmla="*/ 1411063 h 3216340"/>
              <a:gd name="connsiteX1946" fmla="*/ 4939907 w 5425984"/>
              <a:gd name="connsiteY1946" fmla="*/ 1407379 h 3216340"/>
              <a:gd name="connsiteX1947" fmla="*/ 4928602 w 5425984"/>
              <a:gd name="connsiteY1947" fmla="*/ 1414748 h 3216340"/>
              <a:gd name="connsiteX1948" fmla="*/ 4913530 w 5425984"/>
              <a:gd name="connsiteY1948" fmla="*/ 1422116 h 3216340"/>
              <a:gd name="connsiteX1949" fmla="*/ 4902226 w 5425984"/>
              <a:gd name="connsiteY1949" fmla="*/ 1433169 h 3216340"/>
              <a:gd name="connsiteX1950" fmla="*/ 4879618 w 5425984"/>
              <a:gd name="connsiteY1950" fmla="*/ 1440537 h 3216340"/>
              <a:gd name="connsiteX1951" fmla="*/ 4864546 w 5425984"/>
              <a:gd name="connsiteY1951" fmla="*/ 1447906 h 3216340"/>
              <a:gd name="connsiteX1952" fmla="*/ 4857010 w 5425984"/>
              <a:gd name="connsiteY1952" fmla="*/ 1458959 h 3216340"/>
              <a:gd name="connsiteX1953" fmla="*/ 4857010 w 5425984"/>
              <a:gd name="connsiteY1953" fmla="*/ 1462643 h 3216340"/>
              <a:gd name="connsiteX1954" fmla="*/ 4860778 w 5425984"/>
              <a:gd name="connsiteY1954" fmla="*/ 1466327 h 3216340"/>
              <a:gd name="connsiteX1955" fmla="*/ 4864546 w 5425984"/>
              <a:gd name="connsiteY1955" fmla="*/ 1470011 h 3216340"/>
              <a:gd name="connsiteX1956" fmla="*/ 4864546 w 5425984"/>
              <a:gd name="connsiteY1956" fmla="*/ 1477380 h 3216340"/>
              <a:gd name="connsiteX1957" fmla="*/ 4841937 w 5425984"/>
              <a:gd name="connsiteY1957" fmla="*/ 1488432 h 3216340"/>
              <a:gd name="connsiteX1958" fmla="*/ 4841937 w 5425984"/>
              <a:gd name="connsiteY1958" fmla="*/ 1484748 h 3216340"/>
              <a:gd name="connsiteX1959" fmla="*/ 4841937 w 5425984"/>
              <a:gd name="connsiteY1959" fmla="*/ 1477380 h 3216340"/>
              <a:gd name="connsiteX1960" fmla="*/ 4834401 w 5425984"/>
              <a:gd name="connsiteY1960" fmla="*/ 1473695 h 3216340"/>
              <a:gd name="connsiteX1961" fmla="*/ 4823097 w 5425984"/>
              <a:gd name="connsiteY1961" fmla="*/ 1470011 h 3216340"/>
              <a:gd name="connsiteX1962" fmla="*/ 4815561 w 5425984"/>
              <a:gd name="connsiteY1962" fmla="*/ 1470011 h 3216340"/>
              <a:gd name="connsiteX1963" fmla="*/ 4811793 w 5425984"/>
              <a:gd name="connsiteY1963" fmla="*/ 1473695 h 3216340"/>
              <a:gd name="connsiteX1964" fmla="*/ 4808025 w 5425984"/>
              <a:gd name="connsiteY1964" fmla="*/ 1477380 h 3216340"/>
              <a:gd name="connsiteX1965" fmla="*/ 4804257 w 5425984"/>
              <a:gd name="connsiteY1965" fmla="*/ 1481064 h 3216340"/>
              <a:gd name="connsiteX1966" fmla="*/ 4796721 w 5425984"/>
              <a:gd name="connsiteY1966" fmla="*/ 1477380 h 3216340"/>
              <a:gd name="connsiteX1967" fmla="*/ 4789185 w 5425984"/>
              <a:gd name="connsiteY1967" fmla="*/ 1477380 h 3216340"/>
              <a:gd name="connsiteX1968" fmla="*/ 4785417 w 5425984"/>
              <a:gd name="connsiteY1968" fmla="*/ 1481064 h 3216340"/>
              <a:gd name="connsiteX1969" fmla="*/ 4781649 w 5425984"/>
              <a:gd name="connsiteY1969" fmla="*/ 1488432 h 3216340"/>
              <a:gd name="connsiteX1970" fmla="*/ 4789185 w 5425984"/>
              <a:gd name="connsiteY1970" fmla="*/ 1495801 h 3216340"/>
              <a:gd name="connsiteX1971" fmla="*/ 4789185 w 5425984"/>
              <a:gd name="connsiteY1971" fmla="*/ 1499485 h 3216340"/>
              <a:gd name="connsiteX1972" fmla="*/ 4785417 w 5425984"/>
              <a:gd name="connsiteY1972" fmla="*/ 1503169 h 3216340"/>
              <a:gd name="connsiteX1973" fmla="*/ 4781649 w 5425984"/>
              <a:gd name="connsiteY1973" fmla="*/ 1506854 h 3216340"/>
              <a:gd name="connsiteX1974" fmla="*/ 4766576 w 5425984"/>
              <a:gd name="connsiteY1974" fmla="*/ 1514222 h 3216340"/>
              <a:gd name="connsiteX1975" fmla="*/ 4762808 w 5425984"/>
              <a:gd name="connsiteY1975" fmla="*/ 1521591 h 3216340"/>
              <a:gd name="connsiteX1976" fmla="*/ 4766576 w 5425984"/>
              <a:gd name="connsiteY1976" fmla="*/ 1528959 h 3216340"/>
              <a:gd name="connsiteX1977" fmla="*/ 4759040 w 5425984"/>
              <a:gd name="connsiteY1977" fmla="*/ 1528959 h 3216340"/>
              <a:gd name="connsiteX1978" fmla="*/ 4755272 w 5425984"/>
              <a:gd name="connsiteY1978" fmla="*/ 1532643 h 3216340"/>
              <a:gd name="connsiteX1979" fmla="*/ 4743968 w 5425984"/>
              <a:gd name="connsiteY1979" fmla="*/ 1540012 h 3216340"/>
              <a:gd name="connsiteX1980" fmla="*/ 4732664 w 5425984"/>
              <a:gd name="connsiteY1980" fmla="*/ 1543696 h 3216340"/>
              <a:gd name="connsiteX1981" fmla="*/ 4728896 w 5425984"/>
              <a:gd name="connsiteY1981" fmla="*/ 1543696 h 3216340"/>
              <a:gd name="connsiteX1982" fmla="*/ 4725128 w 5425984"/>
              <a:gd name="connsiteY1982" fmla="*/ 1536328 h 3216340"/>
              <a:gd name="connsiteX1983" fmla="*/ 4717592 w 5425984"/>
              <a:gd name="connsiteY1983" fmla="*/ 1543696 h 3216340"/>
              <a:gd name="connsiteX1984" fmla="*/ 4710056 w 5425984"/>
              <a:gd name="connsiteY1984" fmla="*/ 1547380 h 3216340"/>
              <a:gd name="connsiteX1985" fmla="*/ 4691216 w 5425984"/>
              <a:gd name="connsiteY1985" fmla="*/ 1547380 h 3216340"/>
              <a:gd name="connsiteX1986" fmla="*/ 4683679 w 5425984"/>
              <a:gd name="connsiteY1986" fmla="*/ 1547380 h 3216340"/>
              <a:gd name="connsiteX1987" fmla="*/ 4676143 w 5425984"/>
              <a:gd name="connsiteY1987" fmla="*/ 1551064 h 3216340"/>
              <a:gd name="connsiteX1988" fmla="*/ 4668607 w 5425984"/>
              <a:gd name="connsiteY1988" fmla="*/ 1554749 h 3216340"/>
              <a:gd name="connsiteX1989" fmla="*/ 4661071 w 5425984"/>
              <a:gd name="connsiteY1989" fmla="*/ 1565801 h 3216340"/>
              <a:gd name="connsiteX1990" fmla="*/ 4649767 w 5425984"/>
              <a:gd name="connsiteY1990" fmla="*/ 1569486 h 3216340"/>
              <a:gd name="connsiteX1991" fmla="*/ 4638463 w 5425984"/>
              <a:gd name="connsiteY1991" fmla="*/ 1569486 h 3216340"/>
              <a:gd name="connsiteX1992" fmla="*/ 4642231 w 5425984"/>
              <a:gd name="connsiteY1992" fmla="*/ 1562117 h 3216340"/>
              <a:gd name="connsiteX1993" fmla="*/ 4642231 w 5425984"/>
              <a:gd name="connsiteY1993" fmla="*/ 1551064 h 3216340"/>
              <a:gd name="connsiteX1994" fmla="*/ 4642231 w 5425984"/>
              <a:gd name="connsiteY1994" fmla="*/ 1540012 h 3216340"/>
              <a:gd name="connsiteX1995" fmla="*/ 4638463 w 5425984"/>
              <a:gd name="connsiteY1995" fmla="*/ 1532643 h 3216340"/>
              <a:gd name="connsiteX1996" fmla="*/ 4630927 w 5425984"/>
              <a:gd name="connsiteY1996" fmla="*/ 1528959 h 3216340"/>
              <a:gd name="connsiteX1997" fmla="*/ 4623391 w 5425984"/>
              <a:gd name="connsiteY1997" fmla="*/ 1525275 h 3216340"/>
              <a:gd name="connsiteX1998" fmla="*/ 4619623 w 5425984"/>
              <a:gd name="connsiteY1998" fmla="*/ 1532643 h 3216340"/>
              <a:gd name="connsiteX1999" fmla="*/ 4615855 w 5425984"/>
              <a:gd name="connsiteY1999" fmla="*/ 1540012 h 3216340"/>
              <a:gd name="connsiteX2000" fmla="*/ 4615855 w 5425984"/>
              <a:gd name="connsiteY2000" fmla="*/ 1554749 h 3216340"/>
              <a:gd name="connsiteX2001" fmla="*/ 4623391 w 5425984"/>
              <a:gd name="connsiteY2001" fmla="*/ 1569486 h 3216340"/>
              <a:gd name="connsiteX2002" fmla="*/ 4623391 w 5425984"/>
              <a:gd name="connsiteY2002" fmla="*/ 1587907 h 3216340"/>
              <a:gd name="connsiteX2003" fmla="*/ 4627159 w 5425984"/>
              <a:gd name="connsiteY2003" fmla="*/ 1591591 h 3216340"/>
              <a:gd name="connsiteX2004" fmla="*/ 4634695 w 5425984"/>
              <a:gd name="connsiteY2004" fmla="*/ 1595275 h 3216340"/>
              <a:gd name="connsiteX2005" fmla="*/ 4642231 w 5425984"/>
              <a:gd name="connsiteY2005" fmla="*/ 1595275 h 3216340"/>
              <a:gd name="connsiteX2006" fmla="*/ 4657303 w 5425984"/>
              <a:gd name="connsiteY2006" fmla="*/ 1591591 h 3216340"/>
              <a:gd name="connsiteX2007" fmla="*/ 4668607 w 5425984"/>
              <a:gd name="connsiteY2007" fmla="*/ 1587907 h 3216340"/>
              <a:gd name="connsiteX2008" fmla="*/ 4649767 w 5425984"/>
              <a:gd name="connsiteY2008" fmla="*/ 1602644 h 3216340"/>
              <a:gd name="connsiteX2009" fmla="*/ 4630927 w 5425984"/>
              <a:gd name="connsiteY2009" fmla="*/ 1610012 h 3216340"/>
              <a:gd name="connsiteX2010" fmla="*/ 4608319 w 5425984"/>
              <a:gd name="connsiteY2010" fmla="*/ 1617381 h 3216340"/>
              <a:gd name="connsiteX2011" fmla="*/ 4589478 w 5425984"/>
              <a:gd name="connsiteY2011" fmla="*/ 1628433 h 3216340"/>
              <a:gd name="connsiteX2012" fmla="*/ 4589478 w 5425984"/>
              <a:gd name="connsiteY2012" fmla="*/ 1624749 h 3216340"/>
              <a:gd name="connsiteX2013" fmla="*/ 4593246 w 5425984"/>
              <a:gd name="connsiteY2013" fmla="*/ 1617381 h 3216340"/>
              <a:gd name="connsiteX2014" fmla="*/ 4593246 w 5425984"/>
              <a:gd name="connsiteY2014" fmla="*/ 1610012 h 3216340"/>
              <a:gd name="connsiteX2015" fmla="*/ 4593246 w 5425984"/>
              <a:gd name="connsiteY2015" fmla="*/ 1602644 h 3216340"/>
              <a:gd name="connsiteX2016" fmla="*/ 4585710 w 5425984"/>
              <a:gd name="connsiteY2016" fmla="*/ 1598960 h 3216340"/>
              <a:gd name="connsiteX2017" fmla="*/ 4578174 w 5425984"/>
              <a:gd name="connsiteY2017" fmla="*/ 1598960 h 3216340"/>
              <a:gd name="connsiteX2018" fmla="*/ 4563102 w 5425984"/>
              <a:gd name="connsiteY2018" fmla="*/ 1606328 h 3216340"/>
              <a:gd name="connsiteX2019" fmla="*/ 4548030 w 5425984"/>
              <a:gd name="connsiteY2019" fmla="*/ 1613697 h 3216340"/>
              <a:gd name="connsiteX2020" fmla="*/ 4540494 w 5425984"/>
              <a:gd name="connsiteY2020" fmla="*/ 1613697 h 3216340"/>
              <a:gd name="connsiteX2021" fmla="*/ 4529190 w 5425984"/>
              <a:gd name="connsiteY2021" fmla="*/ 1613697 h 3216340"/>
              <a:gd name="connsiteX2022" fmla="*/ 4510349 w 5425984"/>
              <a:gd name="connsiteY2022" fmla="*/ 1624749 h 3216340"/>
              <a:gd name="connsiteX2023" fmla="*/ 4487741 w 5425984"/>
              <a:gd name="connsiteY2023" fmla="*/ 1635802 h 3216340"/>
              <a:gd name="connsiteX2024" fmla="*/ 4461365 w 5425984"/>
              <a:gd name="connsiteY2024" fmla="*/ 1646855 h 3216340"/>
              <a:gd name="connsiteX2025" fmla="*/ 4450061 w 5425984"/>
              <a:gd name="connsiteY2025" fmla="*/ 1646855 h 3216340"/>
              <a:gd name="connsiteX2026" fmla="*/ 4438757 w 5425984"/>
              <a:gd name="connsiteY2026" fmla="*/ 1646855 h 3216340"/>
              <a:gd name="connsiteX2027" fmla="*/ 4434989 w 5425984"/>
              <a:gd name="connsiteY2027" fmla="*/ 1654223 h 3216340"/>
              <a:gd name="connsiteX2028" fmla="*/ 4431221 w 5425984"/>
              <a:gd name="connsiteY2028" fmla="*/ 1657907 h 3216340"/>
              <a:gd name="connsiteX2029" fmla="*/ 4419916 w 5425984"/>
              <a:gd name="connsiteY2029" fmla="*/ 1665276 h 3216340"/>
              <a:gd name="connsiteX2030" fmla="*/ 4404844 w 5425984"/>
              <a:gd name="connsiteY2030" fmla="*/ 1672644 h 3216340"/>
              <a:gd name="connsiteX2031" fmla="*/ 4401076 w 5425984"/>
              <a:gd name="connsiteY2031" fmla="*/ 1676329 h 3216340"/>
              <a:gd name="connsiteX2032" fmla="*/ 4393540 w 5425984"/>
              <a:gd name="connsiteY2032" fmla="*/ 1683697 h 3216340"/>
              <a:gd name="connsiteX2033" fmla="*/ 4386004 w 5425984"/>
              <a:gd name="connsiteY2033" fmla="*/ 1683697 h 3216340"/>
              <a:gd name="connsiteX2034" fmla="*/ 4378468 w 5425984"/>
              <a:gd name="connsiteY2034" fmla="*/ 1687381 h 3216340"/>
              <a:gd name="connsiteX2035" fmla="*/ 4367164 w 5425984"/>
              <a:gd name="connsiteY2035" fmla="*/ 1694750 h 3216340"/>
              <a:gd name="connsiteX2036" fmla="*/ 4359628 w 5425984"/>
              <a:gd name="connsiteY2036" fmla="*/ 1702118 h 3216340"/>
              <a:gd name="connsiteX2037" fmla="*/ 4352092 w 5425984"/>
              <a:gd name="connsiteY2037" fmla="*/ 1702118 h 3216340"/>
              <a:gd name="connsiteX2038" fmla="*/ 4344555 w 5425984"/>
              <a:gd name="connsiteY2038" fmla="*/ 1702118 h 3216340"/>
              <a:gd name="connsiteX2039" fmla="*/ 4337019 w 5425984"/>
              <a:gd name="connsiteY2039" fmla="*/ 1713171 h 3216340"/>
              <a:gd name="connsiteX2040" fmla="*/ 4337019 w 5425984"/>
              <a:gd name="connsiteY2040" fmla="*/ 1716855 h 3216340"/>
              <a:gd name="connsiteX2041" fmla="*/ 4310643 w 5425984"/>
              <a:gd name="connsiteY2041" fmla="*/ 1716855 h 3216340"/>
              <a:gd name="connsiteX2042" fmla="*/ 4306875 w 5425984"/>
              <a:gd name="connsiteY2042" fmla="*/ 1727908 h 3216340"/>
              <a:gd name="connsiteX2043" fmla="*/ 4314411 w 5425984"/>
              <a:gd name="connsiteY2043" fmla="*/ 1735276 h 3216340"/>
              <a:gd name="connsiteX2044" fmla="*/ 4321947 w 5425984"/>
              <a:gd name="connsiteY2044" fmla="*/ 1742645 h 3216340"/>
              <a:gd name="connsiteX2045" fmla="*/ 4329483 w 5425984"/>
              <a:gd name="connsiteY2045" fmla="*/ 1746329 h 3216340"/>
              <a:gd name="connsiteX2046" fmla="*/ 4359628 w 5425984"/>
              <a:gd name="connsiteY2046" fmla="*/ 1735276 h 3216340"/>
              <a:gd name="connsiteX2047" fmla="*/ 4374700 w 5425984"/>
              <a:gd name="connsiteY2047" fmla="*/ 1731592 h 3216340"/>
              <a:gd name="connsiteX2048" fmla="*/ 4386004 w 5425984"/>
              <a:gd name="connsiteY2048" fmla="*/ 1731592 h 3216340"/>
              <a:gd name="connsiteX2049" fmla="*/ 4393540 w 5425984"/>
              <a:gd name="connsiteY2049" fmla="*/ 1724224 h 3216340"/>
              <a:gd name="connsiteX2050" fmla="*/ 4401076 w 5425984"/>
              <a:gd name="connsiteY2050" fmla="*/ 1720539 h 3216340"/>
              <a:gd name="connsiteX2051" fmla="*/ 4423684 w 5425984"/>
              <a:gd name="connsiteY2051" fmla="*/ 1724224 h 3216340"/>
              <a:gd name="connsiteX2052" fmla="*/ 4427452 w 5425984"/>
              <a:gd name="connsiteY2052" fmla="*/ 1727908 h 3216340"/>
              <a:gd name="connsiteX2053" fmla="*/ 4431221 w 5425984"/>
              <a:gd name="connsiteY2053" fmla="*/ 1727908 h 3216340"/>
              <a:gd name="connsiteX2054" fmla="*/ 4450061 w 5425984"/>
              <a:gd name="connsiteY2054" fmla="*/ 1716855 h 3216340"/>
              <a:gd name="connsiteX2055" fmla="*/ 4468901 w 5425984"/>
              <a:gd name="connsiteY2055" fmla="*/ 1702118 h 3216340"/>
              <a:gd name="connsiteX2056" fmla="*/ 4510349 w 5425984"/>
              <a:gd name="connsiteY2056" fmla="*/ 1683697 h 3216340"/>
              <a:gd name="connsiteX2057" fmla="*/ 4514117 w 5425984"/>
              <a:gd name="connsiteY2057" fmla="*/ 1668960 h 3216340"/>
              <a:gd name="connsiteX2058" fmla="*/ 4521654 w 5425984"/>
              <a:gd name="connsiteY2058" fmla="*/ 1661592 h 3216340"/>
              <a:gd name="connsiteX2059" fmla="*/ 4540494 w 5425984"/>
              <a:gd name="connsiteY2059" fmla="*/ 1643170 h 3216340"/>
              <a:gd name="connsiteX2060" fmla="*/ 4536726 w 5425984"/>
              <a:gd name="connsiteY2060" fmla="*/ 1650539 h 3216340"/>
              <a:gd name="connsiteX2061" fmla="*/ 4536726 w 5425984"/>
              <a:gd name="connsiteY2061" fmla="*/ 1654223 h 3216340"/>
              <a:gd name="connsiteX2062" fmla="*/ 4544262 w 5425984"/>
              <a:gd name="connsiteY2062" fmla="*/ 1657907 h 3216340"/>
              <a:gd name="connsiteX2063" fmla="*/ 4555566 w 5425984"/>
              <a:gd name="connsiteY2063" fmla="*/ 1665276 h 3216340"/>
              <a:gd name="connsiteX2064" fmla="*/ 4566870 w 5425984"/>
              <a:gd name="connsiteY2064" fmla="*/ 1676329 h 3216340"/>
              <a:gd name="connsiteX2065" fmla="*/ 4574406 w 5425984"/>
              <a:gd name="connsiteY2065" fmla="*/ 1676329 h 3216340"/>
              <a:gd name="connsiteX2066" fmla="*/ 4581942 w 5425984"/>
              <a:gd name="connsiteY2066" fmla="*/ 1672644 h 3216340"/>
              <a:gd name="connsiteX2067" fmla="*/ 4585710 w 5425984"/>
              <a:gd name="connsiteY2067" fmla="*/ 1665276 h 3216340"/>
              <a:gd name="connsiteX2068" fmla="*/ 4593246 w 5425984"/>
              <a:gd name="connsiteY2068" fmla="*/ 1661592 h 3216340"/>
              <a:gd name="connsiteX2069" fmla="*/ 4581942 w 5425984"/>
              <a:gd name="connsiteY2069" fmla="*/ 1661592 h 3216340"/>
              <a:gd name="connsiteX2070" fmla="*/ 4585710 w 5425984"/>
              <a:gd name="connsiteY2070" fmla="*/ 1654223 h 3216340"/>
              <a:gd name="connsiteX2071" fmla="*/ 4589478 w 5425984"/>
              <a:gd name="connsiteY2071" fmla="*/ 1654223 h 3216340"/>
              <a:gd name="connsiteX2072" fmla="*/ 4600783 w 5425984"/>
              <a:gd name="connsiteY2072" fmla="*/ 1654223 h 3216340"/>
              <a:gd name="connsiteX2073" fmla="*/ 4615855 w 5425984"/>
              <a:gd name="connsiteY2073" fmla="*/ 1657907 h 3216340"/>
              <a:gd name="connsiteX2074" fmla="*/ 4619623 w 5425984"/>
              <a:gd name="connsiteY2074" fmla="*/ 1654223 h 3216340"/>
              <a:gd name="connsiteX2075" fmla="*/ 4627159 w 5425984"/>
              <a:gd name="connsiteY2075" fmla="*/ 1650539 h 3216340"/>
              <a:gd name="connsiteX2076" fmla="*/ 4630927 w 5425984"/>
              <a:gd name="connsiteY2076" fmla="*/ 1657907 h 3216340"/>
              <a:gd name="connsiteX2077" fmla="*/ 4630927 w 5425984"/>
              <a:gd name="connsiteY2077" fmla="*/ 1665276 h 3216340"/>
              <a:gd name="connsiteX2078" fmla="*/ 4630927 w 5425984"/>
              <a:gd name="connsiteY2078" fmla="*/ 1672644 h 3216340"/>
              <a:gd name="connsiteX2079" fmla="*/ 4623391 w 5425984"/>
              <a:gd name="connsiteY2079" fmla="*/ 1680013 h 3216340"/>
              <a:gd name="connsiteX2080" fmla="*/ 4612087 w 5425984"/>
              <a:gd name="connsiteY2080" fmla="*/ 1694750 h 3216340"/>
              <a:gd name="connsiteX2081" fmla="*/ 4600783 w 5425984"/>
              <a:gd name="connsiteY2081" fmla="*/ 1709487 h 3216340"/>
              <a:gd name="connsiteX2082" fmla="*/ 4612087 w 5425984"/>
              <a:gd name="connsiteY2082" fmla="*/ 1713171 h 3216340"/>
              <a:gd name="connsiteX2083" fmla="*/ 4627159 w 5425984"/>
              <a:gd name="connsiteY2083" fmla="*/ 1709487 h 3216340"/>
              <a:gd name="connsiteX2084" fmla="*/ 4627159 w 5425984"/>
              <a:gd name="connsiteY2084" fmla="*/ 1705803 h 3216340"/>
              <a:gd name="connsiteX2085" fmla="*/ 4634695 w 5425984"/>
              <a:gd name="connsiteY2085" fmla="*/ 1702118 h 3216340"/>
              <a:gd name="connsiteX2086" fmla="*/ 4649767 w 5425984"/>
              <a:gd name="connsiteY2086" fmla="*/ 1694750 h 3216340"/>
              <a:gd name="connsiteX2087" fmla="*/ 4657303 w 5425984"/>
              <a:gd name="connsiteY2087" fmla="*/ 1691066 h 3216340"/>
              <a:gd name="connsiteX2088" fmla="*/ 4657303 w 5425984"/>
              <a:gd name="connsiteY2088" fmla="*/ 1687381 h 3216340"/>
              <a:gd name="connsiteX2089" fmla="*/ 4657303 w 5425984"/>
              <a:gd name="connsiteY2089" fmla="*/ 1680013 h 3216340"/>
              <a:gd name="connsiteX2090" fmla="*/ 4649767 w 5425984"/>
              <a:gd name="connsiteY2090" fmla="*/ 1672644 h 3216340"/>
              <a:gd name="connsiteX2091" fmla="*/ 4661071 w 5425984"/>
              <a:gd name="connsiteY2091" fmla="*/ 1657907 h 3216340"/>
              <a:gd name="connsiteX2092" fmla="*/ 4649767 w 5425984"/>
              <a:gd name="connsiteY2092" fmla="*/ 1646855 h 3216340"/>
              <a:gd name="connsiteX2093" fmla="*/ 4676143 w 5425984"/>
              <a:gd name="connsiteY2093" fmla="*/ 1613697 h 3216340"/>
              <a:gd name="connsiteX2094" fmla="*/ 4679911 w 5425984"/>
              <a:gd name="connsiteY2094" fmla="*/ 1610012 h 3216340"/>
              <a:gd name="connsiteX2095" fmla="*/ 4683679 w 5425984"/>
              <a:gd name="connsiteY2095" fmla="*/ 1613697 h 3216340"/>
              <a:gd name="connsiteX2096" fmla="*/ 4687448 w 5425984"/>
              <a:gd name="connsiteY2096" fmla="*/ 1617381 h 3216340"/>
              <a:gd name="connsiteX2097" fmla="*/ 4691216 w 5425984"/>
              <a:gd name="connsiteY2097" fmla="*/ 1617381 h 3216340"/>
              <a:gd name="connsiteX2098" fmla="*/ 4691216 w 5425984"/>
              <a:gd name="connsiteY2098" fmla="*/ 1613697 h 3216340"/>
              <a:gd name="connsiteX2099" fmla="*/ 4694984 w 5425984"/>
              <a:gd name="connsiteY2099" fmla="*/ 1606328 h 3216340"/>
              <a:gd name="connsiteX2100" fmla="*/ 4702520 w 5425984"/>
              <a:gd name="connsiteY2100" fmla="*/ 1602644 h 3216340"/>
              <a:gd name="connsiteX2101" fmla="*/ 4710056 w 5425984"/>
              <a:gd name="connsiteY2101" fmla="*/ 1606328 h 3216340"/>
              <a:gd name="connsiteX2102" fmla="*/ 4717592 w 5425984"/>
              <a:gd name="connsiteY2102" fmla="*/ 1613697 h 3216340"/>
              <a:gd name="connsiteX2103" fmla="*/ 4721360 w 5425984"/>
              <a:gd name="connsiteY2103" fmla="*/ 1613697 h 3216340"/>
              <a:gd name="connsiteX2104" fmla="*/ 4736432 w 5425984"/>
              <a:gd name="connsiteY2104" fmla="*/ 1617381 h 3216340"/>
              <a:gd name="connsiteX2105" fmla="*/ 4743968 w 5425984"/>
              <a:gd name="connsiteY2105" fmla="*/ 1617381 h 3216340"/>
              <a:gd name="connsiteX2106" fmla="*/ 4747736 w 5425984"/>
              <a:gd name="connsiteY2106" fmla="*/ 1621065 h 3216340"/>
              <a:gd name="connsiteX2107" fmla="*/ 4751504 w 5425984"/>
              <a:gd name="connsiteY2107" fmla="*/ 1624749 h 3216340"/>
              <a:gd name="connsiteX2108" fmla="*/ 4751504 w 5425984"/>
              <a:gd name="connsiteY2108" fmla="*/ 1635802 h 3216340"/>
              <a:gd name="connsiteX2109" fmla="*/ 4755272 w 5425984"/>
              <a:gd name="connsiteY2109" fmla="*/ 1632118 h 3216340"/>
              <a:gd name="connsiteX2110" fmla="*/ 4759040 w 5425984"/>
              <a:gd name="connsiteY2110" fmla="*/ 1624749 h 3216340"/>
              <a:gd name="connsiteX2111" fmla="*/ 4759040 w 5425984"/>
              <a:gd name="connsiteY2111" fmla="*/ 1610012 h 3216340"/>
              <a:gd name="connsiteX2112" fmla="*/ 4762808 w 5425984"/>
              <a:gd name="connsiteY2112" fmla="*/ 1602644 h 3216340"/>
              <a:gd name="connsiteX2113" fmla="*/ 4766576 w 5425984"/>
              <a:gd name="connsiteY2113" fmla="*/ 1602644 h 3216340"/>
              <a:gd name="connsiteX2114" fmla="*/ 4777881 w 5425984"/>
              <a:gd name="connsiteY2114" fmla="*/ 1598960 h 3216340"/>
              <a:gd name="connsiteX2115" fmla="*/ 4789185 w 5425984"/>
              <a:gd name="connsiteY2115" fmla="*/ 1602644 h 3216340"/>
              <a:gd name="connsiteX2116" fmla="*/ 4789185 w 5425984"/>
              <a:gd name="connsiteY2116" fmla="*/ 1606328 h 3216340"/>
              <a:gd name="connsiteX2117" fmla="*/ 4796721 w 5425984"/>
              <a:gd name="connsiteY2117" fmla="*/ 1613697 h 3216340"/>
              <a:gd name="connsiteX2118" fmla="*/ 4800489 w 5425984"/>
              <a:gd name="connsiteY2118" fmla="*/ 1617381 h 3216340"/>
              <a:gd name="connsiteX2119" fmla="*/ 4800489 w 5425984"/>
              <a:gd name="connsiteY2119" fmla="*/ 1621065 h 3216340"/>
              <a:gd name="connsiteX2120" fmla="*/ 4796721 w 5425984"/>
              <a:gd name="connsiteY2120" fmla="*/ 1624749 h 3216340"/>
              <a:gd name="connsiteX2121" fmla="*/ 4808025 w 5425984"/>
              <a:gd name="connsiteY2121" fmla="*/ 1635802 h 3216340"/>
              <a:gd name="connsiteX2122" fmla="*/ 4819329 w 5425984"/>
              <a:gd name="connsiteY2122" fmla="*/ 1624749 h 3216340"/>
              <a:gd name="connsiteX2123" fmla="*/ 4823097 w 5425984"/>
              <a:gd name="connsiteY2123" fmla="*/ 1613697 h 3216340"/>
              <a:gd name="connsiteX2124" fmla="*/ 4826865 w 5425984"/>
              <a:gd name="connsiteY2124" fmla="*/ 1602644 h 3216340"/>
              <a:gd name="connsiteX2125" fmla="*/ 4830633 w 5425984"/>
              <a:gd name="connsiteY2125" fmla="*/ 1591591 h 3216340"/>
              <a:gd name="connsiteX2126" fmla="*/ 4826865 w 5425984"/>
              <a:gd name="connsiteY2126" fmla="*/ 1580538 h 3216340"/>
              <a:gd name="connsiteX2127" fmla="*/ 4834401 w 5425984"/>
              <a:gd name="connsiteY2127" fmla="*/ 1584223 h 3216340"/>
              <a:gd name="connsiteX2128" fmla="*/ 4838169 w 5425984"/>
              <a:gd name="connsiteY2128" fmla="*/ 1580538 h 3216340"/>
              <a:gd name="connsiteX2129" fmla="*/ 4845705 w 5425984"/>
              <a:gd name="connsiteY2129" fmla="*/ 1576854 h 3216340"/>
              <a:gd name="connsiteX2130" fmla="*/ 4853241 w 5425984"/>
              <a:gd name="connsiteY2130" fmla="*/ 1576854 h 3216340"/>
              <a:gd name="connsiteX2131" fmla="*/ 4864546 w 5425984"/>
              <a:gd name="connsiteY2131" fmla="*/ 1569486 h 3216340"/>
              <a:gd name="connsiteX2132" fmla="*/ 4883386 w 5425984"/>
              <a:gd name="connsiteY2132" fmla="*/ 1565801 h 3216340"/>
              <a:gd name="connsiteX2133" fmla="*/ 4902226 w 5425984"/>
              <a:gd name="connsiteY2133" fmla="*/ 1565801 h 3216340"/>
              <a:gd name="connsiteX2134" fmla="*/ 4917298 w 5425984"/>
              <a:gd name="connsiteY2134" fmla="*/ 1558433 h 3216340"/>
              <a:gd name="connsiteX2135" fmla="*/ 4921066 w 5425984"/>
              <a:gd name="connsiteY2135" fmla="*/ 1551064 h 3216340"/>
              <a:gd name="connsiteX2136" fmla="*/ 4924834 w 5425984"/>
              <a:gd name="connsiteY2136" fmla="*/ 1551064 h 3216340"/>
              <a:gd name="connsiteX2137" fmla="*/ 4932370 w 5425984"/>
              <a:gd name="connsiteY2137" fmla="*/ 1547380 h 3216340"/>
              <a:gd name="connsiteX2138" fmla="*/ 4939907 w 5425984"/>
              <a:gd name="connsiteY2138" fmla="*/ 1547380 h 3216340"/>
              <a:gd name="connsiteX2139" fmla="*/ 4939907 w 5425984"/>
              <a:gd name="connsiteY2139" fmla="*/ 1543696 h 3216340"/>
              <a:gd name="connsiteX2140" fmla="*/ 4943675 w 5425984"/>
              <a:gd name="connsiteY2140" fmla="*/ 1536328 h 3216340"/>
              <a:gd name="connsiteX2141" fmla="*/ 4951211 w 5425984"/>
              <a:gd name="connsiteY2141" fmla="*/ 1536328 h 3216340"/>
              <a:gd name="connsiteX2142" fmla="*/ 4943675 w 5425984"/>
              <a:gd name="connsiteY2142" fmla="*/ 1543696 h 3216340"/>
              <a:gd name="connsiteX2143" fmla="*/ 4951211 w 5425984"/>
              <a:gd name="connsiteY2143" fmla="*/ 1551064 h 3216340"/>
              <a:gd name="connsiteX2144" fmla="*/ 4958747 w 5425984"/>
              <a:gd name="connsiteY2144" fmla="*/ 1551064 h 3216340"/>
              <a:gd name="connsiteX2145" fmla="*/ 4970051 w 5425984"/>
              <a:gd name="connsiteY2145" fmla="*/ 1540012 h 3216340"/>
              <a:gd name="connsiteX2146" fmla="*/ 4981355 w 5425984"/>
              <a:gd name="connsiteY2146" fmla="*/ 1536328 h 3216340"/>
              <a:gd name="connsiteX2147" fmla="*/ 5003963 w 5425984"/>
              <a:gd name="connsiteY2147" fmla="*/ 1528959 h 3216340"/>
              <a:gd name="connsiteX2148" fmla="*/ 5011499 w 5425984"/>
              <a:gd name="connsiteY2148" fmla="*/ 1536328 h 3216340"/>
              <a:gd name="connsiteX2149" fmla="*/ 5019035 w 5425984"/>
              <a:gd name="connsiteY2149" fmla="*/ 1536328 h 3216340"/>
              <a:gd name="connsiteX2150" fmla="*/ 5034108 w 5425984"/>
              <a:gd name="connsiteY2150" fmla="*/ 1532643 h 3216340"/>
              <a:gd name="connsiteX2151" fmla="*/ 5049180 w 5425984"/>
              <a:gd name="connsiteY2151" fmla="*/ 1525275 h 3216340"/>
              <a:gd name="connsiteX2152" fmla="*/ 5064252 w 5425984"/>
              <a:gd name="connsiteY2152" fmla="*/ 1521591 h 3216340"/>
              <a:gd name="connsiteX2153" fmla="*/ 5083092 w 5425984"/>
              <a:gd name="connsiteY2153" fmla="*/ 1517906 h 3216340"/>
              <a:gd name="connsiteX2154" fmla="*/ 5094396 w 5425984"/>
              <a:gd name="connsiteY2154" fmla="*/ 1517906 h 3216340"/>
              <a:gd name="connsiteX2155" fmla="*/ 5109469 w 5425984"/>
              <a:gd name="connsiteY2155" fmla="*/ 1514222 h 3216340"/>
              <a:gd name="connsiteX2156" fmla="*/ 5113237 w 5425984"/>
              <a:gd name="connsiteY2156" fmla="*/ 1510538 h 3216340"/>
              <a:gd name="connsiteX2157" fmla="*/ 5117005 w 5425984"/>
              <a:gd name="connsiteY2157" fmla="*/ 1506854 h 3216340"/>
              <a:gd name="connsiteX2158" fmla="*/ 5120773 w 5425984"/>
              <a:gd name="connsiteY2158" fmla="*/ 1503169 h 3216340"/>
              <a:gd name="connsiteX2159" fmla="*/ 5124541 w 5425984"/>
              <a:gd name="connsiteY2159" fmla="*/ 1499485 h 3216340"/>
              <a:gd name="connsiteX2160" fmla="*/ 5132077 w 5425984"/>
              <a:gd name="connsiteY2160" fmla="*/ 1503169 h 3216340"/>
              <a:gd name="connsiteX2161" fmla="*/ 5139613 w 5425984"/>
              <a:gd name="connsiteY2161" fmla="*/ 1503169 h 3216340"/>
              <a:gd name="connsiteX2162" fmla="*/ 5143381 w 5425984"/>
              <a:gd name="connsiteY2162" fmla="*/ 1499485 h 3216340"/>
              <a:gd name="connsiteX2163" fmla="*/ 5147149 w 5425984"/>
              <a:gd name="connsiteY2163" fmla="*/ 1495801 h 3216340"/>
              <a:gd name="connsiteX2164" fmla="*/ 5154685 w 5425984"/>
              <a:gd name="connsiteY2164" fmla="*/ 1495801 h 3216340"/>
              <a:gd name="connsiteX2165" fmla="*/ 5158453 w 5425984"/>
              <a:gd name="connsiteY2165" fmla="*/ 1495801 h 3216340"/>
              <a:gd name="connsiteX2166" fmla="*/ 5162221 w 5425984"/>
              <a:gd name="connsiteY2166" fmla="*/ 1499485 h 3216340"/>
              <a:gd name="connsiteX2167" fmla="*/ 5154685 w 5425984"/>
              <a:gd name="connsiteY2167" fmla="*/ 1503169 h 3216340"/>
              <a:gd name="connsiteX2168" fmla="*/ 5150917 w 5425984"/>
              <a:gd name="connsiteY2168" fmla="*/ 1506854 h 3216340"/>
              <a:gd name="connsiteX2169" fmla="*/ 5154685 w 5425984"/>
              <a:gd name="connsiteY2169" fmla="*/ 1514222 h 3216340"/>
              <a:gd name="connsiteX2170" fmla="*/ 5158453 w 5425984"/>
              <a:gd name="connsiteY2170" fmla="*/ 1517906 h 3216340"/>
              <a:gd name="connsiteX2171" fmla="*/ 5165989 w 5425984"/>
              <a:gd name="connsiteY2171" fmla="*/ 1517906 h 3216340"/>
              <a:gd name="connsiteX2172" fmla="*/ 5181061 w 5425984"/>
              <a:gd name="connsiteY2172" fmla="*/ 1506854 h 3216340"/>
              <a:gd name="connsiteX2173" fmla="*/ 5188597 w 5425984"/>
              <a:gd name="connsiteY2173" fmla="*/ 1503169 h 3216340"/>
              <a:gd name="connsiteX2174" fmla="*/ 5188597 w 5425984"/>
              <a:gd name="connsiteY2174" fmla="*/ 1499485 h 3216340"/>
              <a:gd name="connsiteX2175" fmla="*/ 5184829 w 5425984"/>
              <a:gd name="connsiteY2175" fmla="*/ 1492117 h 3216340"/>
              <a:gd name="connsiteX2176" fmla="*/ 5184829 w 5425984"/>
              <a:gd name="connsiteY2176" fmla="*/ 1481064 h 3216340"/>
              <a:gd name="connsiteX2177" fmla="*/ 5188597 w 5425984"/>
              <a:gd name="connsiteY2177" fmla="*/ 1481064 h 3216340"/>
              <a:gd name="connsiteX2178" fmla="*/ 5196134 w 5425984"/>
              <a:gd name="connsiteY2178" fmla="*/ 1477380 h 3216340"/>
              <a:gd name="connsiteX2179" fmla="*/ 5184829 w 5425984"/>
              <a:gd name="connsiteY2179" fmla="*/ 1466327 h 3216340"/>
              <a:gd name="connsiteX2180" fmla="*/ 5199902 w 5425984"/>
              <a:gd name="connsiteY2180" fmla="*/ 1458959 h 3216340"/>
              <a:gd name="connsiteX2181" fmla="*/ 5207438 w 5425984"/>
              <a:gd name="connsiteY2181" fmla="*/ 1455274 h 3216340"/>
              <a:gd name="connsiteX2182" fmla="*/ 5214974 w 5425984"/>
              <a:gd name="connsiteY2182" fmla="*/ 1458959 h 3216340"/>
              <a:gd name="connsiteX2183" fmla="*/ 5211206 w 5425984"/>
              <a:gd name="connsiteY2183" fmla="*/ 1458959 h 3216340"/>
              <a:gd name="connsiteX2184" fmla="*/ 5207438 w 5425984"/>
              <a:gd name="connsiteY2184" fmla="*/ 1462643 h 3216340"/>
              <a:gd name="connsiteX2185" fmla="*/ 5207438 w 5425984"/>
              <a:gd name="connsiteY2185" fmla="*/ 1466327 h 3216340"/>
              <a:gd name="connsiteX2186" fmla="*/ 5237582 w 5425984"/>
              <a:gd name="connsiteY2186" fmla="*/ 1466327 h 3216340"/>
              <a:gd name="connsiteX2187" fmla="*/ 5256422 w 5425984"/>
              <a:gd name="connsiteY2187" fmla="*/ 1462643 h 3216340"/>
              <a:gd name="connsiteX2188" fmla="*/ 5271494 w 5425984"/>
              <a:gd name="connsiteY2188" fmla="*/ 1451590 h 3216340"/>
              <a:gd name="connsiteX2189" fmla="*/ 5263958 w 5425984"/>
              <a:gd name="connsiteY2189" fmla="*/ 1436853 h 3216340"/>
              <a:gd name="connsiteX2190" fmla="*/ 5286567 w 5425984"/>
              <a:gd name="connsiteY2190" fmla="*/ 1436853 h 3216340"/>
              <a:gd name="connsiteX2191" fmla="*/ 5312943 w 5425984"/>
              <a:gd name="connsiteY2191" fmla="*/ 1436853 h 3216340"/>
              <a:gd name="connsiteX2192" fmla="*/ 5324247 w 5425984"/>
              <a:gd name="connsiteY2192" fmla="*/ 1436853 h 3216340"/>
              <a:gd name="connsiteX2193" fmla="*/ 5331783 w 5425984"/>
              <a:gd name="connsiteY2193" fmla="*/ 1436853 h 3216340"/>
              <a:gd name="connsiteX2194" fmla="*/ 5343087 w 5425984"/>
              <a:gd name="connsiteY2194" fmla="*/ 1429485 h 3216340"/>
              <a:gd name="connsiteX2195" fmla="*/ 5346855 w 5425984"/>
              <a:gd name="connsiteY2195" fmla="*/ 1418432 h 3216340"/>
              <a:gd name="connsiteX2196" fmla="*/ 5343087 w 5425984"/>
              <a:gd name="connsiteY2196" fmla="*/ 1418432 h 3216340"/>
              <a:gd name="connsiteX2197" fmla="*/ 5343087 w 5425984"/>
              <a:gd name="connsiteY2197" fmla="*/ 1411063 h 3216340"/>
              <a:gd name="connsiteX2198" fmla="*/ 5350623 w 5425984"/>
              <a:gd name="connsiteY2198" fmla="*/ 1414748 h 3216340"/>
              <a:gd name="connsiteX2199" fmla="*/ 5354391 w 5425984"/>
              <a:gd name="connsiteY2199" fmla="*/ 1418432 h 3216340"/>
              <a:gd name="connsiteX2200" fmla="*/ 5361927 w 5425984"/>
              <a:gd name="connsiteY2200" fmla="*/ 1425800 h 3216340"/>
              <a:gd name="connsiteX2201" fmla="*/ 5380768 w 5425984"/>
              <a:gd name="connsiteY2201" fmla="*/ 1422116 h 3216340"/>
              <a:gd name="connsiteX2202" fmla="*/ 5392072 w 5425984"/>
              <a:gd name="connsiteY2202" fmla="*/ 1414748 h 3216340"/>
              <a:gd name="connsiteX2203" fmla="*/ 5407144 w 5425984"/>
              <a:gd name="connsiteY2203" fmla="*/ 1407379 h 3216340"/>
              <a:gd name="connsiteX2204" fmla="*/ 5425984 w 5425984"/>
              <a:gd name="connsiteY2204" fmla="*/ 1403695 h 3216340"/>
              <a:gd name="connsiteX2205" fmla="*/ 5418448 w 5425984"/>
              <a:gd name="connsiteY2205" fmla="*/ 1407379 h 3216340"/>
              <a:gd name="connsiteX2206" fmla="*/ 5418448 w 5425984"/>
              <a:gd name="connsiteY2206" fmla="*/ 1411063 h 3216340"/>
              <a:gd name="connsiteX2207" fmla="*/ 5418448 w 5425984"/>
              <a:gd name="connsiteY2207" fmla="*/ 1425800 h 3216340"/>
              <a:gd name="connsiteX2208" fmla="*/ 5410912 w 5425984"/>
              <a:gd name="connsiteY2208" fmla="*/ 1433169 h 3216340"/>
              <a:gd name="connsiteX2209" fmla="*/ 5403376 w 5425984"/>
              <a:gd name="connsiteY2209" fmla="*/ 1436853 h 3216340"/>
              <a:gd name="connsiteX2210" fmla="*/ 5384536 w 5425984"/>
              <a:gd name="connsiteY2210" fmla="*/ 1447906 h 3216340"/>
              <a:gd name="connsiteX2211" fmla="*/ 5361927 w 5425984"/>
              <a:gd name="connsiteY2211" fmla="*/ 1455274 h 3216340"/>
              <a:gd name="connsiteX2212" fmla="*/ 5354391 w 5425984"/>
              <a:gd name="connsiteY2212" fmla="*/ 1462643 h 3216340"/>
              <a:gd name="connsiteX2213" fmla="*/ 5346855 w 5425984"/>
              <a:gd name="connsiteY2213" fmla="*/ 1470011 h 3216340"/>
              <a:gd name="connsiteX2214" fmla="*/ 5343087 w 5425984"/>
              <a:gd name="connsiteY2214" fmla="*/ 1466327 h 3216340"/>
              <a:gd name="connsiteX2215" fmla="*/ 5339319 w 5425984"/>
              <a:gd name="connsiteY2215" fmla="*/ 1466327 h 3216340"/>
              <a:gd name="connsiteX2216" fmla="*/ 5335551 w 5425984"/>
              <a:gd name="connsiteY2216" fmla="*/ 1470011 h 3216340"/>
              <a:gd name="connsiteX2217" fmla="*/ 5328015 w 5425984"/>
              <a:gd name="connsiteY2217" fmla="*/ 1473695 h 3216340"/>
              <a:gd name="connsiteX2218" fmla="*/ 5328015 w 5425984"/>
              <a:gd name="connsiteY2218" fmla="*/ 1477380 h 3216340"/>
              <a:gd name="connsiteX2219" fmla="*/ 5328015 w 5425984"/>
              <a:gd name="connsiteY2219" fmla="*/ 1484748 h 3216340"/>
              <a:gd name="connsiteX2220" fmla="*/ 5346855 w 5425984"/>
              <a:gd name="connsiteY2220" fmla="*/ 1488432 h 3216340"/>
              <a:gd name="connsiteX2221" fmla="*/ 5339319 w 5425984"/>
              <a:gd name="connsiteY2221" fmla="*/ 1488432 h 3216340"/>
              <a:gd name="connsiteX2222" fmla="*/ 5331783 w 5425984"/>
              <a:gd name="connsiteY2222" fmla="*/ 1488432 h 3216340"/>
              <a:gd name="connsiteX2223" fmla="*/ 5324247 w 5425984"/>
              <a:gd name="connsiteY2223" fmla="*/ 1499485 h 3216340"/>
              <a:gd name="connsiteX2224" fmla="*/ 5324247 w 5425984"/>
              <a:gd name="connsiteY2224" fmla="*/ 1506854 h 3216340"/>
              <a:gd name="connsiteX2225" fmla="*/ 5320479 w 5425984"/>
              <a:gd name="connsiteY2225" fmla="*/ 1495801 h 3216340"/>
              <a:gd name="connsiteX2226" fmla="*/ 5316711 w 5425984"/>
              <a:gd name="connsiteY2226" fmla="*/ 1484748 h 3216340"/>
              <a:gd name="connsiteX2227" fmla="*/ 5309175 w 5425984"/>
              <a:gd name="connsiteY2227" fmla="*/ 1477380 h 3216340"/>
              <a:gd name="connsiteX2228" fmla="*/ 5305407 w 5425984"/>
              <a:gd name="connsiteY2228" fmla="*/ 1473695 h 3216340"/>
              <a:gd name="connsiteX2229" fmla="*/ 5294103 w 5425984"/>
              <a:gd name="connsiteY2229" fmla="*/ 1473695 h 3216340"/>
              <a:gd name="connsiteX2230" fmla="*/ 5286567 w 5425984"/>
              <a:gd name="connsiteY2230" fmla="*/ 1477380 h 3216340"/>
              <a:gd name="connsiteX2231" fmla="*/ 5290335 w 5425984"/>
              <a:gd name="connsiteY2231" fmla="*/ 1470011 h 3216340"/>
              <a:gd name="connsiteX2232" fmla="*/ 5290335 w 5425984"/>
              <a:gd name="connsiteY2232" fmla="*/ 1466327 h 3216340"/>
              <a:gd name="connsiteX2233" fmla="*/ 5290335 w 5425984"/>
              <a:gd name="connsiteY2233" fmla="*/ 1458959 h 3216340"/>
              <a:gd name="connsiteX2234" fmla="*/ 5282799 w 5425984"/>
              <a:gd name="connsiteY2234" fmla="*/ 1455274 h 3216340"/>
              <a:gd name="connsiteX2235" fmla="*/ 5271494 w 5425984"/>
              <a:gd name="connsiteY2235" fmla="*/ 1455274 h 3216340"/>
              <a:gd name="connsiteX2236" fmla="*/ 5267726 w 5425984"/>
              <a:gd name="connsiteY2236" fmla="*/ 1455274 h 3216340"/>
              <a:gd name="connsiteX2237" fmla="*/ 5263958 w 5425984"/>
              <a:gd name="connsiteY2237" fmla="*/ 1458959 h 3216340"/>
              <a:gd name="connsiteX2238" fmla="*/ 5267726 w 5425984"/>
              <a:gd name="connsiteY2238" fmla="*/ 1466327 h 3216340"/>
              <a:gd name="connsiteX2239" fmla="*/ 5271494 w 5425984"/>
              <a:gd name="connsiteY2239" fmla="*/ 1477380 h 3216340"/>
              <a:gd name="connsiteX2240" fmla="*/ 5275262 w 5425984"/>
              <a:gd name="connsiteY2240" fmla="*/ 1484748 h 3216340"/>
              <a:gd name="connsiteX2241" fmla="*/ 5275262 w 5425984"/>
              <a:gd name="connsiteY2241" fmla="*/ 1488432 h 3216340"/>
              <a:gd name="connsiteX2242" fmla="*/ 5267726 w 5425984"/>
              <a:gd name="connsiteY2242" fmla="*/ 1492117 h 3216340"/>
              <a:gd name="connsiteX2243" fmla="*/ 5260190 w 5425984"/>
              <a:gd name="connsiteY2243" fmla="*/ 1492117 h 3216340"/>
              <a:gd name="connsiteX2244" fmla="*/ 5256422 w 5425984"/>
              <a:gd name="connsiteY2244" fmla="*/ 1495801 h 3216340"/>
              <a:gd name="connsiteX2245" fmla="*/ 5248886 w 5425984"/>
              <a:gd name="connsiteY2245" fmla="*/ 1506854 h 3216340"/>
              <a:gd name="connsiteX2246" fmla="*/ 5241350 w 5425984"/>
              <a:gd name="connsiteY2246" fmla="*/ 1517906 h 3216340"/>
              <a:gd name="connsiteX2247" fmla="*/ 5233814 w 5425984"/>
              <a:gd name="connsiteY2247" fmla="*/ 1525275 h 3216340"/>
              <a:gd name="connsiteX2248" fmla="*/ 5226278 w 5425984"/>
              <a:gd name="connsiteY2248" fmla="*/ 1532643 h 3216340"/>
              <a:gd name="connsiteX2249" fmla="*/ 5214974 w 5425984"/>
              <a:gd name="connsiteY2249" fmla="*/ 1536328 h 3216340"/>
              <a:gd name="connsiteX2250" fmla="*/ 5203670 w 5425984"/>
              <a:gd name="connsiteY2250" fmla="*/ 1540012 h 3216340"/>
              <a:gd name="connsiteX2251" fmla="*/ 5192365 w 5425984"/>
              <a:gd name="connsiteY2251" fmla="*/ 1543696 h 3216340"/>
              <a:gd name="connsiteX2252" fmla="*/ 5184829 w 5425984"/>
              <a:gd name="connsiteY2252" fmla="*/ 1554749 h 3216340"/>
              <a:gd name="connsiteX2253" fmla="*/ 5181061 w 5425984"/>
              <a:gd name="connsiteY2253" fmla="*/ 1565801 h 3216340"/>
              <a:gd name="connsiteX2254" fmla="*/ 5169757 w 5425984"/>
              <a:gd name="connsiteY2254" fmla="*/ 1580538 h 3216340"/>
              <a:gd name="connsiteX2255" fmla="*/ 5177293 w 5425984"/>
              <a:gd name="connsiteY2255" fmla="*/ 1584223 h 3216340"/>
              <a:gd name="connsiteX2256" fmla="*/ 5184829 w 5425984"/>
              <a:gd name="connsiteY2256" fmla="*/ 1587907 h 3216340"/>
              <a:gd name="connsiteX2257" fmla="*/ 5196134 w 5425984"/>
              <a:gd name="connsiteY2257" fmla="*/ 1591591 h 3216340"/>
              <a:gd name="connsiteX2258" fmla="*/ 5196134 w 5425984"/>
              <a:gd name="connsiteY2258" fmla="*/ 1595275 h 3216340"/>
              <a:gd name="connsiteX2259" fmla="*/ 5199902 w 5425984"/>
              <a:gd name="connsiteY2259" fmla="*/ 1602644 h 3216340"/>
              <a:gd name="connsiteX2260" fmla="*/ 5188597 w 5425984"/>
              <a:gd name="connsiteY2260" fmla="*/ 1606328 h 3216340"/>
              <a:gd name="connsiteX2261" fmla="*/ 5184829 w 5425984"/>
              <a:gd name="connsiteY2261" fmla="*/ 1613697 h 3216340"/>
              <a:gd name="connsiteX2262" fmla="*/ 5181061 w 5425984"/>
              <a:gd name="connsiteY2262" fmla="*/ 1621065 h 3216340"/>
              <a:gd name="connsiteX2263" fmla="*/ 5184829 w 5425984"/>
              <a:gd name="connsiteY2263" fmla="*/ 1624749 h 3216340"/>
              <a:gd name="connsiteX2264" fmla="*/ 5177293 w 5425984"/>
              <a:gd name="connsiteY2264" fmla="*/ 1624749 h 3216340"/>
              <a:gd name="connsiteX2265" fmla="*/ 5169757 w 5425984"/>
              <a:gd name="connsiteY2265" fmla="*/ 1624749 h 3216340"/>
              <a:gd name="connsiteX2266" fmla="*/ 5158453 w 5425984"/>
              <a:gd name="connsiteY2266" fmla="*/ 1628433 h 3216340"/>
              <a:gd name="connsiteX2267" fmla="*/ 5154685 w 5425984"/>
              <a:gd name="connsiteY2267" fmla="*/ 1635802 h 3216340"/>
              <a:gd name="connsiteX2268" fmla="*/ 5147149 w 5425984"/>
              <a:gd name="connsiteY2268" fmla="*/ 1650539 h 3216340"/>
              <a:gd name="connsiteX2269" fmla="*/ 5139613 w 5425984"/>
              <a:gd name="connsiteY2269" fmla="*/ 1661592 h 3216340"/>
              <a:gd name="connsiteX2270" fmla="*/ 5132077 w 5425984"/>
              <a:gd name="connsiteY2270" fmla="*/ 1665276 h 3216340"/>
              <a:gd name="connsiteX2271" fmla="*/ 5120773 w 5425984"/>
              <a:gd name="connsiteY2271" fmla="*/ 1668960 h 3216340"/>
              <a:gd name="connsiteX2272" fmla="*/ 5124541 w 5425984"/>
              <a:gd name="connsiteY2272" fmla="*/ 1661592 h 3216340"/>
              <a:gd name="connsiteX2273" fmla="*/ 5120773 w 5425984"/>
              <a:gd name="connsiteY2273" fmla="*/ 1654223 h 3216340"/>
              <a:gd name="connsiteX2274" fmla="*/ 5117005 w 5425984"/>
              <a:gd name="connsiteY2274" fmla="*/ 1635802 h 3216340"/>
              <a:gd name="connsiteX2275" fmla="*/ 5113237 w 5425984"/>
              <a:gd name="connsiteY2275" fmla="*/ 1628433 h 3216340"/>
              <a:gd name="connsiteX2276" fmla="*/ 5113237 w 5425984"/>
              <a:gd name="connsiteY2276" fmla="*/ 1621065 h 3216340"/>
              <a:gd name="connsiteX2277" fmla="*/ 5117005 w 5425984"/>
              <a:gd name="connsiteY2277" fmla="*/ 1613697 h 3216340"/>
              <a:gd name="connsiteX2278" fmla="*/ 5128309 w 5425984"/>
              <a:gd name="connsiteY2278" fmla="*/ 1606328 h 3216340"/>
              <a:gd name="connsiteX2279" fmla="*/ 5128309 w 5425984"/>
              <a:gd name="connsiteY2279" fmla="*/ 1602644 h 3216340"/>
              <a:gd name="connsiteX2280" fmla="*/ 5132077 w 5425984"/>
              <a:gd name="connsiteY2280" fmla="*/ 1595275 h 3216340"/>
              <a:gd name="connsiteX2281" fmla="*/ 5135845 w 5425984"/>
              <a:gd name="connsiteY2281" fmla="*/ 1587907 h 3216340"/>
              <a:gd name="connsiteX2282" fmla="*/ 5143381 w 5425984"/>
              <a:gd name="connsiteY2282" fmla="*/ 1580538 h 3216340"/>
              <a:gd name="connsiteX2283" fmla="*/ 5135845 w 5425984"/>
              <a:gd name="connsiteY2283" fmla="*/ 1573170 h 3216340"/>
              <a:gd name="connsiteX2284" fmla="*/ 5128309 w 5425984"/>
              <a:gd name="connsiteY2284" fmla="*/ 1573170 h 3216340"/>
              <a:gd name="connsiteX2285" fmla="*/ 5113237 w 5425984"/>
              <a:gd name="connsiteY2285" fmla="*/ 1576854 h 3216340"/>
              <a:gd name="connsiteX2286" fmla="*/ 5109469 w 5425984"/>
              <a:gd name="connsiteY2286" fmla="*/ 1576854 h 3216340"/>
              <a:gd name="connsiteX2287" fmla="*/ 5105700 w 5425984"/>
              <a:gd name="connsiteY2287" fmla="*/ 1580538 h 3216340"/>
              <a:gd name="connsiteX2288" fmla="*/ 5101932 w 5425984"/>
              <a:gd name="connsiteY2288" fmla="*/ 1576854 h 3216340"/>
              <a:gd name="connsiteX2289" fmla="*/ 5124541 w 5425984"/>
              <a:gd name="connsiteY2289" fmla="*/ 1565801 h 3216340"/>
              <a:gd name="connsiteX2290" fmla="*/ 5135845 w 5425984"/>
              <a:gd name="connsiteY2290" fmla="*/ 1558433 h 3216340"/>
              <a:gd name="connsiteX2291" fmla="*/ 5147149 w 5425984"/>
              <a:gd name="connsiteY2291" fmla="*/ 1547380 h 3216340"/>
              <a:gd name="connsiteX2292" fmla="*/ 5143381 w 5425984"/>
              <a:gd name="connsiteY2292" fmla="*/ 1540012 h 3216340"/>
              <a:gd name="connsiteX2293" fmla="*/ 5135845 w 5425984"/>
              <a:gd name="connsiteY2293" fmla="*/ 1536328 h 3216340"/>
              <a:gd name="connsiteX2294" fmla="*/ 5124541 w 5425984"/>
              <a:gd name="connsiteY2294" fmla="*/ 1536328 h 3216340"/>
              <a:gd name="connsiteX2295" fmla="*/ 5117005 w 5425984"/>
              <a:gd name="connsiteY2295" fmla="*/ 1540012 h 3216340"/>
              <a:gd name="connsiteX2296" fmla="*/ 5105700 w 5425984"/>
              <a:gd name="connsiteY2296" fmla="*/ 1547380 h 3216340"/>
              <a:gd name="connsiteX2297" fmla="*/ 5098164 w 5425984"/>
              <a:gd name="connsiteY2297" fmla="*/ 1547380 h 3216340"/>
              <a:gd name="connsiteX2298" fmla="*/ 5090628 w 5425984"/>
              <a:gd name="connsiteY2298" fmla="*/ 1547380 h 3216340"/>
              <a:gd name="connsiteX2299" fmla="*/ 5090628 w 5425984"/>
              <a:gd name="connsiteY2299" fmla="*/ 1543696 h 3216340"/>
              <a:gd name="connsiteX2300" fmla="*/ 5086860 w 5425984"/>
              <a:gd name="connsiteY2300" fmla="*/ 1540012 h 3216340"/>
              <a:gd name="connsiteX2301" fmla="*/ 5083092 w 5425984"/>
              <a:gd name="connsiteY2301" fmla="*/ 1540012 h 3216340"/>
              <a:gd name="connsiteX2302" fmla="*/ 5079324 w 5425984"/>
              <a:gd name="connsiteY2302" fmla="*/ 1543696 h 3216340"/>
              <a:gd name="connsiteX2303" fmla="*/ 5071788 w 5425984"/>
              <a:gd name="connsiteY2303" fmla="*/ 1551064 h 3216340"/>
              <a:gd name="connsiteX2304" fmla="*/ 5064252 w 5425984"/>
              <a:gd name="connsiteY2304" fmla="*/ 1558433 h 3216340"/>
              <a:gd name="connsiteX2305" fmla="*/ 5056716 w 5425984"/>
              <a:gd name="connsiteY2305" fmla="*/ 1562117 h 3216340"/>
              <a:gd name="connsiteX2306" fmla="*/ 5049180 w 5425984"/>
              <a:gd name="connsiteY2306" fmla="*/ 1558433 h 3216340"/>
              <a:gd name="connsiteX2307" fmla="*/ 5041644 w 5425984"/>
              <a:gd name="connsiteY2307" fmla="*/ 1562117 h 3216340"/>
              <a:gd name="connsiteX2308" fmla="*/ 5034108 w 5425984"/>
              <a:gd name="connsiteY2308" fmla="*/ 1569486 h 3216340"/>
              <a:gd name="connsiteX2309" fmla="*/ 5026572 w 5425984"/>
              <a:gd name="connsiteY2309" fmla="*/ 1569486 h 3216340"/>
              <a:gd name="connsiteX2310" fmla="*/ 5019035 w 5425984"/>
              <a:gd name="connsiteY2310" fmla="*/ 1562117 h 3216340"/>
              <a:gd name="connsiteX2311" fmla="*/ 5011499 w 5425984"/>
              <a:gd name="connsiteY2311" fmla="*/ 1562117 h 3216340"/>
              <a:gd name="connsiteX2312" fmla="*/ 5007731 w 5425984"/>
              <a:gd name="connsiteY2312" fmla="*/ 1562117 h 3216340"/>
              <a:gd name="connsiteX2313" fmla="*/ 5003963 w 5425984"/>
              <a:gd name="connsiteY2313" fmla="*/ 1558433 h 3216340"/>
              <a:gd name="connsiteX2314" fmla="*/ 5000195 w 5425984"/>
              <a:gd name="connsiteY2314" fmla="*/ 1565801 h 3216340"/>
              <a:gd name="connsiteX2315" fmla="*/ 4996427 w 5425984"/>
              <a:gd name="connsiteY2315" fmla="*/ 1569486 h 3216340"/>
              <a:gd name="connsiteX2316" fmla="*/ 4996427 w 5425984"/>
              <a:gd name="connsiteY2316" fmla="*/ 1573170 h 3216340"/>
              <a:gd name="connsiteX2317" fmla="*/ 5000195 w 5425984"/>
              <a:gd name="connsiteY2317" fmla="*/ 1576854 h 3216340"/>
              <a:gd name="connsiteX2318" fmla="*/ 5007731 w 5425984"/>
              <a:gd name="connsiteY2318" fmla="*/ 1576854 h 3216340"/>
              <a:gd name="connsiteX2319" fmla="*/ 4988891 w 5425984"/>
              <a:gd name="connsiteY2319" fmla="*/ 1595275 h 3216340"/>
              <a:gd name="connsiteX2320" fmla="*/ 4981355 w 5425984"/>
              <a:gd name="connsiteY2320" fmla="*/ 1602644 h 3216340"/>
              <a:gd name="connsiteX2321" fmla="*/ 4966283 w 5425984"/>
              <a:gd name="connsiteY2321" fmla="*/ 1606328 h 3216340"/>
              <a:gd name="connsiteX2322" fmla="*/ 4973819 w 5425984"/>
              <a:gd name="connsiteY2322" fmla="*/ 1602644 h 3216340"/>
              <a:gd name="connsiteX2323" fmla="*/ 4973819 w 5425984"/>
              <a:gd name="connsiteY2323" fmla="*/ 1598960 h 3216340"/>
              <a:gd name="connsiteX2324" fmla="*/ 4966283 w 5425984"/>
              <a:gd name="connsiteY2324" fmla="*/ 1595275 h 3216340"/>
              <a:gd name="connsiteX2325" fmla="*/ 4958747 w 5425984"/>
              <a:gd name="connsiteY2325" fmla="*/ 1595275 h 3216340"/>
              <a:gd name="connsiteX2326" fmla="*/ 4954979 w 5425984"/>
              <a:gd name="connsiteY2326" fmla="*/ 1598960 h 3216340"/>
              <a:gd name="connsiteX2327" fmla="*/ 4951211 w 5425984"/>
              <a:gd name="connsiteY2327" fmla="*/ 1602644 h 3216340"/>
              <a:gd name="connsiteX2328" fmla="*/ 4943675 w 5425984"/>
              <a:gd name="connsiteY2328" fmla="*/ 1617381 h 3216340"/>
              <a:gd name="connsiteX2329" fmla="*/ 4936138 w 5425984"/>
              <a:gd name="connsiteY2329" fmla="*/ 1621065 h 3216340"/>
              <a:gd name="connsiteX2330" fmla="*/ 4932370 w 5425984"/>
              <a:gd name="connsiteY2330" fmla="*/ 1624749 h 3216340"/>
              <a:gd name="connsiteX2331" fmla="*/ 4932370 w 5425984"/>
              <a:gd name="connsiteY2331" fmla="*/ 1628433 h 3216340"/>
              <a:gd name="connsiteX2332" fmla="*/ 4924834 w 5425984"/>
              <a:gd name="connsiteY2332" fmla="*/ 1628433 h 3216340"/>
              <a:gd name="connsiteX2333" fmla="*/ 4905994 w 5425984"/>
              <a:gd name="connsiteY2333" fmla="*/ 1635802 h 3216340"/>
              <a:gd name="connsiteX2334" fmla="*/ 4898458 w 5425984"/>
              <a:gd name="connsiteY2334" fmla="*/ 1613697 h 3216340"/>
              <a:gd name="connsiteX2335" fmla="*/ 4887154 w 5425984"/>
              <a:gd name="connsiteY2335" fmla="*/ 1617381 h 3216340"/>
              <a:gd name="connsiteX2336" fmla="*/ 4875850 w 5425984"/>
              <a:gd name="connsiteY2336" fmla="*/ 1624749 h 3216340"/>
              <a:gd name="connsiteX2337" fmla="*/ 4868314 w 5425984"/>
              <a:gd name="connsiteY2337" fmla="*/ 1632118 h 3216340"/>
              <a:gd name="connsiteX2338" fmla="*/ 4864546 w 5425984"/>
              <a:gd name="connsiteY2338" fmla="*/ 1643170 h 3216340"/>
              <a:gd name="connsiteX2339" fmla="*/ 4864546 w 5425984"/>
              <a:gd name="connsiteY2339" fmla="*/ 1646855 h 3216340"/>
              <a:gd name="connsiteX2340" fmla="*/ 4868314 w 5425984"/>
              <a:gd name="connsiteY2340" fmla="*/ 1650539 h 3216340"/>
              <a:gd name="connsiteX2341" fmla="*/ 4872082 w 5425984"/>
              <a:gd name="connsiteY2341" fmla="*/ 1657907 h 3216340"/>
              <a:gd name="connsiteX2342" fmla="*/ 4879618 w 5425984"/>
              <a:gd name="connsiteY2342" fmla="*/ 1657907 h 3216340"/>
              <a:gd name="connsiteX2343" fmla="*/ 4879618 w 5425984"/>
              <a:gd name="connsiteY2343" fmla="*/ 1654223 h 3216340"/>
              <a:gd name="connsiteX2344" fmla="*/ 4883386 w 5425984"/>
              <a:gd name="connsiteY2344" fmla="*/ 1657907 h 3216340"/>
              <a:gd name="connsiteX2345" fmla="*/ 4872082 w 5425984"/>
              <a:gd name="connsiteY2345" fmla="*/ 1661592 h 3216340"/>
              <a:gd name="connsiteX2346" fmla="*/ 4872082 w 5425984"/>
              <a:gd name="connsiteY2346" fmla="*/ 1668960 h 3216340"/>
              <a:gd name="connsiteX2347" fmla="*/ 4872082 w 5425984"/>
              <a:gd name="connsiteY2347" fmla="*/ 1687381 h 3216340"/>
              <a:gd name="connsiteX2348" fmla="*/ 4883386 w 5425984"/>
              <a:gd name="connsiteY2348" fmla="*/ 1698434 h 3216340"/>
              <a:gd name="connsiteX2349" fmla="*/ 4898458 w 5425984"/>
              <a:gd name="connsiteY2349" fmla="*/ 1705803 h 3216340"/>
              <a:gd name="connsiteX2350" fmla="*/ 4913530 w 5425984"/>
              <a:gd name="connsiteY2350" fmla="*/ 1713171 h 3216340"/>
              <a:gd name="connsiteX2351" fmla="*/ 4924834 w 5425984"/>
              <a:gd name="connsiteY2351" fmla="*/ 1709487 h 3216340"/>
              <a:gd name="connsiteX2352" fmla="*/ 4932370 w 5425984"/>
              <a:gd name="connsiteY2352" fmla="*/ 1709487 h 3216340"/>
              <a:gd name="connsiteX2353" fmla="*/ 4943675 w 5425984"/>
              <a:gd name="connsiteY2353" fmla="*/ 1698434 h 3216340"/>
              <a:gd name="connsiteX2354" fmla="*/ 4951211 w 5425984"/>
              <a:gd name="connsiteY2354" fmla="*/ 1683697 h 3216340"/>
              <a:gd name="connsiteX2355" fmla="*/ 4947443 w 5425984"/>
              <a:gd name="connsiteY2355" fmla="*/ 1680013 h 3216340"/>
              <a:gd name="connsiteX2356" fmla="*/ 4943675 w 5425984"/>
              <a:gd name="connsiteY2356" fmla="*/ 1680013 h 3216340"/>
              <a:gd name="connsiteX2357" fmla="*/ 4951211 w 5425984"/>
              <a:gd name="connsiteY2357" fmla="*/ 1661592 h 3216340"/>
              <a:gd name="connsiteX2358" fmla="*/ 4951211 w 5425984"/>
              <a:gd name="connsiteY2358" fmla="*/ 1665276 h 3216340"/>
              <a:gd name="connsiteX2359" fmla="*/ 4954979 w 5425984"/>
              <a:gd name="connsiteY2359" fmla="*/ 1668960 h 3216340"/>
              <a:gd name="connsiteX2360" fmla="*/ 4962515 w 5425984"/>
              <a:gd name="connsiteY2360" fmla="*/ 1672644 h 3216340"/>
              <a:gd name="connsiteX2361" fmla="*/ 4973819 w 5425984"/>
              <a:gd name="connsiteY2361" fmla="*/ 1676329 h 3216340"/>
              <a:gd name="connsiteX2362" fmla="*/ 4985123 w 5425984"/>
              <a:gd name="connsiteY2362" fmla="*/ 1680013 h 3216340"/>
              <a:gd name="connsiteX2363" fmla="*/ 5000195 w 5425984"/>
              <a:gd name="connsiteY2363" fmla="*/ 1680013 h 3216340"/>
              <a:gd name="connsiteX2364" fmla="*/ 4981355 w 5425984"/>
              <a:gd name="connsiteY2364" fmla="*/ 1691066 h 3216340"/>
              <a:gd name="connsiteX2365" fmla="*/ 4958747 w 5425984"/>
              <a:gd name="connsiteY2365" fmla="*/ 1702118 h 3216340"/>
              <a:gd name="connsiteX2366" fmla="*/ 4951211 w 5425984"/>
              <a:gd name="connsiteY2366" fmla="*/ 1709487 h 3216340"/>
              <a:gd name="connsiteX2367" fmla="*/ 4947443 w 5425984"/>
              <a:gd name="connsiteY2367" fmla="*/ 1716855 h 3216340"/>
              <a:gd name="connsiteX2368" fmla="*/ 4951211 w 5425984"/>
              <a:gd name="connsiteY2368" fmla="*/ 1727908 h 3216340"/>
              <a:gd name="connsiteX2369" fmla="*/ 4958747 w 5425984"/>
              <a:gd name="connsiteY2369" fmla="*/ 1742645 h 3216340"/>
              <a:gd name="connsiteX2370" fmla="*/ 4951211 w 5425984"/>
              <a:gd name="connsiteY2370" fmla="*/ 1750013 h 3216340"/>
              <a:gd name="connsiteX2371" fmla="*/ 4951211 w 5425984"/>
              <a:gd name="connsiteY2371" fmla="*/ 1761066 h 3216340"/>
              <a:gd name="connsiteX2372" fmla="*/ 4958747 w 5425984"/>
              <a:gd name="connsiteY2372" fmla="*/ 1775803 h 3216340"/>
              <a:gd name="connsiteX2373" fmla="*/ 4962515 w 5425984"/>
              <a:gd name="connsiteY2373" fmla="*/ 1779487 h 3216340"/>
              <a:gd name="connsiteX2374" fmla="*/ 4962515 w 5425984"/>
              <a:gd name="connsiteY2374" fmla="*/ 1786856 h 3216340"/>
              <a:gd name="connsiteX2375" fmla="*/ 4954979 w 5425984"/>
              <a:gd name="connsiteY2375" fmla="*/ 1786856 h 3216340"/>
              <a:gd name="connsiteX2376" fmla="*/ 4943675 w 5425984"/>
              <a:gd name="connsiteY2376" fmla="*/ 1790540 h 3216340"/>
              <a:gd name="connsiteX2377" fmla="*/ 4939907 w 5425984"/>
              <a:gd name="connsiteY2377" fmla="*/ 1790540 h 3216340"/>
              <a:gd name="connsiteX2378" fmla="*/ 4939907 w 5425984"/>
              <a:gd name="connsiteY2378" fmla="*/ 1797908 h 3216340"/>
              <a:gd name="connsiteX2379" fmla="*/ 4943675 w 5425984"/>
              <a:gd name="connsiteY2379" fmla="*/ 1801593 h 3216340"/>
              <a:gd name="connsiteX2380" fmla="*/ 4951211 w 5425984"/>
              <a:gd name="connsiteY2380" fmla="*/ 1801593 h 3216340"/>
              <a:gd name="connsiteX2381" fmla="*/ 4958747 w 5425984"/>
              <a:gd name="connsiteY2381" fmla="*/ 1797908 h 3216340"/>
              <a:gd name="connsiteX2382" fmla="*/ 4966283 w 5425984"/>
              <a:gd name="connsiteY2382" fmla="*/ 1790540 h 3216340"/>
              <a:gd name="connsiteX2383" fmla="*/ 4962515 w 5425984"/>
              <a:gd name="connsiteY2383" fmla="*/ 1797908 h 3216340"/>
              <a:gd name="connsiteX2384" fmla="*/ 4958747 w 5425984"/>
              <a:gd name="connsiteY2384" fmla="*/ 1801593 h 3216340"/>
              <a:gd name="connsiteX2385" fmla="*/ 4958747 w 5425984"/>
              <a:gd name="connsiteY2385" fmla="*/ 1816330 h 3216340"/>
              <a:gd name="connsiteX2386" fmla="*/ 4954979 w 5425984"/>
              <a:gd name="connsiteY2386" fmla="*/ 1820014 h 3216340"/>
              <a:gd name="connsiteX2387" fmla="*/ 4951211 w 5425984"/>
              <a:gd name="connsiteY2387" fmla="*/ 1823698 h 3216340"/>
              <a:gd name="connsiteX2388" fmla="*/ 4951211 w 5425984"/>
              <a:gd name="connsiteY2388" fmla="*/ 1834751 h 3216340"/>
              <a:gd name="connsiteX2389" fmla="*/ 4947443 w 5425984"/>
              <a:gd name="connsiteY2389" fmla="*/ 1845804 h 3216340"/>
              <a:gd name="connsiteX2390" fmla="*/ 4932370 w 5425984"/>
              <a:gd name="connsiteY2390" fmla="*/ 1856856 h 3216340"/>
              <a:gd name="connsiteX2391" fmla="*/ 4928602 w 5425984"/>
              <a:gd name="connsiteY2391" fmla="*/ 1842119 h 3216340"/>
              <a:gd name="connsiteX2392" fmla="*/ 4932370 w 5425984"/>
              <a:gd name="connsiteY2392" fmla="*/ 1842119 h 3216340"/>
              <a:gd name="connsiteX2393" fmla="*/ 4932370 w 5425984"/>
              <a:gd name="connsiteY2393" fmla="*/ 1838435 h 3216340"/>
              <a:gd name="connsiteX2394" fmla="*/ 4943675 w 5425984"/>
              <a:gd name="connsiteY2394" fmla="*/ 1831067 h 3216340"/>
              <a:gd name="connsiteX2395" fmla="*/ 4943675 w 5425984"/>
              <a:gd name="connsiteY2395" fmla="*/ 1823698 h 3216340"/>
              <a:gd name="connsiteX2396" fmla="*/ 4943675 w 5425984"/>
              <a:gd name="connsiteY2396" fmla="*/ 1820014 h 3216340"/>
              <a:gd name="connsiteX2397" fmla="*/ 4939907 w 5425984"/>
              <a:gd name="connsiteY2397" fmla="*/ 1816330 h 3216340"/>
              <a:gd name="connsiteX2398" fmla="*/ 4932370 w 5425984"/>
              <a:gd name="connsiteY2398" fmla="*/ 1820014 h 3216340"/>
              <a:gd name="connsiteX2399" fmla="*/ 4924834 w 5425984"/>
              <a:gd name="connsiteY2399" fmla="*/ 1820014 h 3216340"/>
              <a:gd name="connsiteX2400" fmla="*/ 4913530 w 5425984"/>
              <a:gd name="connsiteY2400" fmla="*/ 1831067 h 3216340"/>
              <a:gd name="connsiteX2401" fmla="*/ 4890922 w 5425984"/>
              <a:gd name="connsiteY2401" fmla="*/ 1856856 h 3216340"/>
              <a:gd name="connsiteX2402" fmla="*/ 4894690 w 5425984"/>
              <a:gd name="connsiteY2402" fmla="*/ 1860541 h 3216340"/>
              <a:gd name="connsiteX2403" fmla="*/ 4898458 w 5425984"/>
              <a:gd name="connsiteY2403" fmla="*/ 1860541 h 3216340"/>
              <a:gd name="connsiteX2404" fmla="*/ 4872082 w 5425984"/>
              <a:gd name="connsiteY2404" fmla="*/ 1871593 h 3216340"/>
              <a:gd name="connsiteX2405" fmla="*/ 4860778 w 5425984"/>
              <a:gd name="connsiteY2405" fmla="*/ 1875277 h 3216340"/>
              <a:gd name="connsiteX2406" fmla="*/ 4845705 w 5425984"/>
              <a:gd name="connsiteY2406" fmla="*/ 1878962 h 3216340"/>
              <a:gd name="connsiteX2407" fmla="*/ 4845705 w 5425984"/>
              <a:gd name="connsiteY2407" fmla="*/ 1871593 h 3216340"/>
              <a:gd name="connsiteX2408" fmla="*/ 4838169 w 5425984"/>
              <a:gd name="connsiteY2408" fmla="*/ 1867909 h 3216340"/>
              <a:gd name="connsiteX2409" fmla="*/ 4826865 w 5425984"/>
              <a:gd name="connsiteY2409" fmla="*/ 1860541 h 3216340"/>
              <a:gd name="connsiteX2410" fmla="*/ 4826865 w 5425984"/>
              <a:gd name="connsiteY2410" fmla="*/ 1853172 h 3216340"/>
              <a:gd name="connsiteX2411" fmla="*/ 4826865 w 5425984"/>
              <a:gd name="connsiteY2411" fmla="*/ 1849488 h 3216340"/>
              <a:gd name="connsiteX2412" fmla="*/ 4838169 w 5425984"/>
              <a:gd name="connsiteY2412" fmla="*/ 1842119 h 3216340"/>
              <a:gd name="connsiteX2413" fmla="*/ 4849473 w 5425984"/>
              <a:gd name="connsiteY2413" fmla="*/ 1838435 h 3216340"/>
              <a:gd name="connsiteX2414" fmla="*/ 4860778 w 5425984"/>
              <a:gd name="connsiteY2414" fmla="*/ 1834751 h 3216340"/>
              <a:gd name="connsiteX2415" fmla="*/ 4872082 w 5425984"/>
              <a:gd name="connsiteY2415" fmla="*/ 1834751 h 3216340"/>
              <a:gd name="connsiteX2416" fmla="*/ 4879618 w 5425984"/>
              <a:gd name="connsiteY2416" fmla="*/ 1831067 h 3216340"/>
              <a:gd name="connsiteX2417" fmla="*/ 4875850 w 5425984"/>
              <a:gd name="connsiteY2417" fmla="*/ 1823698 h 3216340"/>
              <a:gd name="connsiteX2418" fmla="*/ 4864546 w 5425984"/>
              <a:gd name="connsiteY2418" fmla="*/ 1808961 h 3216340"/>
              <a:gd name="connsiteX2419" fmla="*/ 4864546 w 5425984"/>
              <a:gd name="connsiteY2419" fmla="*/ 1805277 h 3216340"/>
              <a:gd name="connsiteX2420" fmla="*/ 4860778 w 5425984"/>
              <a:gd name="connsiteY2420" fmla="*/ 1801593 h 3216340"/>
              <a:gd name="connsiteX2421" fmla="*/ 4853241 w 5425984"/>
              <a:gd name="connsiteY2421" fmla="*/ 1797908 h 3216340"/>
              <a:gd name="connsiteX2422" fmla="*/ 4845705 w 5425984"/>
              <a:gd name="connsiteY2422" fmla="*/ 1794224 h 3216340"/>
              <a:gd name="connsiteX2423" fmla="*/ 4841937 w 5425984"/>
              <a:gd name="connsiteY2423" fmla="*/ 1797908 h 3216340"/>
              <a:gd name="connsiteX2424" fmla="*/ 4838169 w 5425984"/>
              <a:gd name="connsiteY2424" fmla="*/ 1805277 h 3216340"/>
              <a:gd name="connsiteX2425" fmla="*/ 4838169 w 5425984"/>
              <a:gd name="connsiteY2425" fmla="*/ 1808961 h 3216340"/>
              <a:gd name="connsiteX2426" fmla="*/ 4841937 w 5425984"/>
              <a:gd name="connsiteY2426" fmla="*/ 1812645 h 3216340"/>
              <a:gd name="connsiteX2427" fmla="*/ 4838169 w 5425984"/>
              <a:gd name="connsiteY2427" fmla="*/ 1816330 h 3216340"/>
              <a:gd name="connsiteX2428" fmla="*/ 4834401 w 5425984"/>
              <a:gd name="connsiteY2428" fmla="*/ 1816330 h 3216340"/>
              <a:gd name="connsiteX2429" fmla="*/ 4826865 w 5425984"/>
              <a:gd name="connsiteY2429" fmla="*/ 1816330 h 3216340"/>
              <a:gd name="connsiteX2430" fmla="*/ 4815561 w 5425984"/>
              <a:gd name="connsiteY2430" fmla="*/ 1790540 h 3216340"/>
              <a:gd name="connsiteX2431" fmla="*/ 4826865 w 5425984"/>
              <a:gd name="connsiteY2431" fmla="*/ 1790540 h 3216340"/>
              <a:gd name="connsiteX2432" fmla="*/ 4834401 w 5425984"/>
              <a:gd name="connsiteY2432" fmla="*/ 1786856 h 3216340"/>
              <a:gd name="connsiteX2433" fmla="*/ 4845705 w 5425984"/>
              <a:gd name="connsiteY2433" fmla="*/ 1786856 h 3216340"/>
              <a:gd name="connsiteX2434" fmla="*/ 4845705 w 5425984"/>
              <a:gd name="connsiteY2434" fmla="*/ 1779487 h 3216340"/>
              <a:gd name="connsiteX2435" fmla="*/ 4849473 w 5425984"/>
              <a:gd name="connsiteY2435" fmla="*/ 1775803 h 3216340"/>
              <a:gd name="connsiteX2436" fmla="*/ 4857010 w 5425984"/>
              <a:gd name="connsiteY2436" fmla="*/ 1779487 h 3216340"/>
              <a:gd name="connsiteX2437" fmla="*/ 4860778 w 5425984"/>
              <a:gd name="connsiteY2437" fmla="*/ 1775803 h 3216340"/>
              <a:gd name="connsiteX2438" fmla="*/ 4872082 w 5425984"/>
              <a:gd name="connsiteY2438" fmla="*/ 1764750 h 3216340"/>
              <a:gd name="connsiteX2439" fmla="*/ 4875850 w 5425984"/>
              <a:gd name="connsiteY2439" fmla="*/ 1753698 h 3216340"/>
              <a:gd name="connsiteX2440" fmla="*/ 4879618 w 5425984"/>
              <a:gd name="connsiteY2440" fmla="*/ 1746329 h 3216340"/>
              <a:gd name="connsiteX2441" fmla="*/ 4887154 w 5425984"/>
              <a:gd name="connsiteY2441" fmla="*/ 1746329 h 3216340"/>
              <a:gd name="connsiteX2442" fmla="*/ 4894690 w 5425984"/>
              <a:gd name="connsiteY2442" fmla="*/ 1746329 h 3216340"/>
              <a:gd name="connsiteX2443" fmla="*/ 4898458 w 5425984"/>
              <a:gd name="connsiteY2443" fmla="*/ 1757382 h 3216340"/>
              <a:gd name="connsiteX2444" fmla="*/ 4902226 w 5425984"/>
              <a:gd name="connsiteY2444" fmla="*/ 1764750 h 3216340"/>
              <a:gd name="connsiteX2445" fmla="*/ 4905994 w 5425984"/>
              <a:gd name="connsiteY2445" fmla="*/ 1768435 h 3216340"/>
              <a:gd name="connsiteX2446" fmla="*/ 4913530 w 5425984"/>
              <a:gd name="connsiteY2446" fmla="*/ 1768435 h 3216340"/>
              <a:gd name="connsiteX2447" fmla="*/ 4924834 w 5425984"/>
              <a:gd name="connsiteY2447" fmla="*/ 1764750 h 3216340"/>
              <a:gd name="connsiteX2448" fmla="*/ 4932370 w 5425984"/>
              <a:gd name="connsiteY2448" fmla="*/ 1764750 h 3216340"/>
              <a:gd name="connsiteX2449" fmla="*/ 4936138 w 5425984"/>
              <a:gd name="connsiteY2449" fmla="*/ 1764750 h 3216340"/>
              <a:gd name="connsiteX2450" fmla="*/ 4939907 w 5425984"/>
              <a:gd name="connsiteY2450" fmla="*/ 1757382 h 3216340"/>
              <a:gd name="connsiteX2451" fmla="*/ 4939907 w 5425984"/>
              <a:gd name="connsiteY2451" fmla="*/ 1750013 h 3216340"/>
              <a:gd name="connsiteX2452" fmla="*/ 4936138 w 5425984"/>
              <a:gd name="connsiteY2452" fmla="*/ 1738961 h 3216340"/>
              <a:gd name="connsiteX2453" fmla="*/ 4932370 w 5425984"/>
              <a:gd name="connsiteY2453" fmla="*/ 1727908 h 3216340"/>
              <a:gd name="connsiteX2454" fmla="*/ 4932370 w 5425984"/>
              <a:gd name="connsiteY2454" fmla="*/ 1720539 h 3216340"/>
              <a:gd name="connsiteX2455" fmla="*/ 4932370 w 5425984"/>
              <a:gd name="connsiteY2455" fmla="*/ 1713171 h 3216340"/>
              <a:gd name="connsiteX2456" fmla="*/ 4921066 w 5425984"/>
              <a:gd name="connsiteY2456" fmla="*/ 1713171 h 3216340"/>
              <a:gd name="connsiteX2457" fmla="*/ 4909762 w 5425984"/>
              <a:gd name="connsiteY2457" fmla="*/ 1716855 h 3216340"/>
              <a:gd name="connsiteX2458" fmla="*/ 4890922 w 5425984"/>
              <a:gd name="connsiteY2458" fmla="*/ 1727908 h 3216340"/>
              <a:gd name="connsiteX2459" fmla="*/ 4872082 w 5425984"/>
              <a:gd name="connsiteY2459" fmla="*/ 1738961 h 3216340"/>
              <a:gd name="connsiteX2460" fmla="*/ 4860778 w 5425984"/>
              <a:gd name="connsiteY2460" fmla="*/ 1742645 h 3216340"/>
              <a:gd name="connsiteX2461" fmla="*/ 4849473 w 5425984"/>
              <a:gd name="connsiteY2461" fmla="*/ 1742645 h 3216340"/>
              <a:gd name="connsiteX2462" fmla="*/ 4766576 w 5425984"/>
              <a:gd name="connsiteY2462" fmla="*/ 1775803 h 3216340"/>
              <a:gd name="connsiteX2463" fmla="*/ 4759040 w 5425984"/>
              <a:gd name="connsiteY2463" fmla="*/ 1775803 h 3216340"/>
              <a:gd name="connsiteX2464" fmla="*/ 4762808 w 5425984"/>
              <a:gd name="connsiteY2464" fmla="*/ 1768435 h 3216340"/>
              <a:gd name="connsiteX2465" fmla="*/ 4766576 w 5425984"/>
              <a:gd name="connsiteY2465" fmla="*/ 1764750 h 3216340"/>
              <a:gd name="connsiteX2466" fmla="*/ 4781649 w 5425984"/>
              <a:gd name="connsiteY2466" fmla="*/ 1757382 h 3216340"/>
              <a:gd name="connsiteX2467" fmla="*/ 4792953 w 5425984"/>
              <a:gd name="connsiteY2467" fmla="*/ 1750013 h 3216340"/>
              <a:gd name="connsiteX2468" fmla="*/ 4796721 w 5425984"/>
              <a:gd name="connsiteY2468" fmla="*/ 1746329 h 3216340"/>
              <a:gd name="connsiteX2469" fmla="*/ 4796721 w 5425984"/>
              <a:gd name="connsiteY2469" fmla="*/ 1742645 h 3216340"/>
              <a:gd name="connsiteX2470" fmla="*/ 4804257 w 5425984"/>
              <a:gd name="connsiteY2470" fmla="*/ 1742645 h 3216340"/>
              <a:gd name="connsiteX2471" fmla="*/ 4808025 w 5425984"/>
              <a:gd name="connsiteY2471" fmla="*/ 1742645 h 3216340"/>
              <a:gd name="connsiteX2472" fmla="*/ 4819329 w 5425984"/>
              <a:gd name="connsiteY2472" fmla="*/ 1735276 h 3216340"/>
              <a:gd name="connsiteX2473" fmla="*/ 4826865 w 5425984"/>
              <a:gd name="connsiteY2473" fmla="*/ 1727908 h 3216340"/>
              <a:gd name="connsiteX2474" fmla="*/ 4830633 w 5425984"/>
              <a:gd name="connsiteY2474" fmla="*/ 1724224 h 3216340"/>
              <a:gd name="connsiteX2475" fmla="*/ 4838169 w 5425984"/>
              <a:gd name="connsiteY2475" fmla="*/ 1724224 h 3216340"/>
              <a:gd name="connsiteX2476" fmla="*/ 4841937 w 5425984"/>
              <a:gd name="connsiteY2476" fmla="*/ 1735276 h 3216340"/>
              <a:gd name="connsiteX2477" fmla="*/ 4841937 w 5425984"/>
              <a:gd name="connsiteY2477" fmla="*/ 1738961 h 3216340"/>
              <a:gd name="connsiteX2478" fmla="*/ 4849473 w 5425984"/>
              <a:gd name="connsiteY2478" fmla="*/ 1738961 h 3216340"/>
              <a:gd name="connsiteX2479" fmla="*/ 4857010 w 5425984"/>
              <a:gd name="connsiteY2479" fmla="*/ 1727908 h 3216340"/>
              <a:gd name="connsiteX2480" fmla="*/ 4864546 w 5425984"/>
              <a:gd name="connsiteY2480" fmla="*/ 1716855 h 3216340"/>
              <a:gd name="connsiteX2481" fmla="*/ 4872082 w 5425984"/>
              <a:gd name="connsiteY2481" fmla="*/ 1702118 h 3216340"/>
              <a:gd name="connsiteX2482" fmla="*/ 4872082 w 5425984"/>
              <a:gd name="connsiteY2482" fmla="*/ 1698434 h 3216340"/>
              <a:gd name="connsiteX2483" fmla="*/ 4864546 w 5425984"/>
              <a:gd name="connsiteY2483" fmla="*/ 1691066 h 3216340"/>
              <a:gd name="connsiteX2484" fmla="*/ 4864546 w 5425984"/>
              <a:gd name="connsiteY2484" fmla="*/ 1680013 h 3216340"/>
              <a:gd name="connsiteX2485" fmla="*/ 4857010 w 5425984"/>
              <a:gd name="connsiteY2485" fmla="*/ 1672644 h 3216340"/>
              <a:gd name="connsiteX2486" fmla="*/ 4853241 w 5425984"/>
              <a:gd name="connsiteY2486" fmla="*/ 1672644 h 3216340"/>
              <a:gd name="connsiteX2487" fmla="*/ 4849473 w 5425984"/>
              <a:gd name="connsiteY2487" fmla="*/ 1676329 h 3216340"/>
              <a:gd name="connsiteX2488" fmla="*/ 4845705 w 5425984"/>
              <a:gd name="connsiteY2488" fmla="*/ 1676329 h 3216340"/>
              <a:gd name="connsiteX2489" fmla="*/ 4845705 w 5425984"/>
              <a:gd name="connsiteY2489" fmla="*/ 1672644 h 3216340"/>
              <a:gd name="connsiteX2490" fmla="*/ 4845705 w 5425984"/>
              <a:gd name="connsiteY2490" fmla="*/ 1668960 h 3216340"/>
              <a:gd name="connsiteX2491" fmla="*/ 4853241 w 5425984"/>
              <a:gd name="connsiteY2491" fmla="*/ 1665276 h 3216340"/>
              <a:gd name="connsiteX2492" fmla="*/ 4841937 w 5425984"/>
              <a:gd name="connsiteY2492" fmla="*/ 1657907 h 3216340"/>
              <a:gd name="connsiteX2493" fmla="*/ 4830633 w 5425984"/>
              <a:gd name="connsiteY2493" fmla="*/ 1657907 h 3216340"/>
              <a:gd name="connsiteX2494" fmla="*/ 4819329 w 5425984"/>
              <a:gd name="connsiteY2494" fmla="*/ 1657907 h 3216340"/>
              <a:gd name="connsiteX2495" fmla="*/ 4808025 w 5425984"/>
              <a:gd name="connsiteY2495" fmla="*/ 1661592 h 3216340"/>
              <a:gd name="connsiteX2496" fmla="*/ 4789185 w 5425984"/>
              <a:gd name="connsiteY2496" fmla="*/ 1668960 h 3216340"/>
              <a:gd name="connsiteX2497" fmla="*/ 4766576 w 5425984"/>
              <a:gd name="connsiteY2497" fmla="*/ 1676329 h 3216340"/>
              <a:gd name="connsiteX2498" fmla="*/ 4743968 w 5425984"/>
              <a:gd name="connsiteY2498" fmla="*/ 1680013 h 3216340"/>
              <a:gd name="connsiteX2499" fmla="*/ 4732664 w 5425984"/>
              <a:gd name="connsiteY2499" fmla="*/ 1683697 h 3216340"/>
              <a:gd name="connsiteX2500" fmla="*/ 4725128 w 5425984"/>
              <a:gd name="connsiteY2500" fmla="*/ 1691066 h 3216340"/>
              <a:gd name="connsiteX2501" fmla="*/ 4721360 w 5425984"/>
              <a:gd name="connsiteY2501" fmla="*/ 1691066 h 3216340"/>
              <a:gd name="connsiteX2502" fmla="*/ 4721360 w 5425984"/>
              <a:gd name="connsiteY2502" fmla="*/ 1694750 h 3216340"/>
              <a:gd name="connsiteX2503" fmla="*/ 4736432 w 5425984"/>
              <a:gd name="connsiteY2503" fmla="*/ 1709487 h 3216340"/>
              <a:gd name="connsiteX2504" fmla="*/ 4725128 w 5425984"/>
              <a:gd name="connsiteY2504" fmla="*/ 1713171 h 3216340"/>
              <a:gd name="connsiteX2505" fmla="*/ 4721360 w 5425984"/>
              <a:gd name="connsiteY2505" fmla="*/ 1716855 h 3216340"/>
              <a:gd name="connsiteX2506" fmla="*/ 4717592 w 5425984"/>
              <a:gd name="connsiteY2506" fmla="*/ 1720539 h 3216340"/>
              <a:gd name="connsiteX2507" fmla="*/ 4725128 w 5425984"/>
              <a:gd name="connsiteY2507" fmla="*/ 1727908 h 3216340"/>
              <a:gd name="connsiteX2508" fmla="*/ 4728896 w 5425984"/>
              <a:gd name="connsiteY2508" fmla="*/ 1731592 h 3216340"/>
              <a:gd name="connsiteX2509" fmla="*/ 4736432 w 5425984"/>
              <a:gd name="connsiteY2509" fmla="*/ 1731592 h 3216340"/>
              <a:gd name="connsiteX2510" fmla="*/ 4725128 w 5425984"/>
              <a:gd name="connsiteY2510" fmla="*/ 1735276 h 3216340"/>
              <a:gd name="connsiteX2511" fmla="*/ 4713824 w 5425984"/>
              <a:gd name="connsiteY2511" fmla="*/ 1735276 h 3216340"/>
              <a:gd name="connsiteX2512" fmla="*/ 4702520 w 5425984"/>
              <a:gd name="connsiteY2512" fmla="*/ 1742645 h 3216340"/>
              <a:gd name="connsiteX2513" fmla="*/ 4698752 w 5425984"/>
              <a:gd name="connsiteY2513" fmla="*/ 1746329 h 3216340"/>
              <a:gd name="connsiteX2514" fmla="*/ 4698752 w 5425984"/>
              <a:gd name="connsiteY2514" fmla="*/ 1753698 h 3216340"/>
              <a:gd name="connsiteX2515" fmla="*/ 4691216 w 5425984"/>
              <a:gd name="connsiteY2515" fmla="*/ 1753698 h 3216340"/>
              <a:gd name="connsiteX2516" fmla="*/ 4694984 w 5425984"/>
              <a:gd name="connsiteY2516" fmla="*/ 1750013 h 3216340"/>
              <a:gd name="connsiteX2517" fmla="*/ 4694984 w 5425984"/>
              <a:gd name="connsiteY2517" fmla="*/ 1746329 h 3216340"/>
              <a:gd name="connsiteX2518" fmla="*/ 4694984 w 5425984"/>
              <a:gd name="connsiteY2518" fmla="*/ 1735276 h 3216340"/>
              <a:gd name="connsiteX2519" fmla="*/ 4691216 w 5425984"/>
              <a:gd name="connsiteY2519" fmla="*/ 1731592 h 3216340"/>
              <a:gd name="connsiteX2520" fmla="*/ 4691216 w 5425984"/>
              <a:gd name="connsiteY2520" fmla="*/ 1727908 h 3216340"/>
              <a:gd name="connsiteX2521" fmla="*/ 4694984 w 5425984"/>
              <a:gd name="connsiteY2521" fmla="*/ 1713171 h 3216340"/>
              <a:gd name="connsiteX2522" fmla="*/ 4694984 w 5425984"/>
              <a:gd name="connsiteY2522" fmla="*/ 1705803 h 3216340"/>
              <a:gd name="connsiteX2523" fmla="*/ 4691216 w 5425984"/>
              <a:gd name="connsiteY2523" fmla="*/ 1702118 h 3216340"/>
              <a:gd name="connsiteX2524" fmla="*/ 4687448 w 5425984"/>
              <a:gd name="connsiteY2524" fmla="*/ 1702118 h 3216340"/>
              <a:gd name="connsiteX2525" fmla="*/ 4676143 w 5425984"/>
              <a:gd name="connsiteY2525" fmla="*/ 1702118 h 3216340"/>
              <a:gd name="connsiteX2526" fmla="*/ 4672375 w 5425984"/>
              <a:gd name="connsiteY2526" fmla="*/ 1702118 h 3216340"/>
              <a:gd name="connsiteX2527" fmla="*/ 4668607 w 5425984"/>
              <a:gd name="connsiteY2527" fmla="*/ 1702118 h 3216340"/>
              <a:gd name="connsiteX2528" fmla="*/ 4672375 w 5425984"/>
              <a:gd name="connsiteY2528" fmla="*/ 1713171 h 3216340"/>
              <a:gd name="connsiteX2529" fmla="*/ 4672375 w 5425984"/>
              <a:gd name="connsiteY2529" fmla="*/ 1724224 h 3216340"/>
              <a:gd name="connsiteX2530" fmla="*/ 4676143 w 5425984"/>
              <a:gd name="connsiteY2530" fmla="*/ 1738961 h 3216340"/>
              <a:gd name="connsiteX2531" fmla="*/ 4676143 w 5425984"/>
              <a:gd name="connsiteY2531" fmla="*/ 1750013 h 3216340"/>
              <a:gd name="connsiteX2532" fmla="*/ 4672375 w 5425984"/>
              <a:gd name="connsiteY2532" fmla="*/ 1742645 h 3216340"/>
              <a:gd name="connsiteX2533" fmla="*/ 4664839 w 5425984"/>
              <a:gd name="connsiteY2533" fmla="*/ 1742645 h 3216340"/>
              <a:gd name="connsiteX2534" fmla="*/ 4661071 w 5425984"/>
              <a:gd name="connsiteY2534" fmla="*/ 1742645 h 3216340"/>
              <a:gd name="connsiteX2535" fmla="*/ 4657303 w 5425984"/>
              <a:gd name="connsiteY2535" fmla="*/ 1746329 h 3216340"/>
              <a:gd name="connsiteX2536" fmla="*/ 4649767 w 5425984"/>
              <a:gd name="connsiteY2536" fmla="*/ 1757382 h 3216340"/>
              <a:gd name="connsiteX2537" fmla="*/ 4642231 w 5425984"/>
              <a:gd name="connsiteY2537" fmla="*/ 1764750 h 3216340"/>
              <a:gd name="connsiteX2538" fmla="*/ 4642231 w 5425984"/>
              <a:gd name="connsiteY2538" fmla="*/ 1768435 h 3216340"/>
              <a:gd name="connsiteX2539" fmla="*/ 4642231 w 5425984"/>
              <a:gd name="connsiteY2539" fmla="*/ 1775803 h 3216340"/>
              <a:gd name="connsiteX2540" fmla="*/ 4634695 w 5425984"/>
              <a:gd name="connsiteY2540" fmla="*/ 1775803 h 3216340"/>
              <a:gd name="connsiteX2541" fmla="*/ 4623391 w 5425984"/>
              <a:gd name="connsiteY2541" fmla="*/ 1779487 h 3216340"/>
              <a:gd name="connsiteX2542" fmla="*/ 4608319 w 5425984"/>
              <a:gd name="connsiteY2542" fmla="*/ 1779487 h 3216340"/>
              <a:gd name="connsiteX2543" fmla="*/ 4604551 w 5425984"/>
              <a:gd name="connsiteY2543" fmla="*/ 1783172 h 3216340"/>
              <a:gd name="connsiteX2544" fmla="*/ 4597014 w 5425984"/>
              <a:gd name="connsiteY2544" fmla="*/ 1786856 h 3216340"/>
              <a:gd name="connsiteX2545" fmla="*/ 4593246 w 5425984"/>
              <a:gd name="connsiteY2545" fmla="*/ 1783172 h 3216340"/>
              <a:gd name="connsiteX2546" fmla="*/ 4593246 w 5425984"/>
              <a:gd name="connsiteY2546" fmla="*/ 1779487 h 3216340"/>
              <a:gd name="connsiteX2547" fmla="*/ 4593246 w 5425984"/>
              <a:gd name="connsiteY2547" fmla="*/ 1772119 h 3216340"/>
              <a:gd name="connsiteX2548" fmla="*/ 4608319 w 5425984"/>
              <a:gd name="connsiteY2548" fmla="*/ 1768435 h 3216340"/>
              <a:gd name="connsiteX2549" fmla="*/ 4615855 w 5425984"/>
              <a:gd name="connsiteY2549" fmla="*/ 1764750 h 3216340"/>
              <a:gd name="connsiteX2550" fmla="*/ 4619623 w 5425984"/>
              <a:gd name="connsiteY2550" fmla="*/ 1757382 h 3216340"/>
              <a:gd name="connsiteX2551" fmla="*/ 4612087 w 5425984"/>
              <a:gd name="connsiteY2551" fmla="*/ 1742645 h 3216340"/>
              <a:gd name="connsiteX2552" fmla="*/ 4608319 w 5425984"/>
              <a:gd name="connsiteY2552" fmla="*/ 1738961 h 3216340"/>
              <a:gd name="connsiteX2553" fmla="*/ 4600783 w 5425984"/>
              <a:gd name="connsiteY2553" fmla="*/ 1735276 h 3216340"/>
              <a:gd name="connsiteX2554" fmla="*/ 4589478 w 5425984"/>
              <a:gd name="connsiteY2554" fmla="*/ 1735276 h 3216340"/>
              <a:gd name="connsiteX2555" fmla="*/ 4581942 w 5425984"/>
              <a:gd name="connsiteY2555" fmla="*/ 1738961 h 3216340"/>
              <a:gd name="connsiteX2556" fmla="*/ 4574406 w 5425984"/>
              <a:gd name="connsiteY2556" fmla="*/ 1742645 h 3216340"/>
              <a:gd name="connsiteX2557" fmla="*/ 4566870 w 5425984"/>
              <a:gd name="connsiteY2557" fmla="*/ 1750013 h 3216340"/>
              <a:gd name="connsiteX2558" fmla="*/ 4566870 w 5425984"/>
              <a:gd name="connsiteY2558" fmla="*/ 1753698 h 3216340"/>
              <a:gd name="connsiteX2559" fmla="*/ 4563102 w 5425984"/>
              <a:gd name="connsiteY2559" fmla="*/ 1757382 h 3216340"/>
              <a:gd name="connsiteX2560" fmla="*/ 4559334 w 5425984"/>
              <a:gd name="connsiteY2560" fmla="*/ 1757382 h 3216340"/>
              <a:gd name="connsiteX2561" fmla="*/ 4548030 w 5425984"/>
              <a:gd name="connsiteY2561" fmla="*/ 1753698 h 3216340"/>
              <a:gd name="connsiteX2562" fmla="*/ 4540494 w 5425984"/>
              <a:gd name="connsiteY2562" fmla="*/ 1746329 h 3216340"/>
              <a:gd name="connsiteX2563" fmla="*/ 4532958 w 5425984"/>
              <a:gd name="connsiteY2563" fmla="*/ 1746329 h 3216340"/>
              <a:gd name="connsiteX2564" fmla="*/ 4529190 w 5425984"/>
              <a:gd name="connsiteY2564" fmla="*/ 1746329 h 3216340"/>
              <a:gd name="connsiteX2565" fmla="*/ 4540494 w 5425984"/>
              <a:gd name="connsiteY2565" fmla="*/ 1761066 h 3216340"/>
              <a:gd name="connsiteX2566" fmla="*/ 4540494 w 5425984"/>
              <a:gd name="connsiteY2566" fmla="*/ 1768435 h 3216340"/>
              <a:gd name="connsiteX2567" fmla="*/ 4540494 w 5425984"/>
              <a:gd name="connsiteY2567" fmla="*/ 1779487 h 3216340"/>
              <a:gd name="connsiteX2568" fmla="*/ 4506581 w 5425984"/>
              <a:gd name="connsiteY2568" fmla="*/ 1790540 h 3216340"/>
              <a:gd name="connsiteX2569" fmla="*/ 4502813 w 5425984"/>
              <a:gd name="connsiteY2569" fmla="*/ 1790540 h 3216340"/>
              <a:gd name="connsiteX2570" fmla="*/ 4502813 w 5425984"/>
              <a:gd name="connsiteY2570" fmla="*/ 1786856 h 3216340"/>
              <a:gd name="connsiteX2571" fmla="*/ 4502813 w 5425984"/>
              <a:gd name="connsiteY2571" fmla="*/ 1775803 h 3216340"/>
              <a:gd name="connsiteX2572" fmla="*/ 4529190 w 5425984"/>
              <a:gd name="connsiteY2572" fmla="*/ 1775803 h 3216340"/>
              <a:gd name="connsiteX2573" fmla="*/ 4532958 w 5425984"/>
              <a:gd name="connsiteY2573" fmla="*/ 1768435 h 3216340"/>
              <a:gd name="connsiteX2574" fmla="*/ 4529190 w 5425984"/>
              <a:gd name="connsiteY2574" fmla="*/ 1764750 h 3216340"/>
              <a:gd name="connsiteX2575" fmla="*/ 4521654 w 5425984"/>
              <a:gd name="connsiteY2575" fmla="*/ 1753698 h 3216340"/>
              <a:gd name="connsiteX2576" fmla="*/ 4517886 w 5425984"/>
              <a:gd name="connsiteY2576" fmla="*/ 1757382 h 3216340"/>
              <a:gd name="connsiteX2577" fmla="*/ 4514117 w 5425984"/>
              <a:gd name="connsiteY2577" fmla="*/ 1757382 h 3216340"/>
              <a:gd name="connsiteX2578" fmla="*/ 4506581 w 5425984"/>
              <a:gd name="connsiteY2578" fmla="*/ 1757382 h 3216340"/>
              <a:gd name="connsiteX2579" fmla="*/ 4502813 w 5425984"/>
              <a:gd name="connsiteY2579" fmla="*/ 1753698 h 3216340"/>
              <a:gd name="connsiteX2580" fmla="*/ 4499045 w 5425984"/>
              <a:gd name="connsiteY2580" fmla="*/ 1750013 h 3216340"/>
              <a:gd name="connsiteX2581" fmla="*/ 4502813 w 5425984"/>
              <a:gd name="connsiteY2581" fmla="*/ 1742645 h 3216340"/>
              <a:gd name="connsiteX2582" fmla="*/ 4506581 w 5425984"/>
              <a:gd name="connsiteY2582" fmla="*/ 1735276 h 3216340"/>
              <a:gd name="connsiteX2583" fmla="*/ 4506581 w 5425984"/>
              <a:gd name="connsiteY2583" fmla="*/ 1731592 h 3216340"/>
              <a:gd name="connsiteX2584" fmla="*/ 4502813 w 5425984"/>
              <a:gd name="connsiteY2584" fmla="*/ 1724224 h 3216340"/>
              <a:gd name="connsiteX2585" fmla="*/ 4491509 w 5425984"/>
              <a:gd name="connsiteY2585" fmla="*/ 1720539 h 3216340"/>
              <a:gd name="connsiteX2586" fmla="*/ 4476437 w 5425984"/>
              <a:gd name="connsiteY2586" fmla="*/ 1724224 h 3216340"/>
              <a:gd name="connsiteX2587" fmla="*/ 4465133 w 5425984"/>
              <a:gd name="connsiteY2587" fmla="*/ 1727908 h 3216340"/>
              <a:gd name="connsiteX2588" fmla="*/ 4453829 w 5425984"/>
              <a:gd name="connsiteY2588" fmla="*/ 1735276 h 3216340"/>
              <a:gd name="connsiteX2589" fmla="*/ 4442525 w 5425984"/>
              <a:gd name="connsiteY2589" fmla="*/ 1735276 h 3216340"/>
              <a:gd name="connsiteX2590" fmla="*/ 4434989 w 5425984"/>
              <a:gd name="connsiteY2590" fmla="*/ 1735276 h 3216340"/>
              <a:gd name="connsiteX2591" fmla="*/ 4419916 w 5425984"/>
              <a:gd name="connsiteY2591" fmla="*/ 1738961 h 3216340"/>
              <a:gd name="connsiteX2592" fmla="*/ 4404844 w 5425984"/>
              <a:gd name="connsiteY2592" fmla="*/ 1750013 h 3216340"/>
              <a:gd name="connsiteX2593" fmla="*/ 4393540 w 5425984"/>
              <a:gd name="connsiteY2593" fmla="*/ 1764750 h 3216340"/>
              <a:gd name="connsiteX2594" fmla="*/ 4393540 w 5425984"/>
              <a:gd name="connsiteY2594" fmla="*/ 1772119 h 3216340"/>
              <a:gd name="connsiteX2595" fmla="*/ 4397308 w 5425984"/>
              <a:gd name="connsiteY2595" fmla="*/ 1775803 h 3216340"/>
              <a:gd name="connsiteX2596" fmla="*/ 4404844 w 5425984"/>
              <a:gd name="connsiteY2596" fmla="*/ 1783172 h 3216340"/>
              <a:gd name="connsiteX2597" fmla="*/ 4408612 w 5425984"/>
              <a:gd name="connsiteY2597" fmla="*/ 1783172 h 3216340"/>
              <a:gd name="connsiteX2598" fmla="*/ 4386004 w 5425984"/>
              <a:gd name="connsiteY2598" fmla="*/ 1790540 h 3216340"/>
              <a:gd name="connsiteX2599" fmla="*/ 4389772 w 5425984"/>
              <a:gd name="connsiteY2599" fmla="*/ 1786856 h 3216340"/>
              <a:gd name="connsiteX2600" fmla="*/ 4389772 w 5425984"/>
              <a:gd name="connsiteY2600" fmla="*/ 1783172 h 3216340"/>
              <a:gd name="connsiteX2601" fmla="*/ 4386004 w 5425984"/>
              <a:gd name="connsiteY2601" fmla="*/ 1775803 h 3216340"/>
              <a:gd name="connsiteX2602" fmla="*/ 4378468 w 5425984"/>
              <a:gd name="connsiteY2602" fmla="*/ 1775803 h 3216340"/>
              <a:gd name="connsiteX2603" fmla="*/ 4367164 w 5425984"/>
              <a:gd name="connsiteY2603" fmla="*/ 1775803 h 3216340"/>
              <a:gd name="connsiteX2604" fmla="*/ 4355860 w 5425984"/>
              <a:gd name="connsiteY2604" fmla="*/ 1783172 h 3216340"/>
              <a:gd name="connsiteX2605" fmla="*/ 4344555 w 5425984"/>
              <a:gd name="connsiteY2605" fmla="*/ 1790540 h 3216340"/>
              <a:gd name="connsiteX2606" fmla="*/ 4333251 w 5425984"/>
              <a:gd name="connsiteY2606" fmla="*/ 1805277 h 3216340"/>
              <a:gd name="connsiteX2607" fmla="*/ 4333251 w 5425984"/>
              <a:gd name="connsiteY2607" fmla="*/ 1808961 h 3216340"/>
              <a:gd name="connsiteX2608" fmla="*/ 4325715 w 5425984"/>
              <a:gd name="connsiteY2608" fmla="*/ 1805277 h 3216340"/>
              <a:gd name="connsiteX2609" fmla="*/ 4306875 w 5425984"/>
              <a:gd name="connsiteY2609" fmla="*/ 1823698 h 3216340"/>
              <a:gd name="connsiteX2610" fmla="*/ 4299339 w 5425984"/>
              <a:gd name="connsiteY2610" fmla="*/ 1820014 h 3216340"/>
              <a:gd name="connsiteX2611" fmla="*/ 4291803 w 5425984"/>
              <a:gd name="connsiteY2611" fmla="*/ 1816330 h 3216340"/>
              <a:gd name="connsiteX2612" fmla="*/ 4284267 w 5425984"/>
              <a:gd name="connsiteY2612" fmla="*/ 1816330 h 3216340"/>
              <a:gd name="connsiteX2613" fmla="*/ 4280499 w 5425984"/>
              <a:gd name="connsiteY2613" fmla="*/ 1823698 h 3216340"/>
              <a:gd name="connsiteX2614" fmla="*/ 4276731 w 5425984"/>
              <a:gd name="connsiteY2614" fmla="*/ 1834751 h 3216340"/>
              <a:gd name="connsiteX2615" fmla="*/ 4272963 w 5425984"/>
              <a:gd name="connsiteY2615" fmla="*/ 1838435 h 3216340"/>
              <a:gd name="connsiteX2616" fmla="*/ 4269195 w 5425984"/>
              <a:gd name="connsiteY2616" fmla="*/ 1834751 h 3216340"/>
              <a:gd name="connsiteX2617" fmla="*/ 4257890 w 5425984"/>
              <a:gd name="connsiteY2617" fmla="*/ 1831067 h 3216340"/>
              <a:gd name="connsiteX2618" fmla="*/ 4250354 w 5425984"/>
              <a:gd name="connsiteY2618" fmla="*/ 1827382 h 3216340"/>
              <a:gd name="connsiteX2619" fmla="*/ 4246586 w 5425984"/>
              <a:gd name="connsiteY2619" fmla="*/ 1831067 h 3216340"/>
              <a:gd name="connsiteX2620" fmla="*/ 4242818 w 5425984"/>
              <a:gd name="connsiteY2620" fmla="*/ 1834751 h 3216340"/>
              <a:gd name="connsiteX2621" fmla="*/ 4246586 w 5425984"/>
              <a:gd name="connsiteY2621" fmla="*/ 1838435 h 3216340"/>
              <a:gd name="connsiteX2622" fmla="*/ 4250354 w 5425984"/>
              <a:gd name="connsiteY2622" fmla="*/ 1838435 h 3216340"/>
              <a:gd name="connsiteX2623" fmla="*/ 4257890 w 5425984"/>
              <a:gd name="connsiteY2623" fmla="*/ 1838435 h 3216340"/>
              <a:gd name="connsiteX2624" fmla="*/ 4208906 w 5425984"/>
              <a:gd name="connsiteY2624" fmla="*/ 1853172 h 3216340"/>
              <a:gd name="connsiteX2625" fmla="*/ 4186298 w 5425984"/>
              <a:gd name="connsiteY2625" fmla="*/ 1860541 h 3216340"/>
              <a:gd name="connsiteX2626" fmla="*/ 4167457 w 5425984"/>
              <a:gd name="connsiteY2626" fmla="*/ 1875277 h 3216340"/>
              <a:gd name="connsiteX2627" fmla="*/ 4126009 w 5425984"/>
              <a:gd name="connsiteY2627" fmla="*/ 1878962 h 3216340"/>
              <a:gd name="connsiteX2628" fmla="*/ 4103401 w 5425984"/>
              <a:gd name="connsiteY2628" fmla="*/ 1886330 h 3216340"/>
              <a:gd name="connsiteX2629" fmla="*/ 4095864 w 5425984"/>
              <a:gd name="connsiteY2629" fmla="*/ 1893699 h 3216340"/>
              <a:gd name="connsiteX2630" fmla="*/ 4088328 w 5425984"/>
              <a:gd name="connsiteY2630" fmla="*/ 1901067 h 3216340"/>
              <a:gd name="connsiteX2631" fmla="*/ 4084560 w 5425984"/>
              <a:gd name="connsiteY2631" fmla="*/ 1904751 h 3216340"/>
              <a:gd name="connsiteX2632" fmla="*/ 4073256 w 5425984"/>
              <a:gd name="connsiteY2632" fmla="*/ 1904751 h 3216340"/>
              <a:gd name="connsiteX2633" fmla="*/ 4061952 w 5425984"/>
              <a:gd name="connsiteY2633" fmla="*/ 1908436 h 3216340"/>
              <a:gd name="connsiteX2634" fmla="*/ 4058184 w 5425984"/>
              <a:gd name="connsiteY2634" fmla="*/ 1912120 h 3216340"/>
              <a:gd name="connsiteX2635" fmla="*/ 4058184 w 5425984"/>
              <a:gd name="connsiteY2635" fmla="*/ 1919488 h 3216340"/>
              <a:gd name="connsiteX2636" fmla="*/ 4001663 w 5425984"/>
              <a:gd name="connsiteY2636" fmla="*/ 1945278 h 3216340"/>
              <a:gd name="connsiteX2637" fmla="*/ 4005431 w 5425984"/>
              <a:gd name="connsiteY2637" fmla="*/ 1934225 h 3216340"/>
              <a:gd name="connsiteX2638" fmla="*/ 4001663 w 5425984"/>
              <a:gd name="connsiteY2638" fmla="*/ 1926857 h 3216340"/>
              <a:gd name="connsiteX2639" fmla="*/ 3994127 w 5425984"/>
              <a:gd name="connsiteY2639" fmla="*/ 1919488 h 3216340"/>
              <a:gd name="connsiteX2640" fmla="*/ 3986591 w 5425984"/>
              <a:gd name="connsiteY2640" fmla="*/ 1912120 h 3216340"/>
              <a:gd name="connsiteX2641" fmla="*/ 3982823 w 5425984"/>
              <a:gd name="connsiteY2641" fmla="*/ 1919488 h 3216340"/>
              <a:gd name="connsiteX2642" fmla="*/ 3979055 w 5425984"/>
              <a:gd name="connsiteY2642" fmla="*/ 1926857 h 3216340"/>
              <a:gd name="connsiteX2643" fmla="*/ 3975287 w 5425984"/>
              <a:gd name="connsiteY2643" fmla="*/ 1941594 h 3216340"/>
              <a:gd name="connsiteX2644" fmla="*/ 3975287 w 5425984"/>
              <a:gd name="connsiteY2644" fmla="*/ 1948962 h 3216340"/>
              <a:gd name="connsiteX2645" fmla="*/ 3971519 w 5425984"/>
              <a:gd name="connsiteY2645" fmla="*/ 1956331 h 3216340"/>
              <a:gd name="connsiteX2646" fmla="*/ 3967751 w 5425984"/>
              <a:gd name="connsiteY2646" fmla="*/ 1960015 h 3216340"/>
              <a:gd name="connsiteX2647" fmla="*/ 3956447 w 5425984"/>
              <a:gd name="connsiteY2647" fmla="*/ 1960015 h 3216340"/>
              <a:gd name="connsiteX2648" fmla="*/ 3948911 w 5425984"/>
              <a:gd name="connsiteY2648" fmla="*/ 1963699 h 3216340"/>
              <a:gd name="connsiteX2649" fmla="*/ 3941375 w 5425984"/>
              <a:gd name="connsiteY2649" fmla="*/ 1967383 h 3216340"/>
              <a:gd name="connsiteX2650" fmla="*/ 3926302 w 5425984"/>
              <a:gd name="connsiteY2650" fmla="*/ 1967383 h 3216340"/>
              <a:gd name="connsiteX2651" fmla="*/ 3933839 w 5425984"/>
              <a:gd name="connsiteY2651" fmla="*/ 1960015 h 3216340"/>
              <a:gd name="connsiteX2652" fmla="*/ 3945143 w 5425984"/>
              <a:gd name="connsiteY2652" fmla="*/ 1956331 h 3216340"/>
              <a:gd name="connsiteX2653" fmla="*/ 3952679 w 5425984"/>
              <a:gd name="connsiteY2653" fmla="*/ 1945278 h 3216340"/>
              <a:gd name="connsiteX2654" fmla="*/ 3956447 w 5425984"/>
              <a:gd name="connsiteY2654" fmla="*/ 1941594 h 3216340"/>
              <a:gd name="connsiteX2655" fmla="*/ 3960215 w 5425984"/>
              <a:gd name="connsiteY2655" fmla="*/ 1934225 h 3216340"/>
              <a:gd name="connsiteX2656" fmla="*/ 3952679 w 5425984"/>
              <a:gd name="connsiteY2656" fmla="*/ 1930541 h 3216340"/>
              <a:gd name="connsiteX2657" fmla="*/ 3945143 w 5425984"/>
              <a:gd name="connsiteY2657" fmla="*/ 1930541 h 3216340"/>
              <a:gd name="connsiteX2658" fmla="*/ 3930070 w 5425984"/>
              <a:gd name="connsiteY2658" fmla="*/ 1934225 h 3216340"/>
              <a:gd name="connsiteX2659" fmla="*/ 3903694 w 5425984"/>
              <a:gd name="connsiteY2659" fmla="*/ 1952646 h 3216340"/>
              <a:gd name="connsiteX2660" fmla="*/ 3899926 w 5425984"/>
              <a:gd name="connsiteY2660" fmla="*/ 1956331 h 3216340"/>
              <a:gd name="connsiteX2661" fmla="*/ 3903694 w 5425984"/>
              <a:gd name="connsiteY2661" fmla="*/ 1960015 h 3216340"/>
              <a:gd name="connsiteX2662" fmla="*/ 3911230 w 5425984"/>
              <a:gd name="connsiteY2662" fmla="*/ 1971068 h 3216340"/>
              <a:gd name="connsiteX2663" fmla="*/ 3903694 w 5425984"/>
              <a:gd name="connsiteY2663" fmla="*/ 1974752 h 3216340"/>
              <a:gd name="connsiteX2664" fmla="*/ 3892390 w 5425984"/>
              <a:gd name="connsiteY2664" fmla="*/ 1978436 h 3216340"/>
              <a:gd name="connsiteX2665" fmla="*/ 3866014 w 5425984"/>
              <a:gd name="connsiteY2665" fmla="*/ 1982120 h 3216340"/>
              <a:gd name="connsiteX2666" fmla="*/ 3854710 w 5425984"/>
              <a:gd name="connsiteY2666" fmla="*/ 1985805 h 3216340"/>
              <a:gd name="connsiteX2667" fmla="*/ 3847174 w 5425984"/>
              <a:gd name="connsiteY2667" fmla="*/ 1993173 h 3216340"/>
              <a:gd name="connsiteX2668" fmla="*/ 3843405 w 5425984"/>
              <a:gd name="connsiteY2668" fmla="*/ 2000542 h 3216340"/>
              <a:gd name="connsiteX2669" fmla="*/ 3847174 w 5425984"/>
              <a:gd name="connsiteY2669" fmla="*/ 2015279 h 3216340"/>
              <a:gd name="connsiteX2670" fmla="*/ 3839637 w 5425984"/>
              <a:gd name="connsiteY2670" fmla="*/ 2011594 h 3216340"/>
              <a:gd name="connsiteX2671" fmla="*/ 3835869 w 5425984"/>
              <a:gd name="connsiteY2671" fmla="*/ 2015279 h 3216340"/>
              <a:gd name="connsiteX2672" fmla="*/ 3824565 w 5425984"/>
              <a:gd name="connsiteY2672" fmla="*/ 2022647 h 3216340"/>
              <a:gd name="connsiteX2673" fmla="*/ 3813261 w 5425984"/>
              <a:gd name="connsiteY2673" fmla="*/ 2033700 h 3216340"/>
              <a:gd name="connsiteX2674" fmla="*/ 3809493 w 5425984"/>
              <a:gd name="connsiteY2674" fmla="*/ 2037384 h 3216340"/>
              <a:gd name="connsiteX2675" fmla="*/ 3801957 w 5425984"/>
              <a:gd name="connsiteY2675" fmla="*/ 2037384 h 3216340"/>
              <a:gd name="connsiteX2676" fmla="*/ 3805725 w 5425984"/>
              <a:gd name="connsiteY2676" fmla="*/ 2041068 h 3216340"/>
              <a:gd name="connsiteX2677" fmla="*/ 3809493 w 5425984"/>
              <a:gd name="connsiteY2677" fmla="*/ 2041068 h 3216340"/>
              <a:gd name="connsiteX2678" fmla="*/ 3801957 w 5425984"/>
              <a:gd name="connsiteY2678" fmla="*/ 2052121 h 3216340"/>
              <a:gd name="connsiteX2679" fmla="*/ 3805725 w 5425984"/>
              <a:gd name="connsiteY2679" fmla="*/ 2055805 h 3216340"/>
              <a:gd name="connsiteX2680" fmla="*/ 3809493 w 5425984"/>
              <a:gd name="connsiteY2680" fmla="*/ 2059489 h 3216340"/>
              <a:gd name="connsiteX2681" fmla="*/ 3809493 w 5425984"/>
              <a:gd name="connsiteY2681" fmla="*/ 2070542 h 3216340"/>
              <a:gd name="connsiteX2682" fmla="*/ 3805725 w 5425984"/>
              <a:gd name="connsiteY2682" fmla="*/ 2066858 h 3216340"/>
              <a:gd name="connsiteX2683" fmla="*/ 3798189 w 5425984"/>
              <a:gd name="connsiteY2683" fmla="*/ 2059489 h 3216340"/>
              <a:gd name="connsiteX2684" fmla="*/ 3794421 w 5425984"/>
              <a:gd name="connsiteY2684" fmla="*/ 2055805 h 3216340"/>
              <a:gd name="connsiteX2685" fmla="*/ 3786885 w 5425984"/>
              <a:gd name="connsiteY2685" fmla="*/ 2059489 h 3216340"/>
              <a:gd name="connsiteX2686" fmla="*/ 3779349 w 5425984"/>
              <a:gd name="connsiteY2686" fmla="*/ 2066858 h 3216340"/>
              <a:gd name="connsiteX2687" fmla="*/ 3775581 w 5425984"/>
              <a:gd name="connsiteY2687" fmla="*/ 2070542 h 3216340"/>
              <a:gd name="connsiteX2688" fmla="*/ 3760508 w 5425984"/>
              <a:gd name="connsiteY2688" fmla="*/ 2074226 h 3216340"/>
              <a:gd name="connsiteX2689" fmla="*/ 3749204 w 5425984"/>
              <a:gd name="connsiteY2689" fmla="*/ 2077911 h 3216340"/>
              <a:gd name="connsiteX2690" fmla="*/ 3745436 w 5425984"/>
              <a:gd name="connsiteY2690" fmla="*/ 2081595 h 3216340"/>
              <a:gd name="connsiteX2691" fmla="*/ 3741668 w 5425984"/>
              <a:gd name="connsiteY2691" fmla="*/ 2088963 h 3216340"/>
              <a:gd name="connsiteX2692" fmla="*/ 3734132 w 5425984"/>
              <a:gd name="connsiteY2692" fmla="*/ 2088963 h 3216340"/>
              <a:gd name="connsiteX2693" fmla="*/ 3730364 w 5425984"/>
              <a:gd name="connsiteY2693" fmla="*/ 2092648 h 3216340"/>
              <a:gd name="connsiteX2694" fmla="*/ 3722828 w 5425984"/>
              <a:gd name="connsiteY2694" fmla="*/ 2100016 h 3216340"/>
              <a:gd name="connsiteX2695" fmla="*/ 3711524 w 5425984"/>
              <a:gd name="connsiteY2695" fmla="*/ 2107384 h 3216340"/>
              <a:gd name="connsiteX2696" fmla="*/ 3703988 w 5425984"/>
              <a:gd name="connsiteY2696" fmla="*/ 2107384 h 3216340"/>
              <a:gd name="connsiteX2697" fmla="*/ 3696452 w 5425984"/>
              <a:gd name="connsiteY2697" fmla="*/ 2103700 h 3216340"/>
              <a:gd name="connsiteX2698" fmla="*/ 3688916 w 5425984"/>
              <a:gd name="connsiteY2698" fmla="*/ 2107384 h 3216340"/>
              <a:gd name="connsiteX2699" fmla="*/ 3685148 w 5425984"/>
              <a:gd name="connsiteY2699" fmla="*/ 2111069 h 3216340"/>
              <a:gd name="connsiteX2700" fmla="*/ 3677612 w 5425984"/>
              <a:gd name="connsiteY2700" fmla="*/ 2111069 h 3216340"/>
              <a:gd name="connsiteX2701" fmla="*/ 3673843 w 5425984"/>
              <a:gd name="connsiteY2701" fmla="*/ 2107384 h 3216340"/>
              <a:gd name="connsiteX2702" fmla="*/ 3662539 w 5425984"/>
              <a:gd name="connsiteY2702" fmla="*/ 2114753 h 3216340"/>
              <a:gd name="connsiteX2703" fmla="*/ 3651235 w 5425984"/>
              <a:gd name="connsiteY2703" fmla="*/ 2122121 h 3216340"/>
              <a:gd name="connsiteX2704" fmla="*/ 3624859 w 5425984"/>
              <a:gd name="connsiteY2704" fmla="*/ 2129490 h 3216340"/>
              <a:gd name="connsiteX2705" fmla="*/ 3613555 w 5425984"/>
              <a:gd name="connsiteY2705" fmla="*/ 2133174 h 3216340"/>
              <a:gd name="connsiteX2706" fmla="*/ 3606019 w 5425984"/>
              <a:gd name="connsiteY2706" fmla="*/ 2140543 h 3216340"/>
              <a:gd name="connsiteX2707" fmla="*/ 3606019 w 5425984"/>
              <a:gd name="connsiteY2707" fmla="*/ 2147911 h 3216340"/>
              <a:gd name="connsiteX2708" fmla="*/ 3609787 w 5425984"/>
              <a:gd name="connsiteY2708" fmla="*/ 2162648 h 3216340"/>
              <a:gd name="connsiteX2709" fmla="*/ 3621091 w 5425984"/>
              <a:gd name="connsiteY2709" fmla="*/ 2162648 h 3216340"/>
              <a:gd name="connsiteX2710" fmla="*/ 3606019 w 5425984"/>
              <a:gd name="connsiteY2710" fmla="*/ 2173701 h 3216340"/>
              <a:gd name="connsiteX2711" fmla="*/ 3606019 w 5425984"/>
              <a:gd name="connsiteY2711" fmla="*/ 2170016 h 3216340"/>
              <a:gd name="connsiteX2712" fmla="*/ 3602251 w 5425984"/>
              <a:gd name="connsiteY2712" fmla="*/ 2162648 h 3216340"/>
              <a:gd name="connsiteX2713" fmla="*/ 3590946 w 5425984"/>
              <a:gd name="connsiteY2713" fmla="*/ 2155280 h 3216340"/>
              <a:gd name="connsiteX2714" fmla="*/ 3579642 w 5425984"/>
              <a:gd name="connsiteY2714" fmla="*/ 2155280 h 3216340"/>
              <a:gd name="connsiteX2715" fmla="*/ 3568338 w 5425984"/>
              <a:gd name="connsiteY2715" fmla="*/ 2158964 h 3216340"/>
              <a:gd name="connsiteX2716" fmla="*/ 3557034 w 5425984"/>
              <a:gd name="connsiteY2716" fmla="*/ 2162648 h 3216340"/>
              <a:gd name="connsiteX2717" fmla="*/ 3549498 w 5425984"/>
              <a:gd name="connsiteY2717" fmla="*/ 2173701 h 3216340"/>
              <a:gd name="connsiteX2718" fmla="*/ 3534426 w 5425984"/>
              <a:gd name="connsiteY2718" fmla="*/ 2166332 h 3216340"/>
              <a:gd name="connsiteX2719" fmla="*/ 3523122 w 5425984"/>
              <a:gd name="connsiteY2719" fmla="*/ 2166332 h 3216340"/>
              <a:gd name="connsiteX2720" fmla="*/ 3508050 w 5425984"/>
              <a:gd name="connsiteY2720" fmla="*/ 2170016 h 3216340"/>
              <a:gd name="connsiteX2721" fmla="*/ 3492977 w 5425984"/>
              <a:gd name="connsiteY2721" fmla="*/ 2173701 h 3216340"/>
              <a:gd name="connsiteX2722" fmla="*/ 3492977 w 5425984"/>
              <a:gd name="connsiteY2722" fmla="*/ 2181069 h 3216340"/>
              <a:gd name="connsiteX2723" fmla="*/ 3496745 w 5425984"/>
              <a:gd name="connsiteY2723" fmla="*/ 2184753 h 3216340"/>
              <a:gd name="connsiteX2724" fmla="*/ 3462833 w 5425984"/>
              <a:gd name="connsiteY2724" fmla="*/ 2192122 h 3216340"/>
              <a:gd name="connsiteX2725" fmla="*/ 3432689 w 5425984"/>
              <a:gd name="connsiteY2725" fmla="*/ 2206859 h 3216340"/>
              <a:gd name="connsiteX2726" fmla="*/ 3402544 w 5425984"/>
              <a:gd name="connsiteY2726" fmla="*/ 2225280 h 3216340"/>
              <a:gd name="connsiteX2727" fmla="*/ 3372400 w 5425984"/>
              <a:gd name="connsiteY2727" fmla="*/ 2243701 h 3216340"/>
              <a:gd name="connsiteX2728" fmla="*/ 3357328 w 5425984"/>
              <a:gd name="connsiteY2728" fmla="*/ 2240017 h 3216340"/>
              <a:gd name="connsiteX2729" fmla="*/ 3346024 w 5425984"/>
              <a:gd name="connsiteY2729" fmla="*/ 2262122 h 3216340"/>
              <a:gd name="connsiteX2730" fmla="*/ 3338488 w 5425984"/>
              <a:gd name="connsiteY2730" fmla="*/ 2258438 h 3216340"/>
              <a:gd name="connsiteX2731" fmla="*/ 3330951 w 5425984"/>
              <a:gd name="connsiteY2731" fmla="*/ 2254754 h 3216340"/>
              <a:gd name="connsiteX2732" fmla="*/ 3315879 w 5425984"/>
              <a:gd name="connsiteY2732" fmla="*/ 2262122 h 3216340"/>
              <a:gd name="connsiteX2733" fmla="*/ 3308343 w 5425984"/>
              <a:gd name="connsiteY2733" fmla="*/ 2269491 h 3216340"/>
              <a:gd name="connsiteX2734" fmla="*/ 3312111 w 5425984"/>
              <a:gd name="connsiteY2734" fmla="*/ 2276859 h 3216340"/>
              <a:gd name="connsiteX2735" fmla="*/ 3319647 w 5425984"/>
              <a:gd name="connsiteY2735" fmla="*/ 2280544 h 3216340"/>
              <a:gd name="connsiteX2736" fmla="*/ 3330951 w 5425984"/>
              <a:gd name="connsiteY2736" fmla="*/ 2284228 h 3216340"/>
              <a:gd name="connsiteX2737" fmla="*/ 3338488 w 5425984"/>
              <a:gd name="connsiteY2737" fmla="*/ 2287912 h 3216340"/>
              <a:gd name="connsiteX2738" fmla="*/ 3349792 w 5425984"/>
              <a:gd name="connsiteY2738" fmla="*/ 2276859 h 3216340"/>
              <a:gd name="connsiteX2739" fmla="*/ 3353560 w 5425984"/>
              <a:gd name="connsiteY2739" fmla="*/ 2280544 h 3216340"/>
              <a:gd name="connsiteX2740" fmla="*/ 3361096 w 5425984"/>
              <a:gd name="connsiteY2740" fmla="*/ 2280544 h 3216340"/>
              <a:gd name="connsiteX2741" fmla="*/ 3368632 w 5425984"/>
              <a:gd name="connsiteY2741" fmla="*/ 2280544 h 3216340"/>
              <a:gd name="connsiteX2742" fmla="*/ 3372400 w 5425984"/>
              <a:gd name="connsiteY2742" fmla="*/ 2276859 h 3216340"/>
              <a:gd name="connsiteX2743" fmla="*/ 3368632 w 5425984"/>
              <a:gd name="connsiteY2743" fmla="*/ 2284228 h 3216340"/>
              <a:gd name="connsiteX2744" fmla="*/ 3361096 w 5425984"/>
              <a:gd name="connsiteY2744" fmla="*/ 2287912 h 3216340"/>
              <a:gd name="connsiteX2745" fmla="*/ 3357328 w 5425984"/>
              <a:gd name="connsiteY2745" fmla="*/ 2291596 h 3216340"/>
              <a:gd name="connsiteX2746" fmla="*/ 3353560 w 5425984"/>
              <a:gd name="connsiteY2746" fmla="*/ 2295281 h 3216340"/>
              <a:gd name="connsiteX2747" fmla="*/ 3368632 w 5425984"/>
              <a:gd name="connsiteY2747" fmla="*/ 2302649 h 3216340"/>
              <a:gd name="connsiteX2748" fmla="*/ 3383704 w 5425984"/>
              <a:gd name="connsiteY2748" fmla="*/ 2302649 h 3216340"/>
              <a:gd name="connsiteX2749" fmla="*/ 3413848 w 5425984"/>
              <a:gd name="connsiteY2749" fmla="*/ 2295281 h 3216340"/>
              <a:gd name="connsiteX2750" fmla="*/ 3459065 w 5425984"/>
              <a:gd name="connsiteY2750" fmla="*/ 2280544 h 3216340"/>
              <a:gd name="connsiteX2751" fmla="*/ 3485441 w 5425984"/>
              <a:gd name="connsiteY2751" fmla="*/ 2273175 h 3216340"/>
              <a:gd name="connsiteX2752" fmla="*/ 3504281 w 5425984"/>
              <a:gd name="connsiteY2752" fmla="*/ 2269491 h 3216340"/>
              <a:gd name="connsiteX2753" fmla="*/ 3549498 w 5425984"/>
              <a:gd name="connsiteY2753" fmla="*/ 2251070 h 3216340"/>
              <a:gd name="connsiteX2754" fmla="*/ 3572106 w 5425984"/>
              <a:gd name="connsiteY2754" fmla="*/ 2243701 h 3216340"/>
              <a:gd name="connsiteX2755" fmla="*/ 3598483 w 5425984"/>
              <a:gd name="connsiteY2755" fmla="*/ 2236333 h 3216340"/>
              <a:gd name="connsiteX2756" fmla="*/ 3609787 w 5425984"/>
              <a:gd name="connsiteY2756" fmla="*/ 2236333 h 3216340"/>
              <a:gd name="connsiteX2757" fmla="*/ 3621091 w 5425984"/>
              <a:gd name="connsiteY2757" fmla="*/ 2232649 h 3216340"/>
              <a:gd name="connsiteX2758" fmla="*/ 3639931 w 5425984"/>
              <a:gd name="connsiteY2758" fmla="*/ 2221596 h 3216340"/>
              <a:gd name="connsiteX2759" fmla="*/ 3658771 w 5425984"/>
              <a:gd name="connsiteY2759" fmla="*/ 2214227 h 3216340"/>
              <a:gd name="connsiteX2760" fmla="*/ 3670075 w 5425984"/>
              <a:gd name="connsiteY2760" fmla="*/ 2214227 h 3216340"/>
              <a:gd name="connsiteX2761" fmla="*/ 3681380 w 5425984"/>
              <a:gd name="connsiteY2761" fmla="*/ 2214227 h 3216340"/>
              <a:gd name="connsiteX2762" fmla="*/ 3688916 w 5425984"/>
              <a:gd name="connsiteY2762" fmla="*/ 2210543 h 3216340"/>
              <a:gd name="connsiteX2763" fmla="*/ 3700220 w 5425984"/>
              <a:gd name="connsiteY2763" fmla="*/ 2206859 h 3216340"/>
              <a:gd name="connsiteX2764" fmla="*/ 3711524 w 5425984"/>
              <a:gd name="connsiteY2764" fmla="*/ 2199490 h 3216340"/>
              <a:gd name="connsiteX2765" fmla="*/ 3715292 w 5425984"/>
              <a:gd name="connsiteY2765" fmla="*/ 2188438 h 3216340"/>
              <a:gd name="connsiteX2766" fmla="*/ 3719060 w 5425984"/>
              <a:gd name="connsiteY2766" fmla="*/ 2192122 h 3216340"/>
              <a:gd name="connsiteX2767" fmla="*/ 3722828 w 5425984"/>
              <a:gd name="connsiteY2767" fmla="*/ 2192122 h 3216340"/>
              <a:gd name="connsiteX2768" fmla="*/ 3730364 w 5425984"/>
              <a:gd name="connsiteY2768" fmla="*/ 2188438 h 3216340"/>
              <a:gd name="connsiteX2769" fmla="*/ 3737900 w 5425984"/>
              <a:gd name="connsiteY2769" fmla="*/ 2184753 h 3216340"/>
              <a:gd name="connsiteX2770" fmla="*/ 3741668 w 5425984"/>
              <a:gd name="connsiteY2770" fmla="*/ 2192122 h 3216340"/>
              <a:gd name="connsiteX2771" fmla="*/ 3771813 w 5425984"/>
              <a:gd name="connsiteY2771" fmla="*/ 2181069 h 3216340"/>
              <a:gd name="connsiteX2772" fmla="*/ 3801957 w 5425984"/>
              <a:gd name="connsiteY2772" fmla="*/ 2173701 h 3216340"/>
              <a:gd name="connsiteX2773" fmla="*/ 3832101 w 5425984"/>
              <a:gd name="connsiteY2773" fmla="*/ 2162648 h 3216340"/>
              <a:gd name="connsiteX2774" fmla="*/ 3843405 w 5425984"/>
              <a:gd name="connsiteY2774" fmla="*/ 2155280 h 3216340"/>
              <a:gd name="connsiteX2775" fmla="*/ 3858478 w 5425984"/>
              <a:gd name="connsiteY2775" fmla="*/ 2147911 h 3216340"/>
              <a:gd name="connsiteX2776" fmla="*/ 3896158 w 5425984"/>
              <a:gd name="connsiteY2776" fmla="*/ 2144227 h 3216340"/>
              <a:gd name="connsiteX2777" fmla="*/ 3933839 w 5425984"/>
              <a:gd name="connsiteY2777" fmla="*/ 2133174 h 3216340"/>
              <a:gd name="connsiteX2778" fmla="*/ 3971519 w 5425984"/>
              <a:gd name="connsiteY2778" fmla="*/ 2118437 h 3216340"/>
              <a:gd name="connsiteX2779" fmla="*/ 4005431 w 5425984"/>
              <a:gd name="connsiteY2779" fmla="*/ 2096332 h 3216340"/>
              <a:gd name="connsiteX2780" fmla="*/ 4005431 w 5425984"/>
              <a:gd name="connsiteY2780" fmla="*/ 2081595 h 3216340"/>
              <a:gd name="connsiteX2781" fmla="*/ 4012967 w 5425984"/>
              <a:gd name="connsiteY2781" fmla="*/ 2085279 h 3216340"/>
              <a:gd name="connsiteX2782" fmla="*/ 4012967 w 5425984"/>
              <a:gd name="connsiteY2782" fmla="*/ 2088963 h 3216340"/>
              <a:gd name="connsiteX2783" fmla="*/ 4012967 w 5425984"/>
              <a:gd name="connsiteY2783" fmla="*/ 2092648 h 3216340"/>
              <a:gd name="connsiteX2784" fmla="*/ 4050648 w 5425984"/>
              <a:gd name="connsiteY2784" fmla="*/ 2088963 h 3216340"/>
              <a:gd name="connsiteX2785" fmla="*/ 4084560 w 5425984"/>
              <a:gd name="connsiteY2785" fmla="*/ 2077911 h 3216340"/>
              <a:gd name="connsiteX2786" fmla="*/ 4118473 w 5425984"/>
              <a:gd name="connsiteY2786" fmla="*/ 2059489 h 3216340"/>
              <a:gd name="connsiteX2787" fmla="*/ 4148617 w 5425984"/>
              <a:gd name="connsiteY2787" fmla="*/ 2044752 h 3216340"/>
              <a:gd name="connsiteX2788" fmla="*/ 4152385 w 5425984"/>
              <a:gd name="connsiteY2788" fmla="*/ 2048437 h 3216340"/>
              <a:gd name="connsiteX2789" fmla="*/ 4159921 w 5425984"/>
              <a:gd name="connsiteY2789" fmla="*/ 2048437 h 3216340"/>
              <a:gd name="connsiteX2790" fmla="*/ 4167457 w 5425984"/>
              <a:gd name="connsiteY2790" fmla="*/ 2041068 h 3216340"/>
              <a:gd name="connsiteX2791" fmla="*/ 4163689 w 5425984"/>
              <a:gd name="connsiteY2791" fmla="*/ 2037384 h 3216340"/>
              <a:gd name="connsiteX2792" fmla="*/ 4163689 w 5425984"/>
              <a:gd name="connsiteY2792" fmla="*/ 2030015 h 3216340"/>
              <a:gd name="connsiteX2793" fmla="*/ 4167457 w 5425984"/>
              <a:gd name="connsiteY2793" fmla="*/ 2026331 h 3216340"/>
              <a:gd name="connsiteX2794" fmla="*/ 4174993 w 5425984"/>
              <a:gd name="connsiteY2794" fmla="*/ 2026331 h 3216340"/>
              <a:gd name="connsiteX2795" fmla="*/ 4178761 w 5425984"/>
              <a:gd name="connsiteY2795" fmla="*/ 2033700 h 3216340"/>
              <a:gd name="connsiteX2796" fmla="*/ 4182529 w 5425984"/>
              <a:gd name="connsiteY2796" fmla="*/ 2037384 h 3216340"/>
              <a:gd name="connsiteX2797" fmla="*/ 4193834 w 5425984"/>
              <a:gd name="connsiteY2797" fmla="*/ 2037384 h 3216340"/>
              <a:gd name="connsiteX2798" fmla="*/ 4197602 w 5425984"/>
              <a:gd name="connsiteY2798" fmla="*/ 2041068 h 3216340"/>
              <a:gd name="connsiteX2799" fmla="*/ 4272963 w 5425984"/>
              <a:gd name="connsiteY2799" fmla="*/ 2004226 h 3216340"/>
              <a:gd name="connsiteX2800" fmla="*/ 4352092 w 5425984"/>
              <a:gd name="connsiteY2800" fmla="*/ 1974752 h 3216340"/>
              <a:gd name="connsiteX2801" fmla="*/ 4355860 w 5425984"/>
              <a:gd name="connsiteY2801" fmla="*/ 1978436 h 3216340"/>
              <a:gd name="connsiteX2802" fmla="*/ 4359628 w 5425984"/>
              <a:gd name="connsiteY2802" fmla="*/ 1982120 h 3216340"/>
              <a:gd name="connsiteX2803" fmla="*/ 4359628 w 5425984"/>
              <a:gd name="connsiteY2803" fmla="*/ 1996857 h 3216340"/>
              <a:gd name="connsiteX2804" fmla="*/ 4363396 w 5425984"/>
              <a:gd name="connsiteY2804" fmla="*/ 2007910 h 3216340"/>
              <a:gd name="connsiteX2805" fmla="*/ 4367164 w 5425984"/>
              <a:gd name="connsiteY2805" fmla="*/ 2007910 h 3216340"/>
              <a:gd name="connsiteX2806" fmla="*/ 4374700 w 5425984"/>
              <a:gd name="connsiteY2806" fmla="*/ 2007910 h 3216340"/>
              <a:gd name="connsiteX2807" fmla="*/ 4382236 w 5425984"/>
              <a:gd name="connsiteY2807" fmla="*/ 2011594 h 3216340"/>
              <a:gd name="connsiteX2808" fmla="*/ 4386004 w 5425984"/>
              <a:gd name="connsiteY2808" fmla="*/ 2004226 h 3216340"/>
              <a:gd name="connsiteX2809" fmla="*/ 4397308 w 5425984"/>
              <a:gd name="connsiteY2809" fmla="*/ 1993173 h 3216340"/>
              <a:gd name="connsiteX2810" fmla="*/ 4404844 w 5425984"/>
              <a:gd name="connsiteY2810" fmla="*/ 2004226 h 3216340"/>
              <a:gd name="connsiteX2811" fmla="*/ 4408612 w 5425984"/>
              <a:gd name="connsiteY2811" fmla="*/ 2004226 h 3216340"/>
              <a:gd name="connsiteX2812" fmla="*/ 4412380 w 5425984"/>
              <a:gd name="connsiteY2812" fmla="*/ 2004226 h 3216340"/>
              <a:gd name="connsiteX2813" fmla="*/ 4416148 w 5425984"/>
              <a:gd name="connsiteY2813" fmla="*/ 2000542 h 3216340"/>
              <a:gd name="connsiteX2814" fmla="*/ 4416148 w 5425984"/>
              <a:gd name="connsiteY2814" fmla="*/ 1996857 h 3216340"/>
              <a:gd name="connsiteX2815" fmla="*/ 4416148 w 5425984"/>
              <a:gd name="connsiteY2815" fmla="*/ 1985805 h 3216340"/>
              <a:gd name="connsiteX2816" fmla="*/ 4419916 w 5425984"/>
              <a:gd name="connsiteY2816" fmla="*/ 1989489 h 3216340"/>
              <a:gd name="connsiteX2817" fmla="*/ 4427452 w 5425984"/>
              <a:gd name="connsiteY2817" fmla="*/ 1993173 h 3216340"/>
              <a:gd name="connsiteX2818" fmla="*/ 4434989 w 5425984"/>
              <a:gd name="connsiteY2818" fmla="*/ 1993173 h 3216340"/>
              <a:gd name="connsiteX2819" fmla="*/ 4442525 w 5425984"/>
              <a:gd name="connsiteY2819" fmla="*/ 1996857 h 3216340"/>
              <a:gd name="connsiteX2820" fmla="*/ 4453829 w 5425984"/>
              <a:gd name="connsiteY2820" fmla="*/ 1985805 h 3216340"/>
              <a:gd name="connsiteX2821" fmla="*/ 4465133 w 5425984"/>
              <a:gd name="connsiteY2821" fmla="*/ 1978436 h 3216340"/>
              <a:gd name="connsiteX2822" fmla="*/ 4495277 w 5425984"/>
              <a:gd name="connsiteY2822" fmla="*/ 1963699 h 3216340"/>
              <a:gd name="connsiteX2823" fmla="*/ 4525422 w 5425984"/>
              <a:gd name="connsiteY2823" fmla="*/ 1952646 h 3216340"/>
              <a:gd name="connsiteX2824" fmla="*/ 4544262 w 5425984"/>
              <a:gd name="connsiteY2824" fmla="*/ 1941594 h 3216340"/>
              <a:gd name="connsiteX2825" fmla="*/ 4559334 w 5425984"/>
              <a:gd name="connsiteY2825" fmla="*/ 1930541 h 3216340"/>
              <a:gd name="connsiteX2826" fmla="*/ 4555566 w 5425984"/>
              <a:gd name="connsiteY2826" fmla="*/ 1926857 h 3216340"/>
              <a:gd name="connsiteX2827" fmla="*/ 4551798 w 5425984"/>
              <a:gd name="connsiteY2827" fmla="*/ 1926857 h 3216340"/>
              <a:gd name="connsiteX2828" fmla="*/ 4544262 w 5425984"/>
              <a:gd name="connsiteY2828" fmla="*/ 1926857 h 3216340"/>
              <a:gd name="connsiteX2829" fmla="*/ 4574406 w 5425984"/>
              <a:gd name="connsiteY2829" fmla="*/ 1904751 h 3216340"/>
              <a:gd name="connsiteX2830" fmla="*/ 4593246 w 5425984"/>
              <a:gd name="connsiteY2830" fmla="*/ 1893699 h 3216340"/>
              <a:gd name="connsiteX2831" fmla="*/ 4600783 w 5425984"/>
              <a:gd name="connsiteY2831" fmla="*/ 1893699 h 3216340"/>
              <a:gd name="connsiteX2832" fmla="*/ 4612087 w 5425984"/>
              <a:gd name="connsiteY2832" fmla="*/ 1897383 h 3216340"/>
              <a:gd name="connsiteX2833" fmla="*/ 4604551 w 5425984"/>
              <a:gd name="connsiteY2833" fmla="*/ 1904751 h 3216340"/>
              <a:gd name="connsiteX2834" fmla="*/ 4597014 w 5425984"/>
              <a:gd name="connsiteY2834" fmla="*/ 1908436 h 3216340"/>
              <a:gd name="connsiteX2835" fmla="*/ 4585710 w 5425984"/>
              <a:gd name="connsiteY2835" fmla="*/ 1915804 h 3216340"/>
              <a:gd name="connsiteX2836" fmla="*/ 4581942 w 5425984"/>
              <a:gd name="connsiteY2836" fmla="*/ 1923173 h 3216340"/>
              <a:gd name="connsiteX2837" fmla="*/ 4597014 w 5425984"/>
              <a:gd name="connsiteY2837" fmla="*/ 1926857 h 3216340"/>
              <a:gd name="connsiteX2838" fmla="*/ 4612087 w 5425984"/>
              <a:gd name="connsiteY2838" fmla="*/ 1919488 h 3216340"/>
              <a:gd name="connsiteX2839" fmla="*/ 4627159 w 5425984"/>
              <a:gd name="connsiteY2839" fmla="*/ 1908436 h 3216340"/>
              <a:gd name="connsiteX2840" fmla="*/ 4642231 w 5425984"/>
              <a:gd name="connsiteY2840" fmla="*/ 1897383 h 3216340"/>
              <a:gd name="connsiteX2841" fmla="*/ 4627159 w 5425984"/>
              <a:gd name="connsiteY2841" fmla="*/ 1890014 h 3216340"/>
              <a:gd name="connsiteX2842" fmla="*/ 4634695 w 5425984"/>
              <a:gd name="connsiteY2842" fmla="*/ 1882646 h 3216340"/>
              <a:gd name="connsiteX2843" fmla="*/ 4649767 w 5425984"/>
              <a:gd name="connsiteY2843" fmla="*/ 1878962 h 3216340"/>
              <a:gd name="connsiteX2844" fmla="*/ 4649767 w 5425984"/>
              <a:gd name="connsiteY2844" fmla="*/ 1886330 h 3216340"/>
              <a:gd name="connsiteX2845" fmla="*/ 4649767 w 5425984"/>
              <a:gd name="connsiteY2845" fmla="*/ 1890014 h 3216340"/>
              <a:gd name="connsiteX2846" fmla="*/ 4657303 w 5425984"/>
              <a:gd name="connsiteY2846" fmla="*/ 1901067 h 3216340"/>
              <a:gd name="connsiteX2847" fmla="*/ 4661071 w 5425984"/>
              <a:gd name="connsiteY2847" fmla="*/ 1897383 h 3216340"/>
              <a:gd name="connsiteX2848" fmla="*/ 4668607 w 5425984"/>
              <a:gd name="connsiteY2848" fmla="*/ 1893699 h 3216340"/>
              <a:gd name="connsiteX2849" fmla="*/ 4676143 w 5425984"/>
              <a:gd name="connsiteY2849" fmla="*/ 1886330 h 3216340"/>
              <a:gd name="connsiteX2850" fmla="*/ 4683679 w 5425984"/>
              <a:gd name="connsiteY2850" fmla="*/ 1882646 h 3216340"/>
              <a:gd name="connsiteX2851" fmla="*/ 4676143 w 5425984"/>
              <a:gd name="connsiteY2851" fmla="*/ 1875277 h 3216340"/>
              <a:gd name="connsiteX2852" fmla="*/ 4676143 w 5425984"/>
              <a:gd name="connsiteY2852" fmla="*/ 1860541 h 3216340"/>
              <a:gd name="connsiteX2853" fmla="*/ 4679911 w 5425984"/>
              <a:gd name="connsiteY2853" fmla="*/ 1860541 h 3216340"/>
              <a:gd name="connsiteX2854" fmla="*/ 4683679 w 5425984"/>
              <a:gd name="connsiteY2854" fmla="*/ 1856856 h 3216340"/>
              <a:gd name="connsiteX2855" fmla="*/ 4683679 w 5425984"/>
              <a:gd name="connsiteY2855" fmla="*/ 1853172 h 3216340"/>
              <a:gd name="connsiteX2856" fmla="*/ 4683679 w 5425984"/>
              <a:gd name="connsiteY2856" fmla="*/ 1842119 h 3216340"/>
              <a:gd name="connsiteX2857" fmla="*/ 4710056 w 5425984"/>
              <a:gd name="connsiteY2857" fmla="*/ 1831067 h 3216340"/>
              <a:gd name="connsiteX2858" fmla="*/ 4736432 w 5425984"/>
              <a:gd name="connsiteY2858" fmla="*/ 1820014 h 3216340"/>
              <a:gd name="connsiteX2859" fmla="*/ 4759040 w 5425984"/>
              <a:gd name="connsiteY2859" fmla="*/ 1812645 h 3216340"/>
              <a:gd name="connsiteX2860" fmla="*/ 4781649 w 5425984"/>
              <a:gd name="connsiteY2860" fmla="*/ 1797908 h 3216340"/>
              <a:gd name="connsiteX2861" fmla="*/ 4789185 w 5425984"/>
              <a:gd name="connsiteY2861" fmla="*/ 1812645 h 3216340"/>
              <a:gd name="connsiteX2862" fmla="*/ 4785417 w 5425984"/>
              <a:gd name="connsiteY2862" fmla="*/ 1816330 h 3216340"/>
              <a:gd name="connsiteX2863" fmla="*/ 4781649 w 5425984"/>
              <a:gd name="connsiteY2863" fmla="*/ 1820014 h 3216340"/>
              <a:gd name="connsiteX2864" fmla="*/ 4777881 w 5425984"/>
              <a:gd name="connsiteY2864" fmla="*/ 1820014 h 3216340"/>
              <a:gd name="connsiteX2865" fmla="*/ 4774113 w 5425984"/>
              <a:gd name="connsiteY2865" fmla="*/ 1823698 h 3216340"/>
              <a:gd name="connsiteX2866" fmla="*/ 4770345 w 5425984"/>
              <a:gd name="connsiteY2866" fmla="*/ 1831067 h 3216340"/>
              <a:gd name="connsiteX2867" fmla="*/ 4762808 w 5425984"/>
              <a:gd name="connsiteY2867" fmla="*/ 1834751 h 3216340"/>
              <a:gd name="connsiteX2868" fmla="*/ 4751504 w 5425984"/>
              <a:gd name="connsiteY2868" fmla="*/ 1845804 h 3216340"/>
              <a:gd name="connsiteX2869" fmla="*/ 4755272 w 5425984"/>
              <a:gd name="connsiteY2869" fmla="*/ 1849488 h 3216340"/>
              <a:gd name="connsiteX2870" fmla="*/ 4728896 w 5425984"/>
              <a:gd name="connsiteY2870" fmla="*/ 1842119 h 3216340"/>
              <a:gd name="connsiteX2871" fmla="*/ 4717592 w 5425984"/>
              <a:gd name="connsiteY2871" fmla="*/ 1842119 h 3216340"/>
              <a:gd name="connsiteX2872" fmla="*/ 4710056 w 5425984"/>
              <a:gd name="connsiteY2872" fmla="*/ 1845804 h 3216340"/>
              <a:gd name="connsiteX2873" fmla="*/ 4706288 w 5425984"/>
              <a:gd name="connsiteY2873" fmla="*/ 1849488 h 3216340"/>
              <a:gd name="connsiteX2874" fmla="*/ 4706288 w 5425984"/>
              <a:gd name="connsiteY2874" fmla="*/ 1856856 h 3216340"/>
              <a:gd name="connsiteX2875" fmla="*/ 4710056 w 5425984"/>
              <a:gd name="connsiteY2875" fmla="*/ 1860541 h 3216340"/>
              <a:gd name="connsiteX2876" fmla="*/ 4717592 w 5425984"/>
              <a:gd name="connsiteY2876" fmla="*/ 1867909 h 3216340"/>
              <a:gd name="connsiteX2877" fmla="*/ 4725128 w 5425984"/>
              <a:gd name="connsiteY2877" fmla="*/ 1875277 h 3216340"/>
              <a:gd name="connsiteX2878" fmla="*/ 4728896 w 5425984"/>
              <a:gd name="connsiteY2878" fmla="*/ 1882646 h 3216340"/>
              <a:gd name="connsiteX2879" fmla="*/ 4743968 w 5425984"/>
              <a:gd name="connsiteY2879" fmla="*/ 1878962 h 3216340"/>
              <a:gd name="connsiteX2880" fmla="*/ 4751504 w 5425984"/>
              <a:gd name="connsiteY2880" fmla="*/ 1878962 h 3216340"/>
              <a:gd name="connsiteX2881" fmla="*/ 4759040 w 5425984"/>
              <a:gd name="connsiteY2881" fmla="*/ 1875277 h 3216340"/>
              <a:gd name="connsiteX2882" fmla="*/ 4774113 w 5425984"/>
              <a:gd name="connsiteY2882" fmla="*/ 1875277 h 3216340"/>
              <a:gd name="connsiteX2883" fmla="*/ 4781649 w 5425984"/>
              <a:gd name="connsiteY2883" fmla="*/ 1867909 h 3216340"/>
              <a:gd name="connsiteX2884" fmla="*/ 4792953 w 5425984"/>
              <a:gd name="connsiteY2884" fmla="*/ 1864225 h 3216340"/>
              <a:gd name="connsiteX2885" fmla="*/ 4800489 w 5425984"/>
              <a:gd name="connsiteY2885" fmla="*/ 1860541 h 3216340"/>
              <a:gd name="connsiteX2886" fmla="*/ 4808025 w 5425984"/>
              <a:gd name="connsiteY2886" fmla="*/ 1860541 h 3216340"/>
              <a:gd name="connsiteX2887" fmla="*/ 4811793 w 5425984"/>
              <a:gd name="connsiteY2887" fmla="*/ 1864225 h 3216340"/>
              <a:gd name="connsiteX2888" fmla="*/ 4789185 w 5425984"/>
              <a:gd name="connsiteY2888" fmla="*/ 1878962 h 3216340"/>
              <a:gd name="connsiteX2889" fmla="*/ 4781649 w 5425984"/>
              <a:gd name="connsiteY2889" fmla="*/ 1882646 h 3216340"/>
              <a:gd name="connsiteX2890" fmla="*/ 4777881 w 5425984"/>
              <a:gd name="connsiteY2890" fmla="*/ 1890014 h 3216340"/>
              <a:gd name="connsiteX2891" fmla="*/ 4777881 w 5425984"/>
              <a:gd name="connsiteY2891" fmla="*/ 1897383 h 3216340"/>
              <a:gd name="connsiteX2892" fmla="*/ 4774113 w 5425984"/>
              <a:gd name="connsiteY2892" fmla="*/ 1893699 h 3216340"/>
              <a:gd name="connsiteX2893" fmla="*/ 4774113 w 5425984"/>
              <a:gd name="connsiteY2893" fmla="*/ 1890014 h 3216340"/>
              <a:gd name="connsiteX2894" fmla="*/ 4766576 w 5425984"/>
              <a:gd name="connsiteY2894" fmla="*/ 1904751 h 3216340"/>
              <a:gd name="connsiteX2895" fmla="*/ 4759040 w 5425984"/>
              <a:gd name="connsiteY2895" fmla="*/ 1890014 h 3216340"/>
              <a:gd name="connsiteX2896" fmla="*/ 4743968 w 5425984"/>
              <a:gd name="connsiteY2896" fmla="*/ 1904751 h 3216340"/>
              <a:gd name="connsiteX2897" fmla="*/ 4732664 w 5425984"/>
              <a:gd name="connsiteY2897" fmla="*/ 1915804 h 3216340"/>
              <a:gd name="connsiteX2898" fmla="*/ 4736432 w 5425984"/>
              <a:gd name="connsiteY2898" fmla="*/ 1919488 h 3216340"/>
              <a:gd name="connsiteX2899" fmla="*/ 4740200 w 5425984"/>
              <a:gd name="connsiteY2899" fmla="*/ 1919488 h 3216340"/>
              <a:gd name="connsiteX2900" fmla="*/ 4747736 w 5425984"/>
              <a:gd name="connsiteY2900" fmla="*/ 1919488 h 3216340"/>
              <a:gd name="connsiteX2901" fmla="*/ 4747736 w 5425984"/>
              <a:gd name="connsiteY2901" fmla="*/ 1923173 h 3216340"/>
              <a:gd name="connsiteX2902" fmla="*/ 4743968 w 5425984"/>
              <a:gd name="connsiteY2902" fmla="*/ 1926857 h 3216340"/>
              <a:gd name="connsiteX2903" fmla="*/ 4736432 w 5425984"/>
              <a:gd name="connsiteY2903" fmla="*/ 1926857 h 3216340"/>
              <a:gd name="connsiteX2904" fmla="*/ 4732664 w 5425984"/>
              <a:gd name="connsiteY2904" fmla="*/ 1930541 h 3216340"/>
              <a:gd name="connsiteX2905" fmla="*/ 4732664 w 5425984"/>
              <a:gd name="connsiteY2905" fmla="*/ 1937910 h 3216340"/>
              <a:gd name="connsiteX2906" fmla="*/ 4728896 w 5425984"/>
              <a:gd name="connsiteY2906" fmla="*/ 1937910 h 3216340"/>
              <a:gd name="connsiteX2907" fmla="*/ 4725128 w 5425984"/>
              <a:gd name="connsiteY2907" fmla="*/ 1934225 h 3216340"/>
              <a:gd name="connsiteX2908" fmla="*/ 4717592 w 5425984"/>
              <a:gd name="connsiteY2908" fmla="*/ 1941594 h 3216340"/>
              <a:gd name="connsiteX2909" fmla="*/ 4710056 w 5425984"/>
              <a:gd name="connsiteY2909" fmla="*/ 1945278 h 3216340"/>
              <a:gd name="connsiteX2910" fmla="*/ 4694984 w 5425984"/>
              <a:gd name="connsiteY2910" fmla="*/ 1945278 h 3216340"/>
              <a:gd name="connsiteX2911" fmla="*/ 4679911 w 5425984"/>
              <a:gd name="connsiteY2911" fmla="*/ 1945278 h 3216340"/>
              <a:gd name="connsiteX2912" fmla="*/ 4672375 w 5425984"/>
              <a:gd name="connsiteY2912" fmla="*/ 1948962 h 3216340"/>
              <a:gd name="connsiteX2913" fmla="*/ 4668607 w 5425984"/>
              <a:gd name="connsiteY2913" fmla="*/ 1960015 h 3216340"/>
              <a:gd name="connsiteX2914" fmla="*/ 4627159 w 5425984"/>
              <a:gd name="connsiteY2914" fmla="*/ 1982120 h 3216340"/>
              <a:gd name="connsiteX2915" fmla="*/ 4608319 w 5425984"/>
              <a:gd name="connsiteY2915" fmla="*/ 1993173 h 3216340"/>
              <a:gd name="connsiteX2916" fmla="*/ 4589478 w 5425984"/>
              <a:gd name="connsiteY2916" fmla="*/ 2007910 h 3216340"/>
              <a:gd name="connsiteX2917" fmla="*/ 4589478 w 5425984"/>
              <a:gd name="connsiteY2917" fmla="*/ 2011594 h 3216340"/>
              <a:gd name="connsiteX2918" fmla="*/ 4581942 w 5425984"/>
              <a:gd name="connsiteY2918" fmla="*/ 2015279 h 3216340"/>
              <a:gd name="connsiteX2919" fmla="*/ 4581942 w 5425984"/>
              <a:gd name="connsiteY2919" fmla="*/ 2018963 h 3216340"/>
              <a:gd name="connsiteX2920" fmla="*/ 4597014 w 5425984"/>
              <a:gd name="connsiteY2920" fmla="*/ 2022647 h 3216340"/>
              <a:gd name="connsiteX2921" fmla="*/ 4615855 w 5425984"/>
              <a:gd name="connsiteY2921" fmla="*/ 2022647 h 3216340"/>
              <a:gd name="connsiteX2922" fmla="*/ 4627159 w 5425984"/>
              <a:gd name="connsiteY2922" fmla="*/ 2018963 h 3216340"/>
              <a:gd name="connsiteX2923" fmla="*/ 4634695 w 5425984"/>
              <a:gd name="connsiteY2923" fmla="*/ 2015279 h 3216340"/>
              <a:gd name="connsiteX2924" fmla="*/ 4638463 w 5425984"/>
              <a:gd name="connsiteY2924" fmla="*/ 2011594 h 3216340"/>
              <a:gd name="connsiteX2925" fmla="*/ 4642231 w 5425984"/>
              <a:gd name="connsiteY2925" fmla="*/ 2000542 h 3216340"/>
              <a:gd name="connsiteX2926" fmla="*/ 4672375 w 5425984"/>
              <a:gd name="connsiteY2926" fmla="*/ 1985805 h 3216340"/>
              <a:gd name="connsiteX2927" fmla="*/ 4687448 w 5425984"/>
              <a:gd name="connsiteY2927" fmla="*/ 1978436 h 3216340"/>
              <a:gd name="connsiteX2928" fmla="*/ 4706288 w 5425984"/>
              <a:gd name="connsiteY2928" fmla="*/ 1978436 h 3216340"/>
              <a:gd name="connsiteX2929" fmla="*/ 4710056 w 5425984"/>
              <a:gd name="connsiteY2929" fmla="*/ 1974752 h 3216340"/>
              <a:gd name="connsiteX2930" fmla="*/ 4713824 w 5425984"/>
              <a:gd name="connsiteY2930" fmla="*/ 1974752 h 3216340"/>
              <a:gd name="connsiteX2931" fmla="*/ 4721360 w 5425984"/>
              <a:gd name="connsiteY2931" fmla="*/ 1974752 h 3216340"/>
              <a:gd name="connsiteX2932" fmla="*/ 4728896 w 5425984"/>
              <a:gd name="connsiteY2932" fmla="*/ 1978436 h 3216340"/>
              <a:gd name="connsiteX2933" fmla="*/ 4732664 w 5425984"/>
              <a:gd name="connsiteY2933" fmla="*/ 1978436 h 3216340"/>
              <a:gd name="connsiteX2934" fmla="*/ 4736432 w 5425984"/>
              <a:gd name="connsiteY2934" fmla="*/ 1974752 h 3216340"/>
              <a:gd name="connsiteX2935" fmla="*/ 4751504 w 5425984"/>
              <a:gd name="connsiteY2935" fmla="*/ 1960015 h 3216340"/>
              <a:gd name="connsiteX2936" fmla="*/ 4770345 w 5425984"/>
              <a:gd name="connsiteY2936" fmla="*/ 1945278 h 3216340"/>
              <a:gd name="connsiteX2937" fmla="*/ 4777881 w 5425984"/>
              <a:gd name="connsiteY2937" fmla="*/ 1937910 h 3216340"/>
              <a:gd name="connsiteX2938" fmla="*/ 4785417 w 5425984"/>
              <a:gd name="connsiteY2938" fmla="*/ 1934225 h 3216340"/>
              <a:gd name="connsiteX2939" fmla="*/ 4796721 w 5425984"/>
              <a:gd name="connsiteY2939" fmla="*/ 1930541 h 3216340"/>
              <a:gd name="connsiteX2940" fmla="*/ 4808025 w 5425984"/>
              <a:gd name="connsiteY2940" fmla="*/ 1934225 h 3216340"/>
              <a:gd name="connsiteX2941" fmla="*/ 4845705 w 5425984"/>
              <a:gd name="connsiteY2941" fmla="*/ 1915804 h 3216340"/>
              <a:gd name="connsiteX2942" fmla="*/ 4838169 w 5425984"/>
              <a:gd name="connsiteY2942" fmla="*/ 1926857 h 3216340"/>
              <a:gd name="connsiteX2943" fmla="*/ 4830633 w 5425984"/>
              <a:gd name="connsiteY2943" fmla="*/ 1934225 h 3216340"/>
              <a:gd name="connsiteX2944" fmla="*/ 4830633 w 5425984"/>
              <a:gd name="connsiteY2944" fmla="*/ 1941594 h 3216340"/>
              <a:gd name="connsiteX2945" fmla="*/ 4860778 w 5425984"/>
              <a:gd name="connsiteY2945" fmla="*/ 1937910 h 3216340"/>
              <a:gd name="connsiteX2946" fmla="*/ 4894690 w 5425984"/>
              <a:gd name="connsiteY2946" fmla="*/ 1930541 h 3216340"/>
              <a:gd name="connsiteX2947" fmla="*/ 4958747 w 5425984"/>
              <a:gd name="connsiteY2947" fmla="*/ 1908436 h 3216340"/>
              <a:gd name="connsiteX2948" fmla="*/ 4951211 w 5425984"/>
              <a:gd name="connsiteY2948" fmla="*/ 1912120 h 3216340"/>
              <a:gd name="connsiteX2949" fmla="*/ 4958747 w 5425984"/>
              <a:gd name="connsiteY2949" fmla="*/ 1919488 h 3216340"/>
              <a:gd name="connsiteX2950" fmla="*/ 4966283 w 5425984"/>
              <a:gd name="connsiteY2950" fmla="*/ 1912120 h 3216340"/>
              <a:gd name="connsiteX2951" fmla="*/ 4977587 w 5425984"/>
              <a:gd name="connsiteY2951" fmla="*/ 1904751 h 3216340"/>
              <a:gd name="connsiteX2952" fmla="*/ 4985123 w 5425984"/>
              <a:gd name="connsiteY2952" fmla="*/ 1901067 h 3216340"/>
              <a:gd name="connsiteX2953" fmla="*/ 4985123 w 5425984"/>
              <a:gd name="connsiteY2953" fmla="*/ 1897383 h 3216340"/>
              <a:gd name="connsiteX2954" fmla="*/ 4985123 w 5425984"/>
              <a:gd name="connsiteY2954" fmla="*/ 1890014 h 3216340"/>
              <a:gd name="connsiteX2955" fmla="*/ 4992659 w 5425984"/>
              <a:gd name="connsiteY2955" fmla="*/ 1886330 h 3216340"/>
              <a:gd name="connsiteX2956" fmla="*/ 4992659 w 5425984"/>
              <a:gd name="connsiteY2956" fmla="*/ 1882646 h 3216340"/>
              <a:gd name="connsiteX2957" fmla="*/ 5000195 w 5425984"/>
              <a:gd name="connsiteY2957" fmla="*/ 1886330 h 3216340"/>
              <a:gd name="connsiteX2958" fmla="*/ 5007731 w 5425984"/>
              <a:gd name="connsiteY2958" fmla="*/ 1890014 h 3216340"/>
              <a:gd name="connsiteX2959" fmla="*/ 5022803 w 5425984"/>
              <a:gd name="connsiteY2959" fmla="*/ 1886330 h 3216340"/>
              <a:gd name="connsiteX2960" fmla="*/ 5049180 w 5425984"/>
              <a:gd name="connsiteY2960" fmla="*/ 1878962 h 3216340"/>
              <a:gd name="connsiteX2961" fmla="*/ 5064252 w 5425984"/>
              <a:gd name="connsiteY2961" fmla="*/ 1875277 h 3216340"/>
              <a:gd name="connsiteX2962" fmla="*/ 5079324 w 5425984"/>
              <a:gd name="connsiteY2962" fmla="*/ 1867909 h 3216340"/>
              <a:gd name="connsiteX2963" fmla="*/ 5094396 w 5425984"/>
              <a:gd name="connsiteY2963" fmla="*/ 1867909 h 3216340"/>
              <a:gd name="connsiteX2964" fmla="*/ 5098164 w 5425984"/>
              <a:gd name="connsiteY2964" fmla="*/ 1867909 h 3216340"/>
              <a:gd name="connsiteX2965" fmla="*/ 5105700 w 5425984"/>
              <a:gd name="connsiteY2965" fmla="*/ 1875277 h 3216340"/>
              <a:gd name="connsiteX2966" fmla="*/ 5113237 w 5425984"/>
              <a:gd name="connsiteY2966" fmla="*/ 1867909 h 3216340"/>
              <a:gd name="connsiteX2967" fmla="*/ 5117005 w 5425984"/>
              <a:gd name="connsiteY2967" fmla="*/ 1871593 h 3216340"/>
              <a:gd name="connsiteX2968" fmla="*/ 5117005 w 5425984"/>
              <a:gd name="connsiteY2968" fmla="*/ 1875277 h 3216340"/>
              <a:gd name="connsiteX2969" fmla="*/ 5109469 w 5425984"/>
              <a:gd name="connsiteY2969" fmla="*/ 1878962 h 3216340"/>
              <a:gd name="connsiteX2970" fmla="*/ 5098164 w 5425984"/>
              <a:gd name="connsiteY2970" fmla="*/ 1878962 h 3216340"/>
              <a:gd name="connsiteX2971" fmla="*/ 5090628 w 5425984"/>
              <a:gd name="connsiteY2971" fmla="*/ 1882646 h 3216340"/>
              <a:gd name="connsiteX2972" fmla="*/ 5000195 w 5425984"/>
              <a:gd name="connsiteY2972" fmla="*/ 1912120 h 3216340"/>
              <a:gd name="connsiteX2973" fmla="*/ 4954979 w 5425984"/>
              <a:gd name="connsiteY2973" fmla="*/ 1926857 h 3216340"/>
              <a:gd name="connsiteX2974" fmla="*/ 4913530 w 5425984"/>
              <a:gd name="connsiteY2974" fmla="*/ 1945278 h 3216340"/>
              <a:gd name="connsiteX2975" fmla="*/ 4898458 w 5425984"/>
              <a:gd name="connsiteY2975" fmla="*/ 1948962 h 3216340"/>
              <a:gd name="connsiteX2976" fmla="*/ 4883386 w 5425984"/>
              <a:gd name="connsiteY2976" fmla="*/ 1956331 h 3216340"/>
              <a:gd name="connsiteX2977" fmla="*/ 4872082 w 5425984"/>
              <a:gd name="connsiteY2977" fmla="*/ 1960015 h 3216340"/>
              <a:gd name="connsiteX2978" fmla="*/ 4864546 w 5425984"/>
              <a:gd name="connsiteY2978" fmla="*/ 1960015 h 3216340"/>
              <a:gd name="connsiteX2979" fmla="*/ 4860778 w 5425984"/>
              <a:gd name="connsiteY2979" fmla="*/ 1956331 h 3216340"/>
              <a:gd name="connsiteX2980" fmla="*/ 4857010 w 5425984"/>
              <a:gd name="connsiteY2980" fmla="*/ 1948962 h 3216340"/>
              <a:gd name="connsiteX2981" fmla="*/ 4853241 w 5425984"/>
              <a:gd name="connsiteY2981" fmla="*/ 1956331 h 3216340"/>
              <a:gd name="connsiteX2982" fmla="*/ 4849473 w 5425984"/>
              <a:gd name="connsiteY2982" fmla="*/ 1963699 h 3216340"/>
              <a:gd name="connsiteX2983" fmla="*/ 4834401 w 5425984"/>
              <a:gd name="connsiteY2983" fmla="*/ 1971068 h 3216340"/>
              <a:gd name="connsiteX2984" fmla="*/ 4819329 w 5425984"/>
              <a:gd name="connsiteY2984" fmla="*/ 1978436 h 3216340"/>
              <a:gd name="connsiteX2985" fmla="*/ 4804257 w 5425984"/>
              <a:gd name="connsiteY2985" fmla="*/ 1985805 h 3216340"/>
              <a:gd name="connsiteX2986" fmla="*/ 4796721 w 5425984"/>
              <a:gd name="connsiteY2986" fmla="*/ 1982120 h 3216340"/>
              <a:gd name="connsiteX2987" fmla="*/ 4792953 w 5425984"/>
              <a:gd name="connsiteY2987" fmla="*/ 1978436 h 3216340"/>
              <a:gd name="connsiteX2988" fmla="*/ 4789185 w 5425984"/>
              <a:gd name="connsiteY2988" fmla="*/ 1974752 h 3216340"/>
              <a:gd name="connsiteX2989" fmla="*/ 4781649 w 5425984"/>
              <a:gd name="connsiteY2989" fmla="*/ 1971068 h 3216340"/>
              <a:gd name="connsiteX2990" fmla="*/ 4766576 w 5425984"/>
              <a:gd name="connsiteY2990" fmla="*/ 1996857 h 3216340"/>
              <a:gd name="connsiteX2991" fmla="*/ 4755272 w 5425984"/>
              <a:gd name="connsiteY2991" fmla="*/ 2007910 h 3216340"/>
              <a:gd name="connsiteX2992" fmla="*/ 4747736 w 5425984"/>
              <a:gd name="connsiteY2992" fmla="*/ 2011594 h 3216340"/>
              <a:gd name="connsiteX2993" fmla="*/ 4736432 w 5425984"/>
              <a:gd name="connsiteY2993" fmla="*/ 2015279 h 3216340"/>
              <a:gd name="connsiteX2994" fmla="*/ 4717592 w 5425984"/>
              <a:gd name="connsiteY2994" fmla="*/ 2041068 h 3216340"/>
              <a:gd name="connsiteX2995" fmla="*/ 4706288 w 5425984"/>
              <a:gd name="connsiteY2995" fmla="*/ 2037384 h 3216340"/>
              <a:gd name="connsiteX2996" fmla="*/ 4691216 w 5425984"/>
              <a:gd name="connsiteY2996" fmla="*/ 2037384 h 3216340"/>
              <a:gd name="connsiteX2997" fmla="*/ 4676143 w 5425984"/>
              <a:gd name="connsiteY2997" fmla="*/ 2044752 h 3216340"/>
              <a:gd name="connsiteX2998" fmla="*/ 4672375 w 5425984"/>
              <a:gd name="connsiteY2998" fmla="*/ 2048437 h 3216340"/>
              <a:gd name="connsiteX2999" fmla="*/ 4668607 w 5425984"/>
              <a:gd name="connsiteY2999" fmla="*/ 2055805 h 3216340"/>
              <a:gd name="connsiteX3000" fmla="*/ 4668607 w 5425984"/>
              <a:gd name="connsiteY3000" fmla="*/ 2059489 h 3216340"/>
              <a:gd name="connsiteX3001" fmla="*/ 4664839 w 5425984"/>
              <a:gd name="connsiteY3001" fmla="*/ 2052121 h 3216340"/>
              <a:gd name="connsiteX3002" fmla="*/ 4657303 w 5425984"/>
              <a:gd name="connsiteY3002" fmla="*/ 2052121 h 3216340"/>
              <a:gd name="connsiteX3003" fmla="*/ 4649767 w 5425984"/>
              <a:gd name="connsiteY3003" fmla="*/ 2059489 h 3216340"/>
              <a:gd name="connsiteX3004" fmla="*/ 4642231 w 5425984"/>
              <a:gd name="connsiteY3004" fmla="*/ 2063174 h 3216340"/>
              <a:gd name="connsiteX3005" fmla="*/ 4649767 w 5425984"/>
              <a:gd name="connsiteY3005" fmla="*/ 2070542 h 3216340"/>
              <a:gd name="connsiteX3006" fmla="*/ 4649767 w 5425984"/>
              <a:gd name="connsiteY3006" fmla="*/ 2074226 h 3216340"/>
              <a:gd name="connsiteX3007" fmla="*/ 4642231 w 5425984"/>
              <a:gd name="connsiteY3007" fmla="*/ 2074226 h 3216340"/>
              <a:gd name="connsiteX3008" fmla="*/ 4638463 w 5425984"/>
              <a:gd name="connsiteY3008" fmla="*/ 2070542 h 3216340"/>
              <a:gd name="connsiteX3009" fmla="*/ 4630927 w 5425984"/>
              <a:gd name="connsiteY3009" fmla="*/ 2063174 h 3216340"/>
              <a:gd name="connsiteX3010" fmla="*/ 4627159 w 5425984"/>
              <a:gd name="connsiteY3010" fmla="*/ 2063174 h 3216340"/>
              <a:gd name="connsiteX3011" fmla="*/ 4623391 w 5425984"/>
              <a:gd name="connsiteY3011" fmla="*/ 2063174 h 3216340"/>
              <a:gd name="connsiteX3012" fmla="*/ 4615855 w 5425984"/>
              <a:gd name="connsiteY3012" fmla="*/ 2070542 h 3216340"/>
              <a:gd name="connsiteX3013" fmla="*/ 4608319 w 5425984"/>
              <a:gd name="connsiteY3013" fmla="*/ 2077911 h 3216340"/>
              <a:gd name="connsiteX3014" fmla="*/ 4600783 w 5425984"/>
              <a:gd name="connsiteY3014" fmla="*/ 2096332 h 3216340"/>
              <a:gd name="connsiteX3015" fmla="*/ 4589478 w 5425984"/>
              <a:gd name="connsiteY3015" fmla="*/ 2111069 h 3216340"/>
              <a:gd name="connsiteX3016" fmla="*/ 4581942 w 5425984"/>
              <a:gd name="connsiteY3016" fmla="*/ 2114753 h 3216340"/>
              <a:gd name="connsiteX3017" fmla="*/ 4574406 w 5425984"/>
              <a:gd name="connsiteY3017" fmla="*/ 2118437 h 3216340"/>
              <a:gd name="connsiteX3018" fmla="*/ 4559334 w 5425984"/>
              <a:gd name="connsiteY3018" fmla="*/ 2100016 h 3216340"/>
              <a:gd name="connsiteX3019" fmla="*/ 4563102 w 5425984"/>
              <a:gd name="connsiteY3019" fmla="*/ 2100016 h 3216340"/>
              <a:gd name="connsiteX3020" fmla="*/ 4563102 w 5425984"/>
              <a:gd name="connsiteY3020" fmla="*/ 2096332 h 3216340"/>
              <a:gd name="connsiteX3021" fmla="*/ 4566870 w 5425984"/>
              <a:gd name="connsiteY3021" fmla="*/ 2092648 h 3216340"/>
              <a:gd name="connsiteX3022" fmla="*/ 4566870 w 5425984"/>
              <a:gd name="connsiteY3022" fmla="*/ 2088963 h 3216340"/>
              <a:gd name="connsiteX3023" fmla="*/ 4551798 w 5425984"/>
              <a:gd name="connsiteY3023" fmla="*/ 2077911 h 3216340"/>
              <a:gd name="connsiteX3024" fmla="*/ 4544262 w 5425984"/>
              <a:gd name="connsiteY3024" fmla="*/ 2074226 h 3216340"/>
              <a:gd name="connsiteX3025" fmla="*/ 4532958 w 5425984"/>
              <a:gd name="connsiteY3025" fmla="*/ 2074226 h 3216340"/>
              <a:gd name="connsiteX3026" fmla="*/ 4510349 w 5425984"/>
              <a:gd name="connsiteY3026" fmla="*/ 2092648 h 3216340"/>
              <a:gd name="connsiteX3027" fmla="*/ 4506581 w 5425984"/>
              <a:gd name="connsiteY3027" fmla="*/ 2088963 h 3216340"/>
              <a:gd name="connsiteX3028" fmla="*/ 4502813 w 5425984"/>
              <a:gd name="connsiteY3028" fmla="*/ 2092648 h 3216340"/>
              <a:gd name="connsiteX3029" fmla="*/ 4502813 w 5425984"/>
              <a:gd name="connsiteY3029" fmla="*/ 2096332 h 3216340"/>
              <a:gd name="connsiteX3030" fmla="*/ 4502813 w 5425984"/>
              <a:gd name="connsiteY3030" fmla="*/ 2103700 h 3216340"/>
              <a:gd name="connsiteX3031" fmla="*/ 4499045 w 5425984"/>
              <a:gd name="connsiteY3031" fmla="*/ 2107384 h 3216340"/>
              <a:gd name="connsiteX3032" fmla="*/ 4495277 w 5425984"/>
              <a:gd name="connsiteY3032" fmla="*/ 2103700 h 3216340"/>
              <a:gd name="connsiteX3033" fmla="*/ 4491509 w 5425984"/>
              <a:gd name="connsiteY3033" fmla="*/ 2100016 h 3216340"/>
              <a:gd name="connsiteX3034" fmla="*/ 4487741 w 5425984"/>
              <a:gd name="connsiteY3034" fmla="*/ 2100016 h 3216340"/>
              <a:gd name="connsiteX3035" fmla="*/ 4480205 w 5425984"/>
              <a:gd name="connsiteY3035" fmla="*/ 2111069 h 3216340"/>
              <a:gd name="connsiteX3036" fmla="*/ 4476437 w 5425984"/>
              <a:gd name="connsiteY3036" fmla="*/ 2114753 h 3216340"/>
              <a:gd name="connsiteX3037" fmla="*/ 4476437 w 5425984"/>
              <a:gd name="connsiteY3037" fmla="*/ 2122121 h 3216340"/>
              <a:gd name="connsiteX3038" fmla="*/ 4483973 w 5425984"/>
              <a:gd name="connsiteY3038" fmla="*/ 2129490 h 3216340"/>
              <a:gd name="connsiteX3039" fmla="*/ 4472669 w 5425984"/>
              <a:gd name="connsiteY3039" fmla="*/ 2140543 h 3216340"/>
              <a:gd name="connsiteX3040" fmla="*/ 4453829 w 5425984"/>
              <a:gd name="connsiteY3040" fmla="*/ 2147911 h 3216340"/>
              <a:gd name="connsiteX3041" fmla="*/ 4446293 w 5425984"/>
              <a:gd name="connsiteY3041" fmla="*/ 2155280 h 3216340"/>
              <a:gd name="connsiteX3042" fmla="*/ 4442525 w 5425984"/>
              <a:gd name="connsiteY3042" fmla="*/ 2162648 h 3216340"/>
              <a:gd name="connsiteX3043" fmla="*/ 4442525 w 5425984"/>
              <a:gd name="connsiteY3043" fmla="*/ 2170016 h 3216340"/>
              <a:gd name="connsiteX3044" fmla="*/ 4446293 w 5425984"/>
              <a:gd name="connsiteY3044" fmla="*/ 2181069 h 3216340"/>
              <a:gd name="connsiteX3045" fmla="*/ 4453829 w 5425984"/>
              <a:gd name="connsiteY3045" fmla="*/ 2177385 h 3216340"/>
              <a:gd name="connsiteX3046" fmla="*/ 4457597 w 5425984"/>
              <a:gd name="connsiteY3046" fmla="*/ 2173701 h 3216340"/>
              <a:gd name="connsiteX3047" fmla="*/ 4468901 w 5425984"/>
              <a:gd name="connsiteY3047" fmla="*/ 2162648 h 3216340"/>
              <a:gd name="connsiteX3048" fmla="*/ 4480205 w 5425984"/>
              <a:gd name="connsiteY3048" fmla="*/ 2155280 h 3216340"/>
              <a:gd name="connsiteX3049" fmla="*/ 4487741 w 5425984"/>
              <a:gd name="connsiteY3049" fmla="*/ 2158964 h 3216340"/>
              <a:gd name="connsiteX3050" fmla="*/ 4491509 w 5425984"/>
              <a:gd name="connsiteY3050" fmla="*/ 2162648 h 3216340"/>
              <a:gd name="connsiteX3051" fmla="*/ 4506581 w 5425984"/>
              <a:gd name="connsiteY3051" fmla="*/ 2147911 h 3216340"/>
              <a:gd name="connsiteX3052" fmla="*/ 4502813 w 5425984"/>
              <a:gd name="connsiteY3052" fmla="*/ 2147911 h 3216340"/>
              <a:gd name="connsiteX3053" fmla="*/ 4514117 w 5425984"/>
              <a:gd name="connsiteY3053" fmla="*/ 2144227 h 3216340"/>
              <a:gd name="connsiteX3054" fmla="*/ 4517886 w 5425984"/>
              <a:gd name="connsiteY3054" fmla="*/ 2140543 h 3216340"/>
              <a:gd name="connsiteX3055" fmla="*/ 4525422 w 5425984"/>
              <a:gd name="connsiteY3055" fmla="*/ 2133174 h 3216340"/>
              <a:gd name="connsiteX3056" fmla="*/ 4532958 w 5425984"/>
              <a:gd name="connsiteY3056" fmla="*/ 2136858 h 3216340"/>
              <a:gd name="connsiteX3057" fmla="*/ 4529190 w 5425984"/>
              <a:gd name="connsiteY3057" fmla="*/ 2140543 h 3216340"/>
              <a:gd name="connsiteX3058" fmla="*/ 4525422 w 5425984"/>
              <a:gd name="connsiteY3058" fmla="*/ 2140543 h 3216340"/>
              <a:gd name="connsiteX3059" fmla="*/ 4521654 w 5425984"/>
              <a:gd name="connsiteY3059" fmla="*/ 2144227 h 3216340"/>
              <a:gd name="connsiteX3060" fmla="*/ 4521654 w 5425984"/>
              <a:gd name="connsiteY3060" fmla="*/ 2147911 h 3216340"/>
              <a:gd name="connsiteX3061" fmla="*/ 4540494 w 5425984"/>
              <a:gd name="connsiteY3061" fmla="*/ 2147911 h 3216340"/>
              <a:gd name="connsiteX3062" fmla="*/ 4555566 w 5425984"/>
              <a:gd name="connsiteY3062" fmla="*/ 2144227 h 3216340"/>
              <a:gd name="connsiteX3063" fmla="*/ 4570638 w 5425984"/>
              <a:gd name="connsiteY3063" fmla="*/ 2140543 h 3216340"/>
              <a:gd name="connsiteX3064" fmla="*/ 4585710 w 5425984"/>
              <a:gd name="connsiteY3064" fmla="*/ 2133174 h 3216340"/>
              <a:gd name="connsiteX3065" fmla="*/ 4615855 w 5425984"/>
              <a:gd name="connsiteY3065" fmla="*/ 2114753 h 3216340"/>
              <a:gd name="connsiteX3066" fmla="*/ 4630927 w 5425984"/>
              <a:gd name="connsiteY3066" fmla="*/ 2111069 h 3216340"/>
              <a:gd name="connsiteX3067" fmla="*/ 4642231 w 5425984"/>
              <a:gd name="connsiteY3067" fmla="*/ 2111069 h 3216340"/>
              <a:gd name="connsiteX3068" fmla="*/ 4649767 w 5425984"/>
              <a:gd name="connsiteY3068" fmla="*/ 2103700 h 3216340"/>
              <a:gd name="connsiteX3069" fmla="*/ 4649767 w 5425984"/>
              <a:gd name="connsiteY3069" fmla="*/ 2100016 h 3216340"/>
              <a:gd name="connsiteX3070" fmla="*/ 4661071 w 5425984"/>
              <a:gd name="connsiteY3070" fmla="*/ 2100016 h 3216340"/>
              <a:gd name="connsiteX3071" fmla="*/ 4676143 w 5425984"/>
              <a:gd name="connsiteY3071" fmla="*/ 2092648 h 3216340"/>
              <a:gd name="connsiteX3072" fmla="*/ 4702520 w 5425984"/>
              <a:gd name="connsiteY3072" fmla="*/ 2081595 h 3216340"/>
              <a:gd name="connsiteX3073" fmla="*/ 4736432 w 5425984"/>
              <a:gd name="connsiteY3073" fmla="*/ 2070542 h 3216340"/>
              <a:gd name="connsiteX3074" fmla="*/ 4751504 w 5425984"/>
              <a:gd name="connsiteY3074" fmla="*/ 2066858 h 3216340"/>
              <a:gd name="connsiteX3075" fmla="*/ 4766576 w 5425984"/>
              <a:gd name="connsiteY3075" fmla="*/ 2066858 h 3216340"/>
              <a:gd name="connsiteX3076" fmla="*/ 4777881 w 5425984"/>
              <a:gd name="connsiteY3076" fmla="*/ 2066858 h 3216340"/>
              <a:gd name="connsiteX3077" fmla="*/ 4789185 w 5425984"/>
              <a:gd name="connsiteY3077" fmla="*/ 2066858 h 3216340"/>
              <a:gd name="connsiteX3078" fmla="*/ 4811793 w 5425984"/>
              <a:gd name="connsiteY3078" fmla="*/ 2052121 h 3216340"/>
              <a:gd name="connsiteX3079" fmla="*/ 4830633 w 5425984"/>
              <a:gd name="connsiteY3079" fmla="*/ 2037384 h 3216340"/>
              <a:gd name="connsiteX3080" fmla="*/ 4841937 w 5425984"/>
              <a:gd name="connsiteY3080" fmla="*/ 2033700 h 3216340"/>
              <a:gd name="connsiteX3081" fmla="*/ 4857010 w 5425984"/>
              <a:gd name="connsiteY3081" fmla="*/ 2037384 h 3216340"/>
              <a:gd name="connsiteX3082" fmla="*/ 4872082 w 5425984"/>
              <a:gd name="connsiteY3082" fmla="*/ 2030015 h 3216340"/>
              <a:gd name="connsiteX3083" fmla="*/ 4887154 w 5425984"/>
              <a:gd name="connsiteY3083" fmla="*/ 2022647 h 3216340"/>
              <a:gd name="connsiteX3084" fmla="*/ 4921066 w 5425984"/>
              <a:gd name="connsiteY3084" fmla="*/ 2011594 h 3216340"/>
              <a:gd name="connsiteX3085" fmla="*/ 4947443 w 5425984"/>
              <a:gd name="connsiteY3085" fmla="*/ 1996857 h 3216340"/>
              <a:gd name="connsiteX3086" fmla="*/ 4962515 w 5425984"/>
              <a:gd name="connsiteY3086" fmla="*/ 1989489 h 3216340"/>
              <a:gd name="connsiteX3087" fmla="*/ 4977587 w 5425984"/>
              <a:gd name="connsiteY3087" fmla="*/ 1978436 h 3216340"/>
              <a:gd name="connsiteX3088" fmla="*/ 4981355 w 5425984"/>
              <a:gd name="connsiteY3088" fmla="*/ 1982120 h 3216340"/>
              <a:gd name="connsiteX3089" fmla="*/ 4985123 w 5425984"/>
              <a:gd name="connsiteY3089" fmla="*/ 1985805 h 3216340"/>
              <a:gd name="connsiteX3090" fmla="*/ 4985123 w 5425984"/>
              <a:gd name="connsiteY3090" fmla="*/ 1993173 h 3216340"/>
              <a:gd name="connsiteX3091" fmla="*/ 4992659 w 5425984"/>
              <a:gd name="connsiteY3091" fmla="*/ 1993173 h 3216340"/>
              <a:gd name="connsiteX3092" fmla="*/ 4996427 w 5425984"/>
              <a:gd name="connsiteY3092" fmla="*/ 1989489 h 3216340"/>
              <a:gd name="connsiteX3093" fmla="*/ 5000195 w 5425984"/>
              <a:gd name="connsiteY3093" fmla="*/ 1982120 h 3216340"/>
              <a:gd name="connsiteX3094" fmla="*/ 4996427 w 5425984"/>
              <a:gd name="connsiteY3094" fmla="*/ 1974752 h 3216340"/>
              <a:gd name="connsiteX3095" fmla="*/ 5037876 w 5425984"/>
              <a:gd name="connsiteY3095" fmla="*/ 1956331 h 3216340"/>
              <a:gd name="connsiteX3096" fmla="*/ 5056716 w 5425984"/>
              <a:gd name="connsiteY3096" fmla="*/ 1945278 h 3216340"/>
              <a:gd name="connsiteX3097" fmla="*/ 5071788 w 5425984"/>
              <a:gd name="connsiteY3097" fmla="*/ 1930541 h 3216340"/>
              <a:gd name="connsiteX3098" fmla="*/ 5086860 w 5425984"/>
              <a:gd name="connsiteY3098" fmla="*/ 1941594 h 3216340"/>
              <a:gd name="connsiteX3099" fmla="*/ 5098164 w 5425984"/>
              <a:gd name="connsiteY3099" fmla="*/ 1941594 h 3216340"/>
              <a:gd name="connsiteX3100" fmla="*/ 5105700 w 5425984"/>
              <a:gd name="connsiteY3100" fmla="*/ 1941594 h 3216340"/>
              <a:gd name="connsiteX3101" fmla="*/ 5117005 w 5425984"/>
              <a:gd name="connsiteY3101" fmla="*/ 1948962 h 3216340"/>
              <a:gd name="connsiteX3102" fmla="*/ 5120773 w 5425984"/>
              <a:gd name="connsiteY3102" fmla="*/ 1952646 h 3216340"/>
              <a:gd name="connsiteX3103" fmla="*/ 5128309 w 5425984"/>
              <a:gd name="connsiteY3103" fmla="*/ 1948962 h 3216340"/>
              <a:gd name="connsiteX3104" fmla="*/ 5132077 w 5425984"/>
              <a:gd name="connsiteY3104" fmla="*/ 1948962 h 3216340"/>
              <a:gd name="connsiteX3105" fmla="*/ 5135845 w 5425984"/>
              <a:gd name="connsiteY3105" fmla="*/ 1945278 h 3216340"/>
              <a:gd name="connsiteX3106" fmla="*/ 5139613 w 5425984"/>
              <a:gd name="connsiteY3106" fmla="*/ 1941594 h 3216340"/>
              <a:gd name="connsiteX3107" fmla="*/ 5139613 w 5425984"/>
              <a:gd name="connsiteY3107" fmla="*/ 1930541 h 3216340"/>
              <a:gd name="connsiteX3108" fmla="*/ 5173525 w 5425984"/>
              <a:gd name="connsiteY3108" fmla="*/ 1926857 h 3216340"/>
              <a:gd name="connsiteX3109" fmla="*/ 5207438 w 5425984"/>
              <a:gd name="connsiteY3109" fmla="*/ 1915804 h 3216340"/>
              <a:gd name="connsiteX3110" fmla="*/ 5237582 w 5425984"/>
              <a:gd name="connsiteY3110" fmla="*/ 1904751 h 3216340"/>
              <a:gd name="connsiteX3111" fmla="*/ 5267726 w 5425984"/>
              <a:gd name="connsiteY3111" fmla="*/ 1890014 h 3216340"/>
              <a:gd name="connsiteX3112" fmla="*/ 5248886 w 5425984"/>
              <a:gd name="connsiteY3112" fmla="*/ 1890014 h 3216340"/>
              <a:gd name="connsiteX3113" fmla="*/ 5256422 w 5425984"/>
              <a:gd name="connsiteY3113" fmla="*/ 1882646 h 3216340"/>
              <a:gd name="connsiteX3114" fmla="*/ 5271494 w 5425984"/>
              <a:gd name="connsiteY3114" fmla="*/ 1878962 h 3216340"/>
              <a:gd name="connsiteX3115" fmla="*/ 5282799 w 5425984"/>
              <a:gd name="connsiteY3115" fmla="*/ 1878962 h 3216340"/>
              <a:gd name="connsiteX3116" fmla="*/ 5294103 w 5425984"/>
              <a:gd name="connsiteY3116" fmla="*/ 1875277 h 3216340"/>
              <a:gd name="connsiteX3117" fmla="*/ 5297871 w 5425984"/>
              <a:gd name="connsiteY3117" fmla="*/ 1878962 h 3216340"/>
              <a:gd name="connsiteX3118" fmla="*/ 5301639 w 5425984"/>
              <a:gd name="connsiteY3118" fmla="*/ 1878962 h 3216340"/>
              <a:gd name="connsiteX3119" fmla="*/ 5309175 w 5425984"/>
              <a:gd name="connsiteY3119" fmla="*/ 1878962 h 3216340"/>
              <a:gd name="connsiteX3120" fmla="*/ 5320479 w 5425984"/>
              <a:gd name="connsiteY3120" fmla="*/ 1878962 h 3216340"/>
              <a:gd name="connsiteX3121" fmla="*/ 5331783 w 5425984"/>
              <a:gd name="connsiteY3121" fmla="*/ 1878962 h 3216340"/>
              <a:gd name="connsiteX3122" fmla="*/ 5312943 w 5425984"/>
              <a:gd name="connsiteY3122" fmla="*/ 1882646 h 3216340"/>
              <a:gd name="connsiteX3123" fmla="*/ 5328015 w 5425984"/>
              <a:gd name="connsiteY3123" fmla="*/ 1890014 h 3216340"/>
              <a:gd name="connsiteX3124" fmla="*/ 5312943 w 5425984"/>
              <a:gd name="connsiteY3124" fmla="*/ 1901067 h 3216340"/>
              <a:gd name="connsiteX3125" fmla="*/ 5301639 w 5425984"/>
              <a:gd name="connsiteY3125" fmla="*/ 1901067 h 3216340"/>
              <a:gd name="connsiteX3126" fmla="*/ 5271494 w 5425984"/>
              <a:gd name="connsiteY3126" fmla="*/ 1897383 h 3216340"/>
              <a:gd name="connsiteX3127" fmla="*/ 5252654 w 5425984"/>
              <a:gd name="connsiteY3127" fmla="*/ 1908436 h 3216340"/>
              <a:gd name="connsiteX3128" fmla="*/ 5233814 w 5425984"/>
              <a:gd name="connsiteY3128" fmla="*/ 1919488 h 3216340"/>
              <a:gd name="connsiteX3129" fmla="*/ 5241350 w 5425984"/>
              <a:gd name="connsiteY3129" fmla="*/ 1926857 h 3216340"/>
              <a:gd name="connsiteX3130" fmla="*/ 5245118 w 5425984"/>
              <a:gd name="connsiteY3130" fmla="*/ 1930541 h 3216340"/>
              <a:gd name="connsiteX3131" fmla="*/ 5245118 w 5425984"/>
              <a:gd name="connsiteY3131" fmla="*/ 1937910 h 3216340"/>
              <a:gd name="connsiteX3132" fmla="*/ 5218742 w 5425984"/>
              <a:gd name="connsiteY3132" fmla="*/ 1945278 h 3216340"/>
              <a:gd name="connsiteX3133" fmla="*/ 5192365 w 5425984"/>
              <a:gd name="connsiteY3133" fmla="*/ 1952646 h 3216340"/>
              <a:gd name="connsiteX3134" fmla="*/ 5165989 w 5425984"/>
              <a:gd name="connsiteY3134" fmla="*/ 1967383 h 3216340"/>
              <a:gd name="connsiteX3135" fmla="*/ 5147149 w 5425984"/>
              <a:gd name="connsiteY3135" fmla="*/ 1985805 h 3216340"/>
              <a:gd name="connsiteX3136" fmla="*/ 5124541 w 5425984"/>
              <a:gd name="connsiteY3136" fmla="*/ 1993173 h 3216340"/>
              <a:gd name="connsiteX3137" fmla="*/ 5101932 w 5425984"/>
              <a:gd name="connsiteY3137" fmla="*/ 2000542 h 3216340"/>
              <a:gd name="connsiteX3138" fmla="*/ 5075556 w 5425984"/>
              <a:gd name="connsiteY3138" fmla="*/ 2011594 h 3216340"/>
              <a:gd name="connsiteX3139" fmla="*/ 5064252 w 5425984"/>
              <a:gd name="connsiteY3139" fmla="*/ 2015279 h 3216340"/>
              <a:gd name="connsiteX3140" fmla="*/ 5049180 w 5425984"/>
              <a:gd name="connsiteY3140" fmla="*/ 2015279 h 3216340"/>
              <a:gd name="connsiteX3141" fmla="*/ 5052948 w 5425984"/>
              <a:gd name="connsiteY3141" fmla="*/ 2011594 h 3216340"/>
              <a:gd name="connsiteX3142" fmla="*/ 5049180 w 5425984"/>
              <a:gd name="connsiteY3142" fmla="*/ 2011594 h 3216340"/>
              <a:gd name="connsiteX3143" fmla="*/ 5049180 w 5425984"/>
              <a:gd name="connsiteY3143" fmla="*/ 2007910 h 3216340"/>
              <a:gd name="connsiteX3144" fmla="*/ 5045412 w 5425984"/>
              <a:gd name="connsiteY3144" fmla="*/ 2007910 h 3216340"/>
              <a:gd name="connsiteX3145" fmla="*/ 5037876 w 5425984"/>
              <a:gd name="connsiteY3145" fmla="*/ 2007910 h 3216340"/>
              <a:gd name="connsiteX3146" fmla="*/ 5030340 w 5425984"/>
              <a:gd name="connsiteY3146" fmla="*/ 2011594 h 3216340"/>
              <a:gd name="connsiteX3147" fmla="*/ 5022803 w 5425984"/>
              <a:gd name="connsiteY3147" fmla="*/ 2022647 h 3216340"/>
              <a:gd name="connsiteX3148" fmla="*/ 5026572 w 5425984"/>
              <a:gd name="connsiteY3148" fmla="*/ 2026331 h 3216340"/>
              <a:gd name="connsiteX3149" fmla="*/ 5022803 w 5425984"/>
              <a:gd name="connsiteY3149" fmla="*/ 2033700 h 3216340"/>
              <a:gd name="connsiteX3150" fmla="*/ 5015267 w 5425984"/>
              <a:gd name="connsiteY3150" fmla="*/ 2041068 h 3216340"/>
              <a:gd name="connsiteX3151" fmla="*/ 5000195 w 5425984"/>
              <a:gd name="connsiteY3151" fmla="*/ 2044752 h 3216340"/>
              <a:gd name="connsiteX3152" fmla="*/ 4985123 w 5425984"/>
              <a:gd name="connsiteY3152" fmla="*/ 2048437 h 3216340"/>
              <a:gd name="connsiteX3153" fmla="*/ 4966283 w 5425984"/>
              <a:gd name="connsiteY3153" fmla="*/ 2055805 h 3216340"/>
              <a:gd name="connsiteX3154" fmla="*/ 4966283 w 5425984"/>
              <a:gd name="connsiteY3154" fmla="*/ 2059489 h 3216340"/>
              <a:gd name="connsiteX3155" fmla="*/ 4962515 w 5425984"/>
              <a:gd name="connsiteY3155" fmla="*/ 2066858 h 3216340"/>
              <a:gd name="connsiteX3156" fmla="*/ 4966283 w 5425984"/>
              <a:gd name="connsiteY3156" fmla="*/ 2074226 h 3216340"/>
              <a:gd name="connsiteX3157" fmla="*/ 4954979 w 5425984"/>
              <a:gd name="connsiteY3157" fmla="*/ 2066858 h 3216340"/>
              <a:gd name="connsiteX3158" fmla="*/ 4947443 w 5425984"/>
              <a:gd name="connsiteY3158" fmla="*/ 2063174 h 3216340"/>
              <a:gd name="connsiteX3159" fmla="*/ 4939907 w 5425984"/>
              <a:gd name="connsiteY3159" fmla="*/ 2066858 h 3216340"/>
              <a:gd name="connsiteX3160" fmla="*/ 4932370 w 5425984"/>
              <a:gd name="connsiteY3160" fmla="*/ 2070542 h 3216340"/>
              <a:gd name="connsiteX3161" fmla="*/ 4932370 w 5425984"/>
              <a:gd name="connsiteY3161" fmla="*/ 2077911 h 3216340"/>
              <a:gd name="connsiteX3162" fmla="*/ 4924834 w 5425984"/>
              <a:gd name="connsiteY3162" fmla="*/ 2081595 h 3216340"/>
              <a:gd name="connsiteX3163" fmla="*/ 4917298 w 5425984"/>
              <a:gd name="connsiteY3163" fmla="*/ 2081595 h 3216340"/>
              <a:gd name="connsiteX3164" fmla="*/ 4905994 w 5425984"/>
              <a:gd name="connsiteY3164" fmla="*/ 2074226 h 3216340"/>
              <a:gd name="connsiteX3165" fmla="*/ 4932370 w 5425984"/>
              <a:gd name="connsiteY3165" fmla="*/ 2052121 h 3216340"/>
              <a:gd name="connsiteX3166" fmla="*/ 4936138 w 5425984"/>
              <a:gd name="connsiteY3166" fmla="*/ 2055805 h 3216340"/>
              <a:gd name="connsiteX3167" fmla="*/ 4939907 w 5425984"/>
              <a:gd name="connsiteY3167" fmla="*/ 2055805 h 3216340"/>
              <a:gd name="connsiteX3168" fmla="*/ 4947443 w 5425984"/>
              <a:gd name="connsiteY3168" fmla="*/ 2055805 h 3216340"/>
              <a:gd name="connsiteX3169" fmla="*/ 4947443 w 5425984"/>
              <a:gd name="connsiteY3169" fmla="*/ 2044752 h 3216340"/>
              <a:gd name="connsiteX3170" fmla="*/ 4951211 w 5425984"/>
              <a:gd name="connsiteY3170" fmla="*/ 2041068 h 3216340"/>
              <a:gd name="connsiteX3171" fmla="*/ 4962515 w 5425984"/>
              <a:gd name="connsiteY3171" fmla="*/ 2041068 h 3216340"/>
              <a:gd name="connsiteX3172" fmla="*/ 4977587 w 5425984"/>
              <a:gd name="connsiteY3172" fmla="*/ 2041068 h 3216340"/>
              <a:gd name="connsiteX3173" fmla="*/ 4981355 w 5425984"/>
              <a:gd name="connsiteY3173" fmla="*/ 2037384 h 3216340"/>
              <a:gd name="connsiteX3174" fmla="*/ 4981355 w 5425984"/>
              <a:gd name="connsiteY3174" fmla="*/ 2026331 h 3216340"/>
              <a:gd name="connsiteX3175" fmla="*/ 4966283 w 5425984"/>
              <a:gd name="connsiteY3175" fmla="*/ 2026331 h 3216340"/>
              <a:gd name="connsiteX3176" fmla="*/ 4951211 w 5425984"/>
              <a:gd name="connsiteY3176" fmla="*/ 2026331 h 3216340"/>
              <a:gd name="connsiteX3177" fmla="*/ 4921066 w 5425984"/>
              <a:gd name="connsiteY3177" fmla="*/ 2037384 h 3216340"/>
              <a:gd name="connsiteX3178" fmla="*/ 4857010 w 5425984"/>
              <a:gd name="connsiteY3178" fmla="*/ 2066858 h 3216340"/>
              <a:gd name="connsiteX3179" fmla="*/ 4841937 w 5425984"/>
              <a:gd name="connsiteY3179" fmla="*/ 2066858 h 3216340"/>
              <a:gd name="connsiteX3180" fmla="*/ 4826865 w 5425984"/>
              <a:gd name="connsiteY3180" fmla="*/ 2070542 h 3216340"/>
              <a:gd name="connsiteX3181" fmla="*/ 4792953 w 5425984"/>
              <a:gd name="connsiteY3181" fmla="*/ 2081595 h 3216340"/>
              <a:gd name="connsiteX3182" fmla="*/ 4736432 w 5425984"/>
              <a:gd name="connsiteY3182" fmla="*/ 2111069 h 3216340"/>
              <a:gd name="connsiteX3183" fmla="*/ 4721360 w 5425984"/>
              <a:gd name="connsiteY3183" fmla="*/ 2107384 h 3216340"/>
              <a:gd name="connsiteX3184" fmla="*/ 4713824 w 5425984"/>
              <a:gd name="connsiteY3184" fmla="*/ 2111069 h 3216340"/>
              <a:gd name="connsiteX3185" fmla="*/ 4710056 w 5425984"/>
              <a:gd name="connsiteY3185" fmla="*/ 2114753 h 3216340"/>
              <a:gd name="connsiteX3186" fmla="*/ 4710056 w 5425984"/>
              <a:gd name="connsiteY3186" fmla="*/ 2122121 h 3216340"/>
              <a:gd name="connsiteX3187" fmla="*/ 4751504 w 5425984"/>
              <a:gd name="connsiteY3187" fmla="*/ 2125806 h 3216340"/>
              <a:gd name="connsiteX3188" fmla="*/ 4743968 w 5425984"/>
              <a:gd name="connsiteY3188" fmla="*/ 2133174 h 3216340"/>
              <a:gd name="connsiteX3189" fmla="*/ 4740200 w 5425984"/>
              <a:gd name="connsiteY3189" fmla="*/ 2136858 h 3216340"/>
              <a:gd name="connsiteX3190" fmla="*/ 4725128 w 5425984"/>
              <a:gd name="connsiteY3190" fmla="*/ 2136858 h 3216340"/>
              <a:gd name="connsiteX3191" fmla="*/ 4710056 w 5425984"/>
              <a:gd name="connsiteY3191" fmla="*/ 2136858 h 3216340"/>
              <a:gd name="connsiteX3192" fmla="*/ 4706288 w 5425984"/>
              <a:gd name="connsiteY3192" fmla="*/ 2140543 h 3216340"/>
              <a:gd name="connsiteX3193" fmla="*/ 4698752 w 5425984"/>
              <a:gd name="connsiteY3193" fmla="*/ 2144227 h 3216340"/>
              <a:gd name="connsiteX3194" fmla="*/ 4702520 w 5425984"/>
              <a:gd name="connsiteY3194" fmla="*/ 2140543 h 3216340"/>
              <a:gd name="connsiteX3195" fmla="*/ 4698752 w 5425984"/>
              <a:gd name="connsiteY3195" fmla="*/ 2136858 h 3216340"/>
              <a:gd name="connsiteX3196" fmla="*/ 4691216 w 5425984"/>
              <a:gd name="connsiteY3196" fmla="*/ 2136858 h 3216340"/>
              <a:gd name="connsiteX3197" fmla="*/ 4687448 w 5425984"/>
              <a:gd name="connsiteY3197" fmla="*/ 2140543 h 3216340"/>
              <a:gd name="connsiteX3198" fmla="*/ 4687448 w 5425984"/>
              <a:gd name="connsiteY3198" fmla="*/ 2147911 h 3216340"/>
              <a:gd name="connsiteX3199" fmla="*/ 4691216 w 5425984"/>
              <a:gd name="connsiteY3199" fmla="*/ 2155280 h 3216340"/>
              <a:gd name="connsiteX3200" fmla="*/ 4691216 w 5425984"/>
              <a:gd name="connsiteY3200" fmla="*/ 2170016 h 3216340"/>
              <a:gd name="connsiteX3201" fmla="*/ 4687448 w 5425984"/>
              <a:gd name="connsiteY3201" fmla="*/ 2173701 h 3216340"/>
              <a:gd name="connsiteX3202" fmla="*/ 4679911 w 5425984"/>
              <a:gd name="connsiteY3202" fmla="*/ 2181069 h 3216340"/>
              <a:gd name="connsiteX3203" fmla="*/ 4694984 w 5425984"/>
              <a:gd name="connsiteY3203" fmla="*/ 2188438 h 3216340"/>
              <a:gd name="connsiteX3204" fmla="*/ 4702520 w 5425984"/>
              <a:gd name="connsiteY3204" fmla="*/ 2188438 h 3216340"/>
              <a:gd name="connsiteX3205" fmla="*/ 4710056 w 5425984"/>
              <a:gd name="connsiteY3205" fmla="*/ 2184753 h 3216340"/>
              <a:gd name="connsiteX3206" fmla="*/ 4710056 w 5425984"/>
              <a:gd name="connsiteY3206" fmla="*/ 2199490 h 3216340"/>
              <a:gd name="connsiteX3207" fmla="*/ 4713824 w 5425984"/>
              <a:gd name="connsiteY3207" fmla="*/ 2206859 h 3216340"/>
              <a:gd name="connsiteX3208" fmla="*/ 4717592 w 5425984"/>
              <a:gd name="connsiteY3208" fmla="*/ 2210543 h 3216340"/>
              <a:gd name="connsiteX3209" fmla="*/ 4736432 w 5425984"/>
              <a:gd name="connsiteY3209" fmla="*/ 2210543 h 3216340"/>
              <a:gd name="connsiteX3210" fmla="*/ 4755272 w 5425984"/>
              <a:gd name="connsiteY3210" fmla="*/ 2206859 h 3216340"/>
              <a:gd name="connsiteX3211" fmla="*/ 4777881 w 5425984"/>
              <a:gd name="connsiteY3211" fmla="*/ 2199490 h 3216340"/>
              <a:gd name="connsiteX3212" fmla="*/ 4792953 w 5425984"/>
              <a:gd name="connsiteY3212" fmla="*/ 2184753 h 3216340"/>
              <a:gd name="connsiteX3213" fmla="*/ 4796721 w 5425984"/>
              <a:gd name="connsiteY3213" fmla="*/ 2177385 h 3216340"/>
              <a:gd name="connsiteX3214" fmla="*/ 4800489 w 5425984"/>
              <a:gd name="connsiteY3214" fmla="*/ 2173701 h 3216340"/>
              <a:gd name="connsiteX3215" fmla="*/ 4815561 w 5425984"/>
              <a:gd name="connsiteY3215" fmla="*/ 2170016 h 3216340"/>
              <a:gd name="connsiteX3216" fmla="*/ 4834401 w 5425984"/>
              <a:gd name="connsiteY3216" fmla="*/ 2170016 h 3216340"/>
              <a:gd name="connsiteX3217" fmla="*/ 4841937 w 5425984"/>
              <a:gd name="connsiteY3217" fmla="*/ 2166332 h 3216340"/>
              <a:gd name="connsiteX3218" fmla="*/ 4845705 w 5425984"/>
              <a:gd name="connsiteY3218" fmla="*/ 2158964 h 3216340"/>
              <a:gd name="connsiteX3219" fmla="*/ 4841937 w 5425984"/>
              <a:gd name="connsiteY3219" fmla="*/ 2151595 h 3216340"/>
              <a:gd name="connsiteX3220" fmla="*/ 4838169 w 5425984"/>
              <a:gd name="connsiteY3220" fmla="*/ 2147911 h 3216340"/>
              <a:gd name="connsiteX3221" fmla="*/ 4841937 w 5425984"/>
              <a:gd name="connsiteY3221" fmla="*/ 2147911 h 3216340"/>
              <a:gd name="connsiteX3222" fmla="*/ 4845705 w 5425984"/>
              <a:gd name="connsiteY3222" fmla="*/ 2144227 h 3216340"/>
              <a:gd name="connsiteX3223" fmla="*/ 4860778 w 5425984"/>
              <a:gd name="connsiteY3223" fmla="*/ 2140543 h 3216340"/>
              <a:gd name="connsiteX3224" fmla="*/ 4868314 w 5425984"/>
              <a:gd name="connsiteY3224" fmla="*/ 2140543 h 3216340"/>
              <a:gd name="connsiteX3225" fmla="*/ 4872082 w 5425984"/>
              <a:gd name="connsiteY3225" fmla="*/ 2136858 h 3216340"/>
              <a:gd name="connsiteX3226" fmla="*/ 4887154 w 5425984"/>
              <a:gd name="connsiteY3226" fmla="*/ 2129490 h 3216340"/>
              <a:gd name="connsiteX3227" fmla="*/ 4902226 w 5425984"/>
              <a:gd name="connsiteY3227" fmla="*/ 2129490 h 3216340"/>
              <a:gd name="connsiteX3228" fmla="*/ 4909762 w 5425984"/>
              <a:gd name="connsiteY3228" fmla="*/ 2125806 h 3216340"/>
              <a:gd name="connsiteX3229" fmla="*/ 4917298 w 5425984"/>
              <a:gd name="connsiteY3229" fmla="*/ 2122121 h 3216340"/>
              <a:gd name="connsiteX3230" fmla="*/ 4921066 w 5425984"/>
              <a:gd name="connsiteY3230" fmla="*/ 2114753 h 3216340"/>
              <a:gd name="connsiteX3231" fmla="*/ 4921066 w 5425984"/>
              <a:gd name="connsiteY3231" fmla="*/ 2103700 h 3216340"/>
              <a:gd name="connsiteX3232" fmla="*/ 4932370 w 5425984"/>
              <a:gd name="connsiteY3232" fmla="*/ 2103700 h 3216340"/>
              <a:gd name="connsiteX3233" fmla="*/ 4947443 w 5425984"/>
              <a:gd name="connsiteY3233" fmla="*/ 2100016 h 3216340"/>
              <a:gd name="connsiteX3234" fmla="*/ 4977587 w 5425984"/>
              <a:gd name="connsiteY3234" fmla="*/ 2088963 h 3216340"/>
              <a:gd name="connsiteX3235" fmla="*/ 5003963 w 5425984"/>
              <a:gd name="connsiteY3235" fmla="*/ 2081595 h 3216340"/>
              <a:gd name="connsiteX3236" fmla="*/ 5019035 w 5425984"/>
              <a:gd name="connsiteY3236" fmla="*/ 2077911 h 3216340"/>
              <a:gd name="connsiteX3237" fmla="*/ 5037876 w 5425984"/>
              <a:gd name="connsiteY3237" fmla="*/ 2081595 h 3216340"/>
              <a:gd name="connsiteX3238" fmla="*/ 5052948 w 5425984"/>
              <a:gd name="connsiteY3238" fmla="*/ 2074226 h 3216340"/>
              <a:gd name="connsiteX3239" fmla="*/ 5068020 w 5425984"/>
              <a:gd name="connsiteY3239" fmla="*/ 2066858 h 3216340"/>
              <a:gd name="connsiteX3240" fmla="*/ 5086860 w 5425984"/>
              <a:gd name="connsiteY3240" fmla="*/ 2059489 h 3216340"/>
              <a:gd name="connsiteX3241" fmla="*/ 5094396 w 5425984"/>
              <a:gd name="connsiteY3241" fmla="*/ 2059489 h 3216340"/>
              <a:gd name="connsiteX3242" fmla="*/ 5101932 w 5425984"/>
              <a:gd name="connsiteY3242" fmla="*/ 2063174 h 3216340"/>
              <a:gd name="connsiteX3243" fmla="*/ 5105700 w 5425984"/>
              <a:gd name="connsiteY3243" fmla="*/ 2055805 h 3216340"/>
              <a:gd name="connsiteX3244" fmla="*/ 5113237 w 5425984"/>
              <a:gd name="connsiteY3244" fmla="*/ 2052121 h 3216340"/>
              <a:gd name="connsiteX3245" fmla="*/ 5128309 w 5425984"/>
              <a:gd name="connsiteY3245" fmla="*/ 2048437 h 3216340"/>
              <a:gd name="connsiteX3246" fmla="*/ 5139613 w 5425984"/>
              <a:gd name="connsiteY3246" fmla="*/ 2044752 h 3216340"/>
              <a:gd name="connsiteX3247" fmla="*/ 5147149 w 5425984"/>
              <a:gd name="connsiteY3247" fmla="*/ 2041068 h 3216340"/>
              <a:gd name="connsiteX3248" fmla="*/ 5147149 w 5425984"/>
              <a:gd name="connsiteY3248" fmla="*/ 2033700 h 3216340"/>
              <a:gd name="connsiteX3249" fmla="*/ 5162221 w 5425984"/>
              <a:gd name="connsiteY3249" fmla="*/ 2026331 h 3216340"/>
              <a:gd name="connsiteX3250" fmla="*/ 5181061 w 5425984"/>
              <a:gd name="connsiteY3250" fmla="*/ 2018963 h 3216340"/>
              <a:gd name="connsiteX3251" fmla="*/ 5199902 w 5425984"/>
              <a:gd name="connsiteY3251" fmla="*/ 2015279 h 3216340"/>
              <a:gd name="connsiteX3252" fmla="*/ 5218742 w 5425984"/>
              <a:gd name="connsiteY3252" fmla="*/ 2011594 h 3216340"/>
              <a:gd name="connsiteX3253" fmla="*/ 5218742 w 5425984"/>
              <a:gd name="connsiteY3253" fmla="*/ 2022647 h 3216340"/>
              <a:gd name="connsiteX3254" fmla="*/ 5199902 w 5425984"/>
              <a:gd name="connsiteY3254" fmla="*/ 2026331 h 3216340"/>
              <a:gd name="connsiteX3255" fmla="*/ 5181061 w 5425984"/>
              <a:gd name="connsiteY3255" fmla="*/ 2037384 h 3216340"/>
              <a:gd name="connsiteX3256" fmla="*/ 5165989 w 5425984"/>
              <a:gd name="connsiteY3256" fmla="*/ 2048437 h 3216340"/>
              <a:gd name="connsiteX3257" fmla="*/ 5154685 w 5425984"/>
              <a:gd name="connsiteY3257" fmla="*/ 2063174 h 3216340"/>
              <a:gd name="connsiteX3258" fmla="*/ 5143381 w 5425984"/>
              <a:gd name="connsiteY3258" fmla="*/ 2063174 h 3216340"/>
              <a:gd name="connsiteX3259" fmla="*/ 5135845 w 5425984"/>
              <a:gd name="connsiteY3259" fmla="*/ 2070542 h 3216340"/>
              <a:gd name="connsiteX3260" fmla="*/ 5128309 w 5425984"/>
              <a:gd name="connsiteY3260" fmla="*/ 2074226 h 3216340"/>
              <a:gd name="connsiteX3261" fmla="*/ 5117005 w 5425984"/>
              <a:gd name="connsiteY3261" fmla="*/ 2074226 h 3216340"/>
              <a:gd name="connsiteX3262" fmla="*/ 5109469 w 5425984"/>
              <a:gd name="connsiteY3262" fmla="*/ 2059489 h 3216340"/>
              <a:gd name="connsiteX3263" fmla="*/ 5037876 w 5425984"/>
              <a:gd name="connsiteY3263" fmla="*/ 2096332 h 3216340"/>
              <a:gd name="connsiteX3264" fmla="*/ 4966283 w 5425984"/>
              <a:gd name="connsiteY3264" fmla="*/ 2133174 h 3216340"/>
              <a:gd name="connsiteX3265" fmla="*/ 4966283 w 5425984"/>
              <a:gd name="connsiteY3265" fmla="*/ 2144227 h 3216340"/>
              <a:gd name="connsiteX3266" fmla="*/ 4951211 w 5425984"/>
              <a:gd name="connsiteY3266" fmla="*/ 2140543 h 3216340"/>
              <a:gd name="connsiteX3267" fmla="*/ 4936138 w 5425984"/>
              <a:gd name="connsiteY3267" fmla="*/ 2144227 h 3216340"/>
              <a:gd name="connsiteX3268" fmla="*/ 4924834 w 5425984"/>
              <a:gd name="connsiteY3268" fmla="*/ 2147911 h 3216340"/>
              <a:gd name="connsiteX3269" fmla="*/ 4917298 w 5425984"/>
              <a:gd name="connsiteY3269" fmla="*/ 2158964 h 3216340"/>
              <a:gd name="connsiteX3270" fmla="*/ 4913530 w 5425984"/>
              <a:gd name="connsiteY3270" fmla="*/ 2162648 h 3216340"/>
              <a:gd name="connsiteX3271" fmla="*/ 4905994 w 5425984"/>
              <a:gd name="connsiteY3271" fmla="*/ 2166332 h 3216340"/>
              <a:gd name="connsiteX3272" fmla="*/ 4890922 w 5425984"/>
              <a:gd name="connsiteY3272" fmla="*/ 2173701 h 3216340"/>
              <a:gd name="connsiteX3273" fmla="*/ 4875850 w 5425984"/>
              <a:gd name="connsiteY3273" fmla="*/ 2173701 h 3216340"/>
              <a:gd name="connsiteX3274" fmla="*/ 4879618 w 5425984"/>
              <a:gd name="connsiteY3274" fmla="*/ 2155280 h 3216340"/>
              <a:gd name="connsiteX3275" fmla="*/ 4879618 w 5425984"/>
              <a:gd name="connsiteY3275" fmla="*/ 2147911 h 3216340"/>
              <a:gd name="connsiteX3276" fmla="*/ 4872082 w 5425984"/>
              <a:gd name="connsiteY3276" fmla="*/ 2144227 h 3216340"/>
              <a:gd name="connsiteX3277" fmla="*/ 4860778 w 5425984"/>
              <a:gd name="connsiteY3277" fmla="*/ 2144227 h 3216340"/>
              <a:gd name="connsiteX3278" fmla="*/ 4849473 w 5425984"/>
              <a:gd name="connsiteY3278" fmla="*/ 2151595 h 3216340"/>
              <a:gd name="connsiteX3279" fmla="*/ 4853241 w 5425984"/>
              <a:gd name="connsiteY3279" fmla="*/ 2158964 h 3216340"/>
              <a:gd name="connsiteX3280" fmla="*/ 4857010 w 5425984"/>
              <a:gd name="connsiteY3280" fmla="*/ 2162648 h 3216340"/>
              <a:gd name="connsiteX3281" fmla="*/ 4864546 w 5425984"/>
              <a:gd name="connsiteY3281" fmla="*/ 2162648 h 3216340"/>
              <a:gd name="connsiteX3282" fmla="*/ 4857010 w 5425984"/>
              <a:gd name="connsiteY3282" fmla="*/ 2170016 h 3216340"/>
              <a:gd name="connsiteX3283" fmla="*/ 4849473 w 5425984"/>
              <a:gd name="connsiteY3283" fmla="*/ 2170016 h 3216340"/>
              <a:gd name="connsiteX3284" fmla="*/ 4830633 w 5425984"/>
              <a:gd name="connsiteY3284" fmla="*/ 2173701 h 3216340"/>
              <a:gd name="connsiteX3285" fmla="*/ 4819329 w 5425984"/>
              <a:gd name="connsiteY3285" fmla="*/ 2173701 h 3216340"/>
              <a:gd name="connsiteX3286" fmla="*/ 4815561 w 5425984"/>
              <a:gd name="connsiteY3286" fmla="*/ 2177385 h 3216340"/>
              <a:gd name="connsiteX3287" fmla="*/ 4811793 w 5425984"/>
              <a:gd name="connsiteY3287" fmla="*/ 2184753 h 3216340"/>
              <a:gd name="connsiteX3288" fmla="*/ 4811793 w 5425984"/>
              <a:gd name="connsiteY3288" fmla="*/ 2195806 h 3216340"/>
              <a:gd name="connsiteX3289" fmla="*/ 4732664 w 5425984"/>
              <a:gd name="connsiteY3289" fmla="*/ 2232649 h 3216340"/>
              <a:gd name="connsiteX3290" fmla="*/ 4725128 w 5425984"/>
              <a:gd name="connsiteY3290" fmla="*/ 2236333 h 3216340"/>
              <a:gd name="connsiteX3291" fmla="*/ 4721360 w 5425984"/>
              <a:gd name="connsiteY3291" fmla="*/ 2243701 h 3216340"/>
              <a:gd name="connsiteX3292" fmla="*/ 4717592 w 5425984"/>
              <a:gd name="connsiteY3292" fmla="*/ 2262122 h 3216340"/>
              <a:gd name="connsiteX3293" fmla="*/ 4721360 w 5425984"/>
              <a:gd name="connsiteY3293" fmla="*/ 2262122 h 3216340"/>
              <a:gd name="connsiteX3294" fmla="*/ 4713824 w 5425984"/>
              <a:gd name="connsiteY3294" fmla="*/ 2269491 h 3216340"/>
              <a:gd name="connsiteX3295" fmla="*/ 4706288 w 5425984"/>
              <a:gd name="connsiteY3295" fmla="*/ 2265807 h 3216340"/>
              <a:gd name="connsiteX3296" fmla="*/ 4691216 w 5425984"/>
              <a:gd name="connsiteY3296" fmla="*/ 2262122 h 3216340"/>
              <a:gd name="connsiteX3297" fmla="*/ 4687448 w 5425984"/>
              <a:gd name="connsiteY3297" fmla="*/ 2269491 h 3216340"/>
              <a:gd name="connsiteX3298" fmla="*/ 4676143 w 5425984"/>
              <a:gd name="connsiteY3298" fmla="*/ 2273175 h 3216340"/>
              <a:gd name="connsiteX3299" fmla="*/ 4657303 w 5425984"/>
              <a:gd name="connsiteY3299" fmla="*/ 2273175 h 3216340"/>
              <a:gd name="connsiteX3300" fmla="*/ 4649767 w 5425984"/>
              <a:gd name="connsiteY3300" fmla="*/ 2273175 h 3216340"/>
              <a:gd name="connsiteX3301" fmla="*/ 4642231 w 5425984"/>
              <a:gd name="connsiteY3301" fmla="*/ 2276859 h 3216340"/>
              <a:gd name="connsiteX3302" fmla="*/ 4642231 w 5425984"/>
              <a:gd name="connsiteY3302" fmla="*/ 2284228 h 3216340"/>
              <a:gd name="connsiteX3303" fmla="*/ 4642231 w 5425984"/>
              <a:gd name="connsiteY3303" fmla="*/ 2295281 h 3216340"/>
              <a:gd name="connsiteX3304" fmla="*/ 4638463 w 5425984"/>
              <a:gd name="connsiteY3304" fmla="*/ 2298965 h 3216340"/>
              <a:gd name="connsiteX3305" fmla="*/ 4630927 w 5425984"/>
              <a:gd name="connsiteY3305" fmla="*/ 2302649 h 3216340"/>
              <a:gd name="connsiteX3306" fmla="*/ 4619623 w 5425984"/>
              <a:gd name="connsiteY3306" fmla="*/ 2302649 h 3216340"/>
              <a:gd name="connsiteX3307" fmla="*/ 4608319 w 5425984"/>
              <a:gd name="connsiteY3307" fmla="*/ 2306333 h 3216340"/>
              <a:gd name="connsiteX3308" fmla="*/ 4600783 w 5425984"/>
              <a:gd name="connsiteY3308" fmla="*/ 2310018 h 3216340"/>
              <a:gd name="connsiteX3309" fmla="*/ 4597014 w 5425984"/>
              <a:gd name="connsiteY3309" fmla="*/ 2313702 h 3216340"/>
              <a:gd name="connsiteX3310" fmla="*/ 4600783 w 5425984"/>
              <a:gd name="connsiteY3310" fmla="*/ 2317386 h 3216340"/>
              <a:gd name="connsiteX3311" fmla="*/ 4593246 w 5425984"/>
              <a:gd name="connsiteY3311" fmla="*/ 2321070 h 3216340"/>
              <a:gd name="connsiteX3312" fmla="*/ 4585710 w 5425984"/>
              <a:gd name="connsiteY3312" fmla="*/ 2321070 h 3216340"/>
              <a:gd name="connsiteX3313" fmla="*/ 4576667 w 5425984"/>
              <a:gd name="connsiteY3313" fmla="*/ 2324018 h 3216340"/>
              <a:gd name="connsiteX3314" fmla="*/ 4578174 w 5425984"/>
              <a:gd name="connsiteY3314" fmla="*/ 2321070 h 3216340"/>
              <a:gd name="connsiteX3315" fmla="*/ 4581942 w 5425984"/>
              <a:gd name="connsiteY3315" fmla="*/ 2313702 h 3216340"/>
              <a:gd name="connsiteX3316" fmla="*/ 4574406 w 5425984"/>
              <a:gd name="connsiteY3316" fmla="*/ 2310018 h 3216340"/>
              <a:gd name="connsiteX3317" fmla="*/ 4570638 w 5425984"/>
              <a:gd name="connsiteY3317" fmla="*/ 2302649 h 3216340"/>
              <a:gd name="connsiteX3318" fmla="*/ 4574406 w 5425984"/>
              <a:gd name="connsiteY3318" fmla="*/ 2291596 h 3216340"/>
              <a:gd name="connsiteX3319" fmla="*/ 4585710 w 5425984"/>
              <a:gd name="connsiteY3319" fmla="*/ 2298965 h 3216340"/>
              <a:gd name="connsiteX3320" fmla="*/ 4597014 w 5425984"/>
              <a:gd name="connsiteY3320" fmla="*/ 2291596 h 3216340"/>
              <a:gd name="connsiteX3321" fmla="*/ 4600783 w 5425984"/>
              <a:gd name="connsiteY3321" fmla="*/ 2276859 h 3216340"/>
              <a:gd name="connsiteX3322" fmla="*/ 4604551 w 5425984"/>
              <a:gd name="connsiteY3322" fmla="*/ 2262122 h 3216340"/>
              <a:gd name="connsiteX3323" fmla="*/ 4615855 w 5425984"/>
              <a:gd name="connsiteY3323" fmla="*/ 2251070 h 3216340"/>
              <a:gd name="connsiteX3324" fmla="*/ 4619623 w 5425984"/>
              <a:gd name="connsiteY3324" fmla="*/ 2236333 h 3216340"/>
              <a:gd name="connsiteX3325" fmla="*/ 4615855 w 5425984"/>
              <a:gd name="connsiteY3325" fmla="*/ 2232649 h 3216340"/>
              <a:gd name="connsiteX3326" fmla="*/ 4630927 w 5425984"/>
              <a:gd name="connsiteY3326" fmla="*/ 2232649 h 3216340"/>
              <a:gd name="connsiteX3327" fmla="*/ 4649767 w 5425984"/>
              <a:gd name="connsiteY3327" fmla="*/ 2232649 h 3216340"/>
              <a:gd name="connsiteX3328" fmla="*/ 4661071 w 5425984"/>
              <a:gd name="connsiteY3328" fmla="*/ 2232649 h 3216340"/>
              <a:gd name="connsiteX3329" fmla="*/ 4668607 w 5425984"/>
              <a:gd name="connsiteY3329" fmla="*/ 2236333 h 3216340"/>
              <a:gd name="connsiteX3330" fmla="*/ 4676143 w 5425984"/>
              <a:gd name="connsiteY3330" fmla="*/ 2243701 h 3216340"/>
              <a:gd name="connsiteX3331" fmla="*/ 4676143 w 5425984"/>
              <a:gd name="connsiteY3331" fmla="*/ 2240017 h 3216340"/>
              <a:gd name="connsiteX3332" fmla="*/ 4676143 w 5425984"/>
              <a:gd name="connsiteY3332" fmla="*/ 2236333 h 3216340"/>
              <a:gd name="connsiteX3333" fmla="*/ 4676143 w 5425984"/>
              <a:gd name="connsiteY3333" fmla="*/ 2228964 h 3216340"/>
              <a:gd name="connsiteX3334" fmla="*/ 4672375 w 5425984"/>
              <a:gd name="connsiteY3334" fmla="*/ 2225280 h 3216340"/>
              <a:gd name="connsiteX3335" fmla="*/ 4672375 w 5425984"/>
              <a:gd name="connsiteY3335" fmla="*/ 2221596 h 3216340"/>
              <a:gd name="connsiteX3336" fmla="*/ 4672375 w 5425984"/>
              <a:gd name="connsiteY3336" fmla="*/ 2214227 h 3216340"/>
              <a:gd name="connsiteX3337" fmla="*/ 4676143 w 5425984"/>
              <a:gd name="connsiteY3337" fmla="*/ 2206859 h 3216340"/>
              <a:gd name="connsiteX3338" fmla="*/ 4672375 w 5425984"/>
              <a:gd name="connsiteY3338" fmla="*/ 2203175 h 3216340"/>
              <a:gd name="connsiteX3339" fmla="*/ 4668607 w 5425984"/>
              <a:gd name="connsiteY3339" fmla="*/ 2199490 h 3216340"/>
              <a:gd name="connsiteX3340" fmla="*/ 4672375 w 5425984"/>
              <a:gd name="connsiteY3340" fmla="*/ 2195806 h 3216340"/>
              <a:gd name="connsiteX3341" fmla="*/ 4676143 w 5425984"/>
              <a:gd name="connsiteY3341" fmla="*/ 2192122 h 3216340"/>
              <a:gd name="connsiteX3342" fmla="*/ 4672375 w 5425984"/>
              <a:gd name="connsiteY3342" fmla="*/ 2181069 h 3216340"/>
              <a:gd name="connsiteX3343" fmla="*/ 4668607 w 5425984"/>
              <a:gd name="connsiteY3343" fmla="*/ 2173701 h 3216340"/>
              <a:gd name="connsiteX3344" fmla="*/ 4668607 w 5425984"/>
              <a:gd name="connsiteY3344" fmla="*/ 2166332 h 3216340"/>
              <a:gd name="connsiteX3345" fmla="*/ 4676143 w 5425984"/>
              <a:gd name="connsiteY3345" fmla="*/ 2162648 h 3216340"/>
              <a:gd name="connsiteX3346" fmla="*/ 4664839 w 5425984"/>
              <a:gd name="connsiteY3346" fmla="*/ 2162648 h 3216340"/>
              <a:gd name="connsiteX3347" fmla="*/ 4657303 w 5425984"/>
              <a:gd name="connsiteY3347" fmla="*/ 2162648 h 3216340"/>
              <a:gd name="connsiteX3348" fmla="*/ 4634695 w 5425984"/>
              <a:gd name="connsiteY3348" fmla="*/ 2170016 h 3216340"/>
              <a:gd name="connsiteX3349" fmla="*/ 4612087 w 5425984"/>
              <a:gd name="connsiteY3349" fmla="*/ 2177385 h 3216340"/>
              <a:gd name="connsiteX3350" fmla="*/ 4589478 w 5425984"/>
              <a:gd name="connsiteY3350" fmla="*/ 2181069 h 3216340"/>
              <a:gd name="connsiteX3351" fmla="*/ 4548030 w 5425984"/>
              <a:gd name="connsiteY3351" fmla="*/ 2203175 h 3216340"/>
              <a:gd name="connsiteX3352" fmla="*/ 4506581 w 5425984"/>
              <a:gd name="connsiteY3352" fmla="*/ 2225280 h 3216340"/>
              <a:gd name="connsiteX3353" fmla="*/ 4465133 w 5425984"/>
              <a:gd name="connsiteY3353" fmla="*/ 2243701 h 3216340"/>
              <a:gd name="connsiteX3354" fmla="*/ 4419916 w 5425984"/>
              <a:gd name="connsiteY3354" fmla="*/ 2262122 h 3216340"/>
              <a:gd name="connsiteX3355" fmla="*/ 4404844 w 5425984"/>
              <a:gd name="connsiteY3355" fmla="*/ 2269491 h 3216340"/>
              <a:gd name="connsiteX3356" fmla="*/ 4389772 w 5425984"/>
              <a:gd name="connsiteY3356" fmla="*/ 2280544 h 3216340"/>
              <a:gd name="connsiteX3357" fmla="*/ 4374700 w 5425984"/>
              <a:gd name="connsiteY3357" fmla="*/ 2287912 h 3216340"/>
              <a:gd name="connsiteX3358" fmla="*/ 4367164 w 5425984"/>
              <a:gd name="connsiteY3358" fmla="*/ 2291596 h 3216340"/>
              <a:gd name="connsiteX3359" fmla="*/ 4355860 w 5425984"/>
              <a:gd name="connsiteY3359" fmla="*/ 2295281 h 3216340"/>
              <a:gd name="connsiteX3360" fmla="*/ 4348324 w 5425984"/>
              <a:gd name="connsiteY3360" fmla="*/ 2298965 h 3216340"/>
              <a:gd name="connsiteX3361" fmla="*/ 4340787 w 5425984"/>
              <a:gd name="connsiteY3361" fmla="*/ 2313702 h 3216340"/>
              <a:gd name="connsiteX3362" fmla="*/ 4344555 w 5425984"/>
              <a:gd name="connsiteY3362" fmla="*/ 2317386 h 3216340"/>
              <a:gd name="connsiteX3363" fmla="*/ 4344555 w 5425984"/>
              <a:gd name="connsiteY3363" fmla="*/ 2321070 h 3216340"/>
              <a:gd name="connsiteX3364" fmla="*/ 4344555 w 5425984"/>
              <a:gd name="connsiteY3364" fmla="*/ 2332123 h 3216340"/>
              <a:gd name="connsiteX3365" fmla="*/ 4325715 w 5425984"/>
              <a:gd name="connsiteY3365" fmla="*/ 2335807 h 3216340"/>
              <a:gd name="connsiteX3366" fmla="*/ 4337019 w 5425984"/>
              <a:gd name="connsiteY3366" fmla="*/ 2321070 h 3216340"/>
              <a:gd name="connsiteX3367" fmla="*/ 4337019 w 5425984"/>
              <a:gd name="connsiteY3367" fmla="*/ 2313702 h 3216340"/>
              <a:gd name="connsiteX3368" fmla="*/ 4337019 w 5425984"/>
              <a:gd name="connsiteY3368" fmla="*/ 2310018 h 3216340"/>
              <a:gd name="connsiteX3369" fmla="*/ 4333251 w 5425984"/>
              <a:gd name="connsiteY3369" fmla="*/ 2306333 h 3216340"/>
              <a:gd name="connsiteX3370" fmla="*/ 4321947 w 5425984"/>
              <a:gd name="connsiteY3370" fmla="*/ 2310018 h 3216340"/>
              <a:gd name="connsiteX3371" fmla="*/ 4310643 w 5425984"/>
              <a:gd name="connsiteY3371" fmla="*/ 2317386 h 3216340"/>
              <a:gd name="connsiteX3372" fmla="*/ 4295571 w 5425984"/>
              <a:gd name="connsiteY3372" fmla="*/ 2332123 h 3216340"/>
              <a:gd name="connsiteX3373" fmla="*/ 4299339 w 5425984"/>
              <a:gd name="connsiteY3373" fmla="*/ 2339491 h 3216340"/>
              <a:gd name="connsiteX3374" fmla="*/ 4303107 w 5425984"/>
              <a:gd name="connsiteY3374" fmla="*/ 2343176 h 3216340"/>
              <a:gd name="connsiteX3375" fmla="*/ 4299339 w 5425984"/>
              <a:gd name="connsiteY3375" fmla="*/ 2346860 h 3216340"/>
              <a:gd name="connsiteX3376" fmla="*/ 4291803 w 5425984"/>
              <a:gd name="connsiteY3376" fmla="*/ 2346860 h 3216340"/>
              <a:gd name="connsiteX3377" fmla="*/ 4291803 w 5425984"/>
              <a:gd name="connsiteY3377" fmla="*/ 2343176 h 3216340"/>
              <a:gd name="connsiteX3378" fmla="*/ 4291803 w 5425984"/>
              <a:gd name="connsiteY3378" fmla="*/ 2332123 h 3216340"/>
              <a:gd name="connsiteX3379" fmla="*/ 4288035 w 5425984"/>
              <a:gd name="connsiteY3379" fmla="*/ 2328439 h 3216340"/>
              <a:gd name="connsiteX3380" fmla="*/ 4284267 w 5425984"/>
              <a:gd name="connsiteY3380" fmla="*/ 2324754 h 3216340"/>
              <a:gd name="connsiteX3381" fmla="*/ 4276731 w 5425984"/>
              <a:gd name="connsiteY3381" fmla="*/ 2332123 h 3216340"/>
              <a:gd name="connsiteX3382" fmla="*/ 4265427 w 5425984"/>
              <a:gd name="connsiteY3382" fmla="*/ 2335807 h 3216340"/>
              <a:gd name="connsiteX3383" fmla="*/ 4257890 w 5425984"/>
              <a:gd name="connsiteY3383" fmla="*/ 2343176 h 3216340"/>
              <a:gd name="connsiteX3384" fmla="*/ 4257890 w 5425984"/>
              <a:gd name="connsiteY3384" fmla="*/ 2350544 h 3216340"/>
              <a:gd name="connsiteX3385" fmla="*/ 4257890 w 5425984"/>
              <a:gd name="connsiteY3385" fmla="*/ 2357913 h 3216340"/>
              <a:gd name="connsiteX3386" fmla="*/ 4250354 w 5425984"/>
              <a:gd name="connsiteY3386" fmla="*/ 2350544 h 3216340"/>
              <a:gd name="connsiteX3387" fmla="*/ 4242818 w 5425984"/>
              <a:gd name="connsiteY3387" fmla="*/ 2357913 h 3216340"/>
              <a:gd name="connsiteX3388" fmla="*/ 4235282 w 5425984"/>
              <a:gd name="connsiteY3388" fmla="*/ 2357913 h 3216340"/>
              <a:gd name="connsiteX3389" fmla="*/ 4227746 w 5425984"/>
              <a:gd name="connsiteY3389" fmla="*/ 2361597 h 3216340"/>
              <a:gd name="connsiteX3390" fmla="*/ 4220210 w 5425984"/>
              <a:gd name="connsiteY3390" fmla="*/ 2365281 h 3216340"/>
              <a:gd name="connsiteX3391" fmla="*/ 4216442 w 5425984"/>
              <a:gd name="connsiteY3391" fmla="*/ 2357913 h 3216340"/>
              <a:gd name="connsiteX3392" fmla="*/ 4212674 w 5425984"/>
              <a:gd name="connsiteY3392" fmla="*/ 2357913 h 3216340"/>
              <a:gd name="connsiteX3393" fmla="*/ 4205138 w 5425984"/>
              <a:gd name="connsiteY3393" fmla="*/ 2361597 h 3216340"/>
              <a:gd name="connsiteX3394" fmla="*/ 4193834 w 5425984"/>
              <a:gd name="connsiteY3394" fmla="*/ 2368965 h 3216340"/>
              <a:gd name="connsiteX3395" fmla="*/ 4190066 w 5425984"/>
              <a:gd name="connsiteY3395" fmla="*/ 2372650 h 3216340"/>
              <a:gd name="connsiteX3396" fmla="*/ 4186298 w 5425984"/>
              <a:gd name="connsiteY3396" fmla="*/ 2372650 h 3216340"/>
              <a:gd name="connsiteX3397" fmla="*/ 4152385 w 5425984"/>
              <a:gd name="connsiteY3397" fmla="*/ 2391071 h 3216340"/>
              <a:gd name="connsiteX3398" fmla="*/ 4118473 w 5425984"/>
              <a:gd name="connsiteY3398" fmla="*/ 2405808 h 3216340"/>
              <a:gd name="connsiteX3399" fmla="*/ 4050648 w 5425984"/>
              <a:gd name="connsiteY3399" fmla="*/ 2427913 h 3216340"/>
              <a:gd name="connsiteX3400" fmla="*/ 4001663 w 5425984"/>
              <a:gd name="connsiteY3400" fmla="*/ 2442650 h 3216340"/>
              <a:gd name="connsiteX3401" fmla="*/ 3975287 w 5425984"/>
              <a:gd name="connsiteY3401" fmla="*/ 2453703 h 3216340"/>
              <a:gd name="connsiteX3402" fmla="*/ 3952679 w 5425984"/>
              <a:gd name="connsiteY3402" fmla="*/ 2464756 h 3216340"/>
              <a:gd name="connsiteX3403" fmla="*/ 3956447 w 5425984"/>
              <a:gd name="connsiteY3403" fmla="*/ 2475808 h 3216340"/>
              <a:gd name="connsiteX3404" fmla="*/ 3960215 w 5425984"/>
              <a:gd name="connsiteY3404" fmla="*/ 2483177 h 3216340"/>
              <a:gd name="connsiteX3405" fmla="*/ 3960215 w 5425984"/>
              <a:gd name="connsiteY3405" fmla="*/ 2490545 h 3216340"/>
              <a:gd name="connsiteX3406" fmla="*/ 3960215 w 5425984"/>
              <a:gd name="connsiteY3406" fmla="*/ 2494229 h 3216340"/>
              <a:gd name="connsiteX3407" fmla="*/ 3952679 w 5425984"/>
              <a:gd name="connsiteY3407" fmla="*/ 2497914 h 3216340"/>
              <a:gd name="connsiteX3408" fmla="*/ 3948911 w 5425984"/>
              <a:gd name="connsiteY3408" fmla="*/ 2490545 h 3216340"/>
              <a:gd name="connsiteX3409" fmla="*/ 3945143 w 5425984"/>
              <a:gd name="connsiteY3409" fmla="*/ 2483177 h 3216340"/>
              <a:gd name="connsiteX3410" fmla="*/ 3937607 w 5425984"/>
              <a:gd name="connsiteY3410" fmla="*/ 2475808 h 3216340"/>
              <a:gd name="connsiteX3411" fmla="*/ 3926302 w 5425984"/>
              <a:gd name="connsiteY3411" fmla="*/ 2475808 h 3216340"/>
              <a:gd name="connsiteX3412" fmla="*/ 3918766 w 5425984"/>
              <a:gd name="connsiteY3412" fmla="*/ 2475808 h 3216340"/>
              <a:gd name="connsiteX3413" fmla="*/ 3911230 w 5425984"/>
              <a:gd name="connsiteY3413" fmla="*/ 2479492 h 3216340"/>
              <a:gd name="connsiteX3414" fmla="*/ 3903694 w 5425984"/>
              <a:gd name="connsiteY3414" fmla="*/ 2490545 h 3216340"/>
              <a:gd name="connsiteX3415" fmla="*/ 3892390 w 5425984"/>
              <a:gd name="connsiteY3415" fmla="*/ 2501598 h 3216340"/>
              <a:gd name="connsiteX3416" fmla="*/ 3888622 w 5425984"/>
              <a:gd name="connsiteY3416" fmla="*/ 2501598 h 3216340"/>
              <a:gd name="connsiteX3417" fmla="*/ 3881086 w 5425984"/>
              <a:gd name="connsiteY3417" fmla="*/ 2497914 h 3216340"/>
              <a:gd name="connsiteX3418" fmla="*/ 3873550 w 5425984"/>
              <a:gd name="connsiteY3418" fmla="*/ 2494229 h 3216340"/>
              <a:gd name="connsiteX3419" fmla="*/ 3869782 w 5425984"/>
              <a:gd name="connsiteY3419" fmla="*/ 2490545 h 3216340"/>
              <a:gd name="connsiteX3420" fmla="*/ 3862246 w 5425984"/>
              <a:gd name="connsiteY3420" fmla="*/ 2490545 h 3216340"/>
              <a:gd name="connsiteX3421" fmla="*/ 3854710 w 5425984"/>
              <a:gd name="connsiteY3421" fmla="*/ 2494229 h 3216340"/>
              <a:gd name="connsiteX3422" fmla="*/ 3850942 w 5425984"/>
              <a:gd name="connsiteY3422" fmla="*/ 2497914 h 3216340"/>
              <a:gd name="connsiteX3423" fmla="*/ 3854710 w 5425984"/>
              <a:gd name="connsiteY3423" fmla="*/ 2501598 h 3216340"/>
              <a:gd name="connsiteX3424" fmla="*/ 3858478 w 5425984"/>
              <a:gd name="connsiteY3424" fmla="*/ 2501598 h 3216340"/>
              <a:gd name="connsiteX3425" fmla="*/ 3869782 w 5425984"/>
              <a:gd name="connsiteY3425" fmla="*/ 2501598 h 3216340"/>
              <a:gd name="connsiteX3426" fmla="*/ 3843405 w 5425984"/>
              <a:gd name="connsiteY3426" fmla="*/ 2520019 h 3216340"/>
              <a:gd name="connsiteX3427" fmla="*/ 3847174 w 5425984"/>
              <a:gd name="connsiteY3427" fmla="*/ 2523703 h 3216340"/>
              <a:gd name="connsiteX3428" fmla="*/ 3850942 w 5425984"/>
              <a:gd name="connsiteY3428" fmla="*/ 2523703 h 3216340"/>
              <a:gd name="connsiteX3429" fmla="*/ 3847174 w 5425984"/>
              <a:gd name="connsiteY3429" fmla="*/ 2531072 h 3216340"/>
              <a:gd name="connsiteX3430" fmla="*/ 3843405 w 5425984"/>
              <a:gd name="connsiteY3430" fmla="*/ 2534756 h 3216340"/>
              <a:gd name="connsiteX3431" fmla="*/ 3835869 w 5425984"/>
              <a:gd name="connsiteY3431" fmla="*/ 2542125 h 3216340"/>
              <a:gd name="connsiteX3432" fmla="*/ 3832101 w 5425984"/>
              <a:gd name="connsiteY3432" fmla="*/ 2534756 h 3216340"/>
              <a:gd name="connsiteX3433" fmla="*/ 3828333 w 5425984"/>
              <a:gd name="connsiteY3433" fmla="*/ 2527388 h 3216340"/>
              <a:gd name="connsiteX3434" fmla="*/ 3820797 w 5425984"/>
              <a:gd name="connsiteY3434" fmla="*/ 2527388 h 3216340"/>
              <a:gd name="connsiteX3435" fmla="*/ 3813261 w 5425984"/>
              <a:gd name="connsiteY3435" fmla="*/ 2527388 h 3216340"/>
              <a:gd name="connsiteX3436" fmla="*/ 3798189 w 5425984"/>
              <a:gd name="connsiteY3436" fmla="*/ 2527388 h 3216340"/>
              <a:gd name="connsiteX3437" fmla="*/ 3790653 w 5425984"/>
              <a:gd name="connsiteY3437" fmla="*/ 2527388 h 3216340"/>
              <a:gd name="connsiteX3438" fmla="*/ 3783117 w 5425984"/>
              <a:gd name="connsiteY3438" fmla="*/ 2523703 h 3216340"/>
              <a:gd name="connsiteX3439" fmla="*/ 3779349 w 5425984"/>
              <a:gd name="connsiteY3439" fmla="*/ 2534756 h 3216340"/>
              <a:gd name="connsiteX3440" fmla="*/ 3768045 w 5425984"/>
              <a:gd name="connsiteY3440" fmla="*/ 2531072 h 3216340"/>
              <a:gd name="connsiteX3441" fmla="*/ 3756740 w 5425984"/>
              <a:gd name="connsiteY3441" fmla="*/ 2527388 h 3216340"/>
              <a:gd name="connsiteX3442" fmla="*/ 3741668 w 5425984"/>
              <a:gd name="connsiteY3442" fmla="*/ 2527388 h 3216340"/>
              <a:gd name="connsiteX3443" fmla="*/ 3730364 w 5425984"/>
              <a:gd name="connsiteY3443" fmla="*/ 2531072 h 3216340"/>
              <a:gd name="connsiteX3444" fmla="*/ 3730364 w 5425984"/>
              <a:gd name="connsiteY3444" fmla="*/ 2534756 h 3216340"/>
              <a:gd name="connsiteX3445" fmla="*/ 3726596 w 5425984"/>
              <a:gd name="connsiteY3445" fmla="*/ 2538440 h 3216340"/>
              <a:gd name="connsiteX3446" fmla="*/ 3719060 w 5425984"/>
              <a:gd name="connsiteY3446" fmla="*/ 2545809 h 3216340"/>
              <a:gd name="connsiteX3447" fmla="*/ 3711524 w 5425984"/>
              <a:gd name="connsiteY3447" fmla="*/ 2549493 h 3216340"/>
              <a:gd name="connsiteX3448" fmla="*/ 3707756 w 5425984"/>
              <a:gd name="connsiteY3448" fmla="*/ 2556861 h 3216340"/>
              <a:gd name="connsiteX3449" fmla="*/ 3707756 w 5425984"/>
              <a:gd name="connsiteY3449" fmla="*/ 2560546 h 3216340"/>
              <a:gd name="connsiteX3450" fmla="*/ 3703988 w 5425984"/>
              <a:gd name="connsiteY3450" fmla="*/ 2571598 h 3216340"/>
              <a:gd name="connsiteX3451" fmla="*/ 3696452 w 5425984"/>
              <a:gd name="connsiteY3451" fmla="*/ 2578967 h 3216340"/>
              <a:gd name="connsiteX3452" fmla="*/ 3677612 w 5425984"/>
              <a:gd name="connsiteY3452" fmla="*/ 2590020 h 3216340"/>
              <a:gd name="connsiteX3453" fmla="*/ 3666307 w 5425984"/>
              <a:gd name="connsiteY3453" fmla="*/ 2593704 h 3216340"/>
              <a:gd name="connsiteX3454" fmla="*/ 3658771 w 5425984"/>
              <a:gd name="connsiteY3454" fmla="*/ 2601072 h 3216340"/>
              <a:gd name="connsiteX3455" fmla="*/ 3655003 w 5425984"/>
              <a:gd name="connsiteY3455" fmla="*/ 2608441 h 3216340"/>
              <a:gd name="connsiteX3456" fmla="*/ 3655003 w 5425984"/>
              <a:gd name="connsiteY3456" fmla="*/ 2619494 h 3216340"/>
              <a:gd name="connsiteX3457" fmla="*/ 3636163 w 5425984"/>
              <a:gd name="connsiteY3457" fmla="*/ 2630546 h 3216340"/>
              <a:gd name="connsiteX3458" fmla="*/ 3636163 w 5425984"/>
              <a:gd name="connsiteY3458" fmla="*/ 2623178 h 3216340"/>
              <a:gd name="connsiteX3459" fmla="*/ 3632395 w 5425984"/>
              <a:gd name="connsiteY3459" fmla="*/ 2619494 h 3216340"/>
              <a:gd name="connsiteX3460" fmla="*/ 3624859 w 5425984"/>
              <a:gd name="connsiteY3460" fmla="*/ 2615809 h 3216340"/>
              <a:gd name="connsiteX3461" fmla="*/ 3609787 w 5425984"/>
              <a:gd name="connsiteY3461" fmla="*/ 2619494 h 3216340"/>
              <a:gd name="connsiteX3462" fmla="*/ 3606019 w 5425984"/>
              <a:gd name="connsiteY3462" fmla="*/ 2615809 h 3216340"/>
              <a:gd name="connsiteX3463" fmla="*/ 3598483 w 5425984"/>
              <a:gd name="connsiteY3463" fmla="*/ 2612125 h 3216340"/>
              <a:gd name="connsiteX3464" fmla="*/ 3594715 w 5425984"/>
              <a:gd name="connsiteY3464" fmla="*/ 2619494 h 3216340"/>
              <a:gd name="connsiteX3465" fmla="*/ 3590946 w 5425984"/>
              <a:gd name="connsiteY3465" fmla="*/ 2626862 h 3216340"/>
              <a:gd name="connsiteX3466" fmla="*/ 3587178 w 5425984"/>
              <a:gd name="connsiteY3466" fmla="*/ 2645283 h 3216340"/>
              <a:gd name="connsiteX3467" fmla="*/ 3583410 w 5425984"/>
              <a:gd name="connsiteY3467" fmla="*/ 2652652 h 3216340"/>
              <a:gd name="connsiteX3468" fmla="*/ 3575874 w 5425984"/>
              <a:gd name="connsiteY3468" fmla="*/ 2660020 h 3216340"/>
              <a:gd name="connsiteX3469" fmla="*/ 3568338 w 5425984"/>
              <a:gd name="connsiteY3469" fmla="*/ 2663704 h 3216340"/>
              <a:gd name="connsiteX3470" fmla="*/ 3557034 w 5425984"/>
              <a:gd name="connsiteY3470" fmla="*/ 2663704 h 3216340"/>
              <a:gd name="connsiteX3471" fmla="*/ 3553266 w 5425984"/>
              <a:gd name="connsiteY3471" fmla="*/ 2663704 h 3216340"/>
              <a:gd name="connsiteX3472" fmla="*/ 3560802 w 5425984"/>
              <a:gd name="connsiteY3472" fmla="*/ 2656336 h 3216340"/>
              <a:gd name="connsiteX3473" fmla="*/ 3564570 w 5425984"/>
              <a:gd name="connsiteY3473" fmla="*/ 2652652 h 3216340"/>
              <a:gd name="connsiteX3474" fmla="*/ 3564570 w 5425984"/>
              <a:gd name="connsiteY3474" fmla="*/ 2648967 h 3216340"/>
              <a:gd name="connsiteX3475" fmla="*/ 3560802 w 5425984"/>
              <a:gd name="connsiteY3475" fmla="*/ 2645283 h 3216340"/>
              <a:gd name="connsiteX3476" fmla="*/ 3553266 w 5425984"/>
              <a:gd name="connsiteY3476" fmla="*/ 2652652 h 3216340"/>
              <a:gd name="connsiteX3477" fmla="*/ 3541962 w 5425984"/>
              <a:gd name="connsiteY3477" fmla="*/ 2660020 h 3216340"/>
              <a:gd name="connsiteX3478" fmla="*/ 3530658 w 5425984"/>
              <a:gd name="connsiteY3478" fmla="*/ 2667389 h 3216340"/>
              <a:gd name="connsiteX3479" fmla="*/ 3526890 w 5425984"/>
              <a:gd name="connsiteY3479" fmla="*/ 2671073 h 3216340"/>
              <a:gd name="connsiteX3480" fmla="*/ 3526890 w 5425984"/>
              <a:gd name="connsiteY3480" fmla="*/ 2678441 h 3216340"/>
              <a:gd name="connsiteX3481" fmla="*/ 3538194 w 5425984"/>
              <a:gd name="connsiteY3481" fmla="*/ 2685810 h 3216340"/>
              <a:gd name="connsiteX3482" fmla="*/ 3549498 w 5425984"/>
              <a:gd name="connsiteY3482" fmla="*/ 2685810 h 3216340"/>
              <a:gd name="connsiteX3483" fmla="*/ 3575874 w 5425984"/>
              <a:gd name="connsiteY3483" fmla="*/ 2682126 h 3216340"/>
              <a:gd name="connsiteX3484" fmla="*/ 3598483 w 5425984"/>
              <a:gd name="connsiteY3484" fmla="*/ 2667389 h 3216340"/>
              <a:gd name="connsiteX3485" fmla="*/ 3609787 w 5425984"/>
              <a:gd name="connsiteY3485" fmla="*/ 2656336 h 3216340"/>
              <a:gd name="connsiteX3486" fmla="*/ 3621091 w 5425984"/>
              <a:gd name="connsiteY3486" fmla="*/ 2648967 h 3216340"/>
              <a:gd name="connsiteX3487" fmla="*/ 3628627 w 5425984"/>
              <a:gd name="connsiteY3487" fmla="*/ 2660020 h 3216340"/>
              <a:gd name="connsiteX3488" fmla="*/ 3632395 w 5425984"/>
              <a:gd name="connsiteY3488" fmla="*/ 2667389 h 3216340"/>
              <a:gd name="connsiteX3489" fmla="*/ 3624859 w 5425984"/>
              <a:gd name="connsiteY3489" fmla="*/ 2689494 h 3216340"/>
              <a:gd name="connsiteX3490" fmla="*/ 3617323 w 5425984"/>
              <a:gd name="connsiteY3490" fmla="*/ 2693178 h 3216340"/>
              <a:gd name="connsiteX3491" fmla="*/ 3617323 w 5425984"/>
              <a:gd name="connsiteY3491" fmla="*/ 2689494 h 3216340"/>
              <a:gd name="connsiteX3492" fmla="*/ 3617323 w 5425984"/>
              <a:gd name="connsiteY3492" fmla="*/ 2682126 h 3216340"/>
              <a:gd name="connsiteX3493" fmla="*/ 3617323 w 5425984"/>
              <a:gd name="connsiteY3493" fmla="*/ 2678441 h 3216340"/>
              <a:gd name="connsiteX3494" fmla="*/ 3609787 w 5425984"/>
              <a:gd name="connsiteY3494" fmla="*/ 2674757 h 3216340"/>
              <a:gd name="connsiteX3495" fmla="*/ 3609787 w 5425984"/>
              <a:gd name="connsiteY3495" fmla="*/ 2689494 h 3216340"/>
              <a:gd name="connsiteX3496" fmla="*/ 3602251 w 5425984"/>
              <a:gd name="connsiteY3496" fmla="*/ 2700547 h 3216340"/>
              <a:gd name="connsiteX3497" fmla="*/ 3590946 w 5425984"/>
              <a:gd name="connsiteY3497" fmla="*/ 2704231 h 3216340"/>
              <a:gd name="connsiteX3498" fmla="*/ 3579642 w 5425984"/>
              <a:gd name="connsiteY3498" fmla="*/ 2707915 h 3216340"/>
              <a:gd name="connsiteX3499" fmla="*/ 3557034 w 5425984"/>
              <a:gd name="connsiteY3499" fmla="*/ 2715284 h 3216340"/>
              <a:gd name="connsiteX3500" fmla="*/ 3545730 w 5425984"/>
              <a:gd name="connsiteY3500" fmla="*/ 2722652 h 3216340"/>
              <a:gd name="connsiteX3501" fmla="*/ 3538194 w 5425984"/>
              <a:gd name="connsiteY3501" fmla="*/ 2733705 h 3216340"/>
              <a:gd name="connsiteX3502" fmla="*/ 3504281 w 5425984"/>
              <a:gd name="connsiteY3502" fmla="*/ 2748442 h 3216340"/>
              <a:gd name="connsiteX3503" fmla="*/ 3504281 w 5425984"/>
              <a:gd name="connsiteY3503" fmla="*/ 2741073 h 3216340"/>
              <a:gd name="connsiteX3504" fmla="*/ 3508050 w 5425984"/>
              <a:gd name="connsiteY3504" fmla="*/ 2733705 h 3216340"/>
              <a:gd name="connsiteX3505" fmla="*/ 3519354 w 5425984"/>
              <a:gd name="connsiteY3505" fmla="*/ 2726336 h 3216340"/>
              <a:gd name="connsiteX3506" fmla="*/ 3523122 w 5425984"/>
              <a:gd name="connsiteY3506" fmla="*/ 2722652 h 3216340"/>
              <a:gd name="connsiteX3507" fmla="*/ 3526890 w 5425984"/>
              <a:gd name="connsiteY3507" fmla="*/ 2718968 h 3216340"/>
              <a:gd name="connsiteX3508" fmla="*/ 3523122 w 5425984"/>
              <a:gd name="connsiteY3508" fmla="*/ 2715284 h 3216340"/>
              <a:gd name="connsiteX3509" fmla="*/ 3511818 w 5425984"/>
              <a:gd name="connsiteY3509" fmla="*/ 2711599 h 3216340"/>
              <a:gd name="connsiteX3510" fmla="*/ 3504281 w 5425984"/>
              <a:gd name="connsiteY3510" fmla="*/ 2718968 h 3216340"/>
              <a:gd name="connsiteX3511" fmla="*/ 3496745 w 5425984"/>
              <a:gd name="connsiteY3511" fmla="*/ 2700547 h 3216340"/>
              <a:gd name="connsiteX3512" fmla="*/ 3485441 w 5425984"/>
              <a:gd name="connsiteY3512" fmla="*/ 2682126 h 3216340"/>
              <a:gd name="connsiteX3513" fmla="*/ 3470369 w 5425984"/>
              <a:gd name="connsiteY3513" fmla="*/ 2682126 h 3216340"/>
              <a:gd name="connsiteX3514" fmla="*/ 3466601 w 5425984"/>
              <a:gd name="connsiteY3514" fmla="*/ 2685810 h 3216340"/>
              <a:gd name="connsiteX3515" fmla="*/ 3462833 w 5425984"/>
              <a:gd name="connsiteY3515" fmla="*/ 2689494 h 3216340"/>
              <a:gd name="connsiteX3516" fmla="*/ 3462833 w 5425984"/>
              <a:gd name="connsiteY3516" fmla="*/ 2696863 h 3216340"/>
              <a:gd name="connsiteX3517" fmla="*/ 3462833 w 5425984"/>
              <a:gd name="connsiteY3517" fmla="*/ 2704231 h 3216340"/>
              <a:gd name="connsiteX3518" fmla="*/ 3451529 w 5425984"/>
              <a:gd name="connsiteY3518" fmla="*/ 2711599 h 3216340"/>
              <a:gd name="connsiteX3519" fmla="*/ 3466601 w 5425984"/>
              <a:gd name="connsiteY3519" fmla="*/ 2726336 h 3216340"/>
              <a:gd name="connsiteX3520" fmla="*/ 3470369 w 5425984"/>
              <a:gd name="connsiteY3520" fmla="*/ 2730021 h 3216340"/>
              <a:gd name="connsiteX3521" fmla="*/ 3474137 w 5425984"/>
              <a:gd name="connsiteY3521" fmla="*/ 2741073 h 3216340"/>
              <a:gd name="connsiteX3522" fmla="*/ 3477905 w 5425984"/>
              <a:gd name="connsiteY3522" fmla="*/ 2755810 h 3216340"/>
              <a:gd name="connsiteX3523" fmla="*/ 3477905 w 5425984"/>
              <a:gd name="connsiteY3523" fmla="*/ 2759495 h 3216340"/>
              <a:gd name="connsiteX3524" fmla="*/ 3474137 w 5425984"/>
              <a:gd name="connsiteY3524" fmla="*/ 2766863 h 3216340"/>
              <a:gd name="connsiteX3525" fmla="*/ 3466601 w 5425984"/>
              <a:gd name="connsiteY3525" fmla="*/ 2777916 h 3216340"/>
              <a:gd name="connsiteX3526" fmla="*/ 3455297 w 5425984"/>
              <a:gd name="connsiteY3526" fmla="*/ 2788968 h 3216340"/>
              <a:gd name="connsiteX3527" fmla="*/ 3451529 w 5425984"/>
              <a:gd name="connsiteY3527" fmla="*/ 2796337 h 3216340"/>
              <a:gd name="connsiteX3528" fmla="*/ 3447761 w 5425984"/>
              <a:gd name="connsiteY3528" fmla="*/ 2803705 h 3216340"/>
              <a:gd name="connsiteX3529" fmla="*/ 3451529 w 5425984"/>
              <a:gd name="connsiteY3529" fmla="*/ 2811074 h 3216340"/>
              <a:gd name="connsiteX3530" fmla="*/ 3436457 w 5425984"/>
              <a:gd name="connsiteY3530" fmla="*/ 2814758 h 3216340"/>
              <a:gd name="connsiteX3531" fmla="*/ 3421384 w 5425984"/>
              <a:gd name="connsiteY3531" fmla="*/ 2818442 h 3216340"/>
              <a:gd name="connsiteX3532" fmla="*/ 3391240 w 5425984"/>
              <a:gd name="connsiteY3532" fmla="*/ 2833179 h 3216340"/>
              <a:gd name="connsiteX3533" fmla="*/ 3376168 w 5425984"/>
              <a:gd name="connsiteY3533" fmla="*/ 2840548 h 3216340"/>
              <a:gd name="connsiteX3534" fmla="*/ 3361096 w 5425984"/>
              <a:gd name="connsiteY3534" fmla="*/ 2844232 h 3216340"/>
              <a:gd name="connsiteX3535" fmla="*/ 3342256 w 5425984"/>
              <a:gd name="connsiteY3535" fmla="*/ 2847916 h 3216340"/>
              <a:gd name="connsiteX3536" fmla="*/ 3323415 w 5425984"/>
              <a:gd name="connsiteY3536" fmla="*/ 2844232 h 3216340"/>
              <a:gd name="connsiteX3537" fmla="*/ 3319647 w 5425984"/>
              <a:gd name="connsiteY3537" fmla="*/ 2851601 h 3216340"/>
              <a:gd name="connsiteX3538" fmla="*/ 3315879 w 5425984"/>
              <a:gd name="connsiteY3538" fmla="*/ 2855285 h 3216340"/>
              <a:gd name="connsiteX3539" fmla="*/ 3308343 w 5425984"/>
              <a:gd name="connsiteY3539" fmla="*/ 2858969 h 3216340"/>
              <a:gd name="connsiteX3540" fmla="*/ 3300807 w 5425984"/>
              <a:gd name="connsiteY3540" fmla="*/ 2862653 h 3216340"/>
              <a:gd name="connsiteX3541" fmla="*/ 3297039 w 5425984"/>
              <a:gd name="connsiteY3541" fmla="*/ 2862653 h 3216340"/>
              <a:gd name="connsiteX3542" fmla="*/ 3293271 w 5425984"/>
              <a:gd name="connsiteY3542" fmla="*/ 2862653 h 3216340"/>
              <a:gd name="connsiteX3543" fmla="*/ 3281967 w 5425984"/>
              <a:gd name="connsiteY3543" fmla="*/ 2866337 h 3216340"/>
              <a:gd name="connsiteX3544" fmla="*/ 3274431 w 5425984"/>
              <a:gd name="connsiteY3544" fmla="*/ 2870022 h 3216340"/>
              <a:gd name="connsiteX3545" fmla="*/ 3270663 w 5425984"/>
              <a:gd name="connsiteY3545" fmla="*/ 2870022 h 3216340"/>
              <a:gd name="connsiteX3546" fmla="*/ 3266895 w 5425984"/>
              <a:gd name="connsiteY3546" fmla="*/ 2862653 h 3216340"/>
              <a:gd name="connsiteX3547" fmla="*/ 3251822 w 5425984"/>
              <a:gd name="connsiteY3547" fmla="*/ 2870022 h 3216340"/>
              <a:gd name="connsiteX3548" fmla="*/ 3244286 w 5425984"/>
              <a:gd name="connsiteY3548" fmla="*/ 2877390 h 3216340"/>
              <a:gd name="connsiteX3549" fmla="*/ 3225446 w 5425984"/>
              <a:gd name="connsiteY3549" fmla="*/ 2892127 h 3216340"/>
              <a:gd name="connsiteX3550" fmla="*/ 3217910 w 5425984"/>
              <a:gd name="connsiteY3550" fmla="*/ 2895811 h 3216340"/>
              <a:gd name="connsiteX3551" fmla="*/ 3210374 w 5425984"/>
              <a:gd name="connsiteY3551" fmla="*/ 2903180 h 3216340"/>
              <a:gd name="connsiteX3552" fmla="*/ 3199070 w 5425984"/>
              <a:gd name="connsiteY3552" fmla="*/ 2906864 h 3216340"/>
              <a:gd name="connsiteX3553" fmla="*/ 3195302 w 5425984"/>
              <a:gd name="connsiteY3553" fmla="*/ 2906864 h 3216340"/>
              <a:gd name="connsiteX3554" fmla="*/ 3191534 w 5425984"/>
              <a:gd name="connsiteY3554" fmla="*/ 2903180 h 3216340"/>
              <a:gd name="connsiteX3555" fmla="*/ 3183998 w 5425984"/>
              <a:gd name="connsiteY3555" fmla="*/ 2921601 h 3216340"/>
              <a:gd name="connsiteX3556" fmla="*/ 3172694 w 5425984"/>
              <a:gd name="connsiteY3556" fmla="*/ 2917917 h 3216340"/>
              <a:gd name="connsiteX3557" fmla="*/ 3183998 w 5425984"/>
              <a:gd name="connsiteY3557" fmla="*/ 2903180 h 3216340"/>
              <a:gd name="connsiteX3558" fmla="*/ 3172694 w 5425984"/>
              <a:gd name="connsiteY3558" fmla="*/ 2895811 h 3216340"/>
              <a:gd name="connsiteX3559" fmla="*/ 3183998 w 5425984"/>
              <a:gd name="connsiteY3559" fmla="*/ 2895811 h 3216340"/>
              <a:gd name="connsiteX3560" fmla="*/ 3187766 w 5425984"/>
              <a:gd name="connsiteY3560" fmla="*/ 2895811 h 3216340"/>
              <a:gd name="connsiteX3561" fmla="*/ 3191534 w 5425984"/>
              <a:gd name="connsiteY3561" fmla="*/ 2892127 h 3216340"/>
              <a:gd name="connsiteX3562" fmla="*/ 3187766 w 5425984"/>
              <a:gd name="connsiteY3562" fmla="*/ 2884759 h 3216340"/>
              <a:gd name="connsiteX3563" fmla="*/ 3183998 w 5425984"/>
              <a:gd name="connsiteY3563" fmla="*/ 2884759 h 3216340"/>
              <a:gd name="connsiteX3564" fmla="*/ 3180230 w 5425984"/>
              <a:gd name="connsiteY3564" fmla="*/ 2884759 h 3216340"/>
              <a:gd name="connsiteX3565" fmla="*/ 3176462 w 5425984"/>
              <a:gd name="connsiteY3565" fmla="*/ 2881074 h 3216340"/>
              <a:gd name="connsiteX3566" fmla="*/ 3168926 w 5425984"/>
              <a:gd name="connsiteY3566" fmla="*/ 2870022 h 3216340"/>
              <a:gd name="connsiteX3567" fmla="*/ 3161389 w 5425984"/>
              <a:gd name="connsiteY3567" fmla="*/ 2858969 h 3216340"/>
              <a:gd name="connsiteX3568" fmla="*/ 3153853 w 5425984"/>
              <a:gd name="connsiteY3568" fmla="*/ 2844232 h 3216340"/>
              <a:gd name="connsiteX3569" fmla="*/ 3142549 w 5425984"/>
              <a:gd name="connsiteY3569" fmla="*/ 2833179 h 3216340"/>
              <a:gd name="connsiteX3570" fmla="*/ 3142549 w 5425984"/>
              <a:gd name="connsiteY3570" fmla="*/ 2840548 h 3216340"/>
              <a:gd name="connsiteX3571" fmla="*/ 3142549 w 5425984"/>
              <a:gd name="connsiteY3571" fmla="*/ 2851601 h 3216340"/>
              <a:gd name="connsiteX3572" fmla="*/ 3135013 w 5425984"/>
              <a:gd name="connsiteY3572" fmla="*/ 2866337 h 3216340"/>
              <a:gd name="connsiteX3573" fmla="*/ 3131245 w 5425984"/>
              <a:gd name="connsiteY3573" fmla="*/ 2862653 h 3216340"/>
              <a:gd name="connsiteX3574" fmla="*/ 3127477 w 5425984"/>
              <a:gd name="connsiteY3574" fmla="*/ 2858969 h 3216340"/>
              <a:gd name="connsiteX3575" fmla="*/ 3123709 w 5425984"/>
              <a:gd name="connsiteY3575" fmla="*/ 2858969 h 3216340"/>
              <a:gd name="connsiteX3576" fmla="*/ 3116173 w 5425984"/>
              <a:gd name="connsiteY3576" fmla="*/ 2862653 h 3216340"/>
              <a:gd name="connsiteX3577" fmla="*/ 3116173 w 5425984"/>
              <a:gd name="connsiteY3577" fmla="*/ 2870022 h 3216340"/>
              <a:gd name="connsiteX3578" fmla="*/ 3116173 w 5425984"/>
              <a:gd name="connsiteY3578" fmla="*/ 2881074 h 3216340"/>
              <a:gd name="connsiteX3579" fmla="*/ 3119941 w 5425984"/>
              <a:gd name="connsiteY3579" fmla="*/ 2888443 h 3216340"/>
              <a:gd name="connsiteX3580" fmla="*/ 3123709 w 5425984"/>
              <a:gd name="connsiteY3580" fmla="*/ 2899496 h 3216340"/>
              <a:gd name="connsiteX3581" fmla="*/ 3131245 w 5425984"/>
              <a:gd name="connsiteY3581" fmla="*/ 2910548 h 3216340"/>
              <a:gd name="connsiteX3582" fmla="*/ 3135013 w 5425984"/>
              <a:gd name="connsiteY3582" fmla="*/ 2914233 h 3216340"/>
              <a:gd name="connsiteX3583" fmla="*/ 3142549 w 5425984"/>
              <a:gd name="connsiteY3583" fmla="*/ 2914233 h 3216340"/>
              <a:gd name="connsiteX3584" fmla="*/ 3146317 w 5425984"/>
              <a:gd name="connsiteY3584" fmla="*/ 2910548 h 3216340"/>
              <a:gd name="connsiteX3585" fmla="*/ 3153853 w 5425984"/>
              <a:gd name="connsiteY3585" fmla="*/ 2910548 h 3216340"/>
              <a:gd name="connsiteX3586" fmla="*/ 3157621 w 5425984"/>
              <a:gd name="connsiteY3586" fmla="*/ 2921601 h 3216340"/>
              <a:gd name="connsiteX3587" fmla="*/ 3146317 w 5425984"/>
              <a:gd name="connsiteY3587" fmla="*/ 2925285 h 3216340"/>
              <a:gd name="connsiteX3588" fmla="*/ 3135013 w 5425984"/>
              <a:gd name="connsiteY3588" fmla="*/ 2928970 h 3216340"/>
              <a:gd name="connsiteX3589" fmla="*/ 3135013 w 5425984"/>
              <a:gd name="connsiteY3589" fmla="*/ 2921601 h 3216340"/>
              <a:gd name="connsiteX3590" fmla="*/ 3131245 w 5425984"/>
              <a:gd name="connsiteY3590" fmla="*/ 2921601 h 3216340"/>
              <a:gd name="connsiteX3591" fmla="*/ 3116173 w 5425984"/>
              <a:gd name="connsiteY3591" fmla="*/ 2921601 h 3216340"/>
              <a:gd name="connsiteX3592" fmla="*/ 3119941 w 5425984"/>
              <a:gd name="connsiteY3592" fmla="*/ 2917917 h 3216340"/>
              <a:gd name="connsiteX3593" fmla="*/ 3123709 w 5425984"/>
              <a:gd name="connsiteY3593" fmla="*/ 2910548 h 3216340"/>
              <a:gd name="connsiteX3594" fmla="*/ 3116173 w 5425984"/>
              <a:gd name="connsiteY3594" fmla="*/ 2910548 h 3216340"/>
              <a:gd name="connsiteX3595" fmla="*/ 3108637 w 5425984"/>
              <a:gd name="connsiteY3595" fmla="*/ 2903180 h 3216340"/>
              <a:gd name="connsiteX3596" fmla="*/ 3097333 w 5425984"/>
              <a:gd name="connsiteY3596" fmla="*/ 2895811 h 3216340"/>
              <a:gd name="connsiteX3597" fmla="*/ 3093565 w 5425984"/>
              <a:gd name="connsiteY3597" fmla="*/ 2888443 h 3216340"/>
              <a:gd name="connsiteX3598" fmla="*/ 3089797 w 5425984"/>
              <a:gd name="connsiteY3598" fmla="*/ 2888443 h 3216340"/>
              <a:gd name="connsiteX3599" fmla="*/ 3082260 w 5425984"/>
              <a:gd name="connsiteY3599" fmla="*/ 2888443 h 3216340"/>
              <a:gd name="connsiteX3600" fmla="*/ 3074724 w 5425984"/>
              <a:gd name="connsiteY3600" fmla="*/ 2895811 h 3216340"/>
              <a:gd name="connsiteX3601" fmla="*/ 3067188 w 5425984"/>
              <a:gd name="connsiteY3601" fmla="*/ 2888443 h 3216340"/>
              <a:gd name="connsiteX3602" fmla="*/ 3063420 w 5425984"/>
              <a:gd name="connsiteY3602" fmla="*/ 2888443 h 3216340"/>
              <a:gd name="connsiteX3603" fmla="*/ 3052116 w 5425984"/>
              <a:gd name="connsiteY3603" fmla="*/ 2892127 h 3216340"/>
              <a:gd name="connsiteX3604" fmla="*/ 3040812 w 5425984"/>
              <a:gd name="connsiteY3604" fmla="*/ 2903180 h 3216340"/>
              <a:gd name="connsiteX3605" fmla="*/ 3033276 w 5425984"/>
              <a:gd name="connsiteY3605" fmla="*/ 2903180 h 3216340"/>
              <a:gd name="connsiteX3606" fmla="*/ 3025740 w 5425984"/>
              <a:gd name="connsiteY3606" fmla="*/ 2903180 h 3216340"/>
              <a:gd name="connsiteX3607" fmla="*/ 3018204 w 5425984"/>
              <a:gd name="connsiteY3607" fmla="*/ 2910548 h 3216340"/>
              <a:gd name="connsiteX3608" fmla="*/ 3025740 w 5425984"/>
              <a:gd name="connsiteY3608" fmla="*/ 2917917 h 3216340"/>
              <a:gd name="connsiteX3609" fmla="*/ 3014436 w 5425984"/>
              <a:gd name="connsiteY3609" fmla="*/ 2917917 h 3216340"/>
              <a:gd name="connsiteX3610" fmla="*/ 3010668 w 5425984"/>
              <a:gd name="connsiteY3610" fmla="*/ 2917917 h 3216340"/>
              <a:gd name="connsiteX3611" fmla="*/ 3003132 w 5425984"/>
              <a:gd name="connsiteY3611" fmla="*/ 2925285 h 3216340"/>
              <a:gd name="connsiteX3612" fmla="*/ 3006900 w 5425984"/>
              <a:gd name="connsiteY3612" fmla="*/ 2932654 h 3216340"/>
              <a:gd name="connsiteX3613" fmla="*/ 3010668 w 5425984"/>
              <a:gd name="connsiteY3613" fmla="*/ 2936338 h 3216340"/>
              <a:gd name="connsiteX3614" fmla="*/ 3018204 w 5425984"/>
              <a:gd name="connsiteY3614" fmla="*/ 2940022 h 3216340"/>
              <a:gd name="connsiteX3615" fmla="*/ 3018204 w 5425984"/>
              <a:gd name="connsiteY3615" fmla="*/ 2947391 h 3216340"/>
              <a:gd name="connsiteX3616" fmla="*/ 3010668 w 5425984"/>
              <a:gd name="connsiteY3616" fmla="*/ 2958443 h 3216340"/>
              <a:gd name="connsiteX3617" fmla="*/ 2995595 w 5425984"/>
              <a:gd name="connsiteY3617" fmla="*/ 2954759 h 3216340"/>
              <a:gd name="connsiteX3618" fmla="*/ 2984291 w 5425984"/>
              <a:gd name="connsiteY3618" fmla="*/ 2943706 h 3216340"/>
              <a:gd name="connsiteX3619" fmla="*/ 2976755 w 5425984"/>
              <a:gd name="connsiteY3619" fmla="*/ 2936338 h 3216340"/>
              <a:gd name="connsiteX3620" fmla="*/ 2972987 w 5425984"/>
              <a:gd name="connsiteY3620" fmla="*/ 2925285 h 3216340"/>
              <a:gd name="connsiteX3621" fmla="*/ 2976755 w 5425984"/>
              <a:gd name="connsiteY3621" fmla="*/ 2921601 h 3216340"/>
              <a:gd name="connsiteX3622" fmla="*/ 2976755 w 5425984"/>
              <a:gd name="connsiteY3622" fmla="*/ 2917917 h 3216340"/>
              <a:gd name="connsiteX3623" fmla="*/ 2976755 w 5425984"/>
              <a:gd name="connsiteY3623" fmla="*/ 2910548 h 3216340"/>
              <a:gd name="connsiteX3624" fmla="*/ 2969219 w 5425984"/>
              <a:gd name="connsiteY3624" fmla="*/ 2906864 h 3216340"/>
              <a:gd name="connsiteX3625" fmla="*/ 2961683 w 5425984"/>
              <a:gd name="connsiteY3625" fmla="*/ 2910548 h 3216340"/>
              <a:gd name="connsiteX3626" fmla="*/ 2954147 w 5425984"/>
              <a:gd name="connsiteY3626" fmla="*/ 2910548 h 3216340"/>
              <a:gd name="connsiteX3627" fmla="*/ 2950379 w 5425984"/>
              <a:gd name="connsiteY3627" fmla="*/ 2906864 h 3216340"/>
              <a:gd name="connsiteX3628" fmla="*/ 2954147 w 5425984"/>
              <a:gd name="connsiteY3628" fmla="*/ 2903180 h 3216340"/>
              <a:gd name="connsiteX3629" fmla="*/ 2954147 w 5425984"/>
              <a:gd name="connsiteY3629" fmla="*/ 2899496 h 3216340"/>
              <a:gd name="connsiteX3630" fmla="*/ 2969219 w 5425984"/>
              <a:gd name="connsiteY3630" fmla="*/ 2888443 h 3216340"/>
              <a:gd name="connsiteX3631" fmla="*/ 2976755 w 5425984"/>
              <a:gd name="connsiteY3631" fmla="*/ 2884759 h 3216340"/>
              <a:gd name="connsiteX3632" fmla="*/ 2976755 w 5425984"/>
              <a:gd name="connsiteY3632" fmla="*/ 2881074 h 3216340"/>
              <a:gd name="connsiteX3633" fmla="*/ 2972987 w 5425984"/>
              <a:gd name="connsiteY3633" fmla="*/ 2877390 h 3216340"/>
              <a:gd name="connsiteX3634" fmla="*/ 2965451 w 5425984"/>
              <a:gd name="connsiteY3634" fmla="*/ 2870022 h 3216340"/>
              <a:gd name="connsiteX3635" fmla="*/ 2950379 w 5425984"/>
              <a:gd name="connsiteY3635" fmla="*/ 2870022 h 3216340"/>
              <a:gd name="connsiteX3636" fmla="*/ 2935307 w 5425984"/>
              <a:gd name="connsiteY3636" fmla="*/ 2873706 h 3216340"/>
              <a:gd name="connsiteX3637" fmla="*/ 2908930 w 5425984"/>
              <a:gd name="connsiteY3637" fmla="*/ 2888443 h 3216340"/>
              <a:gd name="connsiteX3638" fmla="*/ 2908930 w 5425984"/>
              <a:gd name="connsiteY3638" fmla="*/ 2895811 h 3216340"/>
              <a:gd name="connsiteX3639" fmla="*/ 2912698 w 5425984"/>
              <a:gd name="connsiteY3639" fmla="*/ 2899496 h 3216340"/>
              <a:gd name="connsiteX3640" fmla="*/ 2927771 w 5425984"/>
              <a:gd name="connsiteY3640" fmla="*/ 2906864 h 3216340"/>
              <a:gd name="connsiteX3641" fmla="*/ 2931539 w 5425984"/>
              <a:gd name="connsiteY3641" fmla="*/ 2910548 h 3216340"/>
              <a:gd name="connsiteX3642" fmla="*/ 2916467 w 5425984"/>
              <a:gd name="connsiteY3642" fmla="*/ 2917917 h 3216340"/>
              <a:gd name="connsiteX3643" fmla="*/ 2908930 w 5425984"/>
              <a:gd name="connsiteY3643" fmla="*/ 2917917 h 3216340"/>
              <a:gd name="connsiteX3644" fmla="*/ 2912698 w 5425984"/>
              <a:gd name="connsiteY3644" fmla="*/ 2932654 h 3216340"/>
              <a:gd name="connsiteX3645" fmla="*/ 2908930 w 5425984"/>
              <a:gd name="connsiteY3645" fmla="*/ 2947391 h 3216340"/>
              <a:gd name="connsiteX3646" fmla="*/ 2901394 w 5425984"/>
              <a:gd name="connsiteY3646" fmla="*/ 2973180 h 3216340"/>
              <a:gd name="connsiteX3647" fmla="*/ 2916467 w 5425984"/>
              <a:gd name="connsiteY3647" fmla="*/ 2976865 h 3216340"/>
              <a:gd name="connsiteX3648" fmla="*/ 2908930 w 5425984"/>
              <a:gd name="connsiteY3648" fmla="*/ 2976865 h 3216340"/>
              <a:gd name="connsiteX3649" fmla="*/ 2905162 w 5425984"/>
              <a:gd name="connsiteY3649" fmla="*/ 2980549 h 3216340"/>
              <a:gd name="connsiteX3650" fmla="*/ 2901394 w 5425984"/>
              <a:gd name="connsiteY3650" fmla="*/ 2987917 h 3216340"/>
              <a:gd name="connsiteX3651" fmla="*/ 2905162 w 5425984"/>
              <a:gd name="connsiteY3651" fmla="*/ 2995286 h 3216340"/>
              <a:gd name="connsiteX3652" fmla="*/ 2912698 w 5425984"/>
              <a:gd name="connsiteY3652" fmla="*/ 2995286 h 3216340"/>
              <a:gd name="connsiteX3653" fmla="*/ 2916467 w 5425984"/>
              <a:gd name="connsiteY3653" fmla="*/ 3002654 h 3216340"/>
              <a:gd name="connsiteX3654" fmla="*/ 2908930 w 5425984"/>
              <a:gd name="connsiteY3654" fmla="*/ 3013707 h 3216340"/>
              <a:gd name="connsiteX3655" fmla="*/ 2893858 w 5425984"/>
              <a:gd name="connsiteY3655" fmla="*/ 3002654 h 3216340"/>
              <a:gd name="connsiteX3656" fmla="*/ 2882554 w 5425984"/>
              <a:gd name="connsiteY3656" fmla="*/ 2987917 h 3216340"/>
              <a:gd name="connsiteX3657" fmla="*/ 2875018 w 5425984"/>
              <a:gd name="connsiteY3657" fmla="*/ 2980549 h 3216340"/>
              <a:gd name="connsiteX3658" fmla="*/ 2875018 w 5425984"/>
              <a:gd name="connsiteY3658" fmla="*/ 2976865 h 3216340"/>
              <a:gd name="connsiteX3659" fmla="*/ 2875018 w 5425984"/>
              <a:gd name="connsiteY3659" fmla="*/ 2969496 h 3216340"/>
              <a:gd name="connsiteX3660" fmla="*/ 2882554 w 5425984"/>
              <a:gd name="connsiteY3660" fmla="*/ 2958443 h 3216340"/>
              <a:gd name="connsiteX3661" fmla="*/ 2875018 w 5425984"/>
              <a:gd name="connsiteY3661" fmla="*/ 2951075 h 3216340"/>
              <a:gd name="connsiteX3662" fmla="*/ 2875018 w 5425984"/>
              <a:gd name="connsiteY3662" fmla="*/ 2947391 h 3216340"/>
              <a:gd name="connsiteX3663" fmla="*/ 2871250 w 5425984"/>
              <a:gd name="connsiteY3663" fmla="*/ 2947391 h 3216340"/>
              <a:gd name="connsiteX3664" fmla="*/ 2882554 w 5425984"/>
              <a:gd name="connsiteY3664" fmla="*/ 2940022 h 3216340"/>
              <a:gd name="connsiteX3665" fmla="*/ 2871250 w 5425984"/>
              <a:gd name="connsiteY3665" fmla="*/ 2936338 h 3216340"/>
              <a:gd name="connsiteX3666" fmla="*/ 2863714 w 5425984"/>
              <a:gd name="connsiteY3666" fmla="*/ 2936338 h 3216340"/>
              <a:gd name="connsiteX3667" fmla="*/ 2852410 w 5425984"/>
              <a:gd name="connsiteY3667" fmla="*/ 2936338 h 3216340"/>
              <a:gd name="connsiteX3668" fmla="*/ 2844874 w 5425984"/>
              <a:gd name="connsiteY3668" fmla="*/ 2928970 h 3216340"/>
              <a:gd name="connsiteX3669" fmla="*/ 2837338 w 5425984"/>
              <a:gd name="connsiteY3669" fmla="*/ 2928970 h 3216340"/>
              <a:gd name="connsiteX3670" fmla="*/ 2833570 w 5425984"/>
              <a:gd name="connsiteY3670" fmla="*/ 2928970 h 3216340"/>
              <a:gd name="connsiteX3671" fmla="*/ 2833570 w 5425984"/>
              <a:gd name="connsiteY3671" fmla="*/ 2932654 h 3216340"/>
              <a:gd name="connsiteX3672" fmla="*/ 2829802 w 5425984"/>
              <a:gd name="connsiteY3672" fmla="*/ 2936338 h 3216340"/>
              <a:gd name="connsiteX3673" fmla="*/ 2833570 w 5425984"/>
              <a:gd name="connsiteY3673" fmla="*/ 2940022 h 3216340"/>
              <a:gd name="connsiteX3674" fmla="*/ 2837338 w 5425984"/>
              <a:gd name="connsiteY3674" fmla="*/ 2947391 h 3216340"/>
              <a:gd name="connsiteX3675" fmla="*/ 2841106 w 5425984"/>
              <a:gd name="connsiteY3675" fmla="*/ 2947391 h 3216340"/>
              <a:gd name="connsiteX3676" fmla="*/ 2833570 w 5425984"/>
              <a:gd name="connsiteY3676" fmla="*/ 2951075 h 3216340"/>
              <a:gd name="connsiteX3677" fmla="*/ 2826033 w 5425984"/>
              <a:gd name="connsiteY3677" fmla="*/ 2954759 h 3216340"/>
              <a:gd name="connsiteX3678" fmla="*/ 2822265 w 5425984"/>
              <a:gd name="connsiteY3678" fmla="*/ 2947391 h 3216340"/>
              <a:gd name="connsiteX3679" fmla="*/ 2814729 w 5425984"/>
              <a:gd name="connsiteY3679" fmla="*/ 2943706 h 3216340"/>
              <a:gd name="connsiteX3680" fmla="*/ 2810961 w 5425984"/>
              <a:gd name="connsiteY3680" fmla="*/ 2947391 h 3216340"/>
              <a:gd name="connsiteX3681" fmla="*/ 2803425 w 5425984"/>
              <a:gd name="connsiteY3681" fmla="*/ 2951075 h 3216340"/>
              <a:gd name="connsiteX3682" fmla="*/ 2818497 w 5425984"/>
              <a:gd name="connsiteY3682" fmla="*/ 2962128 h 3216340"/>
              <a:gd name="connsiteX3683" fmla="*/ 2822265 w 5425984"/>
              <a:gd name="connsiteY3683" fmla="*/ 2969496 h 3216340"/>
              <a:gd name="connsiteX3684" fmla="*/ 2818497 w 5425984"/>
              <a:gd name="connsiteY3684" fmla="*/ 2976865 h 3216340"/>
              <a:gd name="connsiteX3685" fmla="*/ 2807193 w 5425984"/>
              <a:gd name="connsiteY3685" fmla="*/ 2980549 h 3216340"/>
              <a:gd name="connsiteX3686" fmla="*/ 2803425 w 5425984"/>
              <a:gd name="connsiteY3686" fmla="*/ 2987917 h 3216340"/>
              <a:gd name="connsiteX3687" fmla="*/ 2788353 w 5425984"/>
              <a:gd name="connsiteY3687" fmla="*/ 3002654 h 3216340"/>
              <a:gd name="connsiteX3688" fmla="*/ 2795889 w 5425984"/>
              <a:gd name="connsiteY3688" fmla="*/ 3010023 h 3216340"/>
              <a:gd name="connsiteX3689" fmla="*/ 2799657 w 5425984"/>
              <a:gd name="connsiteY3689" fmla="*/ 3021075 h 3216340"/>
              <a:gd name="connsiteX3690" fmla="*/ 2792121 w 5425984"/>
              <a:gd name="connsiteY3690" fmla="*/ 3017391 h 3216340"/>
              <a:gd name="connsiteX3691" fmla="*/ 2784585 w 5425984"/>
              <a:gd name="connsiteY3691" fmla="*/ 3013707 h 3216340"/>
              <a:gd name="connsiteX3692" fmla="*/ 2784585 w 5425984"/>
              <a:gd name="connsiteY3692" fmla="*/ 3006339 h 3216340"/>
              <a:gd name="connsiteX3693" fmla="*/ 2788353 w 5425984"/>
              <a:gd name="connsiteY3693" fmla="*/ 3006339 h 3216340"/>
              <a:gd name="connsiteX3694" fmla="*/ 2784585 w 5425984"/>
              <a:gd name="connsiteY3694" fmla="*/ 2998970 h 3216340"/>
              <a:gd name="connsiteX3695" fmla="*/ 2780817 w 5425984"/>
              <a:gd name="connsiteY3695" fmla="*/ 2998970 h 3216340"/>
              <a:gd name="connsiteX3696" fmla="*/ 2777049 w 5425984"/>
              <a:gd name="connsiteY3696" fmla="*/ 2998970 h 3216340"/>
              <a:gd name="connsiteX3697" fmla="*/ 2773281 w 5425984"/>
              <a:gd name="connsiteY3697" fmla="*/ 3032128 h 3216340"/>
              <a:gd name="connsiteX3698" fmla="*/ 2761977 w 5425984"/>
              <a:gd name="connsiteY3698" fmla="*/ 3021075 h 3216340"/>
              <a:gd name="connsiteX3699" fmla="*/ 2750673 w 5425984"/>
              <a:gd name="connsiteY3699" fmla="*/ 3017391 h 3216340"/>
              <a:gd name="connsiteX3700" fmla="*/ 2743136 w 5425984"/>
              <a:gd name="connsiteY3700" fmla="*/ 3013707 h 3216340"/>
              <a:gd name="connsiteX3701" fmla="*/ 2735600 w 5425984"/>
              <a:gd name="connsiteY3701" fmla="*/ 3010023 h 3216340"/>
              <a:gd name="connsiteX3702" fmla="*/ 2731832 w 5425984"/>
              <a:gd name="connsiteY3702" fmla="*/ 3006339 h 3216340"/>
              <a:gd name="connsiteX3703" fmla="*/ 2731832 w 5425984"/>
              <a:gd name="connsiteY3703" fmla="*/ 3013707 h 3216340"/>
              <a:gd name="connsiteX3704" fmla="*/ 2724296 w 5425984"/>
              <a:gd name="connsiteY3704" fmla="*/ 3017391 h 3216340"/>
              <a:gd name="connsiteX3705" fmla="*/ 2712992 w 5425984"/>
              <a:gd name="connsiteY3705" fmla="*/ 3021075 h 3216340"/>
              <a:gd name="connsiteX3706" fmla="*/ 2686616 w 5425984"/>
              <a:gd name="connsiteY3706" fmla="*/ 3024760 h 3216340"/>
              <a:gd name="connsiteX3707" fmla="*/ 2682848 w 5425984"/>
              <a:gd name="connsiteY3707" fmla="*/ 3021075 h 3216340"/>
              <a:gd name="connsiteX3708" fmla="*/ 2671544 w 5425984"/>
              <a:gd name="connsiteY3708" fmla="*/ 3032128 h 3216340"/>
              <a:gd name="connsiteX3709" fmla="*/ 2667776 w 5425984"/>
              <a:gd name="connsiteY3709" fmla="*/ 3043181 h 3216340"/>
              <a:gd name="connsiteX3710" fmla="*/ 2667776 w 5425984"/>
              <a:gd name="connsiteY3710" fmla="*/ 3054234 h 3216340"/>
              <a:gd name="connsiteX3711" fmla="*/ 2664008 w 5425984"/>
              <a:gd name="connsiteY3711" fmla="*/ 3057918 h 3216340"/>
              <a:gd name="connsiteX3712" fmla="*/ 2656471 w 5425984"/>
              <a:gd name="connsiteY3712" fmla="*/ 3061602 h 3216340"/>
              <a:gd name="connsiteX3713" fmla="*/ 2648935 w 5425984"/>
              <a:gd name="connsiteY3713" fmla="*/ 3050549 h 3216340"/>
              <a:gd name="connsiteX3714" fmla="*/ 2641399 w 5425984"/>
              <a:gd name="connsiteY3714" fmla="*/ 3046865 h 3216340"/>
              <a:gd name="connsiteX3715" fmla="*/ 2633863 w 5425984"/>
              <a:gd name="connsiteY3715" fmla="*/ 3046865 h 3216340"/>
              <a:gd name="connsiteX3716" fmla="*/ 2626327 w 5425984"/>
              <a:gd name="connsiteY3716" fmla="*/ 3057918 h 3216340"/>
              <a:gd name="connsiteX3717" fmla="*/ 2622559 w 5425984"/>
              <a:gd name="connsiteY3717" fmla="*/ 3061602 h 3216340"/>
              <a:gd name="connsiteX3718" fmla="*/ 2626327 w 5425984"/>
              <a:gd name="connsiteY3718" fmla="*/ 3068971 h 3216340"/>
              <a:gd name="connsiteX3719" fmla="*/ 2626327 w 5425984"/>
              <a:gd name="connsiteY3719" fmla="*/ 3072655 h 3216340"/>
              <a:gd name="connsiteX3720" fmla="*/ 2622559 w 5425984"/>
              <a:gd name="connsiteY3720" fmla="*/ 3072655 h 3216340"/>
              <a:gd name="connsiteX3721" fmla="*/ 2618791 w 5425984"/>
              <a:gd name="connsiteY3721" fmla="*/ 3068971 h 3216340"/>
              <a:gd name="connsiteX3722" fmla="*/ 2615023 w 5425984"/>
              <a:gd name="connsiteY3722" fmla="*/ 3061602 h 3216340"/>
              <a:gd name="connsiteX3723" fmla="*/ 2615023 w 5425984"/>
              <a:gd name="connsiteY3723" fmla="*/ 3057918 h 3216340"/>
              <a:gd name="connsiteX3724" fmla="*/ 2615023 w 5425984"/>
              <a:gd name="connsiteY3724" fmla="*/ 3050549 h 3216340"/>
              <a:gd name="connsiteX3725" fmla="*/ 2615023 w 5425984"/>
              <a:gd name="connsiteY3725" fmla="*/ 3046865 h 3216340"/>
              <a:gd name="connsiteX3726" fmla="*/ 2611255 w 5425984"/>
              <a:gd name="connsiteY3726" fmla="*/ 3043181 h 3216340"/>
              <a:gd name="connsiteX3727" fmla="*/ 2596183 w 5425984"/>
              <a:gd name="connsiteY3727" fmla="*/ 3046865 h 3216340"/>
              <a:gd name="connsiteX3728" fmla="*/ 2592415 w 5425984"/>
              <a:gd name="connsiteY3728" fmla="*/ 3050549 h 3216340"/>
              <a:gd name="connsiteX3729" fmla="*/ 2588647 w 5425984"/>
              <a:gd name="connsiteY3729" fmla="*/ 3054234 h 3216340"/>
              <a:gd name="connsiteX3730" fmla="*/ 2588647 w 5425984"/>
              <a:gd name="connsiteY3730" fmla="*/ 3057918 h 3216340"/>
              <a:gd name="connsiteX3731" fmla="*/ 2577343 w 5425984"/>
              <a:gd name="connsiteY3731" fmla="*/ 3054234 h 3216340"/>
              <a:gd name="connsiteX3732" fmla="*/ 2566038 w 5425984"/>
              <a:gd name="connsiteY3732" fmla="*/ 3057918 h 3216340"/>
              <a:gd name="connsiteX3733" fmla="*/ 2558502 w 5425984"/>
              <a:gd name="connsiteY3733" fmla="*/ 3065286 h 3216340"/>
              <a:gd name="connsiteX3734" fmla="*/ 2554734 w 5425984"/>
              <a:gd name="connsiteY3734" fmla="*/ 3076339 h 3216340"/>
              <a:gd name="connsiteX3735" fmla="*/ 2550966 w 5425984"/>
              <a:gd name="connsiteY3735" fmla="*/ 3072655 h 3216340"/>
              <a:gd name="connsiteX3736" fmla="*/ 2547198 w 5425984"/>
              <a:gd name="connsiteY3736" fmla="*/ 3068971 h 3216340"/>
              <a:gd name="connsiteX3737" fmla="*/ 2539662 w 5425984"/>
              <a:gd name="connsiteY3737" fmla="*/ 3072655 h 3216340"/>
              <a:gd name="connsiteX3738" fmla="*/ 2528358 w 5425984"/>
              <a:gd name="connsiteY3738" fmla="*/ 3080023 h 3216340"/>
              <a:gd name="connsiteX3739" fmla="*/ 2520822 w 5425984"/>
              <a:gd name="connsiteY3739" fmla="*/ 3087392 h 3216340"/>
              <a:gd name="connsiteX3740" fmla="*/ 2513286 w 5425984"/>
              <a:gd name="connsiteY3740" fmla="*/ 3087392 h 3216340"/>
              <a:gd name="connsiteX3741" fmla="*/ 2509518 w 5425984"/>
              <a:gd name="connsiteY3741" fmla="*/ 3083708 h 3216340"/>
              <a:gd name="connsiteX3742" fmla="*/ 2509518 w 5425984"/>
              <a:gd name="connsiteY3742" fmla="*/ 3080023 h 3216340"/>
              <a:gd name="connsiteX3743" fmla="*/ 2501982 w 5425984"/>
              <a:gd name="connsiteY3743" fmla="*/ 3083708 h 3216340"/>
              <a:gd name="connsiteX3744" fmla="*/ 2501982 w 5425984"/>
              <a:gd name="connsiteY3744" fmla="*/ 3087392 h 3216340"/>
              <a:gd name="connsiteX3745" fmla="*/ 2498214 w 5425984"/>
              <a:gd name="connsiteY3745" fmla="*/ 3094760 h 3216340"/>
              <a:gd name="connsiteX3746" fmla="*/ 2494446 w 5425984"/>
              <a:gd name="connsiteY3746" fmla="*/ 3098445 h 3216340"/>
              <a:gd name="connsiteX3747" fmla="*/ 2494446 w 5425984"/>
              <a:gd name="connsiteY3747" fmla="*/ 3091076 h 3216340"/>
              <a:gd name="connsiteX3748" fmla="*/ 2494446 w 5425984"/>
              <a:gd name="connsiteY3748" fmla="*/ 3087392 h 3216340"/>
              <a:gd name="connsiteX3749" fmla="*/ 2490678 w 5425984"/>
              <a:gd name="connsiteY3749" fmla="*/ 3083708 h 3216340"/>
              <a:gd name="connsiteX3750" fmla="*/ 2483141 w 5425984"/>
              <a:gd name="connsiteY3750" fmla="*/ 3083708 h 3216340"/>
              <a:gd name="connsiteX3751" fmla="*/ 2468069 w 5425984"/>
              <a:gd name="connsiteY3751" fmla="*/ 3087392 h 3216340"/>
              <a:gd name="connsiteX3752" fmla="*/ 2464301 w 5425984"/>
              <a:gd name="connsiteY3752" fmla="*/ 3087392 h 3216340"/>
              <a:gd name="connsiteX3753" fmla="*/ 2456765 w 5425984"/>
              <a:gd name="connsiteY3753" fmla="*/ 3083708 h 3216340"/>
              <a:gd name="connsiteX3754" fmla="*/ 2445461 w 5425984"/>
              <a:gd name="connsiteY3754" fmla="*/ 3080023 h 3216340"/>
              <a:gd name="connsiteX3755" fmla="*/ 2437925 w 5425984"/>
              <a:gd name="connsiteY3755" fmla="*/ 3080023 h 3216340"/>
              <a:gd name="connsiteX3756" fmla="*/ 2430389 w 5425984"/>
              <a:gd name="connsiteY3756" fmla="*/ 3083708 h 3216340"/>
              <a:gd name="connsiteX3757" fmla="*/ 2422853 w 5425984"/>
              <a:gd name="connsiteY3757" fmla="*/ 3091076 h 3216340"/>
              <a:gd name="connsiteX3758" fmla="*/ 2407781 w 5425984"/>
              <a:gd name="connsiteY3758" fmla="*/ 3102129 h 3216340"/>
              <a:gd name="connsiteX3759" fmla="*/ 2400244 w 5425984"/>
              <a:gd name="connsiteY3759" fmla="*/ 3102129 h 3216340"/>
              <a:gd name="connsiteX3760" fmla="*/ 2392708 w 5425984"/>
              <a:gd name="connsiteY3760" fmla="*/ 3098445 h 3216340"/>
              <a:gd name="connsiteX3761" fmla="*/ 2388940 w 5425984"/>
              <a:gd name="connsiteY3761" fmla="*/ 3105813 h 3216340"/>
              <a:gd name="connsiteX3762" fmla="*/ 2381404 w 5425984"/>
              <a:gd name="connsiteY3762" fmla="*/ 3105813 h 3216340"/>
              <a:gd name="connsiteX3763" fmla="*/ 2366332 w 5425984"/>
              <a:gd name="connsiteY3763" fmla="*/ 3102129 h 3216340"/>
              <a:gd name="connsiteX3764" fmla="*/ 2358796 w 5425984"/>
              <a:gd name="connsiteY3764" fmla="*/ 3102129 h 3216340"/>
              <a:gd name="connsiteX3765" fmla="*/ 2351260 w 5425984"/>
              <a:gd name="connsiteY3765" fmla="*/ 3102129 h 3216340"/>
              <a:gd name="connsiteX3766" fmla="*/ 2347492 w 5425984"/>
              <a:gd name="connsiteY3766" fmla="*/ 3105813 h 3216340"/>
              <a:gd name="connsiteX3767" fmla="*/ 2343724 w 5425984"/>
              <a:gd name="connsiteY3767" fmla="*/ 3116866 h 3216340"/>
              <a:gd name="connsiteX3768" fmla="*/ 2336188 w 5425984"/>
              <a:gd name="connsiteY3768" fmla="*/ 3116866 h 3216340"/>
              <a:gd name="connsiteX3769" fmla="*/ 2328652 w 5425984"/>
              <a:gd name="connsiteY3769" fmla="*/ 3116866 h 3216340"/>
              <a:gd name="connsiteX3770" fmla="*/ 2321116 w 5425984"/>
              <a:gd name="connsiteY3770" fmla="*/ 3127918 h 3216340"/>
              <a:gd name="connsiteX3771" fmla="*/ 2313580 w 5425984"/>
              <a:gd name="connsiteY3771" fmla="*/ 3124234 h 3216340"/>
              <a:gd name="connsiteX3772" fmla="*/ 2309811 w 5425984"/>
              <a:gd name="connsiteY3772" fmla="*/ 3120550 h 3216340"/>
              <a:gd name="connsiteX3773" fmla="*/ 2302275 w 5425984"/>
              <a:gd name="connsiteY3773" fmla="*/ 3109497 h 3216340"/>
              <a:gd name="connsiteX3774" fmla="*/ 2298507 w 5425984"/>
              <a:gd name="connsiteY3774" fmla="*/ 3105813 h 3216340"/>
              <a:gd name="connsiteX3775" fmla="*/ 2294739 w 5425984"/>
              <a:gd name="connsiteY3775" fmla="*/ 3105813 h 3216340"/>
              <a:gd name="connsiteX3776" fmla="*/ 2290971 w 5425984"/>
              <a:gd name="connsiteY3776" fmla="*/ 3105813 h 3216340"/>
              <a:gd name="connsiteX3777" fmla="*/ 2283435 w 5425984"/>
              <a:gd name="connsiteY3777" fmla="*/ 3113181 h 3216340"/>
              <a:gd name="connsiteX3778" fmla="*/ 2283435 w 5425984"/>
              <a:gd name="connsiteY3778" fmla="*/ 3120550 h 3216340"/>
              <a:gd name="connsiteX3779" fmla="*/ 2279667 w 5425984"/>
              <a:gd name="connsiteY3779" fmla="*/ 3127918 h 3216340"/>
              <a:gd name="connsiteX3780" fmla="*/ 2264595 w 5425984"/>
              <a:gd name="connsiteY3780" fmla="*/ 3135287 h 3216340"/>
              <a:gd name="connsiteX3781" fmla="*/ 2253291 w 5425984"/>
              <a:gd name="connsiteY3781" fmla="*/ 3135287 h 3216340"/>
              <a:gd name="connsiteX3782" fmla="*/ 2238219 w 5425984"/>
              <a:gd name="connsiteY3782" fmla="*/ 3127918 h 3216340"/>
              <a:gd name="connsiteX3783" fmla="*/ 2226915 w 5425984"/>
              <a:gd name="connsiteY3783" fmla="*/ 3127918 h 3216340"/>
              <a:gd name="connsiteX3784" fmla="*/ 2219378 w 5425984"/>
              <a:gd name="connsiteY3784" fmla="*/ 3131603 h 3216340"/>
              <a:gd name="connsiteX3785" fmla="*/ 2215610 w 5425984"/>
              <a:gd name="connsiteY3785" fmla="*/ 3135287 h 3216340"/>
              <a:gd name="connsiteX3786" fmla="*/ 2204306 w 5425984"/>
              <a:gd name="connsiteY3786" fmla="*/ 3135287 h 3216340"/>
              <a:gd name="connsiteX3787" fmla="*/ 2196770 w 5425984"/>
              <a:gd name="connsiteY3787" fmla="*/ 3135287 h 3216340"/>
              <a:gd name="connsiteX3788" fmla="*/ 2185466 w 5425984"/>
              <a:gd name="connsiteY3788" fmla="*/ 3142655 h 3216340"/>
              <a:gd name="connsiteX3789" fmla="*/ 2174162 w 5425984"/>
              <a:gd name="connsiteY3789" fmla="*/ 3150024 h 3216340"/>
              <a:gd name="connsiteX3790" fmla="*/ 2166626 w 5425984"/>
              <a:gd name="connsiteY3790" fmla="*/ 3150024 h 3216340"/>
              <a:gd name="connsiteX3791" fmla="*/ 2159090 w 5425984"/>
              <a:gd name="connsiteY3791" fmla="*/ 3142655 h 3216340"/>
              <a:gd name="connsiteX3792" fmla="*/ 2151554 w 5425984"/>
              <a:gd name="connsiteY3792" fmla="*/ 3142655 h 3216340"/>
              <a:gd name="connsiteX3793" fmla="*/ 2144018 w 5425984"/>
              <a:gd name="connsiteY3793" fmla="*/ 3142655 h 3216340"/>
              <a:gd name="connsiteX3794" fmla="*/ 2128945 w 5425984"/>
              <a:gd name="connsiteY3794" fmla="*/ 3150024 h 3216340"/>
              <a:gd name="connsiteX3795" fmla="*/ 2113873 w 5425984"/>
              <a:gd name="connsiteY3795" fmla="*/ 3157392 h 3216340"/>
              <a:gd name="connsiteX3796" fmla="*/ 2102569 w 5425984"/>
              <a:gd name="connsiteY3796" fmla="*/ 3161077 h 3216340"/>
              <a:gd name="connsiteX3797" fmla="*/ 2102569 w 5425984"/>
              <a:gd name="connsiteY3797" fmla="*/ 3157392 h 3216340"/>
              <a:gd name="connsiteX3798" fmla="*/ 2095033 w 5425984"/>
              <a:gd name="connsiteY3798" fmla="*/ 3153708 h 3216340"/>
              <a:gd name="connsiteX3799" fmla="*/ 2091265 w 5425984"/>
              <a:gd name="connsiteY3799" fmla="*/ 3153708 h 3216340"/>
              <a:gd name="connsiteX3800" fmla="*/ 2087497 w 5425984"/>
              <a:gd name="connsiteY3800" fmla="*/ 3150024 h 3216340"/>
              <a:gd name="connsiteX3801" fmla="*/ 2079961 w 5425984"/>
              <a:gd name="connsiteY3801" fmla="*/ 3161077 h 3216340"/>
              <a:gd name="connsiteX3802" fmla="*/ 2068657 w 5425984"/>
              <a:gd name="connsiteY3802" fmla="*/ 3164761 h 3216340"/>
              <a:gd name="connsiteX3803" fmla="*/ 2057353 w 5425984"/>
              <a:gd name="connsiteY3803" fmla="*/ 3161077 h 3216340"/>
              <a:gd name="connsiteX3804" fmla="*/ 2046048 w 5425984"/>
              <a:gd name="connsiteY3804" fmla="*/ 3161077 h 3216340"/>
              <a:gd name="connsiteX3805" fmla="*/ 2034744 w 5425984"/>
              <a:gd name="connsiteY3805" fmla="*/ 3157392 h 3216340"/>
              <a:gd name="connsiteX3806" fmla="*/ 2027208 w 5425984"/>
              <a:gd name="connsiteY3806" fmla="*/ 3161077 h 3216340"/>
              <a:gd name="connsiteX3807" fmla="*/ 2023440 w 5425984"/>
              <a:gd name="connsiteY3807" fmla="*/ 3164761 h 3216340"/>
              <a:gd name="connsiteX3808" fmla="*/ 2019672 w 5425984"/>
              <a:gd name="connsiteY3808" fmla="*/ 3179498 h 3216340"/>
              <a:gd name="connsiteX3809" fmla="*/ 2012136 w 5425984"/>
              <a:gd name="connsiteY3809" fmla="*/ 3175814 h 3216340"/>
              <a:gd name="connsiteX3810" fmla="*/ 2004600 w 5425984"/>
              <a:gd name="connsiteY3810" fmla="*/ 3179498 h 3216340"/>
              <a:gd name="connsiteX3811" fmla="*/ 1989528 w 5425984"/>
              <a:gd name="connsiteY3811" fmla="*/ 3183182 h 3216340"/>
              <a:gd name="connsiteX3812" fmla="*/ 1978224 w 5425984"/>
              <a:gd name="connsiteY3812" fmla="*/ 3186866 h 3216340"/>
              <a:gd name="connsiteX3813" fmla="*/ 1970687 w 5425984"/>
              <a:gd name="connsiteY3813" fmla="*/ 3183182 h 3216340"/>
              <a:gd name="connsiteX3814" fmla="*/ 1963151 w 5425984"/>
              <a:gd name="connsiteY3814" fmla="*/ 3175814 h 3216340"/>
              <a:gd name="connsiteX3815" fmla="*/ 1951847 w 5425984"/>
              <a:gd name="connsiteY3815" fmla="*/ 3175814 h 3216340"/>
              <a:gd name="connsiteX3816" fmla="*/ 1944311 w 5425984"/>
              <a:gd name="connsiteY3816" fmla="*/ 3175814 h 3216340"/>
              <a:gd name="connsiteX3817" fmla="*/ 1940543 w 5425984"/>
              <a:gd name="connsiteY3817" fmla="*/ 3172129 h 3216340"/>
              <a:gd name="connsiteX3818" fmla="*/ 1936775 w 5425984"/>
              <a:gd name="connsiteY3818" fmla="*/ 3179498 h 3216340"/>
              <a:gd name="connsiteX3819" fmla="*/ 1933007 w 5425984"/>
              <a:gd name="connsiteY3819" fmla="*/ 3190550 h 3216340"/>
              <a:gd name="connsiteX3820" fmla="*/ 1929239 w 5425984"/>
              <a:gd name="connsiteY3820" fmla="*/ 3197919 h 3216340"/>
              <a:gd name="connsiteX3821" fmla="*/ 1925471 w 5425984"/>
              <a:gd name="connsiteY3821" fmla="*/ 3201603 h 3216340"/>
              <a:gd name="connsiteX3822" fmla="*/ 1921703 w 5425984"/>
              <a:gd name="connsiteY3822" fmla="*/ 3201603 h 3216340"/>
              <a:gd name="connsiteX3823" fmla="*/ 1921703 w 5425984"/>
              <a:gd name="connsiteY3823" fmla="*/ 3183182 h 3216340"/>
              <a:gd name="connsiteX3824" fmla="*/ 1914167 w 5425984"/>
              <a:gd name="connsiteY3824" fmla="*/ 3183182 h 3216340"/>
              <a:gd name="connsiteX3825" fmla="*/ 1906631 w 5425984"/>
              <a:gd name="connsiteY3825" fmla="*/ 3183182 h 3216340"/>
              <a:gd name="connsiteX3826" fmla="*/ 1899095 w 5425984"/>
              <a:gd name="connsiteY3826" fmla="*/ 3186866 h 3216340"/>
              <a:gd name="connsiteX3827" fmla="*/ 1891558 w 5425984"/>
              <a:gd name="connsiteY3827" fmla="*/ 3194235 h 3216340"/>
              <a:gd name="connsiteX3828" fmla="*/ 1891558 w 5425984"/>
              <a:gd name="connsiteY3828" fmla="*/ 3201603 h 3216340"/>
              <a:gd name="connsiteX3829" fmla="*/ 1887790 w 5425984"/>
              <a:gd name="connsiteY3829" fmla="*/ 3197919 h 3216340"/>
              <a:gd name="connsiteX3830" fmla="*/ 1880254 w 5425984"/>
              <a:gd name="connsiteY3830" fmla="*/ 3197919 h 3216340"/>
              <a:gd name="connsiteX3831" fmla="*/ 1868950 w 5425984"/>
              <a:gd name="connsiteY3831" fmla="*/ 3197919 h 3216340"/>
              <a:gd name="connsiteX3832" fmla="*/ 1857646 w 5425984"/>
              <a:gd name="connsiteY3832" fmla="*/ 3194235 h 3216340"/>
              <a:gd name="connsiteX3833" fmla="*/ 1846342 w 5425984"/>
              <a:gd name="connsiteY3833" fmla="*/ 3201603 h 3216340"/>
              <a:gd name="connsiteX3834" fmla="*/ 1838806 w 5425984"/>
              <a:gd name="connsiteY3834" fmla="*/ 3205287 h 3216340"/>
              <a:gd name="connsiteX3835" fmla="*/ 1831270 w 5425984"/>
              <a:gd name="connsiteY3835" fmla="*/ 3201603 h 3216340"/>
              <a:gd name="connsiteX3836" fmla="*/ 1827502 w 5425984"/>
              <a:gd name="connsiteY3836" fmla="*/ 3197919 h 3216340"/>
              <a:gd name="connsiteX3837" fmla="*/ 1823734 w 5425984"/>
              <a:gd name="connsiteY3837" fmla="*/ 3190550 h 3216340"/>
              <a:gd name="connsiteX3838" fmla="*/ 1823734 w 5425984"/>
              <a:gd name="connsiteY3838" fmla="*/ 3186866 h 3216340"/>
              <a:gd name="connsiteX3839" fmla="*/ 1819966 w 5425984"/>
              <a:gd name="connsiteY3839" fmla="*/ 3183182 h 3216340"/>
              <a:gd name="connsiteX3840" fmla="*/ 1812430 w 5425984"/>
              <a:gd name="connsiteY3840" fmla="*/ 3194235 h 3216340"/>
              <a:gd name="connsiteX3841" fmla="*/ 1804893 w 5425984"/>
              <a:gd name="connsiteY3841" fmla="*/ 3201603 h 3216340"/>
              <a:gd name="connsiteX3842" fmla="*/ 1786053 w 5425984"/>
              <a:gd name="connsiteY3842" fmla="*/ 3212656 h 3216340"/>
              <a:gd name="connsiteX3843" fmla="*/ 1767213 w 5425984"/>
              <a:gd name="connsiteY3843" fmla="*/ 3212656 h 3216340"/>
              <a:gd name="connsiteX3844" fmla="*/ 1767213 w 5425984"/>
              <a:gd name="connsiteY3844" fmla="*/ 3194235 h 3216340"/>
              <a:gd name="connsiteX3845" fmla="*/ 1763445 w 5425984"/>
              <a:gd name="connsiteY3845" fmla="*/ 3183182 h 3216340"/>
              <a:gd name="connsiteX3846" fmla="*/ 1755909 w 5425984"/>
              <a:gd name="connsiteY3846" fmla="*/ 3175814 h 3216340"/>
              <a:gd name="connsiteX3847" fmla="*/ 1748373 w 5425984"/>
              <a:gd name="connsiteY3847" fmla="*/ 3175814 h 3216340"/>
              <a:gd name="connsiteX3848" fmla="*/ 1740837 w 5425984"/>
              <a:gd name="connsiteY3848" fmla="*/ 3175814 h 3216340"/>
              <a:gd name="connsiteX3849" fmla="*/ 1740837 w 5425984"/>
              <a:gd name="connsiteY3849" fmla="*/ 3179498 h 3216340"/>
              <a:gd name="connsiteX3850" fmla="*/ 1740837 w 5425984"/>
              <a:gd name="connsiteY3850" fmla="*/ 3190550 h 3216340"/>
              <a:gd name="connsiteX3851" fmla="*/ 1744605 w 5425984"/>
              <a:gd name="connsiteY3851" fmla="*/ 3194235 h 3216340"/>
              <a:gd name="connsiteX3852" fmla="*/ 1748373 w 5425984"/>
              <a:gd name="connsiteY3852" fmla="*/ 3201603 h 3216340"/>
              <a:gd name="connsiteX3853" fmla="*/ 1755909 w 5425984"/>
              <a:gd name="connsiteY3853" fmla="*/ 3208972 h 3216340"/>
              <a:gd name="connsiteX3854" fmla="*/ 1744605 w 5425984"/>
              <a:gd name="connsiteY3854" fmla="*/ 3212656 h 3216340"/>
              <a:gd name="connsiteX3855" fmla="*/ 1737069 w 5425984"/>
              <a:gd name="connsiteY3855" fmla="*/ 3212656 h 3216340"/>
              <a:gd name="connsiteX3856" fmla="*/ 1718228 w 5425984"/>
              <a:gd name="connsiteY3856" fmla="*/ 3205287 h 3216340"/>
              <a:gd name="connsiteX3857" fmla="*/ 1699388 w 5425984"/>
              <a:gd name="connsiteY3857" fmla="*/ 3194235 h 3216340"/>
              <a:gd name="connsiteX3858" fmla="*/ 1691852 w 5425984"/>
              <a:gd name="connsiteY3858" fmla="*/ 3194235 h 3216340"/>
              <a:gd name="connsiteX3859" fmla="*/ 1680548 w 5425984"/>
              <a:gd name="connsiteY3859" fmla="*/ 3201603 h 3216340"/>
              <a:gd name="connsiteX3860" fmla="*/ 1684316 w 5425984"/>
              <a:gd name="connsiteY3860" fmla="*/ 3205287 h 3216340"/>
              <a:gd name="connsiteX3861" fmla="*/ 1680548 w 5425984"/>
              <a:gd name="connsiteY3861" fmla="*/ 3205287 h 3216340"/>
              <a:gd name="connsiteX3862" fmla="*/ 1676780 w 5425984"/>
              <a:gd name="connsiteY3862" fmla="*/ 3205287 h 3216340"/>
              <a:gd name="connsiteX3863" fmla="*/ 1665476 w 5425984"/>
              <a:gd name="connsiteY3863" fmla="*/ 3197919 h 3216340"/>
              <a:gd name="connsiteX3864" fmla="*/ 1650404 w 5425984"/>
              <a:gd name="connsiteY3864" fmla="*/ 3197919 h 3216340"/>
              <a:gd name="connsiteX3865" fmla="*/ 1642868 w 5425984"/>
              <a:gd name="connsiteY3865" fmla="*/ 3190550 h 3216340"/>
              <a:gd name="connsiteX3866" fmla="*/ 1624027 w 5425984"/>
              <a:gd name="connsiteY3866" fmla="*/ 3201603 h 3216340"/>
              <a:gd name="connsiteX3867" fmla="*/ 1601419 w 5425984"/>
              <a:gd name="connsiteY3867" fmla="*/ 3216340 h 3216340"/>
              <a:gd name="connsiteX3868" fmla="*/ 1593883 w 5425984"/>
              <a:gd name="connsiteY3868" fmla="*/ 3208972 h 3216340"/>
              <a:gd name="connsiteX3869" fmla="*/ 1590115 w 5425984"/>
              <a:gd name="connsiteY3869" fmla="*/ 3201603 h 3216340"/>
              <a:gd name="connsiteX3870" fmla="*/ 1590115 w 5425984"/>
              <a:gd name="connsiteY3870" fmla="*/ 3186866 h 3216340"/>
              <a:gd name="connsiteX3871" fmla="*/ 1590115 w 5425984"/>
              <a:gd name="connsiteY3871" fmla="*/ 3172129 h 3216340"/>
              <a:gd name="connsiteX3872" fmla="*/ 1586347 w 5425984"/>
              <a:gd name="connsiteY3872" fmla="*/ 3164761 h 3216340"/>
              <a:gd name="connsiteX3873" fmla="*/ 1578811 w 5425984"/>
              <a:gd name="connsiteY3873" fmla="*/ 3157392 h 3216340"/>
              <a:gd name="connsiteX3874" fmla="*/ 1567507 w 5425984"/>
              <a:gd name="connsiteY3874" fmla="*/ 3172129 h 3216340"/>
              <a:gd name="connsiteX3875" fmla="*/ 1552435 w 5425984"/>
              <a:gd name="connsiteY3875" fmla="*/ 3183182 h 3216340"/>
              <a:gd name="connsiteX3876" fmla="*/ 1544898 w 5425984"/>
              <a:gd name="connsiteY3876" fmla="*/ 3197919 h 3216340"/>
              <a:gd name="connsiteX3877" fmla="*/ 1537362 w 5425984"/>
              <a:gd name="connsiteY3877" fmla="*/ 3216340 h 3216340"/>
              <a:gd name="connsiteX3878" fmla="*/ 1529826 w 5425984"/>
              <a:gd name="connsiteY3878" fmla="*/ 3216340 h 3216340"/>
              <a:gd name="connsiteX3879" fmla="*/ 1522290 w 5425984"/>
              <a:gd name="connsiteY3879" fmla="*/ 3212656 h 3216340"/>
              <a:gd name="connsiteX3880" fmla="*/ 1510986 w 5425984"/>
              <a:gd name="connsiteY3880" fmla="*/ 3205287 h 3216340"/>
              <a:gd name="connsiteX3881" fmla="*/ 1507218 w 5425984"/>
              <a:gd name="connsiteY3881" fmla="*/ 3201603 h 3216340"/>
              <a:gd name="connsiteX3882" fmla="*/ 1503450 w 5425984"/>
              <a:gd name="connsiteY3882" fmla="*/ 3201603 h 3216340"/>
              <a:gd name="connsiteX3883" fmla="*/ 1499682 w 5425984"/>
              <a:gd name="connsiteY3883" fmla="*/ 3205287 h 3216340"/>
              <a:gd name="connsiteX3884" fmla="*/ 1492146 w 5425984"/>
              <a:gd name="connsiteY3884" fmla="*/ 3212656 h 3216340"/>
              <a:gd name="connsiteX3885" fmla="*/ 1488378 w 5425984"/>
              <a:gd name="connsiteY3885" fmla="*/ 3208972 h 3216340"/>
              <a:gd name="connsiteX3886" fmla="*/ 1492146 w 5425984"/>
              <a:gd name="connsiteY3886" fmla="*/ 3201603 h 3216340"/>
              <a:gd name="connsiteX3887" fmla="*/ 1495914 w 5425984"/>
              <a:gd name="connsiteY3887" fmla="*/ 3197919 h 3216340"/>
              <a:gd name="connsiteX3888" fmla="*/ 1495914 w 5425984"/>
              <a:gd name="connsiteY3888" fmla="*/ 3190550 h 3216340"/>
              <a:gd name="connsiteX3889" fmla="*/ 1499682 w 5425984"/>
              <a:gd name="connsiteY3889" fmla="*/ 3190550 h 3216340"/>
              <a:gd name="connsiteX3890" fmla="*/ 1503450 w 5425984"/>
              <a:gd name="connsiteY3890" fmla="*/ 3186866 h 3216340"/>
              <a:gd name="connsiteX3891" fmla="*/ 1499682 w 5425984"/>
              <a:gd name="connsiteY3891" fmla="*/ 3183182 h 3216340"/>
              <a:gd name="connsiteX3892" fmla="*/ 1492146 w 5425984"/>
              <a:gd name="connsiteY3892" fmla="*/ 3183182 h 3216340"/>
              <a:gd name="connsiteX3893" fmla="*/ 1480842 w 5425984"/>
              <a:gd name="connsiteY3893" fmla="*/ 3183182 h 3216340"/>
              <a:gd name="connsiteX3894" fmla="*/ 1480842 w 5425984"/>
              <a:gd name="connsiteY3894" fmla="*/ 3194235 h 3216340"/>
              <a:gd name="connsiteX3895" fmla="*/ 1477074 w 5425984"/>
              <a:gd name="connsiteY3895" fmla="*/ 3205287 h 3216340"/>
              <a:gd name="connsiteX3896" fmla="*/ 1469538 w 5425984"/>
              <a:gd name="connsiteY3896" fmla="*/ 3208972 h 3216340"/>
              <a:gd name="connsiteX3897" fmla="*/ 1458233 w 5425984"/>
              <a:gd name="connsiteY3897" fmla="*/ 3212656 h 3216340"/>
              <a:gd name="connsiteX3898" fmla="*/ 1435625 w 5425984"/>
              <a:gd name="connsiteY3898" fmla="*/ 3212656 h 3216340"/>
              <a:gd name="connsiteX3899" fmla="*/ 1416785 w 5425984"/>
              <a:gd name="connsiteY3899" fmla="*/ 3212656 h 3216340"/>
              <a:gd name="connsiteX3900" fmla="*/ 1413017 w 5425984"/>
              <a:gd name="connsiteY3900" fmla="*/ 3205287 h 3216340"/>
              <a:gd name="connsiteX3901" fmla="*/ 1413017 w 5425984"/>
              <a:gd name="connsiteY3901" fmla="*/ 3201603 h 3216340"/>
              <a:gd name="connsiteX3902" fmla="*/ 1416785 w 5425984"/>
              <a:gd name="connsiteY3902" fmla="*/ 3190550 h 3216340"/>
              <a:gd name="connsiteX3903" fmla="*/ 1428089 w 5425984"/>
              <a:gd name="connsiteY3903" fmla="*/ 3190550 h 3216340"/>
              <a:gd name="connsiteX3904" fmla="*/ 1428089 w 5425984"/>
              <a:gd name="connsiteY3904" fmla="*/ 3194235 h 3216340"/>
              <a:gd name="connsiteX3905" fmla="*/ 1431857 w 5425984"/>
              <a:gd name="connsiteY3905" fmla="*/ 3197919 h 3216340"/>
              <a:gd name="connsiteX3906" fmla="*/ 1435625 w 5425984"/>
              <a:gd name="connsiteY3906" fmla="*/ 3197919 h 3216340"/>
              <a:gd name="connsiteX3907" fmla="*/ 1443161 w 5425984"/>
              <a:gd name="connsiteY3907" fmla="*/ 3194235 h 3216340"/>
              <a:gd name="connsiteX3908" fmla="*/ 1443161 w 5425984"/>
              <a:gd name="connsiteY3908" fmla="*/ 3186866 h 3216340"/>
              <a:gd name="connsiteX3909" fmla="*/ 1446929 w 5425984"/>
              <a:gd name="connsiteY3909" fmla="*/ 3186866 h 3216340"/>
              <a:gd name="connsiteX3910" fmla="*/ 1450697 w 5425984"/>
              <a:gd name="connsiteY3910" fmla="*/ 3186866 h 3216340"/>
              <a:gd name="connsiteX3911" fmla="*/ 1458233 w 5425984"/>
              <a:gd name="connsiteY3911" fmla="*/ 3179498 h 3216340"/>
              <a:gd name="connsiteX3912" fmla="*/ 1465770 w 5425984"/>
              <a:gd name="connsiteY3912" fmla="*/ 3186866 h 3216340"/>
              <a:gd name="connsiteX3913" fmla="*/ 1473306 w 5425984"/>
              <a:gd name="connsiteY3913" fmla="*/ 3168445 h 3216340"/>
              <a:gd name="connsiteX3914" fmla="*/ 1477074 w 5425984"/>
              <a:gd name="connsiteY3914" fmla="*/ 3161077 h 3216340"/>
              <a:gd name="connsiteX3915" fmla="*/ 1473306 w 5425984"/>
              <a:gd name="connsiteY3915" fmla="*/ 3150024 h 3216340"/>
              <a:gd name="connsiteX3916" fmla="*/ 1465770 w 5425984"/>
              <a:gd name="connsiteY3916" fmla="*/ 3138971 h 3216340"/>
              <a:gd name="connsiteX3917" fmla="*/ 1450697 w 5425984"/>
              <a:gd name="connsiteY3917" fmla="*/ 3131603 h 3216340"/>
              <a:gd name="connsiteX3918" fmla="*/ 1435625 w 5425984"/>
              <a:gd name="connsiteY3918" fmla="*/ 3127918 h 3216340"/>
              <a:gd name="connsiteX3919" fmla="*/ 1424321 w 5425984"/>
              <a:gd name="connsiteY3919" fmla="*/ 3127918 h 3216340"/>
              <a:gd name="connsiteX3920" fmla="*/ 1424321 w 5425984"/>
              <a:gd name="connsiteY3920" fmla="*/ 3135287 h 3216340"/>
              <a:gd name="connsiteX3921" fmla="*/ 1424321 w 5425984"/>
              <a:gd name="connsiteY3921" fmla="*/ 3138971 h 3216340"/>
              <a:gd name="connsiteX3922" fmla="*/ 1435625 w 5425984"/>
              <a:gd name="connsiteY3922" fmla="*/ 3142655 h 3216340"/>
              <a:gd name="connsiteX3923" fmla="*/ 1443161 w 5425984"/>
              <a:gd name="connsiteY3923" fmla="*/ 3142655 h 3216340"/>
              <a:gd name="connsiteX3924" fmla="*/ 1458233 w 5425984"/>
              <a:gd name="connsiteY3924" fmla="*/ 3146340 h 3216340"/>
              <a:gd name="connsiteX3925" fmla="*/ 1454465 w 5425984"/>
              <a:gd name="connsiteY3925" fmla="*/ 3150024 h 3216340"/>
              <a:gd name="connsiteX3926" fmla="*/ 1450697 w 5425984"/>
              <a:gd name="connsiteY3926" fmla="*/ 3157392 h 3216340"/>
              <a:gd name="connsiteX3927" fmla="*/ 1428089 w 5425984"/>
              <a:gd name="connsiteY3927" fmla="*/ 3153708 h 3216340"/>
              <a:gd name="connsiteX3928" fmla="*/ 1424321 w 5425984"/>
              <a:gd name="connsiteY3928" fmla="*/ 3172129 h 3216340"/>
              <a:gd name="connsiteX3929" fmla="*/ 1401713 w 5425984"/>
              <a:gd name="connsiteY3929" fmla="*/ 3164761 h 3216340"/>
              <a:gd name="connsiteX3930" fmla="*/ 1390409 w 5425984"/>
              <a:gd name="connsiteY3930" fmla="*/ 3161077 h 3216340"/>
              <a:gd name="connsiteX3931" fmla="*/ 1386641 w 5425984"/>
              <a:gd name="connsiteY3931" fmla="*/ 3164761 h 3216340"/>
              <a:gd name="connsiteX3932" fmla="*/ 1379105 w 5425984"/>
              <a:gd name="connsiteY3932" fmla="*/ 3168445 h 3216340"/>
              <a:gd name="connsiteX3933" fmla="*/ 1379105 w 5425984"/>
              <a:gd name="connsiteY3933" fmla="*/ 3164761 h 3216340"/>
              <a:gd name="connsiteX3934" fmla="*/ 1375337 w 5425984"/>
              <a:gd name="connsiteY3934" fmla="*/ 3161077 h 3216340"/>
              <a:gd name="connsiteX3935" fmla="*/ 1371568 w 5425984"/>
              <a:gd name="connsiteY3935" fmla="*/ 3164761 h 3216340"/>
              <a:gd name="connsiteX3936" fmla="*/ 1367800 w 5425984"/>
              <a:gd name="connsiteY3936" fmla="*/ 3168445 h 3216340"/>
              <a:gd name="connsiteX3937" fmla="*/ 1360264 w 5425984"/>
              <a:gd name="connsiteY3937" fmla="*/ 3179498 h 3216340"/>
              <a:gd name="connsiteX3938" fmla="*/ 1360264 w 5425984"/>
              <a:gd name="connsiteY3938" fmla="*/ 3201603 h 3216340"/>
              <a:gd name="connsiteX3939" fmla="*/ 1341424 w 5425984"/>
              <a:gd name="connsiteY3939" fmla="*/ 3186866 h 3216340"/>
              <a:gd name="connsiteX3940" fmla="*/ 1333888 w 5425984"/>
              <a:gd name="connsiteY3940" fmla="*/ 3175814 h 3216340"/>
              <a:gd name="connsiteX3941" fmla="*/ 1330120 w 5425984"/>
              <a:gd name="connsiteY3941" fmla="*/ 3164761 h 3216340"/>
              <a:gd name="connsiteX3942" fmla="*/ 1337656 w 5425984"/>
              <a:gd name="connsiteY3942" fmla="*/ 3164761 h 3216340"/>
              <a:gd name="connsiteX3943" fmla="*/ 1337656 w 5425984"/>
              <a:gd name="connsiteY3943" fmla="*/ 3161077 h 3216340"/>
              <a:gd name="connsiteX3944" fmla="*/ 1341424 w 5425984"/>
              <a:gd name="connsiteY3944" fmla="*/ 3157392 h 3216340"/>
              <a:gd name="connsiteX3945" fmla="*/ 1345192 w 5425984"/>
              <a:gd name="connsiteY3945" fmla="*/ 3150024 h 3216340"/>
              <a:gd name="connsiteX3946" fmla="*/ 1348960 w 5425984"/>
              <a:gd name="connsiteY3946" fmla="*/ 3153708 h 3216340"/>
              <a:gd name="connsiteX3947" fmla="*/ 1352728 w 5425984"/>
              <a:gd name="connsiteY3947" fmla="*/ 3150024 h 3216340"/>
              <a:gd name="connsiteX3948" fmla="*/ 1352728 w 5425984"/>
              <a:gd name="connsiteY3948" fmla="*/ 3146340 h 3216340"/>
              <a:gd name="connsiteX3949" fmla="*/ 1352728 w 5425984"/>
              <a:gd name="connsiteY3949" fmla="*/ 3135287 h 3216340"/>
              <a:gd name="connsiteX3950" fmla="*/ 1337656 w 5425984"/>
              <a:gd name="connsiteY3950" fmla="*/ 3135287 h 3216340"/>
              <a:gd name="connsiteX3951" fmla="*/ 1322584 w 5425984"/>
              <a:gd name="connsiteY3951" fmla="*/ 3127918 h 3216340"/>
              <a:gd name="connsiteX3952" fmla="*/ 1311280 w 5425984"/>
              <a:gd name="connsiteY3952" fmla="*/ 3120550 h 3216340"/>
              <a:gd name="connsiteX3953" fmla="*/ 1307512 w 5425984"/>
              <a:gd name="connsiteY3953" fmla="*/ 3105813 h 3216340"/>
              <a:gd name="connsiteX3954" fmla="*/ 1299976 w 5425984"/>
              <a:gd name="connsiteY3954" fmla="*/ 3098445 h 3216340"/>
              <a:gd name="connsiteX3955" fmla="*/ 1296207 w 5425984"/>
              <a:gd name="connsiteY3955" fmla="*/ 3098445 h 3216340"/>
              <a:gd name="connsiteX3956" fmla="*/ 1292439 w 5425984"/>
              <a:gd name="connsiteY3956" fmla="*/ 3098445 h 3216340"/>
              <a:gd name="connsiteX3957" fmla="*/ 1296207 w 5425984"/>
              <a:gd name="connsiteY3957" fmla="*/ 3102129 h 3216340"/>
              <a:gd name="connsiteX3958" fmla="*/ 1296207 w 5425984"/>
              <a:gd name="connsiteY3958" fmla="*/ 3113181 h 3216340"/>
              <a:gd name="connsiteX3959" fmla="*/ 1296207 w 5425984"/>
              <a:gd name="connsiteY3959" fmla="*/ 3131603 h 3216340"/>
              <a:gd name="connsiteX3960" fmla="*/ 1296207 w 5425984"/>
              <a:gd name="connsiteY3960" fmla="*/ 3138971 h 3216340"/>
              <a:gd name="connsiteX3961" fmla="*/ 1299976 w 5425984"/>
              <a:gd name="connsiteY3961" fmla="*/ 3146340 h 3216340"/>
              <a:gd name="connsiteX3962" fmla="*/ 1307512 w 5425984"/>
              <a:gd name="connsiteY3962" fmla="*/ 3150024 h 3216340"/>
              <a:gd name="connsiteX3963" fmla="*/ 1318816 w 5425984"/>
              <a:gd name="connsiteY3963" fmla="*/ 3150024 h 3216340"/>
              <a:gd name="connsiteX3964" fmla="*/ 1315048 w 5425984"/>
              <a:gd name="connsiteY3964" fmla="*/ 3161077 h 3216340"/>
              <a:gd name="connsiteX3965" fmla="*/ 1315048 w 5425984"/>
              <a:gd name="connsiteY3965" fmla="*/ 3175814 h 3216340"/>
              <a:gd name="connsiteX3966" fmla="*/ 1311280 w 5425984"/>
              <a:gd name="connsiteY3966" fmla="*/ 3183182 h 3216340"/>
              <a:gd name="connsiteX3967" fmla="*/ 1307512 w 5425984"/>
              <a:gd name="connsiteY3967" fmla="*/ 3186866 h 3216340"/>
              <a:gd name="connsiteX3968" fmla="*/ 1299976 w 5425984"/>
              <a:gd name="connsiteY3968" fmla="*/ 3190550 h 3216340"/>
              <a:gd name="connsiteX3969" fmla="*/ 1292439 w 5425984"/>
              <a:gd name="connsiteY3969" fmla="*/ 3190550 h 3216340"/>
              <a:gd name="connsiteX3970" fmla="*/ 1288672 w 5425984"/>
              <a:gd name="connsiteY3970" fmla="*/ 3190550 h 3216340"/>
              <a:gd name="connsiteX3971" fmla="*/ 1273599 w 5425984"/>
              <a:gd name="connsiteY3971" fmla="*/ 3183182 h 3216340"/>
              <a:gd name="connsiteX3972" fmla="*/ 1281135 w 5425984"/>
              <a:gd name="connsiteY3972" fmla="*/ 3183182 h 3216340"/>
              <a:gd name="connsiteX3973" fmla="*/ 1288672 w 5425984"/>
              <a:gd name="connsiteY3973" fmla="*/ 3179498 h 3216340"/>
              <a:gd name="connsiteX3974" fmla="*/ 1296207 w 5425984"/>
              <a:gd name="connsiteY3974" fmla="*/ 3168445 h 3216340"/>
              <a:gd name="connsiteX3975" fmla="*/ 1288672 w 5425984"/>
              <a:gd name="connsiteY3975" fmla="*/ 3161077 h 3216340"/>
              <a:gd name="connsiteX3976" fmla="*/ 1277367 w 5425984"/>
              <a:gd name="connsiteY3976" fmla="*/ 3150024 h 3216340"/>
              <a:gd name="connsiteX3977" fmla="*/ 1266063 w 5425984"/>
              <a:gd name="connsiteY3977" fmla="*/ 3142655 h 3216340"/>
              <a:gd name="connsiteX3978" fmla="*/ 1262295 w 5425984"/>
              <a:gd name="connsiteY3978" fmla="*/ 3142655 h 3216340"/>
              <a:gd name="connsiteX3979" fmla="*/ 1258527 w 5425984"/>
              <a:gd name="connsiteY3979" fmla="*/ 3146340 h 3216340"/>
              <a:gd name="connsiteX3980" fmla="*/ 1254759 w 5425984"/>
              <a:gd name="connsiteY3980" fmla="*/ 3153708 h 3216340"/>
              <a:gd name="connsiteX3981" fmla="*/ 1250991 w 5425984"/>
              <a:gd name="connsiteY3981" fmla="*/ 3157392 h 3216340"/>
              <a:gd name="connsiteX3982" fmla="*/ 1247223 w 5425984"/>
              <a:gd name="connsiteY3982" fmla="*/ 3157392 h 3216340"/>
              <a:gd name="connsiteX3983" fmla="*/ 1243455 w 5425984"/>
              <a:gd name="connsiteY3983" fmla="*/ 3153708 h 3216340"/>
              <a:gd name="connsiteX3984" fmla="*/ 1232151 w 5425984"/>
              <a:gd name="connsiteY3984" fmla="*/ 3150024 h 3216340"/>
              <a:gd name="connsiteX3985" fmla="*/ 1228383 w 5425984"/>
              <a:gd name="connsiteY3985" fmla="*/ 3153708 h 3216340"/>
              <a:gd name="connsiteX3986" fmla="*/ 1224615 w 5425984"/>
              <a:gd name="connsiteY3986" fmla="*/ 3157392 h 3216340"/>
              <a:gd name="connsiteX3987" fmla="*/ 1217079 w 5425984"/>
              <a:gd name="connsiteY3987" fmla="*/ 3153708 h 3216340"/>
              <a:gd name="connsiteX3988" fmla="*/ 1213310 w 5425984"/>
              <a:gd name="connsiteY3988" fmla="*/ 3150024 h 3216340"/>
              <a:gd name="connsiteX3989" fmla="*/ 1213310 w 5425984"/>
              <a:gd name="connsiteY3989" fmla="*/ 3142655 h 3216340"/>
              <a:gd name="connsiteX3990" fmla="*/ 1217079 w 5425984"/>
              <a:gd name="connsiteY3990" fmla="*/ 3138971 h 3216340"/>
              <a:gd name="connsiteX3991" fmla="*/ 1220847 w 5425984"/>
              <a:gd name="connsiteY3991" fmla="*/ 3127918 h 3216340"/>
              <a:gd name="connsiteX3992" fmla="*/ 1224615 w 5425984"/>
              <a:gd name="connsiteY3992" fmla="*/ 3120550 h 3216340"/>
              <a:gd name="connsiteX3993" fmla="*/ 1224615 w 5425984"/>
              <a:gd name="connsiteY3993" fmla="*/ 3124234 h 3216340"/>
              <a:gd name="connsiteX3994" fmla="*/ 1232151 w 5425984"/>
              <a:gd name="connsiteY3994" fmla="*/ 3127918 h 3216340"/>
              <a:gd name="connsiteX3995" fmla="*/ 1235919 w 5425984"/>
              <a:gd name="connsiteY3995" fmla="*/ 3127918 h 3216340"/>
              <a:gd name="connsiteX3996" fmla="*/ 1243455 w 5425984"/>
              <a:gd name="connsiteY3996" fmla="*/ 3127918 h 3216340"/>
              <a:gd name="connsiteX3997" fmla="*/ 1247223 w 5425984"/>
              <a:gd name="connsiteY3997" fmla="*/ 3124234 h 3216340"/>
              <a:gd name="connsiteX3998" fmla="*/ 1250991 w 5425984"/>
              <a:gd name="connsiteY3998" fmla="*/ 3116866 h 3216340"/>
              <a:gd name="connsiteX3999" fmla="*/ 1250991 w 5425984"/>
              <a:gd name="connsiteY3999" fmla="*/ 3105813 h 3216340"/>
              <a:gd name="connsiteX4000" fmla="*/ 1250991 w 5425984"/>
              <a:gd name="connsiteY4000" fmla="*/ 3102129 h 3216340"/>
              <a:gd name="connsiteX4001" fmla="*/ 1258527 w 5425984"/>
              <a:gd name="connsiteY4001" fmla="*/ 3098445 h 3216340"/>
              <a:gd name="connsiteX4002" fmla="*/ 1262295 w 5425984"/>
              <a:gd name="connsiteY4002" fmla="*/ 3091076 h 3216340"/>
              <a:gd name="connsiteX4003" fmla="*/ 1262295 w 5425984"/>
              <a:gd name="connsiteY4003" fmla="*/ 3080023 h 3216340"/>
              <a:gd name="connsiteX4004" fmla="*/ 1254759 w 5425984"/>
              <a:gd name="connsiteY4004" fmla="*/ 3080023 h 3216340"/>
              <a:gd name="connsiteX4005" fmla="*/ 1247223 w 5425984"/>
              <a:gd name="connsiteY4005" fmla="*/ 3072655 h 3216340"/>
              <a:gd name="connsiteX4006" fmla="*/ 1247223 w 5425984"/>
              <a:gd name="connsiteY4006" fmla="*/ 3061602 h 3216340"/>
              <a:gd name="connsiteX4007" fmla="*/ 1250991 w 5425984"/>
              <a:gd name="connsiteY4007" fmla="*/ 3050549 h 3216340"/>
              <a:gd name="connsiteX4008" fmla="*/ 1250991 w 5425984"/>
              <a:gd name="connsiteY4008" fmla="*/ 3046865 h 3216340"/>
              <a:gd name="connsiteX4009" fmla="*/ 1254759 w 5425984"/>
              <a:gd name="connsiteY4009" fmla="*/ 3043181 h 3216340"/>
              <a:gd name="connsiteX4010" fmla="*/ 1254759 w 5425984"/>
              <a:gd name="connsiteY4010" fmla="*/ 3032128 h 3216340"/>
              <a:gd name="connsiteX4011" fmla="*/ 1243455 w 5425984"/>
              <a:gd name="connsiteY4011" fmla="*/ 3021075 h 3216340"/>
              <a:gd name="connsiteX4012" fmla="*/ 1232151 w 5425984"/>
              <a:gd name="connsiteY4012" fmla="*/ 3013707 h 3216340"/>
              <a:gd name="connsiteX4013" fmla="*/ 1209542 w 5425984"/>
              <a:gd name="connsiteY4013" fmla="*/ 3010023 h 3216340"/>
              <a:gd name="connsiteX4014" fmla="*/ 1202006 w 5425984"/>
              <a:gd name="connsiteY4014" fmla="*/ 3013707 h 3216340"/>
              <a:gd name="connsiteX4015" fmla="*/ 1198238 w 5425984"/>
              <a:gd name="connsiteY4015" fmla="*/ 3017391 h 3216340"/>
              <a:gd name="connsiteX4016" fmla="*/ 1194470 w 5425984"/>
              <a:gd name="connsiteY4016" fmla="*/ 3017391 h 3216340"/>
              <a:gd name="connsiteX4017" fmla="*/ 1186934 w 5425984"/>
              <a:gd name="connsiteY4017" fmla="*/ 3006339 h 3216340"/>
              <a:gd name="connsiteX4018" fmla="*/ 1179398 w 5425984"/>
              <a:gd name="connsiteY4018" fmla="*/ 3010023 h 3216340"/>
              <a:gd name="connsiteX4019" fmla="*/ 1168094 w 5425984"/>
              <a:gd name="connsiteY4019" fmla="*/ 3013707 h 3216340"/>
              <a:gd name="connsiteX4020" fmla="*/ 1160558 w 5425984"/>
              <a:gd name="connsiteY4020" fmla="*/ 3021075 h 3216340"/>
              <a:gd name="connsiteX4021" fmla="*/ 1160558 w 5425984"/>
              <a:gd name="connsiteY4021" fmla="*/ 3024760 h 3216340"/>
              <a:gd name="connsiteX4022" fmla="*/ 1160558 w 5425984"/>
              <a:gd name="connsiteY4022" fmla="*/ 3032128 h 3216340"/>
              <a:gd name="connsiteX4023" fmla="*/ 1175630 w 5425984"/>
              <a:gd name="connsiteY4023" fmla="*/ 3035812 h 3216340"/>
              <a:gd name="connsiteX4024" fmla="*/ 1183166 w 5425984"/>
              <a:gd name="connsiteY4024" fmla="*/ 3039497 h 3216340"/>
              <a:gd name="connsiteX4025" fmla="*/ 1186934 w 5425984"/>
              <a:gd name="connsiteY4025" fmla="*/ 3050549 h 3216340"/>
              <a:gd name="connsiteX4026" fmla="*/ 1190702 w 5425984"/>
              <a:gd name="connsiteY4026" fmla="*/ 3061602 h 3216340"/>
              <a:gd name="connsiteX4027" fmla="*/ 1190702 w 5425984"/>
              <a:gd name="connsiteY4027" fmla="*/ 3065286 h 3216340"/>
              <a:gd name="connsiteX4028" fmla="*/ 1186934 w 5425984"/>
              <a:gd name="connsiteY4028" fmla="*/ 3072655 h 3216340"/>
              <a:gd name="connsiteX4029" fmla="*/ 1183166 w 5425984"/>
              <a:gd name="connsiteY4029" fmla="*/ 3076339 h 3216340"/>
              <a:gd name="connsiteX4030" fmla="*/ 1186934 w 5425984"/>
              <a:gd name="connsiteY4030" fmla="*/ 3080023 h 3216340"/>
              <a:gd name="connsiteX4031" fmla="*/ 1183166 w 5425984"/>
              <a:gd name="connsiteY4031" fmla="*/ 3087392 h 3216340"/>
              <a:gd name="connsiteX4032" fmla="*/ 1179398 w 5425984"/>
              <a:gd name="connsiteY4032" fmla="*/ 3087392 h 3216340"/>
              <a:gd name="connsiteX4033" fmla="*/ 1171862 w 5425984"/>
              <a:gd name="connsiteY4033" fmla="*/ 3083708 h 3216340"/>
              <a:gd name="connsiteX4034" fmla="*/ 1164326 w 5425984"/>
              <a:gd name="connsiteY4034" fmla="*/ 3080023 h 3216340"/>
              <a:gd name="connsiteX4035" fmla="*/ 1160558 w 5425984"/>
              <a:gd name="connsiteY4035" fmla="*/ 3080023 h 3216340"/>
              <a:gd name="connsiteX4036" fmla="*/ 1156790 w 5425984"/>
              <a:gd name="connsiteY4036" fmla="*/ 3083708 h 3216340"/>
              <a:gd name="connsiteX4037" fmla="*/ 1149254 w 5425984"/>
              <a:gd name="connsiteY4037" fmla="*/ 3072655 h 3216340"/>
              <a:gd name="connsiteX4038" fmla="*/ 1137950 w 5425984"/>
              <a:gd name="connsiteY4038" fmla="*/ 3065286 h 3216340"/>
              <a:gd name="connsiteX4039" fmla="*/ 1130414 w 5425984"/>
              <a:gd name="connsiteY4039" fmla="*/ 3076339 h 3216340"/>
              <a:gd name="connsiteX4040" fmla="*/ 1126645 w 5425984"/>
              <a:gd name="connsiteY4040" fmla="*/ 3080023 h 3216340"/>
              <a:gd name="connsiteX4041" fmla="*/ 1126645 w 5425984"/>
              <a:gd name="connsiteY4041" fmla="*/ 3087392 h 3216340"/>
              <a:gd name="connsiteX4042" fmla="*/ 1130414 w 5425984"/>
              <a:gd name="connsiteY4042" fmla="*/ 3091076 h 3216340"/>
              <a:gd name="connsiteX4043" fmla="*/ 1115341 w 5425984"/>
              <a:gd name="connsiteY4043" fmla="*/ 3094760 h 3216340"/>
              <a:gd name="connsiteX4044" fmla="*/ 1107805 w 5425984"/>
              <a:gd name="connsiteY4044" fmla="*/ 3102129 h 3216340"/>
              <a:gd name="connsiteX4045" fmla="*/ 1107805 w 5425984"/>
              <a:gd name="connsiteY4045" fmla="*/ 3109497 h 3216340"/>
              <a:gd name="connsiteX4046" fmla="*/ 1119109 w 5425984"/>
              <a:gd name="connsiteY4046" fmla="*/ 3116866 h 3216340"/>
              <a:gd name="connsiteX4047" fmla="*/ 1122877 w 5425984"/>
              <a:gd name="connsiteY4047" fmla="*/ 3124234 h 3216340"/>
              <a:gd name="connsiteX4048" fmla="*/ 1122877 w 5425984"/>
              <a:gd name="connsiteY4048" fmla="*/ 3127918 h 3216340"/>
              <a:gd name="connsiteX4049" fmla="*/ 1107805 w 5425984"/>
              <a:gd name="connsiteY4049" fmla="*/ 3124234 h 3216340"/>
              <a:gd name="connsiteX4050" fmla="*/ 1092733 w 5425984"/>
              <a:gd name="connsiteY4050" fmla="*/ 3120550 h 3216340"/>
              <a:gd name="connsiteX4051" fmla="*/ 1081429 w 5425984"/>
              <a:gd name="connsiteY4051" fmla="*/ 3135287 h 3216340"/>
              <a:gd name="connsiteX4052" fmla="*/ 1073893 w 5425984"/>
              <a:gd name="connsiteY4052" fmla="*/ 3135287 h 3216340"/>
              <a:gd name="connsiteX4053" fmla="*/ 1066357 w 5425984"/>
              <a:gd name="connsiteY4053" fmla="*/ 3135287 h 3216340"/>
              <a:gd name="connsiteX4054" fmla="*/ 1062589 w 5425984"/>
              <a:gd name="connsiteY4054" fmla="*/ 3127918 h 3216340"/>
              <a:gd name="connsiteX4055" fmla="*/ 1055053 w 5425984"/>
              <a:gd name="connsiteY4055" fmla="*/ 3116866 h 3216340"/>
              <a:gd name="connsiteX4056" fmla="*/ 1047517 w 5425984"/>
              <a:gd name="connsiteY4056" fmla="*/ 3105813 h 3216340"/>
              <a:gd name="connsiteX4057" fmla="*/ 1036212 w 5425984"/>
              <a:gd name="connsiteY4057" fmla="*/ 3098445 h 3216340"/>
              <a:gd name="connsiteX4058" fmla="*/ 1021140 w 5425984"/>
              <a:gd name="connsiteY4058" fmla="*/ 3098445 h 3216340"/>
              <a:gd name="connsiteX4059" fmla="*/ 1017372 w 5425984"/>
              <a:gd name="connsiteY4059" fmla="*/ 3102129 h 3216340"/>
              <a:gd name="connsiteX4060" fmla="*/ 1006068 w 5425984"/>
              <a:gd name="connsiteY4060" fmla="*/ 3094760 h 3216340"/>
              <a:gd name="connsiteX4061" fmla="*/ 1002300 w 5425984"/>
              <a:gd name="connsiteY4061" fmla="*/ 3087392 h 3216340"/>
              <a:gd name="connsiteX4062" fmla="*/ 994764 w 5425984"/>
              <a:gd name="connsiteY4062" fmla="*/ 3068971 h 3216340"/>
              <a:gd name="connsiteX4063" fmla="*/ 1009836 w 5425984"/>
              <a:gd name="connsiteY4063" fmla="*/ 3068971 h 3216340"/>
              <a:gd name="connsiteX4064" fmla="*/ 1028676 w 5425984"/>
              <a:gd name="connsiteY4064" fmla="*/ 3072655 h 3216340"/>
              <a:gd name="connsiteX4065" fmla="*/ 1043748 w 5425984"/>
              <a:gd name="connsiteY4065" fmla="*/ 3076339 h 3216340"/>
              <a:gd name="connsiteX4066" fmla="*/ 1051285 w 5425984"/>
              <a:gd name="connsiteY4066" fmla="*/ 3076339 h 3216340"/>
              <a:gd name="connsiteX4067" fmla="*/ 1062589 w 5425984"/>
              <a:gd name="connsiteY4067" fmla="*/ 3072655 h 3216340"/>
              <a:gd name="connsiteX4068" fmla="*/ 1066357 w 5425984"/>
              <a:gd name="connsiteY4068" fmla="*/ 3080023 h 3216340"/>
              <a:gd name="connsiteX4069" fmla="*/ 1070125 w 5425984"/>
              <a:gd name="connsiteY4069" fmla="*/ 3083708 h 3216340"/>
              <a:gd name="connsiteX4070" fmla="*/ 1077661 w 5425984"/>
              <a:gd name="connsiteY4070" fmla="*/ 3083708 h 3216340"/>
              <a:gd name="connsiteX4071" fmla="*/ 1085197 w 5425984"/>
              <a:gd name="connsiteY4071" fmla="*/ 3080023 h 3216340"/>
              <a:gd name="connsiteX4072" fmla="*/ 1096501 w 5425984"/>
              <a:gd name="connsiteY4072" fmla="*/ 3072655 h 3216340"/>
              <a:gd name="connsiteX4073" fmla="*/ 1107805 w 5425984"/>
              <a:gd name="connsiteY4073" fmla="*/ 3068971 h 3216340"/>
              <a:gd name="connsiteX4074" fmla="*/ 1104037 w 5425984"/>
              <a:gd name="connsiteY4074" fmla="*/ 3061602 h 3216340"/>
              <a:gd name="connsiteX4075" fmla="*/ 1107805 w 5425984"/>
              <a:gd name="connsiteY4075" fmla="*/ 3054234 h 3216340"/>
              <a:gd name="connsiteX4076" fmla="*/ 1122877 w 5425984"/>
              <a:gd name="connsiteY4076" fmla="*/ 3046865 h 3216340"/>
              <a:gd name="connsiteX4077" fmla="*/ 1130414 w 5425984"/>
              <a:gd name="connsiteY4077" fmla="*/ 3043181 h 3216340"/>
              <a:gd name="connsiteX4078" fmla="*/ 1130414 w 5425984"/>
              <a:gd name="connsiteY4078" fmla="*/ 3039497 h 3216340"/>
              <a:gd name="connsiteX4079" fmla="*/ 1126645 w 5425984"/>
              <a:gd name="connsiteY4079" fmla="*/ 3035812 h 3216340"/>
              <a:gd name="connsiteX4080" fmla="*/ 1111573 w 5425984"/>
              <a:gd name="connsiteY4080" fmla="*/ 3032128 h 3216340"/>
              <a:gd name="connsiteX4081" fmla="*/ 1107805 w 5425984"/>
              <a:gd name="connsiteY4081" fmla="*/ 3021075 h 3216340"/>
              <a:gd name="connsiteX4082" fmla="*/ 1100269 w 5425984"/>
              <a:gd name="connsiteY4082" fmla="*/ 3013707 h 3216340"/>
              <a:gd name="connsiteX4083" fmla="*/ 1077661 w 5425984"/>
              <a:gd name="connsiteY4083" fmla="*/ 3021075 h 3216340"/>
              <a:gd name="connsiteX4084" fmla="*/ 1073893 w 5425984"/>
              <a:gd name="connsiteY4084" fmla="*/ 3013707 h 3216340"/>
              <a:gd name="connsiteX4085" fmla="*/ 1070125 w 5425984"/>
              <a:gd name="connsiteY4085" fmla="*/ 3002654 h 3216340"/>
              <a:gd name="connsiteX4086" fmla="*/ 1070125 w 5425984"/>
              <a:gd name="connsiteY4086" fmla="*/ 2995286 h 3216340"/>
              <a:gd name="connsiteX4087" fmla="*/ 1066357 w 5425984"/>
              <a:gd name="connsiteY4087" fmla="*/ 2995286 h 3216340"/>
              <a:gd name="connsiteX4088" fmla="*/ 1062589 w 5425984"/>
              <a:gd name="connsiteY4088" fmla="*/ 2995286 h 3216340"/>
              <a:gd name="connsiteX4089" fmla="*/ 1051285 w 5425984"/>
              <a:gd name="connsiteY4089" fmla="*/ 2987917 h 3216340"/>
              <a:gd name="connsiteX4090" fmla="*/ 1043748 w 5425984"/>
              <a:gd name="connsiteY4090" fmla="*/ 2995286 h 3216340"/>
              <a:gd name="connsiteX4091" fmla="*/ 1032444 w 5425984"/>
              <a:gd name="connsiteY4091" fmla="*/ 2995286 h 3216340"/>
              <a:gd name="connsiteX4092" fmla="*/ 1024908 w 5425984"/>
              <a:gd name="connsiteY4092" fmla="*/ 2995286 h 3216340"/>
              <a:gd name="connsiteX4093" fmla="*/ 1032444 w 5425984"/>
              <a:gd name="connsiteY4093" fmla="*/ 2987917 h 3216340"/>
              <a:gd name="connsiteX4094" fmla="*/ 1024908 w 5425984"/>
              <a:gd name="connsiteY4094" fmla="*/ 2980549 h 3216340"/>
              <a:gd name="connsiteX4095" fmla="*/ 1021140 w 5425984"/>
              <a:gd name="connsiteY4095" fmla="*/ 2980549 h 3216340"/>
              <a:gd name="connsiteX4096" fmla="*/ 1021140 w 5425984"/>
              <a:gd name="connsiteY4096" fmla="*/ 2973180 h 3216340"/>
              <a:gd name="connsiteX4097" fmla="*/ 1009836 w 5425984"/>
              <a:gd name="connsiteY4097" fmla="*/ 2969496 h 3216340"/>
              <a:gd name="connsiteX4098" fmla="*/ 1002300 w 5425984"/>
              <a:gd name="connsiteY4098" fmla="*/ 2969496 h 3216340"/>
              <a:gd name="connsiteX4099" fmla="*/ 983460 w 5425984"/>
              <a:gd name="connsiteY4099" fmla="*/ 2973180 h 3216340"/>
              <a:gd name="connsiteX4100" fmla="*/ 949547 w 5425984"/>
              <a:gd name="connsiteY4100" fmla="*/ 2980549 h 3216340"/>
              <a:gd name="connsiteX4101" fmla="*/ 964620 w 5425984"/>
              <a:gd name="connsiteY4101" fmla="*/ 2995286 h 3216340"/>
              <a:gd name="connsiteX4102" fmla="*/ 957083 w 5425984"/>
              <a:gd name="connsiteY4102" fmla="*/ 3002654 h 3216340"/>
              <a:gd name="connsiteX4103" fmla="*/ 942011 w 5425984"/>
              <a:gd name="connsiteY4103" fmla="*/ 3010023 h 3216340"/>
              <a:gd name="connsiteX4104" fmla="*/ 934475 w 5425984"/>
              <a:gd name="connsiteY4104" fmla="*/ 3021075 h 3216340"/>
              <a:gd name="connsiteX4105" fmla="*/ 934475 w 5425984"/>
              <a:gd name="connsiteY4105" fmla="*/ 3024760 h 3216340"/>
              <a:gd name="connsiteX4106" fmla="*/ 934475 w 5425984"/>
              <a:gd name="connsiteY4106" fmla="*/ 3032128 h 3216340"/>
              <a:gd name="connsiteX4107" fmla="*/ 915635 w 5425984"/>
              <a:gd name="connsiteY4107" fmla="*/ 3028444 h 3216340"/>
              <a:gd name="connsiteX4108" fmla="*/ 893027 w 5425984"/>
              <a:gd name="connsiteY4108" fmla="*/ 3024760 h 3216340"/>
              <a:gd name="connsiteX4109" fmla="*/ 851578 w 5425984"/>
              <a:gd name="connsiteY4109" fmla="*/ 3021075 h 3216340"/>
              <a:gd name="connsiteX4110" fmla="*/ 840274 w 5425984"/>
              <a:gd name="connsiteY4110" fmla="*/ 3010023 h 3216340"/>
              <a:gd name="connsiteX4111" fmla="*/ 836506 w 5425984"/>
              <a:gd name="connsiteY4111" fmla="*/ 3013707 h 3216340"/>
              <a:gd name="connsiteX4112" fmla="*/ 828970 w 5425984"/>
              <a:gd name="connsiteY4112" fmla="*/ 3013707 h 3216340"/>
              <a:gd name="connsiteX4113" fmla="*/ 828970 w 5425984"/>
              <a:gd name="connsiteY4113" fmla="*/ 3006339 h 3216340"/>
              <a:gd name="connsiteX4114" fmla="*/ 828970 w 5425984"/>
              <a:gd name="connsiteY4114" fmla="*/ 3002654 h 3216340"/>
              <a:gd name="connsiteX4115" fmla="*/ 832738 w 5425984"/>
              <a:gd name="connsiteY4115" fmla="*/ 2998970 h 3216340"/>
              <a:gd name="connsiteX4116" fmla="*/ 832738 w 5425984"/>
              <a:gd name="connsiteY4116" fmla="*/ 3002654 h 3216340"/>
              <a:gd name="connsiteX4117" fmla="*/ 836506 w 5425984"/>
              <a:gd name="connsiteY4117" fmla="*/ 3006339 h 3216340"/>
              <a:gd name="connsiteX4118" fmla="*/ 847810 w 5425984"/>
              <a:gd name="connsiteY4118" fmla="*/ 3010023 h 3216340"/>
              <a:gd name="connsiteX4119" fmla="*/ 859114 w 5425984"/>
              <a:gd name="connsiteY4119" fmla="*/ 3010023 h 3216340"/>
              <a:gd name="connsiteX4120" fmla="*/ 870419 w 5425984"/>
              <a:gd name="connsiteY4120" fmla="*/ 3010023 h 3216340"/>
              <a:gd name="connsiteX4121" fmla="*/ 877955 w 5425984"/>
              <a:gd name="connsiteY4121" fmla="*/ 3006339 h 3216340"/>
              <a:gd name="connsiteX4122" fmla="*/ 885491 w 5425984"/>
              <a:gd name="connsiteY4122" fmla="*/ 3002654 h 3216340"/>
              <a:gd name="connsiteX4123" fmla="*/ 893027 w 5425984"/>
              <a:gd name="connsiteY4123" fmla="*/ 2995286 h 3216340"/>
              <a:gd name="connsiteX4124" fmla="*/ 893027 w 5425984"/>
              <a:gd name="connsiteY4124" fmla="*/ 2980549 h 3216340"/>
              <a:gd name="connsiteX4125" fmla="*/ 893027 w 5425984"/>
              <a:gd name="connsiteY4125" fmla="*/ 2976865 h 3216340"/>
              <a:gd name="connsiteX4126" fmla="*/ 885491 w 5425984"/>
              <a:gd name="connsiteY4126" fmla="*/ 2973180 h 3216340"/>
              <a:gd name="connsiteX4127" fmla="*/ 877955 w 5425984"/>
              <a:gd name="connsiteY4127" fmla="*/ 2973180 h 3216340"/>
              <a:gd name="connsiteX4128" fmla="*/ 874187 w 5425984"/>
              <a:gd name="connsiteY4128" fmla="*/ 2976865 h 3216340"/>
              <a:gd name="connsiteX4129" fmla="*/ 862882 w 5425984"/>
              <a:gd name="connsiteY4129" fmla="*/ 2987917 h 3216340"/>
              <a:gd name="connsiteX4130" fmla="*/ 859114 w 5425984"/>
              <a:gd name="connsiteY4130" fmla="*/ 2987917 h 3216340"/>
              <a:gd name="connsiteX4131" fmla="*/ 859114 w 5425984"/>
              <a:gd name="connsiteY4131" fmla="*/ 2980549 h 3216340"/>
              <a:gd name="connsiteX4132" fmla="*/ 859114 w 5425984"/>
              <a:gd name="connsiteY4132" fmla="*/ 2976865 h 3216340"/>
              <a:gd name="connsiteX4133" fmla="*/ 855346 w 5425984"/>
              <a:gd name="connsiteY4133" fmla="*/ 2962128 h 3216340"/>
              <a:gd name="connsiteX4134" fmla="*/ 847810 w 5425984"/>
              <a:gd name="connsiteY4134" fmla="*/ 2947391 h 3216340"/>
              <a:gd name="connsiteX4135" fmla="*/ 847810 w 5425984"/>
              <a:gd name="connsiteY4135" fmla="*/ 2932654 h 3216340"/>
              <a:gd name="connsiteX4136" fmla="*/ 836506 w 5425984"/>
              <a:gd name="connsiteY4136" fmla="*/ 2932654 h 3216340"/>
              <a:gd name="connsiteX4137" fmla="*/ 828970 w 5425984"/>
              <a:gd name="connsiteY4137" fmla="*/ 2936338 h 3216340"/>
              <a:gd name="connsiteX4138" fmla="*/ 828970 w 5425984"/>
              <a:gd name="connsiteY4138" fmla="*/ 2943706 h 3216340"/>
              <a:gd name="connsiteX4139" fmla="*/ 828970 w 5425984"/>
              <a:gd name="connsiteY4139" fmla="*/ 2951075 h 3216340"/>
              <a:gd name="connsiteX4140" fmla="*/ 832738 w 5425984"/>
              <a:gd name="connsiteY4140" fmla="*/ 2969496 h 3216340"/>
              <a:gd name="connsiteX4141" fmla="*/ 832738 w 5425984"/>
              <a:gd name="connsiteY4141" fmla="*/ 2980549 h 3216340"/>
              <a:gd name="connsiteX4142" fmla="*/ 832738 w 5425984"/>
              <a:gd name="connsiteY4142" fmla="*/ 2987917 h 3216340"/>
              <a:gd name="connsiteX4143" fmla="*/ 817666 w 5425984"/>
              <a:gd name="connsiteY4143" fmla="*/ 2980549 h 3216340"/>
              <a:gd name="connsiteX4144" fmla="*/ 802594 w 5425984"/>
              <a:gd name="connsiteY4144" fmla="*/ 2980549 h 3216340"/>
              <a:gd name="connsiteX4145" fmla="*/ 795058 w 5425984"/>
              <a:gd name="connsiteY4145" fmla="*/ 2980549 h 3216340"/>
              <a:gd name="connsiteX4146" fmla="*/ 791289 w 5425984"/>
              <a:gd name="connsiteY4146" fmla="*/ 2980549 h 3216340"/>
              <a:gd name="connsiteX4147" fmla="*/ 787522 w 5425984"/>
              <a:gd name="connsiteY4147" fmla="*/ 2987917 h 3216340"/>
              <a:gd name="connsiteX4148" fmla="*/ 787522 w 5425984"/>
              <a:gd name="connsiteY4148" fmla="*/ 2998970 h 3216340"/>
              <a:gd name="connsiteX4149" fmla="*/ 787522 w 5425984"/>
              <a:gd name="connsiteY4149" fmla="*/ 3010023 h 3216340"/>
              <a:gd name="connsiteX4150" fmla="*/ 787522 w 5425984"/>
              <a:gd name="connsiteY4150" fmla="*/ 3013707 h 3216340"/>
              <a:gd name="connsiteX4151" fmla="*/ 779985 w 5425984"/>
              <a:gd name="connsiteY4151" fmla="*/ 3017391 h 3216340"/>
              <a:gd name="connsiteX4152" fmla="*/ 787522 w 5425984"/>
              <a:gd name="connsiteY4152" fmla="*/ 3024760 h 3216340"/>
              <a:gd name="connsiteX4153" fmla="*/ 798826 w 5425984"/>
              <a:gd name="connsiteY4153" fmla="*/ 3028444 h 3216340"/>
              <a:gd name="connsiteX4154" fmla="*/ 806362 w 5425984"/>
              <a:gd name="connsiteY4154" fmla="*/ 3035812 h 3216340"/>
              <a:gd name="connsiteX4155" fmla="*/ 806362 w 5425984"/>
              <a:gd name="connsiteY4155" fmla="*/ 3039497 h 3216340"/>
              <a:gd name="connsiteX4156" fmla="*/ 802594 w 5425984"/>
              <a:gd name="connsiteY4156" fmla="*/ 3043181 h 3216340"/>
              <a:gd name="connsiteX4157" fmla="*/ 810130 w 5425984"/>
              <a:gd name="connsiteY4157" fmla="*/ 3050549 h 3216340"/>
              <a:gd name="connsiteX4158" fmla="*/ 806362 w 5425984"/>
              <a:gd name="connsiteY4158" fmla="*/ 3054234 h 3216340"/>
              <a:gd name="connsiteX4159" fmla="*/ 802594 w 5425984"/>
              <a:gd name="connsiteY4159" fmla="*/ 3054234 h 3216340"/>
              <a:gd name="connsiteX4160" fmla="*/ 795058 w 5425984"/>
              <a:gd name="connsiteY4160" fmla="*/ 3050549 h 3216340"/>
              <a:gd name="connsiteX4161" fmla="*/ 787522 w 5425984"/>
              <a:gd name="connsiteY4161" fmla="*/ 3046865 h 3216340"/>
              <a:gd name="connsiteX4162" fmla="*/ 779985 w 5425984"/>
              <a:gd name="connsiteY4162" fmla="*/ 3046865 h 3216340"/>
              <a:gd name="connsiteX4163" fmla="*/ 772449 w 5425984"/>
              <a:gd name="connsiteY4163" fmla="*/ 3039497 h 3216340"/>
              <a:gd name="connsiteX4164" fmla="*/ 768681 w 5425984"/>
              <a:gd name="connsiteY4164" fmla="*/ 3028444 h 3216340"/>
              <a:gd name="connsiteX4165" fmla="*/ 764913 w 5425984"/>
              <a:gd name="connsiteY4165" fmla="*/ 3006339 h 3216340"/>
              <a:gd name="connsiteX4166" fmla="*/ 761145 w 5425984"/>
              <a:gd name="connsiteY4166" fmla="*/ 2995286 h 3216340"/>
              <a:gd name="connsiteX4167" fmla="*/ 757377 w 5425984"/>
              <a:gd name="connsiteY4167" fmla="*/ 2987917 h 3216340"/>
              <a:gd name="connsiteX4168" fmla="*/ 749841 w 5425984"/>
              <a:gd name="connsiteY4168" fmla="*/ 2980549 h 3216340"/>
              <a:gd name="connsiteX4169" fmla="*/ 734769 w 5425984"/>
              <a:gd name="connsiteY4169" fmla="*/ 2976865 h 3216340"/>
              <a:gd name="connsiteX4170" fmla="*/ 727233 w 5425984"/>
              <a:gd name="connsiteY4170" fmla="*/ 2976865 h 3216340"/>
              <a:gd name="connsiteX4171" fmla="*/ 719697 w 5425984"/>
              <a:gd name="connsiteY4171" fmla="*/ 2973180 h 3216340"/>
              <a:gd name="connsiteX4172" fmla="*/ 704624 w 5425984"/>
              <a:gd name="connsiteY4172" fmla="*/ 2962128 h 3216340"/>
              <a:gd name="connsiteX4173" fmla="*/ 704624 w 5425984"/>
              <a:gd name="connsiteY4173" fmla="*/ 2954759 h 3216340"/>
              <a:gd name="connsiteX4174" fmla="*/ 712161 w 5425984"/>
              <a:gd name="connsiteY4174" fmla="*/ 2958443 h 3216340"/>
              <a:gd name="connsiteX4175" fmla="*/ 719697 w 5425984"/>
              <a:gd name="connsiteY4175" fmla="*/ 2958443 h 3216340"/>
              <a:gd name="connsiteX4176" fmla="*/ 727233 w 5425984"/>
              <a:gd name="connsiteY4176" fmla="*/ 2954759 h 3216340"/>
              <a:gd name="connsiteX4177" fmla="*/ 738537 w 5425984"/>
              <a:gd name="connsiteY4177" fmla="*/ 2947391 h 3216340"/>
              <a:gd name="connsiteX4178" fmla="*/ 749841 w 5425984"/>
              <a:gd name="connsiteY4178" fmla="*/ 2940022 h 3216340"/>
              <a:gd name="connsiteX4179" fmla="*/ 749841 w 5425984"/>
              <a:gd name="connsiteY4179" fmla="*/ 2932654 h 3216340"/>
              <a:gd name="connsiteX4180" fmla="*/ 742305 w 5425984"/>
              <a:gd name="connsiteY4180" fmla="*/ 2925285 h 3216340"/>
              <a:gd name="connsiteX4181" fmla="*/ 734769 w 5425984"/>
              <a:gd name="connsiteY4181" fmla="*/ 2925285 h 3216340"/>
              <a:gd name="connsiteX4182" fmla="*/ 731001 w 5425984"/>
              <a:gd name="connsiteY4182" fmla="*/ 2928970 h 3216340"/>
              <a:gd name="connsiteX4183" fmla="*/ 731001 w 5425984"/>
              <a:gd name="connsiteY4183" fmla="*/ 2932654 h 3216340"/>
              <a:gd name="connsiteX4184" fmla="*/ 719697 w 5425984"/>
              <a:gd name="connsiteY4184" fmla="*/ 2928970 h 3216340"/>
              <a:gd name="connsiteX4185" fmla="*/ 712161 w 5425984"/>
              <a:gd name="connsiteY4185" fmla="*/ 2921601 h 3216340"/>
              <a:gd name="connsiteX4186" fmla="*/ 700857 w 5425984"/>
              <a:gd name="connsiteY4186" fmla="*/ 2906864 h 3216340"/>
              <a:gd name="connsiteX4187" fmla="*/ 693320 w 5425984"/>
              <a:gd name="connsiteY4187" fmla="*/ 2899496 h 3216340"/>
              <a:gd name="connsiteX4188" fmla="*/ 685784 w 5425984"/>
              <a:gd name="connsiteY4188" fmla="*/ 2895811 h 3216340"/>
              <a:gd name="connsiteX4189" fmla="*/ 678248 w 5425984"/>
              <a:gd name="connsiteY4189" fmla="*/ 2895811 h 3216340"/>
              <a:gd name="connsiteX4190" fmla="*/ 666944 w 5425984"/>
              <a:gd name="connsiteY4190" fmla="*/ 2903180 h 3216340"/>
              <a:gd name="connsiteX4191" fmla="*/ 663176 w 5425984"/>
              <a:gd name="connsiteY4191" fmla="*/ 2917917 h 3216340"/>
              <a:gd name="connsiteX4192" fmla="*/ 651872 w 5425984"/>
              <a:gd name="connsiteY4192" fmla="*/ 2921601 h 3216340"/>
              <a:gd name="connsiteX4193" fmla="*/ 640568 w 5425984"/>
              <a:gd name="connsiteY4193" fmla="*/ 2917917 h 3216340"/>
              <a:gd name="connsiteX4194" fmla="*/ 621727 w 5425984"/>
              <a:gd name="connsiteY4194" fmla="*/ 2910548 h 3216340"/>
              <a:gd name="connsiteX4195" fmla="*/ 614191 w 5425984"/>
              <a:gd name="connsiteY4195" fmla="*/ 2903180 h 3216340"/>
              <a:gd name="connsiteX4196" fmla="*/ 602887 w 5425984"/>
              <a:gd name="connsiteY4196" fmla="*/ 2903180 h 3216340"/>
              <a:gd name="connsiteX4197" fmla="*/ 595351 w 5425984"/>
              <a:gd name="connsiteY4197" fmla="*/ 2906864 h 3216340"/>
              <a:gd name="connsiteX4198" fmla="*/ 587815 w 5425984"/>
              <a:gd name="connsiteY4198" fmla="*/ 2917917 h 3216340"/>
              <a:gd name="connsiteX4199" fmla="*/ 580279 w 5425984"/>
              <a:gd name="connsiteY4199" fmla="*/ 2925285 h 3216340"/>
              <a:gd name="connsiteX4200" fmla="*/ 576511 w 5425984"/>
              <a:gd name="connsiteY4200" fmla="*/ 2921601 h 3216340"/>
              <a:gd name="connsiteX4201" fmla="*/ 572743 w 5425984"/>
              <a:gd name="connsiteY4201" fmla="*/ 2921601 h 3216340"/>
              <a:gd name="connsiteX4202" fmla="*/ 568975 w 5425984"/>
              <a:gd name="connsiteY4202" fmla="*/ 2921601 h 3216340"/>
              <a:gd name="connsiteX4203" fmla="*/ 572743 w 5425984"/>
              <a:gd name="connsiteY4203" fmla="*/ 2917917 h 3216340"/>
              <a:gd name="connsiteX4204" fmla="*/ 565207 w 5425984"/>
              <a:gd name="connsiteY4204" fmla="*/ 2910548 h 3216340"/>
              <a:gd name="connsiteX4205" fmla="*/ 557671 w 5425984"/>
              <a:gd name="connsiteY4205" fmla="*/ 2906864 h 3216340"/>
              <a:gd name="connsiteX4206" fmla="*/ 538831 w 5425984"/>
              <a:gd name="connsiteY4206" fmla="*/ 2899496 h 3216340"/>
              <a:gd name="connsiteX4207" fmla="*/ 531294 w 5425984"/>
              <a:gd name="connsiteY4207" fmla="*/ 2906864 h 3216340"/>
              <a:gd name="connsiteX4208" fmla="*/ 523759 w 5425984"/>
              <a:gd name="connsiteY4208" fmla="*/ 2914233 h 3216340"/>
              <a:gd name="connsiteX4209" fmla="*/ 519990 w 5425984"/>
              <a:gd name="connsiteY4209" fmla="*/ 2925285 h 3216340"/>
              <a:gd name="connsiteX4210" fmla="*/ 519990 w 5425984"/>
              <a:gd name="connsiteY4210" fmla="*/ 2928970 h 3216340"/>
              <a:gd name="connsiteX4211" fmla="*/ 519990 w 5425984"/>
              <a:gd name="connsiteY4211" fmla="*/ 2932654 h 3216340"/>
              <a:gd name="connsiteX4212" fmla="*/ 516222 w 5425984"/>
              <a:gd name="connsiteY4212" fmla="*/ 2928970 h 3216340"/>
              <a:gd name="connsiteX4213" fmla="*/ 508686 w 5425984"/>
              <a:gd name="connsiteY4213" fmla="*/ 2928970 h 3216340"/>
              <a:gd name="connsiteX4214" fmla="*/ 497382 w 5425984"/>
              <a:gd name="connsiteY4214" fmla="*/ 2928970 h 3216340"/>
              <a:gd name="connsiteX4215" fmla="*/ 486078 w 5425984"/>
              <a:gd name="connsiteY4215" fmla="*/ 2925285 h 3216340"/>
              <a:gd name="connsiteX4216" fmla="*/ 478542 w 5425984"/>
              <a:gd name="connsiteY4216" fmla="*/ 2921601 h 3216340"/>
              <a:gd name="connsiteX4217" fmla="*/ 474774 w 5425984"/>
              <a:gd name="connsiteY4217" fmla="*/ 2914233 h 3216340"/>
              <a:gd name="connsiteX4218" fmla="*/ 478542 w 5425984"/>
              <a:gd name="connsiteY4218" fmla="*/ 2906864 h 3216340"/>
              <a:gd name="connsiteX4219" fmla="*/ 478542 w 5425984"/>
              <a:gd name="connsiteY4219" fmla="*/ 2903180 h 3216340"/>
              <a:gd name="connsiteX4220" fmla="*/ 471006 w 5425984"/>
              <a:gd name="connsiteY4220" fmla="*/ 2892127 h 3216340"/>
              <a:gd name="connsiteX4221" fmla="*/ 448397 w 5425984"/>
              <a:gd name="connsiteY4221" fmla="*/ 2881074 h 3216340"/>
              <a:gd name="connsiteX4222" fmla="*/ 422021 w 5425984"/>
              <a:gd name="connsiteY4222" fmla="*/ 2881074 h 3216340"/>
              <a:gd name="connsiteX4223" fmla="*/ 403181 w 5425984"/>
              <a:gd name="connsiteY4223" fmla="*/ 2881074 h 3216340"/>
              <a:gd name="connsiteX4224" fmla="*/ 365500 w 5425984"/>
              <a:gd name="connsiteY4224" fmla="*/ 2866337 h 3216340"/>
              <a:gd name="connsiteX4225" fmla="*/ 365500 w 5425984"/>
              <a:gd name="connsiteY4225" fmla="*/ 2873706 h 3216340"/>
              <a:gd name="connsiteX4226" fmla="*/ 357964 w 5425984"/>
              <a:gd name="connsiteY4226" fmla="*/ 2877390 h 3216340"/>
              <a:gd name="connsiteX4227" fmla="*/ 346660 w 5425984"/>
              <a:gd name="connsiteY4227" fmla="*/ 2877390 h 3216340"/>
              <a:gd name="connsiteX4228" fmla="*/ 331588 w 5425984"/>
              <a:gd name="connsiteY4228" fmla="*/ 2866337 h 3216340"/>
              <a:gd name="connsiteX4229" fmla="*/ 316516 w 5425984"/>
              <a:gd name="connsiteY4229" fmla="*/ 2855285 h 3216340"/>
              <a:gd name="connsiteX4230" fmla="*/ 312748 w 5425984"/>
              <a:gd name="connsiteY4230" fmla="*/ 2847916 h 3216340"/>
              <a:gd name="connsiteX4231" fmla="*/ 305212 w 5425984"/>
              <a:gd name="connsiteY4231" fmla="*/ 2847916 h 3216340"/>
              <a:gd name="connsiteX4232" fmla="*/ 297676 w 5425984"/>
              <a:gd name="connsiteY4232" fmla="*/ 2847916 h 3216340"/>
              <a:gd name="connsiteX4233" fmla="*/ 290140 w 5425984"/>
              <a:gd name="connsiteY4233" fmla="*/ 2851601 h 3216340"/>
              <a:gd name="connsiteX4234" fmla="*/ 290140 w 5425984"/>
              <a:gd name="connsiteY4234" fmla="*/ 2855285 h 3216340"/>
              <a:gd name="connsiteX4235" fmla="*/ 286372 w 5425984"/>
              <a:gd name="connsiteY4235" fmla="*/ 2851601 h 3216340"/>
              <a:gd name="connsiteX4236" fmla="*/ 282604 w 5425984"/>
              <a:gd name="connsiteY4236" fmla="*/ 2844232 h 3216340"/>
              <a:gd name="connsiteX4237" fmla="*/ 275067 w 5425984"/>
              <a:gd name="connsiteY4237" fmla="*/ 2836864 h 3216340"/>
              <a:gd name="connsiteX4238" fmla="*/ 267531 w 5425984"/>
              <a:gd name="connsiteY4238" fmla="*/ 2829495 h 3216340"/>
              <a:gd name="connsiteX4239" fmla="*/ 263763 w 5425984"/>
              <a:gd name="connsiteY4239" fmla="*/ 2818442 h 3216340"/>
              <a:gd name="connsiteX4240" fmla="*/ 259995 w 5425984"/>
              <a:gd name="connsiteY4240" fmla="*/ 2807390 h 3216340"/>
              <a:gd name="connsiteX4241" fmla="*/ 244923 w 5425984"/>
              <a:gd name="connsiteY4241" fmla="*/ 2788968 h 3216340"/>
              <a:gd name="connsiteX4242" fmla="*/ 248691 w 5425984"/>
              <a:gd name="connsiteY4242" fmla="*/ 2785284 h 3216340"/>
              <a:gd name="connsiteX4243" fmla="*/ 248691 w 5425984"/>
              <a:gd name="connsiteY4243" fmla="*/ 2777916 h 3216340"/>
              <a:gd name="connsiteX4244" fmla="*/ 256227 w 5425984"/>
              <a:gd name="connsiteY4244" fmla="*/ 2781600 h 3216340"/>
              <a:gd name="connsiteX4245" fmla="*/ 259995 w 5425984"/>
              <a:gd name="connsiteY4245" fmla="*/ 2785284 h 3216340"/>
              <a:gd name="connsiteX4246" fmla="*/ 267531 w 5425984"/>
              <a:gd name="connsiteY4246" fmla="*/ 2800021 h 3216340"/>
              <a:gd name="connsiteX4247" fmla="*/ 275067 w 5425984"/>
              <a:gd name="connsiteY4247" fmla="*/ 2814758 h 3216340"/>
              <a:gd name="connsiteX4248" fmla="*/ 290140 w 5425984"/>
              <a:gd name="connsiteY4248" fmla="*/ 2825811 h 3216340"/>
              <a:gd name="connsiteX4249" fmla="*/ 312748 w 5425984"/>
              <a:gd name="connsiteY4249" fmla="*/ 2807390 h 3216340"/>
              <a:gd name="connsiteX4250" fmla="*/ 324052 w 5425984"/>
              <a:gd name="connsiteY4250" fmla="*/ 2803705 h 3216340"/>
              <a:gd name="connsiteX4251" fmla="*/ 339124 w 5425984"/>
              <a:gd name="connsiteY4251" fmla="*/ 2800021 h 3216340"/>
              <a:gd name="connsiteX4252" fmla="*/ 342892 w 5425984"/>
              <a:gd name="connsiteY4252" fmla="*/ 2792653 h 3216340"/>
              <a:gd name="connsiteX4253" fmla="*/ 342892 w 5425984"/>
              <a:gd name="connsiteY4253" fmla="*/ 2785284 h 3216340"/>
              <a:gd name="connsiteX4254" fmla="*/ 331588 w 5425984"/>
              <a:gd name="connsiteY4254" fmla="*/ 2766863 h 3216340"/>
              <a:gd name="connsiteX4255" fmla="*/ 324052 w 5425984"/>
              <a:gd name="connsiteY4255" fmla="*/ 2755810 h 3216340"/>
              <a:gd name="connsiteX4256" fmla="*/ 324052 w 5425984"/>
              <a:gd name="connsiteY4256" fmla="*/ 2748442 h 3216340"/>
              <a:gd name="connsiteX4257" fmla="*/ 331588 w 5425984"/>
              <a:gd name="connsiteY4257" fmla="*/ 2744758 h 3216340"/>
              <a:gd name="connsiteX4258" fmla="*/ 346660 w 5425984"/>
              <a:gd name="connsiteY4258" fmla="*/ 2741073 h 3216340"/>
              <a:gd name="connsiteX4259" fmla="*/ 350428 w 5425984"/>
              <a:gd name="connsiteY4259" fmla="*/ 2744758 h 3216340"/>
              <a:gd name="connsiteX4260" fmla="*/ 357964 w 5425984"/>
              <a:gd name="connsiteY4260" fmla="*/ 2744758 h 3216340"/>
              <a:gd name="connsiteX4261" fmla="*/ 365500 w 5425984"/>
              <a:gd name="connsiteY4261" fmla="*/ 2755810 h 3216340"/>
              <a:gd name="connsiteX4262" fmla="*/ 373037 w 5425984"/>
              <a:gd name="connsiteY4262" fmla="*/ 2763179 h 3216340"/>
              <a:gd name="connsiteX4263" fmla="*/ 376805 w 5425984"/>
              <a:gd name="connsiteY4263" fmla="*/ 2766863 h 3216340"/>
              <a:gd name="connsiteX4264" fmla="*/ 380573 w 5425984"/>
              <a:gd name="connsiteY4264" fmla="*/ 2766863 h 3216340"/>
              <a:gd name="connsiteX4265" fmla="*/ 384341 w 5425984"/>
              <a:gd name="connsiteY4265" fmla="*/ 2763179 h 3216340"/>
              <a:gd name="connsiteX4266" fmla="*/ 384341 w 5425984"/>
              <a:gd name="connsiteY4266" fmla="*/ 2759495 h 3216340"/>
              <a:gd name="connsiteX4267" fmla="*/ 380573 w 5425984"/>
              <a:gd name="connsiteY4267" fmla="*/ 2748442 h 3216340"/>
              <a:gd name="connsiteX4268" fmla="*/ 380573 w 5425984"/>
              <a:gd name="connsiteY4268" fmla="*/ 2744758 h 3216340"/>
              <a:gd name="connsiteX4269" fmla="*/ 380573 w 5425984"/>
              <a:gd name="connsiteY4269" fmla="*/ 2741073 h 3216340"/>
              <a:gd name="connsiteX4270" fmla="*/ 384341 w 5425984"/>
              <a:gd name="connsiteY4270" fmla="*/ 2737389 h 3216340"/>
              <a:gd name="connsiteX4271" fmla="*/ 395645 w 5425984"/>
              <a:gd name="connsiteY4271" fmla="*/ 2741073 h 3216340"/>
              <a:gd name="connsiteX4272" fmla="*/ 388109 w 5425984"/>
              <a:gd name="connsiteY4272" fmla="*/ 2755810 h 3216340"/>
              <a:gd name="connsiteX4273" fmla="*/ 406949 w 5425984"/>
              <a:gd name="connsiteY4273" fmla="*/ 2766863 h 3216340"/>
              <a:gd name="connsiteX4274" fmla="*/ 403181 w 5425984"/>
              <a:gd name="connsiteY4274" fmla="*/ 2777916 h 3216340"/>
              <a:gd name="connsiteX4275" fmla="*/ 403181 w 5425984"/>
              <a:gd name="connsiteY4275" fmla="*/ 2781600 h 3216340"/>
              <a:gd name="connsiteX4276" fmla="*/ 406949 w 5425984"/>
              <a:gd name="connsiteY4276" fmla="*/ 2788968 h 3216340"/>
              <a:gd name="connsiteX4277" fmla="*/ 414485 w 5425984"/>
              <a:gd name="connsiteY4277" fmla="*/ 2792653 h 3216340"/>
              <a:gd name="connsiteX4278" fmla="*/ 425789 w 5425984"/>
              <a:gd name="connsiteY4278" fmla="*/ 2800021 h 3216340"/>
              <a:gd name="connsiteX4279" fmla="*/ 433325 w 5425984"/>
              <a:gd name="connsiteY4279" fmla="*/ 2803705 h 3216340"/>
              <a:gd name="connsiteX4280" fmla="*/ 437094 w 5425984"/>
              <a:gd name="connsiteY4280" fmla="*/ 2807390 h 3216340"/>
              <a:gd name="connsiteX4281" fmla="*/ 444629 w 5425984"/>
              <a:gd name="connsiteY4281" fmla="*/ 2803705 h 3216340"/>
              <a:gd name="connsiteX4282" fmla="*/ 452165 w 5425984"/>
              <a:gd name="connsiteY4282" fmla="*/ 2803705 h 3216340"/>
              <a:gd name="connsiteX4283" fmla="*/ 471006 w 5425984"/>
              <a:gd name="connsiteY4283" fmla="*/ 2803705 h 3216340"/>
              <a:gd name="connsiteX4284" fmla="*/ 474774 w 5425984"/>
              <a:gd name="connsiteY4284" fmla="*/ 2807390 h 3216340"/>
              <a:gd name="connsiteX4285" fmla="*/ 482310 w 5425984"/>
              <a:gd name="connsiteY4285" fmla="*/ 2811074 h 3216340"/>
              <a:gd name="connsiteX4286" fmla="*/ 497382 w 5425984"/>
              <a:gd name="connsiteY4286" fmla="*/ 2811074 h 3216340"/>
              <a:gd name="connsiteX4287" fmla="*/ 504918 w 5425984"/>
              <a:gd name="connsiteY4287" fmla="*/ 2811074 h 3216340"/>
              <a:gd name="connsiteX4288" fmla="*/ 512454 w 5425984"/>
              <a:gd name="connsiteY4288" fmla="*/ 2814758 h 3216340"/>
              <a:gd name="connsiteX4289" fmla="*/ 516222 w 5425984"/>
              <a:gd name="connsiteY4289" fmla="*/ 2818442 h 3216340"/>
              <a:gd name="connsiteX4290" fmla="*/ 516222 w 5425984"/>
              <a:gd name="connsiteY4290" fmla="*/ 2829495 h 3216340"/>
              <a:gd name="connsiteX4291" fmla="*/ 516222 w 5425984"/>
              <a:gd name="connsiteY4291" fmla="*/ 2844232 h 3216340"/>
              <a:gd name="connsiteX4292" fmla="*/ 527526 w 5425984"/>
              <a:gd name="connsiteY4292" fmla="*/ 2847916 h 3216340"/>
              <a:gd name="connsiteX4293" fmla="*/ 535062 w 5425984"/>
              <a:gd name="connsiteY4293" fmla="*/ 2844232 h 3216340"/>
              <a:gd name="connsiteX4294" fmla="*/ 546367 w 5425984"/>
              <a:gd name="connsiteY4294" fmla="*/ 2840548 h 3216340"/>
              <a:gd name="connsiteX4295" fmla="*/ 557671 w 5425984"/>
              <a:gd name="connsiteY4295" fmla="*/ 2836864 h 3216340"/>
              <a:gd name="connsiteX4296" fmla="*/ 553903 w 5425984"/>
              <a:gd name="connsiteY4296" fmla="*/ 2829495 h 3216340"/>
              <a:gd name="connsiteX4297" fmla="*/ 546367 w 5425984"/>
              <a:gd name="connsiteY4297" fmla="*/ 2825811 h 3216340"/>
              <a:gd name="connsiteX4298" fmla="*/ 531294 w 5425984"/>
              <a:gd name="connsiteY4298" fmla="*/ 2825811 h 3216340"/>
              <a:gd name="connsiteX4299" fmla="*/ 553903 w 5425984"/>
              <a:gd name="connsiteY4299" fmla="*/ 2818442 h 3216340"/>
              <a:gd name="connsiteX4300" fmla="*/ 572743 w 5425984"/>
              <a:gd name="connsiteY4300" fmla="*/ 2814758 h 3216340"/>
              <a:gd name="connsiteX4301" fmla="*/ 595351 w 5425984"/>
              <a:gd name="connsiteY4301" fmla="*/ 2818442 h 3216340"/>
              <a:gd name="connsiteX4302" fmla="*/ 614191 w 5425984"/>
              <a:gd name="connsiteY4302" fmla="*/ 2825811 h 3216340"/>
              <a:gd name="connsiteX4303" fmla="*/ 625496 w 5425984"/>
              <a:gd name="connsiteY4303" fmla="*/ 2829495 h 3216340"/>
              <a:gd name="connsiteX4304" fmla="*/ 629264 w 5425984"/>
              <a:gd name="connsiteY4304" fmla="*/ 2836864 h 3216340"/>
              <a:gd name="connsiteX4305" fmla="*/ 633032 w 5425984"/>
              <a:gd name="connsiteY4305" fmla="*/ 2847916 h 3216340"/>
              <a:gd name="connsiteX4306" fmla="*/ 644336 w 5425984"/>
              <a:gd name="connsiteY4306" fmla="*/ 2851601 h 3216340"/>
              <a:gd name="connsiteX4307" fmla="*/ 644336 w 5425984"/>
              <a:gd name="connsiteY4307" fmla="*/ 2844232 h 3216340"/>
              <a:gd name="connsiteX4308" fmla="*/ 640568 w 5425984"/>
              <a:gd name="connsiteY4308" fmla="*/ 2836864 h 3216340"/>
              <a:gd name="connsiteX4309" fmla="*/ 640568 w 5425984"/>
              <a:gd name="connsiteY4309" fmla="*/ 2833179 h 3216340"/>
              <a:gd name="connsiteX4310" fmla="*/ 640568 w 5425984"/>
              <a:gd name="connsiteY4310" fmla="*/ 2825811 h 3216340"/>
              <a:gd name="connsiteX4311" fmla="*/ 648104 w 5425984"/>
              <a:gd name="connsiteY4311" fmla="*/ 2825811 h 3216340"/>
              <a:gd name="connsiteX4312" fmla="*/ 651872 w 5425984"/>
              <a:gd name="connsiteY4312" fmla="*/ 2822127 h 3216340"/>
              <a:gd name="connsiteX4313" fmla="*/ 663176 w 5425984"/>
              <a:gd name="connsiteY4313" fmla="*/ 2814758 h 3216340"/>
              <a:gd name="connsiteX4314" fmla="*/ 659408 w 5425984"/>
              <a:gd name="connsiteY4314" fmla="*/ 2807390 h 3216340"/>
              <a:gd name="connsiteX4315" fmla="*/ 655640 w 5425984"/>
              <a:gd name="connsiteY4315" fmla="*/ 2807390 h 3216340"/>
              <a:gd name="connsiteX4316" fmla="*/ 648104 w 5425984"/>
              <a:gd name="connsiteY4316" fmla="*/ 2807390 h 3216340"/>
              <a:gd name="connsiteX4317" fmla="*/ 640568 w 5425984"/>
              <a:gd name="connsiteY4317" fmla="*/ 2807390 h 3216340"/>
              <a:gd name="connsiteX4318" fmla="*/ 633032 w 5425984"/>
              <a:gd name="connsiteY4318" fmla="*/ 2818442 h 3216340"/>
              <a:gd name="connsiteX4319" fmla="*/ 625496 w 5425984"/>
              <a:gd name="connsiteY4319" fmla="*/ 2811074 h 3216340"/>
              <a:gd name="connsiteX4320" fmla="*/ 617959 w 5425984"/>
              <a:gd name="connsiteY4320" fmla="*/ 2807390 h 3216340"/>
              <a:gd name="connsiteX4321" fmla="*/ 599119 w 5425984"/>
              <a:gd name="connsiteY4321" fmla="*/ 2803705 h 3216340"/>
              <a:gd name="connsiteX4322" fmla="*/ 584047 w 5425984"/>
              <a:gd name="connsiteY4322" fmla="*/ 2796337 h 3216340"/>
              <a:gd name="connsiteX4323" fmla="*/ 576511 w 5425984"/>
              <a:gd name="connsiteY4323" fmla="*/ 2788968 h 3216340"/>
              <a:gd name="connsiteX4324" fmla="*/ 572743 w 5425984"/>
              <a:gd name="connsiteY4324" fmla="*/ 2777916 h 3216340"/>
              <a:gd name="connsiteX4325" fmla="*/ 553903 w 5425984"/>
              <a:gd name="connsiteY4325" fmla="*/ 2774232 h 3216340"/>
              <a:gd name="connsiteX4326" fmla="*/ 535062 w 5425984"/>
              <a:gd name="connsiteY4326" fmla="*/ 2770547 h 3216340"/>
              <a:gd name="connsiteX4327" fmla="*/ 512454 w 5425984"/>
              <a:gd name="connsiteY4327" fmla="*/ 2766863 h 3216340"/>
              <a:gd name="connsiteX4328" fmla="*/ 493614 w 5425984"/>
              <a:gd name="connsiteY4328" fmla="*/ 2763179 h 3216340"/>
              <a:gd name="connsiteX4329" fmla="*/ 486078 w 5425984"/>
              <a:gd name="connsiteY4329" fmla="*/ 2741073 h 3216340"/>
              <a:gd name="connsiteX4330" fmla="*/ 474774 w 5425984"/>
              <a:gd name="connsiteY4330" fmla="*/ 2718968 h 3216340"/>
              <a:gd name="connsiteX4331" fmla="*/ 486078 w 5425984"/>
              <a:gd name="connsiteY4331" fmla="*/ 2715284 h 3216340"/>
              <a:gd name="connsiteX4332" fmla="*/ 497382 w 5425984"/>
              <a:gd name="connsiteY4332" fmla="*/ 2722652 h 3216340"/>
              <a:gd name="connsiteX4333" fmla="*/ 504918 w 5425984"/>
              <a:gd name="connsiteY4333" fmla="*/ 2730021 h 3216340"/>
              <a:gd name="connsiteX4334" fmla="*/ 516222 w 5425984"/>
              <a:gd name="connsiteY4334" fmla="*/ 2737389 h 3216340"/>
              <a:gd name="connsiteX4335" fmla="*/ 512454 w 5425984"/>
              <a:gd name="connsiteY4335" fmla="*/ 2737389 h 3216340"/>
              <a:gd name="connsiteX4336" fmla="*/ 508686 w 5425984"/>
              <a:gd name="connsiteY4336" fmla="*/ 2741073 h 3216340"/>
              <a:gd name="connsiteX4337" fmla="*/ 508686 w 5425984"/>
              <a:gd name="connsiteY4337" fmla="*/ 2752126 h 3216340"/>
              <a:gd name="connsiteX4338" fmla="*/ 512454 w 5425984"/>
              <a:gd name="connsiteY4338" fmla="*/ 2755810 h 3216340"/>
              <a:gd name="connsiteX4339" fmla="*/ 519990 w 5425984"/>
              <a:gd name="connsiteY4339" fmla="*/ 2759495 h 3216340"/>
              <a:gd name="connsiteX4340" fmla="*/ 527526 w 5425984"/>
              <a:gd name="connsiteY4340" fmla="*/ 2763179 h 3216340"/>
              <a:gd name="connsiteX4341" fmla="*/ 546367 w 5425984"/>
              <a:gd name="connsiteY4341" fmla="*/ 2763179 h 3216340"/>
              <a:gd name="connsiteX4342" fmla="*/ 565207 w 5425984"/>
              <a:gd name="connsiteY4342" fmla="*/ 2766863 h 3216340"/>
              <a:gd name="connsiteX4343" fmla="*/ 584047 w 5425984"/>
              <a:gd name="connsiteY4343" fmla="*/ 2766863 h 3216340"/>
              <a:gd name="connsiteX4344" fmla="*/ 595351 w 5425984"/>
              <a:gd name="connsiteY4344" fmla="*/ 2763179 h 3216340"/>
              <a:gd name="connsiteX4345" fmla="*/ 602887 w 5425984"/>
              <a:gd name="connsiteY4345" fmla="*/ 2759495 h 3216340"/>
              <a:gd name="connsiteX4346" fmla="*/ 595351 w 5425984"/>
              <a:gd name="connsiteY4346" fmla="*/ 2755810 h 3216340"/>
              <a:gd name="connsiteX4347" fmla="*/ 580279 w 5425984"/>
              <a:gd name="connsiteY4347" fmla="*/ 2752126 h 3216340"/>
              <a:gd name="connsiteX4348" fmla="*/ 568975 w 5425984"/>
              <a:gd name="connsiteY4348" fmla="*/ 2752126 h 3216340"/>
              <a:gd name="connsiteX4349" fmla="*/ 561439 w 5425984"/>
              <a:gd name="connsiteY4349" fmla="*/ 2748442 h 3216340"/>
              <a:gd name="connsiteX4350" fmla="*/ 565207 w 5425984"/>
              <a:gd name="connsiteY4350" fmla="*/ 2744758 h 3216340"/>
              <a:gd name="connsiteX4351" fmla="*/ 572743 w 5425984"/>
              <a:gd name="connsiteY4351" fmla="*/ 2744758 h 3216340"/>
              <a:gd name="connsiteX4352" fmla="*/ 584047 w 5425984"/>
              <a:gd name="connsiteY4352" fmla="*/ 2752126 h 3216340"/>
              <a:gd name="connsiteX4353" fmla="*/ 587815 w 5425984"/>
              <a:gd name="connsiteY4353" fmla="*/ 2752126 h 3216340"/>
              <a:gd name="connsiteX4354" fmla="*/ 595351 w 5425984"/>
              <a:gd name="connsiteY4354" fmla="*/ 2752126 h 3216340"/>
              <a:gd name="connsiteX4355" fmla="*/ 599119 w 5425984"/>
              <a:gd name="connsiteY4355" fmla="*/ 2752126 h 3216340"/>
              <a:gd name="connsiteX4356" fmla="*/ 602887 w 5425984"/>
              <a:gd name="connsiteY4356" fmla="*/ 2741073 h 3216340"/>
              <a:gd name="connsiteX4357" fmla="*/ 584047 w 5425984"/>
              <a:gd name="connsiteY4357" fmla="*/ 2722652 h 3216340"/>
              <a:gd name="connsiteX4358" fmla="*/ 580279 w 5425984"/>
              <a:gd name="connsiteY4358" fmla="*/ 2718968 h 3216340"/>
              <a:gd name="connsiteX4359" fmla="*/ 572743 w 5425984"/>
              <a:gd name="connsiteY4359" fmla="*/ 2718968 h 3216340"/>
              <a:gd name="connsiteX4360" fmla="*/ 568975 w 5425984"/>
              <a:gd name="connsiteY4360" fmla="*/ 2722652 h 3216340"/>
              <a:gd name="connsiteX4361" fmla="*/ 561439 w 5425984"/>
              <a:gd name="connsiteY4361" fmla="*/ 2730021 h 3216340"/>
              <a:gd name="connsiteX4362" fmla="*/ 550135 w 5425984"/>
              <a:gd name="connsiteY4362" fmla="*/ 2718968 h 3216340"/>
              <a:gd name="connsiteX4363" fmla="*/ 538831 w 5425984"/>
              <a:gd name="connsiteY4363" fmla="*/ 2711599 h 3216340"/>
              <a:gd name="connsiteX4364" fmla="*/ 512454 w 5425984"/>
              <a:gd name="connsiteY4364" fmla="*/ 2707915 h 3216340"/>
              <a:gd name="connsiteX4365" fmla="*/ 516222 w 5425984"/>
              <a:gd name="connsiteY4365" fmla="*/ 2689494 h 3216340"/>
              <a:gd name="connsiteX4366" fmla="*/ 527526 w 5425984"/>
              <a:gd name="connsiteY4366" fmla="*/ 2693178 h 3216340"/>
              <a:gd name="connsiteX4367" fmla="*/ 538831 w 5425984"/>
              <a:gd name="connsiteY4367" fmla="*/ 2696863 h 3216340"/>
              <a:gd name="connsiteX4368" fmla="*/ 546367 w 5425984"/>
              <a:gd name="connsiteY4368" fmla="*/ 2696863 h 3216340"/>
              <a:gd name="connsiteX4369" fmla="*/ 550135 w 5425984"/>
              <a:gd name="connsiteY4369" fmla="*/ 2693178 h 3216340"/>
              <a:gd name="connsiteX4370" fmla="*/ 557671 w 5425984"/>
              <a:gd name="connsiteY4370" fmla="*/ 2689494 h 3216340"/>
              <a:gd name="connsiteX4371" fmla="*/ 542599 w 5425984"/>
              <a:gd name="connsiteY4371" fmla="*/ 2678441 h 3216340"/>
              <a:gd name="connsiteX4372" fmla="*/ 550135 w 5425984"/>
              <a:gd name="connsiteY4372" fmla="*/ 2674757 h 3216340"/>
              <a:gd name="connsiteX4373" fmla="*/ 561439 w 5425984"/>
              <a:gd name="connsiteY4373" fmla="*/ 2671073 h 3216340"/>
              <a:gd name="connsiteX4374" fmla="*/ 568975 w 5425984"/>
              <a:gd name="connsiteY4374" fmla="*/ 2671073 h 3216340"/>
              <a:gd name="connsiteX4375" fmla="*/ 580279 w 5425984"/>
              <a:gd name="connsiteY4375" fmla="*/ 2674757 h 3216340"/>
              <a:gd name="connsiteX4376" fmla="*/ 599119 w 5425984"/>
              <a:gd name="connsiteY4376" fmla="*/ 2685810 h 3216340"/>
              <a:gd name="connsiteX4377" fmla="*/ 614191 w 5425984"/>
              <a:gd name="connsiteY4377" fmla="*/ 2693178 h 3216340"/>
              <a:gd name="connsiteX4378" fmla="*/ 621727 w 5425984"/>
              <a:gd name="connsiteY4378" fmla="*/ 2704231 h 3216340"/>
              <a:gd name="connsiteX4379" fmla="*/ 629264 w 5425984"/>
              <a:gd name="connsiteY4379" fmla="*/ 2700547 h 3216340"/>
              <a:gd name="connsiteX4380" fmla="*/ 636800 w 5425984"/>
              <a:gd name="connsiteY4380" fmla="*/ 2700547 h 3216340"/>
              <a:gd name="connsiteX4381" fmla="*/ 648104 w 5425984"/>
              <a:gd name="connsiteY4381" fmla="*/ 2707915 h 3216340"/>
              <a:gd name="connsiteX4382" fmla="*/ 659408 w 5425984"/>
              <a:gd name="connsiteY4382" fmla="*/ 2715284 h 3216340"/>
              <a:gd name="connsiteX4383" fmla="*/ 666944 w 5425984"/>
              <a:gd name="connsiteY4383" fmla="*/ 2715284 h 3216340"/>
              <a:gd name="connsiteX4384" fmla="*/ 670712 w 5425984"/>
              <a:gd name="connsiteY4384" fmla="*/ 2715284 h 3216340"/>
              <a:gd name="connsiteX4385" fmla="*/ 693320 w 5425984"/>
              <a:gd name="connsiteY4385" fmla="*/ 2718968 h 3216340"/>
              <a:gd name="connsiteX4386" fmla="*/ 700857 w 5425984"/>
              <a:gd name="connsiteY4386" fmla="*/ 2718968 h 3216340"/>
              <a:gd name="connsiteX4387" fmla="*/ 704624 w 5425984"/>
              <a:gd name="connsiteY4387" fmla="*/ 2711599 h 3216340"/>
              <a:gd name="connsiteX4388" fmla="*/ 712161 w 5425984"/>
              <a:gd name="connsiteY4388" fmla="*/ 2722652 h 3216340"/>
              <a:gd name="connsiteX4389" fmla="*/ 715929 w 5425984"/>
              <a:gd name="connsiteY4389" fmla="*/ 2730021 h 3216340"/>
              <a:gd name="connsiteX4390" fmla="*/ 723465 w 5425984"/>
              <a:gd name="connsiteY4390" fmla="*/ 2733705 h 3216340"/>
              <a:gd name="connsiteX4391" fmla="*/ 727233 w 5425984"/>
              <a:gd name="connsiteY4391" fmla="*/ 2718968 h 3216340"/>
              <a:gd name="connsiteX4392" fmla="*/ 734769 w 5425984"/>
              <a:gd name="connsiteY4392" fmla="*/ 2711599 h 3216340"/>
              <a:gd name="connsiteX4393" fmla="*/ 742305 w 5425984"/>
              <a:gd name="connsiteY4393" fmla="*/ 2711599 h 3216340"/>
              <a:gd name="connsiteX4394" fmla="*/ 749841 w 5425984"/>
              <a:gd name="connsiteY4394" fmla="*/ 2711599 h 3216340"/>
              <a:gd name="connsiteX4395" fmla="*/ 772449 w 5425984"/>
              <a:gd name="connsiteY4395" fmla="*/ 2711599 h 3216340"/>
              <a:gd name="connsiteX4396" fmla="*/ 791289 w 5425984"/>
              <a:gd name="connsiteY4396" fmla="*/ 2711599 h 3216340"/>
              <a:gd name="connsiteX4397" fmla="*/ 813898 w 5425984"/>
              <a:gd name="connsiteY4397" fmla="*/ 2715284 h 3216340"/>
              <a:gd name="connsiteX4398" fmla="*/ 821434 w 5425984"/>
              <a:gd name="connsiteY4398" fmla="*/ 2722652 h 3216340"/>
              <a:gd name="connsiteX4399" fmla="*/ 825202 w 5425984"/>
              <a:gd name="connsiteY4399" fmla="*/ 2733705 h 3216340"/>
              <a:gd name="connsiteX4400" fmla="*/ 832738 w 5425984"/>
              <a:gd name="connsiteY4400" fmla="*/ 2726336 h 3216340"/>
              <a:gd name="connsiteX4401" fmla="*/ 840274 w 5425984"/>
              <a:gd name="connsiteY4401" fmla="*/ 2733705 h 3216340"/>
              <a:gd name="connsiteX4402" fmla="*/ 847810 w 5425984"/>
              <a:gd name="connsiteY4402" fmla="*/ 2733705 h 3216340"/>
              <a:gd name="connsiteX4403" fmla="*/ 855346 w 5425984"/>
              <a:gd name="connsiteY4403" fmla="*/ 2737389 h 3216340"/>
              <a:gd name="connsiteX4404" fmla="*/ 866650 w 5425984"/>
              <a:gd name="connsiteY4404" fmla="*/ 2741073 h 3216340"/>
              <a:gd name="connsiteX4405" fmla="*/ 862882 w 5425984"/>
              <a:gd name="connsiteY4405" fmla="*/ 2733705 h 3216340"/>
              <a:gd name="connsiteX4406" fmla="*/ 862882 w 5425984"/>
              <a:gd name="connsiteY4406" fmla="*/ 2730021 h 3216340"/>
              <a:gd name="connsiteX4407" fmla="*/ 870419 w 5425984"/>
              <a:gd name="connsiteY4407" fmla="*/ 2722652 h 3216340"/>
              <a:gd name="connsiteX4408" fmla="*/ 877955 w 5425984"/>
              <a:gd name="connsiteY4408" fmla="*/ 2715284 h 3216340"/>
              <a:gd name="connsiteX4409" fmla="*/ 874187 w 5425984"/>
              <a:gd name="connsiteY4409" fmla="*/ 2711599 h 3216340"/>
              <a:gd name="connsiteX4410" fmla="*/ 870419 w 5425984"/>
              <a:gd name="connsiteY4410" fmla="*/ 2711599 h 3216340"/>
              <a:gd name="connsiteX4411" fmla="*/ 881723 w 5425984"/>
              <a:gd name="connsiteY4411" fmla="*/ 2700547 h 3216340"/>
              <a:gd name="connsiteX4412" fmla="*/ 885491 w 5425984"/>
              <a:gd name="connsiteY4412" fmla="*/ 2700547 h 3216340"/>
              <a:gd name="connsiteX4413" fmla="*/ 893027 w 5425984"/>
              <a:gd name="connsiteY4413" fmla="*/ 2704231 h 3216340"/>
              <a:gd name="connsiteX4414" fmla="*/ 896795 w 5425984"/>
              <a:gd name="connsiteY4414" fmla="*/ 2711599 h 3216340"/>
              <a:gd name="connsiteX4415" fmla="*/ 904331 w 5425984"/>
              <a:gd name="connsiteY4415" fmla="*/ 2715284 h 3216340"/>
              <a:gd name="connsiteX4416" fmla="*/ 911867 w 5425984"/>
              <a:gd name="connsiteY4416" fmla="*/ 2718968 h 3216340"/>
              <a:gd name="connsiteX4417" fmla="*/ 923171 w 5425984"/>
              <a:gd name="connsiteY4417" fmla="*/ 2715284 h 3216340"/>
              <a:gd name="connsiteX4418" fmla="*/ 934475 w 5425984"/>
              <a:gd name="connsiteY4418" fmla="*/ 2715284 h 3216340"/>
              <a:gd name="connsiteX4419" fmla="*/ 942011 w 5425984"/>
              <a:gd name="connsiteY4419" fmla="*/ 2715284 h 3216340"/>
              <a:gd name="connsiteX4420" fmla="*/ 949547 w 5425984"/>
              <a:gd name="connsiteY4420" fmla="*/ 2718968 h 3216340"/>
              <a:gd name="connsiteX4421" fmla="*/ 957083 w 5425984"/>
              <a:gd name="connsiteY4421" fmla="*/ 2733705 h 3216340"/>
              <a:gd name="connsiteX4422" fmla="*/ 968388 w 5425984"/>
              <a:gd name="connsiteY4422" fmla="*/ 2726336 h 3216340"/>
              <a:gd name="connsiteX4423" fmla="*/ 975924 w 5425984"/>
              <a:gd name="connsiteY4423" fmla="*/ 2722652 h 3216340"/>
              <a:gd name="connsiteX4424" fmla="*/ 983460 w 5425984"/>
              <a:gd name="connsiteY4424" fmla="*/ 2715284 h 3216340"/>
              <a:gd name="connsiteX4425" fmla="*/ 987228 w 5425984"/>
              <a:gd name="connsiteY4425" fmla="*/ 2711599 h 3216340"/>
              <a:gd name="connsiteX4426" fmla="*/ 983460 w 5425984"/>
              <a:gd name="connsiteY4426" fmla="*/ 2704231 h 3216340"/>
              <a:gd name="connsiteX4427" fmla="*/ 975924 w 5425984"/>
              <a:gd name="connsiteY4427" fmla="*/ 2700547 h 3216340"/>
              <a:gd name="connsiteX4428" fmla="*/ 975924 w 5425984"/>
              <a:gd name="connsiteY4428" fmla="*/ 2696863 h 3216340"/>
              <a:gd name="connsiteX4429" fmla="*/ 968388 w 5425984"/>
              <a:gd name="connsiteY4429" fmla="*/ 2696863 h 3216340"/>
              <a:gd name="connsiteX4430" fmla="*/ 968388 w 5425984"/>
              <a:gd name="connsiteY4430" fmla="*/ 2693178 h 3216340"/>
              <a:gd name="connsiteX4431" fmla="*/ 983460 w 5425984"/>
              <a:gd name="connsiteY4431" fmla="*/ 2693178 h 3216340"/>
              <a:gd name="connsiteX4432" fmla="*/ 990996 w 5425984"/>
              <a:gd name="connsiteY4432" fmla="*/ 2696863 h 3216340"/>
              <a:gd name="connsiteX4433" fmla="*/ 1006068 w 5425984"/>
              <a:gd name="connsiteY4433" fmla="*/ 2704231 h 3216340"/>
              <a:gd name="connsiteX4434" fmla="*/ 1013604 w 5425984"/>
              <a:gd name="connsiteY4434" fmla="*/ 2704231 h 3216340"/>
              <a:gd name="connsiteX4435" fmla="*/ 1021140 w 5425984"/>
              <a:gd name="connsiteY4435" fmla="*/ 2700547 h 3216340"/>
              <a:gd name="connsiteX4436" fmla="*/ 1024908 w 5425984"/>
              <a:gd name="connsiteY4436" fmla="*/ 2696863 h 3216340"/>
              <a:gd name="connsiteX4437" fmla="*/ 1028676 w 5425984"/>
              <a:gd name="connsiteY4437" fmla="*/ 2689494 h 3216340"/>
              <a:gd name="connsiteX4438" fmla="*/ 1036212 w 5425984"/>
              <a:gd name="connsiteY4438" fmla="*/ 2693178 h 3216340"/>
              <a:gd name="connsiteX4439" fmla="*/ 1028676 w 5425984"/>
              <a:gd name="connsiteY4439" fmla="*/ 2700547 h 3216340"/>
              <a:gd name="connsiteX4440" fmla="*/ 1036212 w 5425984"/>
              <a:gd name="connsiteY4440" fmla="*/ 2707915 h 3216340"/>
              <a:gd name="connsiteX4441" fmla="*/ 1043748 w 5425984"/>
              <a:gd name="connsiteY4441" fmla="*/ 2704231 h 3216340"/>
              <a:gd name="connsiteX4442" fmla="*/ 1051285 w 5425984"/>
              <a:gd name="connsiteY4442" fmla="*/ 2704231 h 3216340"/>
              <a:gd name="connsiteX4443" fmla="*/ 1062589 w 5425984"/>
              <a:gd name="connsiteY4443" fmla="*/ 2711599 h 3216340"/>
              <a:gd name="connsiteX4444" fmla="*/ 1066357 w 5425984"/>
              <a:gd name="connsiteY4444" fmla="*/ 2718968 h 3216340"/>
              <a:gd name="connsiteX4445" fmla="*/ 1070125 w 5425984"/>
              <a:gd name="connsiteY4445" fmla="*/ 2718968 h 3216340"/>
              <a:gd name="connsiteX4446" fmla="*/ 1077661 w 5425984"/>
              <a:gd name="connsiteY4446" fmla="*/ 2715284 h 3216340"/>
              <a:gd name="connsiteX4447" fmla="*/ 1081429 w 5425984"/>
              <a:gd name="connsiteY4447" fmla="*/ 2711599 h 3216340"/>
              <a:gd name="connsiteX4448" fmla="*/ 1134182 w 5425984"/>
              <a:gd name="connsiteY4448" fmla="*/ 2707915 h 3216340"/>
              <a:gd name="connsiteX4449" fmla="*/ 1160558 w 5425984"/>
              <a:gd name="connsiteY4449" fmla="*/ 2704231 h 3216340"/>
              <a:gd name="connsiteX4450" fmla="*/ 1183166 w 5425984"/>
              <a:gd name="connsiteY4450" fmla="*/ 2693178 h 3216340"/>
              <a:gd name="connsiteX4451" fmla="*/ 1183166 w 5425984"/>
              <a:gd name="connsiteY4451" fmla="*/ 2682126 h 3216340"/>
              <a:gd name="connsiteX4452" fmla="*/ 1198238 w 5425984"/>
              <a:gd name="connsiteY4452" fmla="*/ 2674757 h 3216340"/>
              <a:gd name="connsiteX4453" fmla="*/ 1205774 w 5425984"/>
              <a:gd name="connsiteY4453" fmla="*/ 2678441 h 3216340"/>
              <a:gd name="connsiteX4454" fmla="*/ 1213310 w 5425984"/>
              <a:gd name="connsiteY4454" fmla="*/ 2682126 h 3216340"/>
              <a:gd name="connsiteX4455" fmla="*/ 1220847 w 5425984"/>
              <a:gd name="connsiteY4455" fmla="*/ 2689494 h 3216340"/>
              <a:gd name="connsiteX4456" fmla="*/ 1224615 w 5425984"/>
              <a:gd name="connsiteY4456" fmla="*/ 2696863 h 3216340"/>
              <a:gd name="connsiteX4457" fmla="*/ 1232151 w 5425984"/>
              <a:gd name="connsiteY4457" fmla="*/ 2696863 h 3216340"/>
              <a:gd name="connsiteX4458" fmla="*/ 1239687 w 5425984"/>
              <a:gd name="connsiteY4458" fmla="*/ 2693178 h 3216340"/>
              <a:gd name="connsiteX4459" fmla="*/ 1250991 w 5425984"/>
              <a:gd name="connsiteY4459" fmla="*/ 2682126 h 3216340"/>
              <a:gd name="connsiteX4460" fmla="*/ 1288672 w 5425984"/>
              <a:gd name="connsiteY4460" fmla="*/ 2682126 h 3216340"/>
              <a:gd name="connsiteX4461" fmla="*/ 1299976 w 5425984"/>
              <a:gd name="connsiteY4461" fmla="*/ 2682126 h 3216340"/>
              <a:gd name="connsiteX4462" fmla="*/ 1311280 w 5425984"/>
              <a:gd name="connsiteY4462" fmla="*/ 2678441 h 3216340"/>
              <a:gd name="connsiteX4463" fmla="*/ 1318816 w 5425984"/>
              <a:gd name="connsiteY4463" fmla="*/ 2671073 h 3216340"/>
              <a:gd name="connsiteX4464" fmla="*/ 1326352 w 5425984"/>
              <a:gd name="connsiteY4464" fmla="*/ 2663704 h 3216340"/>
              <a:gd name="connsiteX4465" fmla="*/ 1333888 w 5425984"/>
              <a:gd name="connsiteY4465" fmla="*/ 2656336 h 3216340"/>
              <a:gd name="connsiteX4466" fmla="*/ 1333888 w 5425984"/>
              <a:gd name="connsiteY4466" fmla="*/ 2645283 h 3216340"/>
              <a:gd name="connsiteX4467" fmla="*/ 1330120 w 5425984"/>
              <a:gd name="connsiteY4467" fmla="*/ 2626862 h 3216340"/>
              <a:gd name="connsiteX4468" fmla="*/ 1326352 w 5425984"/>
              <a:gd name="connsiteY4468" fmla="*/ 2619494 h 3216340"/>
              <a:gd name="connsiteX4469" fmla="*/ 1326352 w 5425984"/>
              <a:gd name="connsiteY4469" fmla="*/ 2612125 h 3216340"/>
              <a:gd name="connsiteX4470" fmla="*/ 1330120 w 5425984"/>
              <a:gd name="connsiteY4470" fmla="*/ 2608441 h 3216340"/>
              <a:gd name="connsiteX4471" fmla="*/ 1345192 w 5425984"/>
              <a:gd name="connsiteY4471" fmla="*/ 2604757 h 3216340"/>
              <a:gd name="connsiteX4472" fmla="*/ 1341424 w 5425984"/>
              <a:gd name="connsiteY4472" fmla="*/ 2593704 h 3216340"/>
              <a:gd name="connsiteX4473" fmla="*/ 1333888 w 5425984"/>
              <a:gd name="connsiteY4473" fmla="*/ 2586335 h 3216340"/>
              <a:gd name="connsiteX4474" fmla="*/ 1318816 w 5425984"/>
              <a:gd name="connsiteY4474" fmla="*/ 2571598 h 3216340"/>
              <a:gd name="connsiteX4475" fmla="*/ 1307512 w 5425984"/>
              <a:gd name="connsiteY4475" fmla="*/ 2575283 h 3216340"/>
              <a:gd name="connsiteX4476" fmla="*/ 1296207 w 5425984"/>
              <a:gd name="connsiteY4476" fmla="*/ 2575283 h 3216340"/>
              <a:gd name="connsiteX4477" fmla="*/ 1281135 w 5425984"/>
              <a:gd name="connsiteY4477" fmla="*/ 2575283 h 3216340"/>
              <a:gd name="connsiteX4478" fmla="*/ 1269831 w 5425984"/>
              <a:gd name="connsiteY4478" fmla="*/ 2578967 h 3216340"/>
              <a:gd name="connsiteX4479" fmla="*/ 1288672 w 5425984"/>
              <a:gd name="connsiteY4479" fmla="*/ 2597388 h 3216340"/>
              <a:gd name="connsiteX4480" fmla="*/ 1288672 w 5425984"/>
              <a:gd name="connsiteY4480" fmla="*/ 2601072 h 3216340"/>
              <a:gd name="connsiteX4481" fmla="*/ 1284903 w 5425984"/>
              <a:gd name="connsiteY4481" fmla="*/ 2604757 h 3216340"/>
              <a:gd name="connsiteX4482" fmla="*/ 1292439 w 5425984"/>
              <a:gd name="connsiteY4482" fmla="*/ 2612125 h 3216340"/>
              <a:gd name="connsiteX4483" fmla="*/ 1288672 w 5425984"/>
              <a:gd name="connsiteY4483" fmla="*/ 2615809 h 3216340"/>
              <a:gd name="connsiteX4484" fmla="*/ 1288672 w 5425984"/>
              <a:gd name="connsiteY4484" fmla="*/ 2623178 h 3216340"/>
              <a:gd name="connsiteX4485" fmla="*/ 1299976 w 5425984"/>
              <a:gd name="connsiteY4485" fmla="*/ 2634230 h 3216340"/>
              <a:gd name="connsiteX4486" fmla="*/ 1296207 w 5425984"/>
              <a:gd name="connsiteY4486" fmla="*/ 2637915 h 3216340"/>
              <a:gd name="connsiteX4487" fmla="*/ 1288672 w 5425984"/>
              <a:gd name="connsiteY4487" fmla="*/ 2641599 h 3216340"/>
              <a:gd name="connsiteX4488" fmla="*/ 1277367 w 5425984"/>
              <a:gd name="connsiteY4488" fmla="*/ 2645283 h 3216340"/>
              <a:gd name="connsiteX4489" fmla="*/ 1266063 w 5425984"/>
              <a:gd name="connsiteY4489" fmla="*/ 2641599 h 3216340"/>
              <a:gd name="connsiteX4490" fmla="*/ 1254759 w 5425984"/>
              <a:gd name="connsiteY4490" fmla="*/ 2645283 h 3216340"/>
              <a:gd name="connsiteX4491" fmla="*/ 1250991 w 5425984"/>
              <a:gd name="connsiteY4491" fmla="*/ 2637915 h 3216340"/>
              <a:gd name="connsiteX4492" fmla="*/ 1243455 w 5425984"/>
              <a:gd name="connsiteY4492" fmla="*/ 2634230 h 3216340"/>
              <a:gd name="connsiteX4493" fmla="*/ 1235919 w 5425984"/>
              <a:gd name="connsiteY4493" fmla="*/ 2634230 h 3216340"/>
              <a:gd name="connsiteX4494" fmla="*/ 1232151 w 5425984"/>
              <a:gd name="connsiteY4494" fmla="*/ 2637915 h 3216340"/>
              <a:gd name="connsiteX4495" fmla="*/ 1224615 w 5425984"/>
              <a:gd name="connsiteY4495" fmla="*/ 2612125 h 3216340"/>
              <a:gd name="connsiteX4496" fmla="*/ 1220847 w 5425984"/>
              <a:gd name="connsiteY4496" fmla="*/ 2601072 h 3216340"/>
              <a:gd name="connsiteX4497" fmla="*/ 1217079 w 5425984"/>
              <a:gd name="connsiteY4497" fmla="*/ 2590020 h 3216340"/>
              <a:gd name="connsiteX4498" fmla="*/ 1213310 w 5425984"/>
              <a:gd name="connsiteY4498" fmla="*/ 2601072 h 3216340"/>
              <a:gd name="connsiteX4499" fmla="*/ 1209542 w 5425984"/>
              <a:gd name="connsiteY4499" fmla="*/ 2604757 h 3216340"/>
              <a:gd name="connsiteX4500" fmla="*/ 1202006 w 5425984"/>
              <a:gd name="connsiteY4500" fmla="*/ 2604757 h 3216340"/>
              <a:gd name="connsiteX4501" fmla="*/ 1198238 w 5425984"/>
              <a:gd name="connsiteY4501" fmla="*/ 2604757 h 3216340"/>
              <a:gd name="connsiteX4502" fmla="*/ 1179398 w 5425984"/>
              <a:gd name="connsiteY4502" fmla="*/ 2601072 h 3216340"/>
              <a:gd name="connsiteX4503" fmla="*/ 1175630 w 5425984"/>
              <a:gd name="connsiteY4503" fmla="*/ 2604757 h 3216340"/>
              <a:gd name="connsiteX4504" fmla="*/ 1168094 w 5425984"/>
              <a:gd name="connsiteY4504" fmla="*/ 2612125 h 3216340"/>
              <a:gd name="connsiteX4505" fmla="*/ 1164326 w 5425984"/>
              <a:gd name="connsiteY4505" fmla="*/ 2608441 h 3216340"/>
              <a:gd name="connsiteX4506" fmla="*/ 1160558 w 5425984"/>
              <a:gd name="connsiteY4506" fmla="*/ 2601072 h 3216340"/>
              <a:gd name="connsiteX4507" fmla="*/ 1164326 w 5425984"/>
              <a:gd name="connsiteY4507" fmla="*/ 2593704 h 3216340"/>
              <a:gd name="connsiteX4508" fmla="*/ 1160558 w 5425984"/>
              <a:gd name="connsiteY4508" fmla="*/ 2582651 h 3216340"/>
              <a:gd name="connsiteX4509" fmla="*/ 1168094 w 5425984"/>
              <a:gd name="connsiteY4509" fmla="*/ 2582651 h 3216340"/>
              <a:gd name="connsiteX4510" fmla="*/ 1171862 w 5425984"/>
              <a:gd name="connsiteY4510" fmla="*/ 2578967 h 3216340"/>
              <a:gd name="connsiteX4511" fmla="*/ 1175630 w 5425984"/>
              <a:gd name="connsiteY4511" fmla="*/ 2567914 h 3216340"/>
              <a:gd name="connsiteX4512" fmla="*/ 1171862 w 5425984"/>
              <a:gd name="connsiteY4512" fmla="*/ 2560546 h 3216340"/>
              <a:gd name="connsiteX4513" fmla="*/ 1175630 w 5425984"/>
              <a:gd name="connsiteY4513" fmla="*/ 2556861 h 3216340"/>
              <a:gd name="connsiteX4514" fmla="*/ 1175630 w 5425984"/>
              <a:gd name="connsiteY4514" fmla="*/ 2553177 h 3216340"/>
              <a:gd name="connsiteX4515" fmla="*/ 1190702 w 5425984"/>
              <a:gd name="connsiteY4515" fmla="*/ 2538440 h 3216340"/>
              <a:gd name="connsiteX4516" fmla="*/ 1209542 w 5425984"/>
              <a:gd name="connsiteY4516" fmla="*/ 2531072 h 3216340"/>
              <a:gd name="connsiteX4517" fmla="*/ 1224615 w 5425984"/>
              <a:gd name="connsiteY4517" fmla="*/ 2520019 h 3216340"/>
              <a:gd name="connsiteX4518" fmla="*/ 1232151 w 5425984"/>
              <a:gd name="connsiteY4518" fmla="*/ 2512651 h 3216340"/>
              <a:gd name="connsiteX4519" fmla="*/ 1235919 w 5425984"/>
              <a:gd name="connsiteY4519" fmla="*/ 2505282 h 3216340"/>
              <a:gd name="connsiteX4520" fmla="*/ 1228383 w 5425984"/>
              <a:gd name="connsiteY4520" fmla="*/ 2501598 h 3216340"/>
              <a:gd name="connsiteX4521" fmla="*/ 1220847 w 5425984"/>
              <a:gd name="connsiteY4521" fmla="*/ 2497914 h 3216340"/>
              <a:gd name="connsiteX4522" fmla="*/ 1213310 w 5425984"/>
              <a:gd name="connsiteY4522" fmla="*/ 2494229 h 3216340"/>
              <a:gd name="connsiteX4523" fmla="*/ 1213310 w 5425984"/>
              <a:gd name="connsiteY4523" fmla="*/ 2483177 h 3216340"/>
              <a:gd name="connsiteX4524" fmla="*/ 1209542 w 5425984"/>
              <a:gd name="connsiteY4524" fmla="*/ 2497914 h 3216340"/>
              <a:gd name="connsiteX4525" fmla="*/ 1209542 w 5425984"/>
              <a:gd name="connsiteY4525" fmla="*/ 2508966 h 3216340"/>
              <a:gd name="connsiteX4526" fmla="*/ 1205774 w 5425984"/>
              <a:gd name="connsiteY4526" fmla="*/ 2516335 h 3216340"/>
              <a:gd name="connsiteX4527" fmla="*/ 1194470 w 5425984"/>
              <a:gd name="connsiteY4527" fmla="*/ 2523703 h 3216340"/>
              <a:gd name="connsiteX4528" fmla="*/ 1186934 w 5425984"/>
              <a:gd name="connsiteY4528" fmla="*/ 2512651 h 3216340"/>
              <a:gd name="connsiteX4529" fmla="*/ 1179398 w 5425984"/>
              <a:gd name="connsiteY4529" fmla="*/ 2501598 h 3216340"/>
              <a:gd name="connsiteX4530" fmla="*/ 1171862 w 5425984"/>
              <a:gd name="connsiteY4530" fmla="*/ 2490545 h 3216340"/>
              <a:gd name="connsiteX4531" fmla="*/ 1168094 w 5425984"/>
              <a:gd name="connsiteY4531" fmla="*/ 2486861 h 3216340"/>
              <a:gd name="connsiteX4532" fmla="*/ 1160558 w 5425984"/>
              <a:gd name="connsiteY4532" fmla="*/ 2483177 h 3216340"/>
              <a:gd name="connsiteX4533" fmla="*/ 1153022 w 5425984"/>
              <a:gd name="connsiteY4533" fmla="*/ 2490545 h 3216340"/>
              <a:gd name="connsiteX4534" fmla="*/ 1149254 w 5425984"/>
              <a:gd name="connsiteY4534" fmla="*/ 2497914 h 3216340"/>
              <a:gd name="connsiteX4535" fmla="*/ 1160558 w 5425984"/>
              <a:gd name="connsiteY4535" fmla="*/ 2520019 h 3216340"/>
              <a:gd name="connsiteX4536" fmla="*/ 1156790 w 5425984"/>
              <a:gd name="connsiteY4536" fmla="*/ 2523703 h 3216340"/>
              <a:gd name="connsiteX4537" fmla="*/ 1149254 w 5425984"/>
              <a:gd name="connsiteY4537" fmla="*/ 2527388 h 3216340"/>
              <a:gd name="connsiteX4538" fmla="*/ 1145486 w 5425984"/>
              <a:gd name="connsiteY4538" fmla="*/ 2523703 h 3216340"/>
              <a:gd name="connsiteX4539" fmla="*/ 1145486 w 5425984"/>
              <a:gd name="connsiteY4539" fmla="*/ 2516335 h 3216340"/>
              <a:gd name="connsiteX4540" fmla="*/ 1141718 w 5425984"/>
              <a:gd name="connsiteY4540" fmla="*/ 2512651 h 3216340"/>
              <a:gd name="connsiteX4541" fmla="*/ 1137950 w 5425984"/>
              <a:gd name="connsiteY4541" fmla="*/ 2508966 h 3216340"/>
              <a:gd name="connsiteX4542" fmla="*/ 1130414 w 5425984"/>
              <a:gd name="connsiteY4542" fmla="*/ 2508966 h 3216340"/>
              <a:gd name="connsiteX4543" fmla="*/ 1137950 w 5425984"/>
              <a:gd name="connsiteY4543" fmla="*/ 2490545 h 3216340"/>
              <a:gd name="connsiteX4544" fmla="*/ 1122877 w 5425984"/>
              <a:gd name="connsiteY4544" fmla="*/ 2486861 h 3216340"/>
              <a:gd name="connsiteX4545" fmla="*/ 1115341 w 5425984"/>
              <a:gd name="connsiteY4545" fmla="*/ 2483177 h 3216340"/>
              <a:gd name="connsiteX4546" fmla="*/ 1107805 w 5425984"/>
              <a:gd name="connsiteY4546" fmla="*/ 2483177 h 3216340"/>
              <a:gd name="connsiteX4547" fmla="*/ 1085197 w 5425984"/>
              <a:gd name="connsiteY4547" fmla="*/ 2501598 h 3216340"/>
              <a:gd name="connsiteX4548" fmla="*/ 1096501 w 5425984"/>
              <a:gd name="connsiteY4548" fmla="*/ 2505282 h 3216340"/>
              <a:gd name="connsiteX4549" fmla="*/ 1088965 w 5425984"/>
              <a:gd name="connsiteY4549" fmla="*/ 2505282 h 3216340"/>
              <a:gd name="connsiteX4550" fmla="*/ 1085197 w 5425984"/>
              <a:gd name="connsiteY4550" fmla="*/ 2508966 h 3216340"/>
              <a:gd name="connsiteX4551" fmla="*/ 1081429 w 5425984"/>
              <a:gd name="connsiteY4551" fmla="*/ 2512651 h 3216340"/>
              <a:gd name="connsiteX4552" fmla="*/ 1081429 w 5425984"/>
              <a:gd name="connsiteY4552" fmla="*/ 2523703 h 3216340"/>
              <a:gd name="connsiteX4553" fmla="*/ 1073893 w 5425984"/>
              <a:gd name="connsiteY4553" fmla="*/ 2520019 h 3216340"/>
              <a:gd name="connsiteX4554" fmla="*/ 1062589 w 5425984"/>
              <a:gd name="connsiteY4554" fmla="*/ 2516335 h 3216340"/>
              <a:gd name="connsiteX4555" fmla="*/ 1051285 w 5425984"/>
              <a:gd name="connsiteY4555" fmla="*/ 2516335 h 3216340"/>
              <a:gd name="connsiteX4556" fmla="*/ 1043748 w 5425984"/>
              <a:gd name="connsiteY4556" fmla="*/ 2508966 h 3216340"/>
              <a:gd name="connsiteX4557" fmla="*/ 1039980 w 5425984"/>
              <a:gd name="connsiteY4557" fmla="*/ 2512651 h 3216340"/>
              <a:gd name="connsiteX4558" fmla="*/ 1039980 w 5425984"/>
              <a:gd name="connsiteY4558" fmla="*/ 2516335 h 3216340"/>
              <a:gd name="connsiteX4559" fmla="*/ 1039980 w 5425984"/>
              <a:gd name="connsiteY4559" fmla="*/ 2523703 h 3216340"/>
              <a:gd name="connsiteX4560" fmla="*/ 1028676 w 5425984"/>
              <a:gd name="connsiteY4560" fmla="*/ 2520019 h 3216340"/>
              <a:gd name="connsiteX4561" fmla="*/ 1021140 w 5425984"/>
              <a:gd name="connsiteY4561" fmla="*/ 2520019 h 3216340"/>
              <a:gd name="connsiteX4562" fmla="*/ 1002300 w 5425984"/>
              <a:gd name="connsiteY4562" fmla="*/ 2520019 h 3216340"/>
              <a:gd name="connsiteX4563" fmla="*/ 990996 w 5425984"/>
              <a:gd name="connsiteY4563" fmla="*/ 2527388 h 3216340"/>
              <a:gd name="connsiteX4564" fmla="*/ 975924 w 5425984"/>
              <a:gd name="connsiteY4564" fmla="*/ 2527388 h 3216340"/>
              <a:gd name="connsiteX4565" fmla="*/ 964620 w 5425984"/>
              <a:gd name="connsiteY4565" fmla="*/ 2527388 h 3216340"/>
              <a:gd name="connsiteX4566" fmla="*/ 953315 w 5425984"/>
              <a:gd name="connsiteY4566" fmla="*/ 2527388 h 3216340"/>
              <a:gd name="connsiteX4567" fmla="*/ 960852 w 5425984"/>
              <a:gd name="connsiteY4567" fmla="*/ 2523703 h 3216340"/>
              <a:gd name="connsiteX4568" fmla="*/ 964620 w 5425984"/>
              <a:gd name="connsiteY4568" fmla="*/ 2523703 h 3216340"/>
              <a:gd name="connsiteX4569" fmla="*/ 968388 w 5425984"/>
              <a:gd name="connsiteY4569" fmla="*/ 2520019 h 3216340"/>
              <a:gd name="connsiteX4570" fmla="*/ 964620 w 5425984"/>
              <a:gd name="connsiteY4570" fmla="*/ 2516335 h 3216340"/>
              <a:gd name="connsiteX4571" fmla="*/ 960852 w 5425984"/>
              <a:gd name="connsiteY4571" fmla="*/ 2516335 h 3216340"/>
              <a:gd name="connsiteX4572" fmla="*/ 953315 w 5425984"/>
              <a:gd name="connsiteY4572" fmla="*/ 2516335 h 3216340"/>
              <a:gd name="connsiteX4573" fmla="*/ 949547 w 5425984"/>
              <a:gd name="connsiteY4573" fmla="*/ 2512651 h 3216340"/>
              <a:gd name="connsiteX4574" fmla="*/ 964620 w 5425984"/>
              <a:gd name="connsiteY4574" fmla="*/ 2501598 h 3216340"/>
              <a:gd name="connsiteX4575" fmla="*/ 960852 w 5425984"/>
              <a:gd name="connsiteY4575" fmla="*/ 2494229 h 3216340"/>
              <a:gd name="connsiteX4576" fmla="*/ 957083 w 5425984"/>
              <a:gd name="connsiteY4576" fmla="*/ 2490545 h 3216340"/>
              <a:gd name="connsiteX4577" fmla="*/ 945779 w 5425984"/>
              <a:gd name="connsiteY4577" fmla="*/ 2486861 h 3216340"/>
              <a:gd name="connsiteX4578" fmla="*/ 934475 w 5425984"/>
              <a:gd name="connsiteY4578" fmla="*/ 2483177 h 3216340"/>
              <a:gd name="connsiteX4579" fmla="*/ 926939 w 5425984"/>
              <a:gd name="connsiteY4579" fmla="*/ 2479492 h 3216340"/>
              <a:gd name="connsiteX4580" fmla="*/ 926939 w 5425984"/>
              <a:gd name="connsiteY4580" fmla="*/ 2472124 h 3216340"/>
              <a:gd name="connsiteX4581" fmla="*/ 911867 w 5425984"/>
              <a:gd name="connsiteY4581" fmla="*/ 2490545 h 3216340"/>
              <a:gd name="connsiteX4582" fmla="*/ 908099 w 5425984"/>
              <a:gd name="connsiteY4582" fmla="*/ 2497914 h 3216340"/>
              <a:gd name="connsiteX4583" fmla="*/ 911867 w 5425984"/>
              <a:gd name="connsiteY4583" fmla="*/ 2501598 h 3216340"/>
              <a:gd name="connsiteX4584" fmla="*/ 915635 w 5425984"/>
              <a:gd name="connsiteY4584" fmla="*/ 2505282 h 3216340"/>
              <a:gd name="connsiteX4585" fmla="*/ 915635 w 5425984"/>
              <a:gd name="connsiteY4585" fmla="*/ 2512651 h 3216340"/>
              <a:gd name="connsiteX4586" fmla="*/ 889259 w 5425984"/>
              <a:gd name="connsiteY4586" fmla="*/ 2512651 h 3216340"/>
              <a:gd name="connsiteX4587" fmla="*/ 893027 w 5425984"/>
              <a:gd name="connsiteY4587" fmla="*/ 2497914 h 3216340"/>
              <a:gd name="connsiteX4588" fmla="*/ 889259 w 5425984"/>
              <a:gd name="connsiteY4588" fmla="*/ 2490545 h 3216340"/>
              <a:gd name="connsiteX4589" fmla="*/ 885491 w 5425984"/>
              <a:gd name="connsiteY4589" fmla="*/ 2483177 h 3216340"/>
              <a:gd name="connsiteX4590" fmla="*/ 877955 w 5425984"/>
              <a:gd name="connsiteY4590" fmla="*/ 2486861 h 3216340"/>
              <a:gd name="connsiteX4591" fmla="*/ 870419 w 5425984"/>
              <a:gd name="connsiteY4591" fmla="*/ 2486861 h 3216340"/>
              <a:gd name="connsiteX4592" fmla="*/ 866650 w 5425984"/>
              <a:gd name="connsiteY4592" fmla="*/ 2479492 h 3216340"/>
              <a:gd name="connsiteX4593" fmla="*/ 859114 w 5425984"/>
              <a:gd name="connsiteY4593" fmla="*/ 2486861 h 3216340"/>
              <a:gd name="connsiteX4594" fmla="*/ 855346 w 5425984"/>
              <a:gd name="connsiteY4594" fmla="*/ 2494229 h 3216340"/>
              <a:gd name="connsiteX4595" fmla="*/ 847810 w 5425984"/>
              <a:gd name="connsiteY4595" fmla="*/ 2486861 h 3216340"/>
              <a:gd name="connsiteX4596" fmla="*/ 844042 w 5425984"/>
              <a:gd name="connsiteY4596" fmla="*/ 2483177 h 3216340"/>
              <a:gd name="connsiteX4597" fmla="*/ 836506 w 5425984"/>
              <a:gd name="connsiteY4597" fmla="*/ 2479492 h 3216340"/>
              <a:gd name="connsiteX4598" fmla="*/ 825202 w 5425984"/>
              <a:gd name="connsiteY4598" fmla="*/ 2479492 h 3216340"/>
              <a:gd name="connsiteX4599" fmla="*/ 817666 w 5425984"/>
              <a:gd name="connsiteY4599" fmla="*/ 2486861 h 3216340"/>
              <a:gd name="connsiteX4600" fmla="*/ 813898 w 5425984"/>
              <a:gd name="connsiteY4600" fmla="*/ 2464756 h 3216340"/>
              <a:gd name="connsiteX4601" fmla="*/ 806362 w 5425984"/>
              <a:gd name="connsiteY4601" fmla="*/ 2468440 h 3216340"/>
              <a:gd name="connsiteX4602" fmla="*/ 802594 w 5425984"/>
              <a:gd name="connsiteY4602" fmla="*/ 2468440 h 3216340"/>
              <a:gd name="connsiteX4603" fmla="*/ 787522 w 5425984"/>
              <a:gd name="connsiteY4603" fmla="*/ 2464756 h 3216340"/>
              <a:gd name="connsiteX4604" fmla="*/ 772449 w 5425984"/>
              <a:gd name="connsiteY4604" fmla="*/ 2461071 h 3216340"/>
              <a:gd name="connsiteX4605" fmla="*/ 764913 w 5425984"/>
              <a:gd name="connsiteY4605" fmla="*/ 2461071 h 3216340"/>
              <a:gd name="connsiteX4606" fmla="*/ 761145 w 5425984"/>
              <a:gd name="connsiteY4606" fmla="*/ 2464756 h 3216340"/>
              <a:gd name="connsiteX4607" fmla="*/ 757377 w 5425984"/>
              <a:gd name="connsiteY4607" fmla="*/ 2457387 h 3216340"/>
              <a:gd name="connsiteX4608" fmla="*/ 749841 w 5425984"/>
              <a:gd name="connsiteY4608" fmla="*/ 2453703 h 3216340"/>
              <a:gd name="connsiteX4609" fmla="*/ 734769 w 5425984"/>
              <a:gd name="connsiteY4609" fmla="*/ 2450019 h 3216340"/>
              <a:gd name="connsiteX4610" fmla="*/ 719697 w 5425984"/>
              <a:gd name="connsiteY4610" fmla="*/ 2453703 h 3216340"/>
              <a:gd name="connsiteX4611" fmla="*/ 704624 w 5425984"/>
              <a:gd name="connsiteY4611" fmla="*/ 2457387 h 3216340"/>
              <a:gd name="connsiteX4612" fmla="*/ 693320 w 5425984"/>
              <a:gd name="connsiteY4612" fmla="*/ 2468440 h 3216340"/>
              <a:gd name="connsiteX4613" fmla="*/ 670712 w 5425984"/>
              <a:gd name="connsiteY4613" fmla="*/ 2472124 h 3216340"/>
              <a:gd name="connsiteX4614" fmla="*/ 670712 w 5425984"/>
              <a:gd name="connsiteY4614" fmla="*/ 2464756 h 3216340"/>
              <a:gd name="connsiteX4615" fmla="*/ 663176 w 5425984"/>
              <a:gd name="connsiteY4615" fmla="*/ 2461071 h 3216340"/>
              <a:gd name="connsiteX4616" fmla="*/ 655640 w 5425984"/>
              <a:gd name="connsiteY4616" fmla="*/ 2464756 h 3216340"/>
              <a:gd name="connsiteX4617" fmla="*/ 651872 w 5425984"/>
              <a:gd name="connsiteY4617" fmla="*/ 2468440 h 3216340"/>
              <a:gd name="connsiteX4618" fmla="*/ 644336 w 5425984"/>
              <a:gd name="connsiteY4618" fmla="*/ 2472124 h 3216340"/>
              <a:gd name="connsiteX4619" fmla="*/ 644336 w 5425984"/>
              <a:gd name="connsiteY4619" fmla="*/ 2464756 h 3216340"/>
              <a:gd name="connsiteX4620" fmla="*/ 633032 w 5425984"/>
              <a:gd name="connsiteY4620" fmla="*/ 2457387 h 3216340"/>
              <a:gd name="connsiteX4621" fmla="*/ 625496 w 5425984"/>
              <a:gd name="connsiteY4621" fmla="*/ 2457387 h 3216340"/>
              <a:gd name="connsiteX4622" fmla="*/ 617959 w 5425984"/>
              <a:gd name="connsiteY4622" fmla="*/ 2461071 h 3216340"/>
              <a:gd name="connsiteX4623" fmla="*/ 610424 w 5425984"/>
              <a:gd name="connsiteY4623" fmla="*/ 2464756 h 3216340"/>
              <a:gd name="connsiteX4624" fmla="*/ 599119 w 5425984"/>
              <a:gd name="connsiteY4624" fmla="*/ 2475808 h 3216340"/>
              <a:gd name="connsiteX4625" fmla="*/ 587815 w 5425984"/>
              <a:gd name="connsiteY4625" fmla="*/ 2479492 h 3216340"/>
              <a:gd name="connsiteX4626" fmla="*/ 580279 w 5425984"/>
              <a:gd name="connsiteY4626" fmla="*/ 2475808 h 3216340"/>
              <a:gd name="connsiteX4627" fmla="*/ 568975 w 5425984"/>
              <a:gd name="connsiteY4627" fmla="*/ 2479492 h 3216340"/>
              <a:gd name="connsiteX4628" fmla="*/ 565207 w 5425984"/>
              <a:gd name="connsiteY4628" fmla="*/ 2486861 h 3216340"/>
              <a:gd name="connsiteX4629" fmla="*/ 553903 w 5425984"/>
              <a:gd name="connsiteY4629" fmla="*/ 2501598 h 3216340"/>
              <a:gd name="connsiteX4630" fmla="*/ 546367 w 5425984"/>
              <a:gd name="connsiteY4630" fmla="*/ 2508966 h 3216340"/>
              <a:gd name="connsiteX4631" fmla="*/ 538831 w 5425984"/>
              <a:gd name="connsiteY4631" fmla="*/ 2512651 h 3216340"/>
              <a:gd name="connsiteX4632" fmla="*/ 531294 w 5425984"/>
              <a:gd name="connsiteY4632" fmla="*/ 2512651 h 3216340"/>
              <a:gd name="connsiteX4633" fmla="*/ 519990 w 5425984"/>
              <a:gd name="connsiteY4633" fmla="*/ 2505282 h 3216340"/>
              <a:gd name="connsiteX4634" fmla="*/ 512454 w 5425984"/>
              <a:gd name="connsiteY4634" fmla="*/ 2512651 h 3216340"/>
              <a:gd name="connsiteX4635" fmla="*/ 508686 w 5425984"/>
              <a:gd name="connsiteY4635" fmla="*/ 2508966 h 3216340"/>
              <a:gd name="connsiteX4636" fmla="*/ 501150 w 5425984"/>
              <a:gd name="connsiteY4636" fmla="*/ 2508966 h 3216340"/>
              <a:gd name="connsiteX4637" fmla="*/ 493614 w 5425984"/>
              <a:gd name="connsiteY4637" fmla="*/ 2501598 h 3216340"/>
              <a:gd name="connsiteX4638" fmla="*/ 478542 w 5425984"/>
              <a:gd name="connsiteY4638" fmla="*/ 2497914 h 3216340"/>
              <a:gd name="connsiteX4639" fmla="*/ 452165 w 5425984"/>
              <a:gd name="connsiteY4639" fmla="*/ 2490545 h 3216340"/>
              <a:gd name="connsiteX4640" fmla="*/ 444629 w 5425984"/>
              <a:gd name="connsiteY4640" fmla="*/ 2486861 h 3216340"/>
              <a:gd name="connsiteX4641" fmla="*/ 440861 w 5425984"/>
              <a:gd name="connsiteY4641" fmla="*/ 2483177 h 3216340"/>
              <a:gd name="connsiteX4642" fmla="*/ 425789 w 5425984"/>
              <a:gd name="connsiteY4642" fmla="*/ 2483177 h 3216340"/>
              <a:gd name="connsiteX4643" fmla="*/ 418253 w 5425984"/>
              <a:gd name="connsiteY4643" fmla="*/ 2483177 h 3216340"/>
              <a:gd name="connsiteX4644" fmla="*/ 414485 w 5425984"/>
              <a:gd name="connsiteY4644" fmla="*/ 2479492 h 3216340"/>
              <a:gd name="connsiteX4645" fmla="*/ 406949 w 5425984"/>
              <a:gd name="connsiteY4645" fmla="*/ 2472124 h 3216340"/>
              <a:gd name="connsiteX4646" fmla="*/ 395645 w 5425984"/>
              <a:gd name="connsiteY4646" fmla="*/ 2468440 h 3216340"/>
              <a:gd name="connsiteX4647" fmla="*/ 384341 w 5425984"/>
              <a:gd name="connsiteY4647" fmla="*/ 2464756 h 3216340"/>
              <a:gd name="connsiteX4648" fmla="*/ 373037 w 5425984"/>
              <a:gd name="connsiteY4648" fmla="*/ 2461071 h 3216340"/>
              <a:gd name="connsiteX4649" fmla="*/ 361732 w 5425984"/>
              <a:gd name="connsiteY4649" fmla="*/ 2464756 h 3216340"/>
              <a:gd name="connsiteX4650" fmla="*/ 357964 w 5425984"/>
              <a:gd name="connsiteY4650" fmla="*/ 2457387 h 3216340"/>
              <a:gd name="connsiteX4651" fmla="*/ 354196 w 5425984"/>
              <a:gd name="connsiteY4651" fmla="*/ 2450019 h 3216340"/>
              <a:gd name="connsiteX4652" fmla="*/ 350428 w 5425984"/>
              <a:gd name="connsiteY4652" fmla="*/ 2442650 h 3216340"/>
              <a:gd name="connsiteX4653" fmla="*/ 357964 w 5425984"/>
              <a:gd name="connsiteY4653" fmla="*/ 2438966 h 3216340"/>
              <a:gd name="connsiteX4654" fmla="*/ 365500 w 5425984"/>
              <a:gd name="connsiteY4654" fmla="*/ 2438966 h 3216340"/>
              <a:gd name="connsiteX4655" fmla="*/ 369269 w 5425984"/>
              <a:gd name="connsiteY4655" fmla="*/ 2438966 h 3216340"/>
              <a:gd name="connsiteX4656" fmla="*/ 373037 w 5425984"/>
              <a:gd name="connsiteY4656" fmla="*/ 2435282 h 3216340"/>
              <a:gd name="connsiteX4657" fmla="*/ 365500 w 5425984"/>
              <a:gd name="connsiteY4657" fmla="*/ 2427913 h 3216340"/>
              <a:gd name="connsiteX4658" fmla="*/ 354196 w 5425984"/>
              <a:gd name="connsiteY4658" fmla="*/ 2424229 h 3216340"/>
              <a:gd name="connsiteX4659" fmla="*/ 342892 w 5425984"/>
              <a:gd name="connsiteY4659" fmla="*/ 2420545 h 3216340"/>
              <a:gd name="connsiteX4660" fmla="*/ 331588 w 5425984"/>
              <a:gd name="connsiteY4660" fmla="*/ 2416860 h 3216340"/>
              <a:gd name="connsiteX4661" fmla="*/ 327820 w 5425984"/>
              <a:gd name="connsiteY4661" fmla="*/ 2420545 h 3216340"/>
              <a:gd name="connsiteX4662" fmla="*/ 324052 w 5425984"/>
              <a:gd name="connsiteY4662" fmla="*/ 2420545 h 3216340"/>
              <a:gd name="connsiteX4663" fmla="*/ 320284 w 5425984"/>
              <a:gd name="connsiteY4663" fmla="*/ 2416860 h 3216340"/>
              <a:gd name="connsiteX4664" fmla="*/ 316516 w 5425984"/>
              <a:gd name="connsiteY4664" fmla="*/ 2416860 h 3216340"/>
              <a:gd name="connsiteX4665" fmla="*/ 320284 w 5425984"/>
              <a:gd name="connsiteY4665" fmla="*/ 2409492 h 3216340"/>
              <a:gd name="connsiteX4666" fmla="*/ 320284 w 5425984"/>
              <a:gd name="connsiteY4666" fmla="*/ 2402123 h 3216340"/>
              <a:gd name="connsiteX4667" fmla="*/ 320284 w 5425984"/>
              <a:gd name="connsiteY4667" fmla="*/ 2394755 h 3216340"/>
              <a:gd name="connsiteX4668" fmla="*/ 327820 w 5425984"/>
              <a:gd name="connsiteY4668" fmla="*/ 2398439 h 3216340"/>
              <a:gd name="connsiteX4669" fmla="*/ 331588 w 5425984"/>
              <a:gd name="connsiteY4669" fmla="*/ 2405808 h 3216340"/>
              <a:gd name="connsiteX4670" fmla="*/ 335356 w 5425984"/>
              <a:gd name="connsiteY4670" fmla="*/ 2409492 h 3216340"/>
              <a:gd name="connsiteX4671" fmla="*/ 342892 w 5425984"/>
              <a:gd name="connsiteY4671" fmla="*/ 2409492 h 3216340"/>
              <a:gd name="connsiteX4672" fmla="*/ 350428 w 5425984"/>
              <a:gd name="connsiteY4672" fmla="*/ 2405808 h 3216340"/>
              <a:gd name="connsiteX4673" fmla="*/ 350428 w 5425984"/>
              <a:gd name="connsiteY4673" fmla="*/ 2398439 h 3216340"/>
              <a:gd name="connsiteX4674" fmla="*/ 350428 w 5425984"/>
              <a:gd name="connsiteY4674" fmla="*/ 2391071 h 3216340"/>
              <a:gd name="connsiteX4675" fmla="*/ 354196 w 5425984"/>
              <a:gd name="connsiteY4675" fmla="*/ 2383702 h 3216340"/>
              <a:gd name="connsiteX4676" fmla="*/ 339124 w 5425984"/>
              <a:gd name="connsiteY4676" fmla="*/ 2372650 h 3216340"/>
              <a:gd name="connsiteX4677" fmla="*/ 335356 w 5425984"/>
              <a:gd name="connsiteY4677" fmla="*/ 2380018 h 3216340"/>
              <a:gd name="connsiteX4678" fmla="*/ 331588 w 5425984"/>
              <a:gd name="connsiteY4678" fmla="*/ 2380018 h 3216340"/>
              <a:gd name="connsiteX4679" fmla="*/ 327820 w 5425984"/>
              <a:gd name="connsiteY4679" fmla="*/ 2380018 h 3216340"/>
              <a:gd name="connsiteX4680" fmla="*/ 324052 w 5425984"/>
              <a:gd name="connsiteY4680" fmla="*/ 2376334 h 3216340"/>
              <a:gd name="connsiteX4681" fmla="*/ 327820 w 5425984"/>
              <a:gd name="connsiteY4681" fmla="*/ 2368965 h 3216340"/>
              <a:gd name="connsiteX4682" fmla="*/ 327820 w 5425984"/>
              <a:gd name="connsiteY4682" fmla="*/ 2361597 h 3216340"/>
              <a:gd name="connsiteX4683" fmla="*/ 327820 w 5425984"/>
              <a:gd name="connsiteY4683" fmla="*/ 2357913 h 3216340"/>
              <a:gd name="connsiteX4684" fmla="*/ 342892 w 5425984"/>
              <a:gd name="connsiteY4684" fmla="*/ 2372650 h 3216340"/>
              <a:gd name="connsiteX4685" fmla="*/ 346660 w 5425984"/>
              <a:gd name="connsiteY4685" fmla="*/ 2361597 h 3216340"/>
              <a:gd name="connsiteX4686" fmla="*/ 350428 w 5425984"/>
              <a:gd name="connsiteY4686" fmla="*/ 2357913 h 3216340"/>
              <a:gd name="connsiteX4687" fmla="*/ 357964 w 5425984"/>
              <a:gd name="connsiteY4687" fmla="*/ 2357913 h 3216340"/>
              <a:gd name="connsiteX4688" fmla="*/ 373037 w 5425984"/>
              <a:gd name="connsiteY4688" fmla="*/ 2372650 h 3216340"/>
              <a:gd name="connsiteX4689" fmla="*/ 388109 w 5425984"/>
              <a:gd name="connsiteY4689" fmla="*/ 2387387 h 3216340"/>
              <a:gd name="connsiteX4690" fmla="*/ 391877 w 5425984"/>
              <a:gd name="connsiteY4690" fmla="*/ 2391071 h 3216340"/>
              <a:gd name="connsiteX4691" fmla="*/ 403181 w 5425984"/>
              <a:gd name="connsiteY4691" fmla="*/ 2394755 h 3216340"/>
              <a:gd name="connsiteX4692" fmla="*/ 406949 w 5425984"/>
              <a:gd name="connsiteY4692" fmla="*/ 2391071 h 3216340"/>
              <a:gd name="connsiteX4693" fmla="*/ 418253 w 5425984"/>
              <a:gd name="connsiteY4693" fmla="*/ 2383702 h 3216340"/>
              <a:gd name="connsiteX4694" fmla="*/ 429557 w 5425984"/>
              <a:gd name="connsiteY4694" fmla="*/ 2383702 h 3216340"/>
              <a:gd name="connsiteX4695" fmla="*/ 433325 w 5425984"/>
              <a:gd name="connsiteY4695" fmla="*/ 2383702 h 3216340"/>
              <a:gd name="connsiteX4696" fmla="*/ 437094 w 5425984"/>
              <a:gd name="connsiteY4696" fmla="*/ 2380018 h 3216340"/>
              <a:gd name="connsiteX4697" fmla="*/ 414485 w 5425984"/>
              <a:gd name="connsiteY4697" fmla="*/ 2354228 h 3216340"/>
              <a:gd name="connsiteX4698" fmla="*/ 418253 w 5425984"/>
              <a:gd name="connsiteY4698" fmla="*/ 2350544 h 3216340"/>
              <a:gd name="connsiteX4699" fmla="*/ 422021 w 5425984"/>
              <a:gd name="connsiteY4699" fmla="*/ 2350544 h 3216340"/>
              <a:gd name="connsiteX4700" fmla="*/ 429557 w 5425984"/>
              <a:gd name="connsiteY4700" fmla="*/ 2350544 h 3216340"/>
              <a:gd name="connsiteX4701" fmla="*/ 440861 w 5425984"/>
              <a:gd name="connsiteY4701" fmla="*/ 2354228 h 3216340"/>
              <a:gd name="connsiteX4702" fmla="*/ 448397 w 5425984"/>
              <a:gd name="connsiteY4702" fmla="*/ 2350544 h 3216340"/>
              <a:gd name="connsiteX4703" fmla="*/ 452165 w 5425984"/>
              <a:gd name="connsiteY4703" fmla="*/ 2346860 h 3216340"/>
              <a:gd name="connsiteX4704" fmla="*/ 455934 w 5425984"/>
              <a:gd name="connsiteY4704" fmla="*/ 2357913 h 3216340"/>
              <a:gd name="connsiteX4705" fmla="*/ 467238 w 5425984"/>
              <a:gd name="connsiteY4705" fmla="*/ 2357913 h 3216340"/>
              <a:gd name="connsiteX4706" fmla="*/ 474774 w 5425984"/>
              <a:gd name="connsiteY4706" fmla="*/ 2357913 h 3216340"/>
              <a:gd name="connsiteX4707" fmla="*/ 482310 w 5425984"/>
              <a:gd name="connsiteY4707" fmla="*/ 2361597 h 3216340"/>
              <a:gd name="connsiteX4708" fmla="*/ 486078 w 5425984"/>
              <a:gd name="connsiteY4708" fmla="*/ 2361597 h 3216340"/>
              <a:gd name="connsiteX4709" fmla="*/ 501150 w 5425984"/>
              <a:gd name="connsiteY4709" fmla="*/ 2361597 h 3216340"/>
              <a:gd name="connsiteX4710" fmla="*/ 512454 w 5425984"/>
              <a:gd name="connsiteY4710" fmla="*/ 2365281 h 3216340"/>
              <a:gd name="connsiteX4711" fmla="*/ 519990 w 5425984"/>
              <a:gd name="connsiteY4711" fmla="*/ 2365281 h 3216340"/>
              <a:gd name="connsiteX4712" fmla="*/ 523759 w 5425984"/>
              <a:gd name="connsiteY4712" fmla="*/ 2372650 h 3216340"/>
              <a:gd name="connsiteX4713" fmla="*/ 535062 w 5425984"/>
              <a:gd name="connsiteY4713" fmla="*/ 2372650 h 3216340"/>
              <a:gd name="connsiteX4714" fmla="*/ 546367 w 5425984"/>
              <a:gd name="connsiteY4714" fmla="*/ 2368965 h 3216340"/>
              <a:gd name="connsiteX4715" fmla="*/ 553903 w 5425984"/>
              <a:gd name="connsiteY4715" fmla="*/ 2372650 h 3216340"/>
              <a:gd name="connsiteX4716" fmla="*/ 557671 w 5425984"/>
              <a:gd name="connsiteY4716" fmla="*/ 2376334 h 3216340"/>
              <a:gd name="connsiteX4717" fmla="*/ 557671 w 5425984"/>
              <a:gd name="connsiteY4717" fmla="*/ 2383702 h 3216340"/>
              <a:gd name="connsiteX4718" fmla="*/ 561439 w 5425984"/>
              <a:gd name="connsiteY4718" fmla="*/ 2387387 h 3216340"/>
              <a:gd name="connsiteX4719" fmla="*/ 565207 w 5425984"/>
              <a:gd name="connsiteY4719" fmla="*/ 2387387 h 3216340"/>
              <a:gd name="connsiteX4720" fmla="*/ 580279 w 5425984"/>
              <a:gd name="connsiteY4720" fmla="*/ 2387387 h 3216340"/>
              <a:gd name="connsiteX4721" fmla="*/ 580279 w 5425984"/>
              <a:gd name="connsiteY4721" fmla="*/ 2383702 h 3216340"/>
              <a:gd name="connsiteX4722" fmla="*/ 568975 w 5425984"/>
              <a:gd name="connsiteY4722" fmla="*/ 2365281 h 3216340"/>
              <a:gd name="connsiteX4723" fmla="*/ 576511 w 5425984"/>
              <a:gd name="connsiteY4723" fmla="*/ 2365281 h 3216340"/>
              <a:gd name="connsiteX4724" fmla="*/ 584047 w 5425984"/>
              <a:gd name="connsiteY4724" fmla="*/ 2365281 h 3216340"/>
              <a:gd name="connsiteX4725" fmla="*/ 591583 w 5425984"/>
              <a:gd name="connsiteY4725" fmla="*/ 2365281 h 3216340"/>
              <a:gd name="connsiteX4726" fmla="*/ 595351 w 5425984"/>
              <a:gd name="connsiteY4726" fmla="*/ 2357913 h 3216340"/>
              <a:gd name="connsiteX4727" fmla="*/ 595351 w 5425984"/>
              <a:gd name="connsiteY4727" fmla="*/ 2350544 h 3216340"/>
              <a:gd name="connsiteX4728" fmla="*/ 595351 w 5425984"/>
              <a:gd name="connsiteY4728" fmla="*/ 2346860 h 3216340"/>
              <a:gd name="connsiteX4729" fmla="*/ 599119 w 5425984"/>
              <a:gd name="connsiteY4729" fmla="*/ 2343176 h 3216340"/>
              <a:gd name="connsiteX4730" fmla="*/ 606655 w 5425984"/>
              <a:gd name="connsiteY4730" fmla="*/ 2343176 h 3216340"/>
              <a:gd name="connsiteX4731" fmla="*/ 610424 w 5425984"/>
              <a:gd name="connsiteY4731" fmla="*/ 2350544 h 3216340"/>
              <a:gd name="connsiteX4732" fmla="*/ 617959 w 5425984"/>
              <a:gd name="connsiteY4732" fmla="*/ 2357913 h 3216340"/>
              <a:gd name="connsiteX4733" fmla="*/ 625496 w 5425984"/>
              <a:gd name="connsiteY4733" fmla="*/ 2365281 h 3216340"/>
              <a:gd name="connsiteX4734" fmla="*/ 636800 w 5425984"/>
              <a:gd name="connsiteY4734" fmla="*/ 2357913 h 3216340"/>
              <a:gd name="connsiteX4735" fmla="*/ 651872 w 5425984"/>
              <a:gd name="connsiteY4735" fmla="*/ 2357913 h 3216340"/>
              <a:gd name="connsiteX4736" fmla="*/ 666944 w 5425984"/>
              <a:gd name="connsiteY4736" fmla="*/ 2350544 h 3216340"/>
              <a:gd name="connsiteX4737" fmla="*/ 678248 w 5425984"/>
              <a:gd name="connsiteY4737" fmla="*/ 2343176 h 3216340"/>
              <a:gd name="connsiteX4738" fmla="*/ 670712 w 5425984"/>
              <a:gd name="connsiteY4738" fmla="*/ 2332123 h 3216340"/>
              <a:gd name="connsiteX4739" fmla="*/ 670712 w 5425984"/>
              <a:gd name="connsiteY4739" fmla="*/ 2328439 h 3216340"/>
              <a:gd name="connsiteX4740" fmla="*/ 670712 w 5425984"/>
              <a:gd name="connsiteY4740" fmla="*/ 2321070 h 3216340"/>
              <a:gd name="connsiteX4741" fmla="*/ 693320 w 5425984"/>
              <a:gd name="connsiteY4741" fmla="*/ 2313702 h 3216340"/>
              <a:gd name="connsiteX4742" fmla="*/ 712161 w 5425984"/>
              <a:gd name="connsiteY4742" fmla="*/ 2313702 h 3216340"/>
              <a:gd name="connsiteX4743" fmla="*/ 731001 w 5425984"/>
              <a:gd name="connsiteY4743" fmla="*/ 2310018 h 3216340"/>
              <a:gd name="connsiteX4744" fmla="*/ 757377 w 5425984"/>
              <a:gd name="connsiteY4744" fmla="*/ 2306333 h 3216340"/>
              <a:gd name="connsiteX4745" fmla="*/ 764913 w 5425984"/>
              <a:gd name="connsiteY4745" fmla="*/ 2313702 h 3216340"/>
              <a:gd name="connsiteX4746" fmla="*/ 772449 w 5425984"/>
              <a:gd name="connsiteY4746" fmla="*/ 2310018 h 3216340"/>
              <a:gd name="connsiteX4747" fmla="*/ 776217 w 5425984"/>
              <a:gd name="connsiteY4747" fmla="*/ 2306333 h 3216340"/>
              <a:gd name="connsiteX4748" fmla="*/ 787522 w 5425984"/>
              <a:gd name="connsiteY4748" fmla="*/ 2298965 h 3216340"/>
              <a:gd name="connsiteX4749" fmla="*/ 787522 w 5425984"/>
              <a:gd name="connsiteY4749" fmla="*/ 2295281 h 3216340"/>
              <a:gd name="connsiteX4750" fmla="*/ 787522 w 5425984"/>
              <a:gd name="connsiteY4750" fmla="*/ 2291596 h 3216340"/>
              <a:gd name="connsiteX4751" fmla="*/ 779985 w 5425984"/>
              <a:gd name="connsiteY4751" fmla="*/ 2287912 h 3216340"/>
              <a:gd name="connsiteX4752" fmla="*/ 772449 w 5425984"/>
              <a:gd name="connsiteY4752" fmla="*/ 2287912 h 3216340"/>
              <a:gd name="connsiteX4753" fmla="*/ 753609 w 5425984"/>
              <a:gd name="connsiteY4753" fmla="*/ 2287912 h 3216340"/>
              <a:gd name="connsiteX4754" fmla="*/ 746073 w 5425984"/>
              <a:gd name="connsiteY4754" fmla="*/ 2295281 h 3216340"/>
              <a:gd name="connsiteX4755" fmla="*/ 723465 w 5425984"/>
              <a:gd name="connsiteY4755" fmla="*/ 2284228 h 3216340"/>
              <a:gd name="connsiteX4756" fmla="*/ 700857 w 5425984"/>
              <a:gd name="connsiteY4756" fmla="*/ 2280544 h 3216340"/>
              <a:gd name="connsiteX4757" fmla="*/ 678248 w 5425984"/>
              <a:gd name="connsiteY4757" fmla="*/ 2276859 h 3216340"/>
              <a:gd name="connsiteX4758" fmla="*/ 651872 w 5425984"/>
              <a:gd name="connsiteY4758" fmla="*/ 2276859 h 3216340"/>
              <a:gd name="connsiteX4759" fmla="*/ 644336 w 5425984"/>
              <a:gd name="connsiteY4759" fmla="*/ 2273175 h 3216340"/>
              <a:gd name="connsiteX4760" fmla="*/ 636800 w 5425984"/>
              <a:gd name="connsiteY4760" fmla="*/ 2273175 h 3216340"/>
              <a:gd name="connsiteX4761" fmla="*/ 625496 w 5425984"/>
              <a:gd name="connsiteY4761" fmla="*/ 2276859 h 3216340"/>
              <a:gd name="connsiteX4762" fmla="*/ 617959 w 5425984"/>
              <a:gd name="connsiteY4762" fmla="*/ 2276859 h 3216340"/>
              <a:gd name="connsiteX4763" fmla="*/ 610424 w 5425984"/>
              <a:gd name="connsiteY4763" fmla="*/ 2284228 h 3216340"/>
              <a:gd name="connsiteX4764" fmla="*/ 606655 w 5425984"/>
              <a:gd name="connsiteY4764" fmla="*/ 2287912 h 3216340"/>
              <a:gd name="connsiteX4765" fmla="*/ 587815 w 5425984"/>
              <a:gd name="connsiteY4765" fmla="*/ 2287912 h 3216340"/>
              <a:gd name="connsiteX4766" fmla="*/ 568975 w 5425984"/>
              <a:gd name="connsiteY4766" fmla="*/ 2284228 h 3216340"/>
              <a:gd name="connsiteX4767" fmla="*/ 553903 w 5425984"/>
              <a:gd name="connsiteY4767" fmla="*/ 2280544 h 3216340"/>
              <a:gd name="connsiteX4768" fmla="*/ 553903 w 5425984"/>
              <a:gd name="connsiteY4768" fmla="*/ 2273175 h 3216340"/>
              <a:gd name="connsiteX4769" fmla="*/ 546367 w 5425984"/>
              <a:gd name="connsiteY4769" fmla="*/ 2262122 h 3216340"/>
              <a:gd name="connsiteX4770" fmla="*/ 550135 w 5425984"/>
              <a:gd name="connsiteY4770" fmla="*/ 2258438 h 3216340"/>
              <a:gd name="connsiteX4771" fmla="*/ 550135 w 5425984"/>
              <a:gd name="connsiteY4771" fmla="*/ 2254754 h 3216340"/>
              <a:gd name="connsiteX4772" fmla="*/ 546367 w 5425984"/>
              <a:gd name="connsiteY4772" fmla="*/ 2251070 h 3216340"/>
              <a:gd name="connsiteX4773" fmla="*/ 535062 w 5425984"/>
              <a:gd name="connsiteY4773" fmla="*/ 2262122 h 3216340"/>
              <a:gd name="connsiteX4774" fmla="*/ 523759 w 5425984"/>
              <a:gd name="connsiteY4774" fmla="*/ 2269491 h 3216340"/>
              <a:gd name="connsiteX4775" fmla="*/ 508686 w 5425984"/>
              <a:gd name="connsiteY4775" fmla="*/ 2276859 h 3216340"/>
              <a:gd name="connsiteX4776" fmla="*/ 489846 w 5425984"/>
              <a:gd name="connsiteY4776" fmla="*/ 2276859 h 3216340"/>
              <a:gd name="connsiteX4777" fmla="*/ 486078 w 5425984"/>
              <a:gd name="connsiteY4777" fmla="*/ 2276859 h 3216340"/>
              <a:gd name="connsiteX4778" fmla="*/ 486078 w 5425984"/>
              <a:gd name="connsiteY4778" fmla="*/ 2269491 h 3216340"/>
              <a:gd name="connsiteX4779" fmla="*/ 486078 w 5425984"/>
              <a:gd name="connsiteY4779" fmla="*/ 2258438 h 3216340"/>
              <a:gd name="connsiteX4780" fmla="*/ 486078 w 5425984"/>
              <a:gd name="connsiteY4780" fmla="*/ 2254754 h 3216340"/>
              <a:gd name="connsiteX4781" fmla="*/ 482310 w 5425984"/>
              <a:gd name="connsiteY4781" fmla="*/ 2251070 h 3216340"/>
              <a:gd name="connsiteX4782" fmla="*/ 471006 w 5425984"/>
              <a:gd name="connsiteY4782" fmla="*/ 2262122 h 3216340"/>
              <a:gd name="connsiteX4783" fmla="*/ 463470 w 5425984"/>
              <a:gd name="connsiteY4783" fmla="*/ 2262122 h 3216340"/>
              <a:gd name="connsiteX4784" fmla="*/ 459702 w 5425984"/>
              <a:gd name="connsiteY4784" fmla="*/ 2258438 h 3216340"/>
              <a:gd name="connsiteX4785" fmla="*/ 455934 w 5425984"/>
              <a:gd name="connsiteY4785" fmla="*/ 2254754 h 3216340"/>
              <a:gd name="connsiteX4786" fmla="*/ 452165 w 5425984"/>
              <a:gd name="connsiteY4786" fmla="*/ 2254754 h 3216340"/>
              <a:gd name="connsiteX4787" fmla="*/ 448397 w 5425984"/>
              <a:gd name="connsiteY4787" fmla="*/ 2258438 h 3216340"/>
              <a:gd name="connsiteX4788" fmla="*/ 448397 w 5425984"/>
              <a:gd name="connsiteY4788" fmla="*/ 2265807 h 3216340"/>
              <a:gd name="connsiteX4789" fmla="*/ 452165 w 5425984"/>
              <a:gd name="connsiteY4789" fmla="*/ 2276859 h 3216340"/>
              <a:gd name="connsiteX4790" fmla="*/ 452165 w 5425984"/>
              <a:gd name="connsiteY4790" fmla="*/ 2280544 h 3216340"/>
              <a:gd name="connsiteX4791" fmla="*/ 437094 w 5425984"/>
              <a:gd name="connsiteY4791" fmla="*/ 2287912 h 3216340"/>
              <a:gd name="connsiteX4792" fmla="*/ 422021 w 5425984"/>
              <a:gd name="connsiteY4792" fmla="*/ 2287912 h 3216340"/>
              <a:gd name="connsiteX4793" fmla="*/ 406949 w 5425984"/>
              <a:gd name="connsiteY4793" fmla="*/ 2284228 h 3216340"/>
              <a:gd name="connsiteX4794" fmla="*/ 395645 w 5425984"/>
              <a:gd name="connsiteY4794" fmla="*/ 2284228 h 3216340"/>
              <a:gd name="connsiteX4795" fmla="*/ 395645 w 5425984"/>
              <a:gd name="connsiteY4795" fmla="*/ 2280544 h 3216340"/>
              <a:gd name="connsiteX4796" fmla="*/ 384341 w 5425984"/>
              <a:gd name="connsiteY4796" fmla="*/ 2280544 h 3216340"/>
              <a:gd name="connsiteX4797" fmla="*/ 373037 w 5425984"/>
              <a:gd name="connsiteY4797" fmla="*/ 2280544 h 3216340"/>
              <a:gd name="connsiteX4798" fmla="*/ 361732 w 5425984"/>
              <a:gd name="connsiteY4798" fmla="*/ 2284228 h 3216340"/>
              <a:gd name="connsiteX4799" fmla="*/ 350428 w 5425984"/>
              <a:gd name="connsiteY4799" fmla="*/ 2287912 h 3216340"/>
              <a:gd name="connsiteX4800" fmla="*/ 350428 w 5425984"/>
              <a:gd name="connsiteY4800" fmla="*/ 2298965 h 3216340"/>
              <a:gd name="connsiteX4801" fmla="*/ 342892 w 5425984"/>
              <a:gd name="connsiteY4801" fmla="*/ 2298965 h 3216340"/>
              <a:gd name="connsiteX4802" fmla="*/ 335356 w 5425984"/>
              <a:gd name="connsiteY4802" fmla="*/ 2287912 h 3216340"/>
              <a:gd name="connsiteX4803" fmla="*/ 324052 w 5425984"/>
              <a:gd name="connsiteY4803" fmla="*/ 2280544 h 3216340"/>
              <a:gd name="connsiteX4804" fmla="*/ 308980 w 5425984"/>
              <a:gd name="connsiteY4804" fmla="*/ 2276859 h 3216340"/>
              <a:gd name="connsiteX4805" fmla="*/ 297676 w 5425984"/>
              <a:gd name="connsiteY4805" fmla="*/ 2269491 h 3216340"/>
              <a:gd name="connsiteX4806" fmla="*/ 248691 w 5425984"/>
              <a:gd name="connsiteY4806" fmla="*/ 2269491 h 3216340"/>
              <a:gd name="connsiteX4807" fmla="*/ 256227 w 5425984"/>
              <a:gd name="connsiteY4807" fmla="*/ 2258438 h 3216340"/>
              <a:gd name="connsiteX4808" fmla="*/ 256227 w 5425984"/>
              <a:gd name="connsiteY4808" fmla="*/ 2254754 h 3216340"/>
              <a:gd name="connsiteX4809" fmla="*/ 256227 w 5425984"/>
              <a:gd name="connsiteY4809" fmla="*/ 2247385 h 3216340"/>
              <a:gd name="connsiteX4810" fmla="*/ 252459 w 5425984"/>
              <a:gd name="connsiteY4810" fmla="*/ 2243701 h 3216340"/>
              <a:gd name="connsiteX4811" fmla="*/ 248691 w 5425984"/>
              <a:gd name="connsiteY4811" fmla="*/ 2243701 h 3216340"/>
              <a:gd name="connsiteX4812" fmla="*/ 241155 w 5425984"/>
              <a:gd name="connsiteY4812" fmla="*/ 2254754 h 3216340"/>
              <a:gd name="connsiteX4813" fmla="*/ 229851 w 5425984"/>
              <a:gd name="connsiteY4813" fmla="*/ 2262122 h 3216340"/>
              <a:gd name="connsiteX4814" fmla="*/ 222315 w 5425984"/>
              <a:gd name="connsiteY4814" fmla="*/ 2265807 h 3216340"/>
              <a:gd name="connsiteX4815" fmla="*/ 207243 w 5425984"/>
              <a:gd name="connsiteY4815" fmla="*/ 2262122 h 3216340"/>
              <a:gd name="connsiteX4816" fmla="*/ 173330 w 5425984"/>
              <a:gd name="connsiteY4816" fmla="*/ 2251070 h 3216340"/>
              <a:gd name="connsiteX4817" fmla="*/ 173330 w 5425984"/>
              <a:gd name="connsiteY4817" fmla="*/ 2243701 h 3216340"/>
              <a:gd name="connsiteX4818" fmla="*/ 173330 w 5425984"/>
              <a:gd name="connsiteY4818" fmla="*/ 2236333 h 3216340"/>
              <a:gd name="connsiteX4819" fmla="*/ 184634 w 5425984"/>
              <a:gd name="connsiteY4819" fmla="*/ 2232649 h 3216340"/>
              <a:gd name="connsiteX4820" fmla="*/ 195938 w 5425984"/>
              <a:gd name="connsiteY4820" fmla="*/ 2228964 h 3216340"/>
              <a:gd name="connsiteX4821" fmla="*/ 203475 w 5425984"/>
              <a:gd name="connsiteY4821" fmla="*/ 2221596 h 3216340"/>
              <a:gd name="connsiteX4822" fmla="*/ 214779 w 5425984"/>
              <a:gd name="connsiteY4822" fmla="*/ 2221596 h 3216340"/>
              <a:gd name="connsiteX4823" fmla="*/ 222315 w 5425984"/>
              <a:gd name="connsiteY4823" fmla="*/ 2221596 h 3216340"/>
              <a:gd name="connsiteX4824" fmla="*/ 226083 w 5425984"/>
              <a:gd name="connsiteY4824" fmla="*/ 2217912 h 3216340"/>
              <a:gd name="connsiteX4825" fmla="*/ 226083 w 5425984"/>
              <a:gd name="connsiteY4825" fmla="*/ 2225280 h 3216340"/>
              <a:gd name="connsiteX4826" fmla="*/ 229851 w 5425984"/>
              <a:gd name="connsiteY4826" fmla="*/ 2228964 h 3216340"/>
              <a:gd name="connsiteX4827" fmla="*/ 233619 w 5425984"/>
              <a:gd name="connsiteY4827" fmla="*/ 2225280 h 3216340"/>
              <a:gd name="connsiteX4828" fmla="*/ 241155 w 5425984"/>
              <a:gd name="connsiteY4828" fmla="*/ 2221596 h 3216340"/>
              <a:gd name="connsiteX4829" fmla="*/ 241155 w 5425984"/>
              <a:gd name="connsiteY4829" fmla="*/ 2214227 h 3216340"/>
              <a:gd name="connsiteX4830" fmla="*/ 271299 w 5425984"/>
              <a:gd name="connsiteY4830" fmla="*/ 2214227 h 3216340"/>
              <a:gd name="connsiteX4831" fmla="*/ 275067 w 5425984"/>
              <a:gd name="connsiteY4831" fmla="*/ 2221596 h 3216340"/>
              <a:gd name="connsiteX4832" fmla="*/ 275067 w 5425984"/>
              <a:gd name="connsiteY4832" fmla="*/ 2225280 h 3216340"/>
              <a:gd name="connsiteX4833" fmla="*/ 271299 w 5425984"/>
              <a:gd name="connsiteY4833" fmla="*/ 2236333 h 3216340"/>
              <a:gd name="connsiteX4834" fmla="*/ 275067 w 5425984"/>
              <a:gd name="connsiteY4834" fmla="*/ 2243701 h 3216340"/>
              <a:gd name="connsiteX4835" fmla="*/ 278835 w 5425984"/>
              <a:gd name="connsiteY4835" fmla="*/ 2247385 h 3216340"/>
              <a:gd name="connsiteX4836" fmla="*/ 282604 w 5425984"/>
              <a:gd name="connsiteY4836" fmla="*/ 2251070 h 3216340"/>
              <a:gd name="connsiteX4837" fmla="*/ 286372 w 5425984"/>
              <a:gd name="connsiteY4837" fmla="*/ 2240017 h 3216340"/>
              <a:gd name="connsiteX4838" fmla="*/ 290140 w 5425984"/>
              <a:gd name="connsiteY4838" fmla="*/ 2232649 h 3216340"/>
              <a:gd name="connsiteX4839" fmla="*/ 293908 w 5425984"/>
              <a:gd name="connsiteY4839" fmla="*/ 2232649 h 3216340"/>
              <a:gd name="connsiteX4840" fmla="*/ 297676 w 5425984"/>
              <a:gd name="connsiteY4840" fmla="*/ 2232649 h 3216340"/>
              <a:gd name="connsiteX4841" fmla="*/ 312748 w 5425984"/>
              <a:gd name="connsiteY4841" fmla="*/ 2232649 h 3216340"/>
              <a:gd name="connsiteX4842" fmla="*/ 327820 w 5425984"/>
              <a:gd name="connsiteY4842" fmla="*/ 2236333 h 3216340"/>
              <a:gd name="connsiteX4843" fmla="*/ 327820 w 5425984"/>
              <a:gd name="connsiteY4843" fmla="*/ 2240017 h 3216340"/>
              <a:gd name="connsiteX4844" fmla="*/ 331588 w 5425984"/>
              <a:gd name="connsiteY4844" fmla="*/ 2243701 h 3216340"/>
              <a:gd name="connsiteX4845" fmla="*/ 335356 w 5425984"/>
              <a:gd name="connsiteY4845" fmla="*/ 2247385 h 3216340"/>
              <a:gd name="connsiteX4846" fmla="*/ 346660 w 5425984"/>
              <a:gd name="connsiteY4846" fmla="*/ 2243701 h 3216340"/>
              <a:gd name="connsiteX4847" fmla="*/ 350428 w 5425984"/>
              <a:gd name="connsiteY4847" fmla="*/ 2240017 h 3216340"/>
              <a:gd name="connsiteX4848" fmla="*/ 357964 w 5425984"/>
              <a:gd name="connsiteY4848" fmla="*/ 2232649 h 3216340"/>
              <a:gd name="connsiteX4849" fmla="*/ 369269 w 5425984"/>
              <a:gd name="connsiteY4849" fmla="*/ 2232649 h 3216340"/>
              <a:gd name="connsiteX4850" fmla="*/ 373037 w 5425984"/>
              <a:gd name="connsiteY4850" fmla="*/ 2210543 h 3216340"/>
              <a:gd name="connsiteX4851" fmla="*/ 380573 w 5425984"/>
              <a:gd name="connsiteY4851" fmla="*/ 2214227 h 3216340"/>
              <a:gd name="connsiteX4852" fmla="*/ 388109 w 5425984"/>
              <a:gd name="connsiteY4852" fmla="*/ 2217912 h 3216340"/>
              <a:gd name="connsiteX4853" fmla="*/ 406949 w 5425984"/>
              <a:gd name="connsiteY4853" fmla="*/ 2214227 h 3216340"/>
              <a:gd name="connsiteX4854" fmla="*/ 418253 w 5425984"/>
              <a:gd name="connsiteY4854" fmla="*/ 2210543 h 3216340"/>
              <a:gd name="connsiteX4855" fmla="*/ 429557 w 5425984"/>
              <a:gd name="connsiteY4855" fmla="*/ 2214227 h 3216340"/>
              <a:gd name="connsiteX4856" fmla="*/ 437094 w 5425984"/>
              <a:gd name="connsiteY4856" fmla="*/ 2217912 h 3216340"/>
              <a:gd name="connsiteX4857" fmla="*/ 444629 w 5425984"/>
              <a:gd name="connsiteY4857" fmla="*/ 2210543 h 3216340"/>
              <a:gd name="connsiteX4858" fmla="*/ 452165 w 5425984"/>
              <a:gd name="connsiteY4858" fmla="*/ 2217912 h 3216340"/>
              <a:gd name="connsiteX4859" fmla="*/ 459702 w 5425984"/>
              <a:gd name="connsiteY4859" fmla="*/ 2221596 h 3216340"/>
              <a:gd name="connsiteX4860" fmla="*/ 482310 w 5425984"/>
              <a:gd name="connsiteY4860" fmla="*/ 2221596 h 3216340"/>
              <a:gd name="connsiteX4861" fmla="*/ 501150 w 5425984"/>
              <a:gd name="connsiteY4861" fmla="*/ 2221596 h 3216340"/>
              <a:gd name="connsiteX4862" fmla="*/ 512454 w 5425984"/>
              <a:gd name="connsiteY4862" fmla="*/ 2225280 h 3216340"/>
              <a:gd name="connsiteX4863" fmla="*/ 519990 w 5425984"/>
              <a:gd name="connsiteY4863" fmla="*/ 2228964 h 3216340"/>
              <a:gd name="connsiteX4864" fmla="*/ 614191 w 5425984"/>
              <a:gd name="connsiteY4864" fmla="*/ 2214227 h 3216340"/>
              <a:gd name="connsiteX4865" fmla="*/ 663176 w 5425984"/>
              <a:gd name="connsiteY4865" fmla="*/ 2210543 h 3216340"/>
              <a:gd name="connsiteX4866" fmla="*/ 704624 w 5425984"/>
              <a:gd name="connsiteY4866" fmla="*/ 2210543 h 3216340"/>
              <a:gd name="connsiteX4867" fmla="*/ 727233 w 5425984"/>
              <a:gd name="connsiteY4867" fmla="*/ 2188438 h 3216340"/>
              <a:gd name="connsiteX4868" fmla="*/ 719697 w 5425984"/>
              <a:gd name="connsiteY4868" fmla="*/ 2181069 h 3216340"/>
              <a:gd name="connsiteX4869" fmla="*/ 723465 w 5425984"/>
              <a:gd name="connsiteY4869" fmla="*/ 2177385 h 3216340"/>
              <a:gd name="connsiteX4870" fmla="*/ 727233 w 5425984"/>
              <a:gd name="connsiteY4870" fmla="*/ 2170016 h 3216340"/>
              <a:gd name="connsiteX4871" fmla="*/ 727233 w 5425984"/>
              <a:gd name="connsiteY4871" fmla="*/ 2166332 h 3216340"/>
              <a:gd name="connsiteX4872" fmla="*/ 723465 w 5425984"/>
              <a:gd name="connsiteY4872" fmla="*/ 2158964 h 3216340"/>
              <a:gd name="connsiteX4873" fmla="*/ 708393 w 5425984"/>
              <a:gd name="connsiteY4873" fmla="*/ 2155280 h 3216340"/>
              <a:gd name="connsiteX4874" fmla="*/ 693320 w 5425984"/>
              <a:gd name="connsiteY4874" fmla="*/ 2158964 h 3216340"/>
              <a:gd name="connsiteX4875" fmla="*/ 700857 w 5425984"/>
              <a:gd name="connsiteY4875" fmla="*/ 2173701 h 3216340"/>
              <a:gd name="connsiteX4876" fmla="*/ 693320 w 5425984"/>
              <a:gd name="connsiteY4876" fmla="*/ 2173701 h 3216340"/>
              <a:gd name="connsiteX4877" fmla="*/ 678248 w 5425984"/>
              <a:gd name="connsiteY4877" fmla="*/ 2181069 h 3216340"/>
              <a:gd name="connsiteX4878" fmla="*/ 674480 w 5425984"/>
              <a:gd name="connsiteY4878" fmla="*/ 2184753 h 3216340"/>
              <a:gd name="connsiteX4879" fmla="*/ 670712 w 5425984"/>
              <a:gd name="connsiteY4879" fmla="*/ 2184753 h 3216340"/>
              <a:gd name="connsiteX4880" fmla="*/ 666944 w 5425984"/>
              <a:gd name="connsiteY4880" fmla="*/ 2181069 h 3216340"/>
              <a:gd name="connsiteX4881" fmla="*/ 655640 w 5425984"/>
              <a:gd name="connsiteY4881" fmla="*/ 2177385 h 3216340"/>
              <a:gd name="connsiteX4882" fmla="*/ 644336 w 5425984"/>
              <a:gd name="connsiteY4882" fmla="*/ 2173701 h 3216340"/>
              <a:gd name="connsiteX4883" fmla="*/ 633032 w 5425984"/>
              <a:gd name="connsiteY4883" fmla="*/ 2166332 h 3216340"/>
              <a:gd name="connsiteX4884" fmla="*/ 621727 w 5425984"/>
              <a:gd name="connsiteY4884" fmla="*/ 2166332 h 3216340"/>
              <a:gd name="connsiteX4885" fmla="*/ 610424 w 5425984"/>
              <a:gd name="connsiteY4885" fmla="*/ 2162648 h 3216340"/>
              <a:gd name="connsiteX4886" fmla="*/ 599119 w 5425984"/>
              <a:gd name="connsiteY4886" fmla="*/ 2158964 h 3216340"/>
              <a:gd name="connsiteX4887" fmla="*/ 584047 w 5425984"/>
              <a:gd name="connsiteY4887" fmla="*/ 2158964 h 3216340"/>
              <a:gd name="connsiteX4888" fmla="*/ 572743 w 5425984"/>
              <a:gd name="connsiteY4888" fmla="*/ 2162648 h 3216340"/>
              <a:gd name="connsiteX4889" fmla="*/ 565207 w 5425984"/>
              <a:gd name="connsiteY4889" fmla="*/ 2166332 h 3216340"/>
              <a:gd name="connsiteX4890" fmla="*/ 553903 w 5425984"/>
              <a:gd name="connsiteY4890" fmla="*/ 2166332 h 3216340"/>
              <a:gd name="connsiteX4891" fmla="*/ 550135 w 5425984"/>
              <a:gd name="connsiteY4891" fmla="*/ 2166332 h 3216340"/>
              <a:gd name="connsiteX4892" fmla="*/ 538831 w 5425984"/>
              <a:gd name="connsiteY4892" fmla="*/ 2173701 h 3216340"/>
              <a:gd name="connsiteX4893" fmla="*/ 531294 w 5425984"/>
              <a:gd name="connsiteY4893" fmla="*/ 2173701 h 3216340"/>
              <a:gd name="connsiteX4894" fmla="*/ 523759 w 5425984"/>
              <a:gd name="connsiteY4894" fmla="*/ 2173701 h 3216340"/>
              <a:gd name="connsiteX4895" fmla="*/ 519990 w 5425984"/>
              <a:gd name="connsiteY4895" fmla="*/ 2166332 h 3216340"/>
              <a:gd name="connsiteX4896" fmla="*/ 512454 w 5425984"/>
              <a:gd name="connsiteY4896" fmla="*/ 2173701 h 3216340"/>
              <a:gd name="connsiteX4897" fmla="*/ 516222 w 5425984"/>
              <a:gd name="connsiteY4897" fmla="*/ 2181069 h 3216340"/>
              <a:gd name="connsiteX4898" fmla="*/ 504918 w 5425984"/>
              <a:gd name="connsiteY4898" fmla="*/ 2177385 h 3216340"/>
              <a:gd name="connsiteX4899" fmla="*/ 493614 w 5425984"/>
              <a:gd name="connsiteY4899" fmla="*/ 2181069 h 3216340"/>
              <a:gd name="connsiteX4900" fmla="*/ 474774 w 5425984"/>
              <a:gd name="connsiteY4900" fmla="*/ 2184753 h 3216340"/>
              <a:gd name="connsiteX4901" fmla="*/ 463470 w 5425984"/>
              <a:gd name="connsiteY4901" fmla="*/ 2188438 h 3216340"/>
              <a:gd name="connsiteX4902" fmla="*/ 452165 w 5425984"/>
              <a:gd name="connsiteY4902" fmla="*/ 2188438 h 3216340"/>
              <a:gd name="connsiteX4903" fmla="*/ 440861 w 5425984"/>
              <a:gd name="connsiteY4903" fmla="*/ 2184753 h 3216340"/>
              <a:gd name="connsiteX4904" fmla="*/ 429557 w 5425984"/>
              <a:gd name="connsiteY4904" fmla="*/ 2181069 h 3216340"/>
              <a:gd name="connsiteX4905" fmla="*/ 395645 w 5425984"/>
              <a:gd name="connsiteY4905" fmla="*/ 2173701 h 3216340"/>
              <a:gd name="connsiteX4906" fmla="*/ 406949 w 5425984"/>
              <a:gd name="connsiteY4906" fmla="*/ 2166332 h 3216340"/>
              <a:gd name="connsiteX4907" fmla="*/ 406949 w 5425984"/>
              <a:gd name="connsiteY4907" fmla="*/ 2158964 h 3216340"/>
              <a:gd name="connsiteX4908" fmla="*/ 384341 w 5425984"/>
              <a:gd name="connsiteY4908" fmla="*/ 2158964 h 3216340"/>
              <a:gd name="connsiteX4909" fmla="*/ 376805 w 5425984"/>
              <a:gd name="connsiteY4909" fmla="*/ 2162648 h 3216340"/>
              <a:gd name="connsiteX4910" fmla="*/ 373037 w 5425984"/>
              <a:gd name="connsiteY4910" fmla="*/ 2166332 h 3216340"/>
              <a:gd name="connsiteX4911" fmla="*/ 373037 w 5425984"/>
              <a:gd name="connsiteY4911" fmla="*/ 2170016 h 3216340"/>
              <a:gd name="connsiteX4912" fmla="*/ 376805 w 5425984"/>
              <a:gd name="connsiteY4912" fmla="*/ 2181069 h 3216340"/>
              <a:gd name="connsiteX4913" fmla="*/ 369269 w 5425984"/>
              <a:gd name="connsiteY4913" fmla="*/ 2181069 h 3216340"/>
              <a:gd name="connsiteX4914" fmla="*/ 361732 w 5425984"/>
              <a:gd name="connsiteY4914" fmla="*/ 2177385 h 3216340"/>
              <a:gd name="connsiteX4915" fmla="*/ 346660 w 5425984"/>
              <a:gd name="connsiteY4915" fmla="*/ 2170016 h 3216340"/>
              <a:gd name="connsiteX4916" fmla="*/ 335356 w 5425984"/>
              <a:gd name="connsiteY4916" fmla="*/ 2166332 h 3216340"/>
              <a:gd name="connsiteX4917" fmla="*/ 327820 w 5425984"/>
              <a:gd name="connsiteY4917" fmla="*/ 2170016 h 3216340"/>
              <a:gd name="connsiteX4918" fmla="*/ 324052 w 5425984"/>
              <a:gd name="connsiteY4918" fmla="*/ 2173701 h 3216340"/>
              <a:gd name="connsiteX4919" fmla="*/ 327820 w 5425984"/>
              <a:gd name="connsiteY4919" fmla="*/ 2181069 h 3216340"/>
              <a:gd name="connsiteX4920" fmla="*/ 324052 w 5425984"/>
              <a:gd name="connsiteY4920" fmla="*/ 2181069 h 3216340"/>
              <a:gd name="connsiteX4921" fmla="*/ 312748 w 5425984"/>
              <a:gd name="connsiteY4921" fmla="*/ 2181069 h 3216340"/>
              <a:gd name="connsiteX4922" fmla="*/ 308980 w 5425984"/>
              <a:gd name="connsiteY4922" fmla="*/ 2177385 h 3216340"/>
              <a:gd name="connsiteX4923" fmla="*/ 308980 w 5425984"/>
              <a:gd name="connsiteY4923" fmla="*/ 2170016 h 3216340"/>
              <a:gd name="connsiteX4924" fmla="*/ 312748 w 5425984"/>
              <a:gd name="connsiteY4924" fmla="*/ 2158964 h 3216340"/>
              <a:gd name="connsiteX4925" fmla="*/ 312748 w 5425984"/>
              <a:gd name="connsiteY4925" fmla="*/ 2147911 h 3216340"/>
              <a:gd name="connsiteX4926" fmla="*/ 308980 w 5425984"/>
              <a:gd name="connsiteY4926" fmla="*/ 2147911 h 3216340"/>
              <a:gd name="connsiteX4927" fmla="*/ 301444 w 5425984"/>
              <a:gd name="connsiteY4927" fmla="*/ 2144227 h 3216340"/>
              <a:gd name="connsiteX4928" fmla="*/ 293908 w 5425984"/>
              <a:gd name="connsiteY4928" fmla="*/ 2144227 h 3216340"/>
              <a:gd name="connsiteX4929" fmla="*/ 286372 w 5425984"/>
              <a:gd name="connsiteY4929" fmla="*/ 2144227 h 3216340"/>
              <a:gd name="connsiteX4930" fmla="*/ 278835 w 5425984"/>
              <a:gd name="connsiteY4930" fmla="*/ 2144227 h 3216340"/>
              <a:gd name="connsiteX4931" fmla="*/ 275067 w 5425984"/>
              <a:gd name="connsiteY4931" fmla="*/ 2147911 h 3216340"/>
              <a:gd name="connsiteX4932" fmla="*/ 267531 w 5425984"/>
              <a:gd name="connsiteY4932" fmla="*/ 2144227 h 3216340"/>
              <a:gd name="connsiteX4933" fmla="*/ 259995 w 5425984"/>
              <a:gd name="connsiteY4933" fmla="*/ 2144227 h 3216340"/>
              <a:gd name="connsiteX4934" fmla="*/ 259995 w 5425984"/>
              <a:gd name="connsiteY4934" fmla="*/ 2147911 h 3216340"/>
              <a:gd name="connsiteX4935" fmla="*/ 256227 w 5425984"/>
              <a:gd name="connsiteY4935" fmla="*/ 2155280 h 3216340"/>
              <a:gd name="connsiteX4936" fmla="*/ 256227 w 5425984"/>
              <a:gd name="connsiteY4936" fmla="*/ 2166332 h 3216340"/>
              <a:gd name="connsiteX4937" fmla="*/ 252459 w 5425984"/>
              <a:gd name="connsiteY4937" fmla="*/ 2173701 h 3216340"/>
              <a:gd name="connsiteX4938" fmla="*/ 244923 w 5425984"/>
              <a:gd name="connsiteY4938" fmla="*/ 2173701 h 3216340"/>
              <a:gd name="connsiteX4939" fmla="*/ 241155 w 5425984"/>
              <a:gd name="connsiteY4939" fmla="*/ 2170016 h 3216340"/>
              <a:gd name="connsiteX4940" fmla="*/ 241155 w 5425984"/>
              <a:gd name="connsiteY4940" fmla="*/ 2166332 h 3216340"/>
              <a:gd name="connsiteX4941" fmla="*/ 241155 w 5425984"/>
              <a:gd name="connsiteY4941" fmla="*/ 2155280 h 3216340"/>
              <a:gd name="connsiteX4942" fmla="*/ 244923 w 5425984"/>
              <a:gd name="connsiteY4942" fmla="*/ 2147911 h 3216340"/>
              <a:gd name="connsiteX4943" fmla="*/ 241155 w 5425984"/>
              <a:gd name="connsiteY4943" fmla="*/ 2144227 h 3216340"/>
              <a:gd name="connsiteX4944" fmla="*/ 233619 w 5425984"/>
              <a:gd name="connsiteY4944" fmla="*/ 2144227 h 3216340"/>
              <a:gd name="connsiteX4945" fmla="*/ 229851 w 5425984"/>
              <a:gd name="connsiteY4945" fmla="*/ 2151595 h 3216340"/>
              <a:gd name="connsiteX4946" fmla="*/ 226083 w 5425984"/>
              <a:gd name="connsiteY4946" fmla="*/ 2158964 h 3216340"/>
              <a:gd name="connsiteX4947" fmla="*/ 229851 w 5425984"/>
              <a:gd name="connsiteY4947" fmla="*/ 2166332 h 3216340"/>
              <a:gd name="connsiteX4948" fmla="*/ 222315 w 5425984"/>
              <a:gd name="connsiteY4948" fmla="*/ 2166332 h 3216340"/>
              <a:gd name="connsiteX4949" fmla="*/ 218547 w 5425984"/>
              <a:gd name="connsiteY4949" fmla="*/ 2166332 h 3216340"/>
              <a:gd name="connsiteX4950" fmla="*/ 211011 w 5425984"/>
              <a:gd name="connsiteY4950" fmla="*/ 2151595 h 3216340"/>
              <a:gd name="connsiteX4951" fmla="*/ 203475 w 5425984"/>
              <a:gd name="connsiteY4951" fmla="*/ 2144227 h 3216340"/>
              <a:gd name="connsiteX4952" fmla="*/ 180866 w 5425984"/>
              <a:gd name="connsiteY4952" fmla="*/ 2122121 h 3216340"/>
              <a:gd name="connsiteX4953" fmla="*/ 192170 w 5425984"/>
              <a:gd name="connsiteY4953" fmla="*/ 2122121 h 3216340"/>
              <a:gd name="connsiteX4954" fmla="*/ 199707 w 5425984"/>
              <a:gd name="connsiteY4954" fmla="*/ 2118437 h 3216340"/>
              <a:gd name="connsiteX4955" fmla="*/ 199707 w 5425984"/>
              <a:gd name="connsiteY4955" fmla="*/ 2111069 h 3216340"/>
              <a:gd name="connsiteX4956" fmla="*/ 199707 w 5425984"/>
              <a:gd name="connsiteY4956" fmla="*/ 2107384 h 3216340"/>
              <a:gd name="connsiteX4957" fmla="*/ 195938 w 5425984"/>
              <a:gd name="connsiteY4957" fmla="*/ 2103700 h 3216340"/>
              <a:gd name="connsiteX4958" fmla="*/ 184634 w 5425984"/>
              <a:gd name="connsiteY4958" fmla="*/ 2103700 h 3216340"/>
              <a:gd name="connsiteX4959" fmla="*/ 177098 w 5425984"/>
              <a:gd name="connsiteY4959" fmla="*/ 2100016 h 3216340"/>
              <a:gd name="connsiteX4960" fmla="*/ 173330 w 5425984"/>
              <a:gd name="connsiteY4960" fmla="*/ 2096332 h 3216340"/>
              <a:gd name="connsiteX4961" fmla="*/ 177098 w 5425984"/>
              <a:gd name="connsiteY4961" fmla="*/ 2088963 h 3216340"/>
              <a:gd name="connsiteX4962" fmla="*/ 180866 w 5425984"/>
              <a:gd name="connsiteY4962" fmla="*/ 2096332 h 3216340"/>
              <a:gd name="connsiteX4963" fmla="*/ 184634 w 5425984"/>
              <a:gd name="connsiteY4963" fmla="*/ 2096332 h 3216340"/>
              <a:gd name="connsiteX4964" fmla="*/ 195938 w 5425984"/>
              <a:gd name="connsiteY4964" fmla="*/ 2092648 h 3216340"/>
              <a:gd name="connsiteX4965" fmla="*/ 203475 w 5425984"/>
              <a:gd name="connsiteY4965" fmla="*/ 2088963 h 3216340"/>
              <a:gd name="connsiteX4966" fmla="*/ 207243 w 5425984"/>
              <a:gd name="connsiteY4966" fmla="*/ 2092648 h 3216340"/>
              <a:gd name="connsiteX4967" fmla="*/ 211011 w 5425984"/>
              <a:gd name="connsiteY4967" fmla="*/ 2096332 h 3216340"/>
              <a:gd name="connsiteX4968" fmla="*/ 214779 w 5425984"/>
              <a:gd name="connsiteY4968" fmla="*/ 2092648 h 3216340"/>
              <a:gd name="connsiteX4969" fmla="*/ 222315 w 5425984"/>
              <a:gd name="connsiteY4969" fmla="*/ 2092648 h 3216340"/>
              <a:gd name="connsiteX4970" fmla="*/ 226083 w 5425984"/>
              <a:gd name="connsiteY4970" fmla="*/ 2100016 h 3216340"/>
              <a:gd name="connsiteX4971" fmla="*/ 233619 w 5425984"/>
              <a:gd name="connsiteY4971" fmla="*/ 2103700 h 3216340"/>
              <a:gd name="connsiteX4972" fmla="*/ 241155 w 5425984"/>
              <a:gd name="connsiteY4972" fmla="*/ 2100016 h 3216340"/>
              <a:gd name="connsiteX4973" fmla="*/ 248691 w 5425984"/>
              <a:gd name="connsiteY4973" fmla="*/ 2100016 h 3216340"/>
              <a:gd name="connsiteX4974" fmla="*/ 252459 w 5425984"/>
              <a:gd name="connsiteY4974" fmla="*/ 2096332 h 3216340"/>
              <a:gd name="connsiteX4975" fmla="*/ 256227 w 5425984"/>
              <a:gd name="connsiteY4975" fmla="*/ 2092648 h 3216340"/>
              <a:gd name="connsiteX4976" fmla="*/ 267531 w 5425984"/>
              <a:gd name="connsiteY4976" fmla="*/ 2100016 h 3216340"/>
              <a:gd name="connsiteX4977" fmla="*/ 275067 w 5425984"/>
              <a:gd name="connsiteY4977" fmla="*/ 2100016 h 3216340"/>
              <a:gd name="connsiteX4978" fmla="*/ 282604 w 5425984"/>
              <a:gd name="connsiteY4978" fmla="*/ 2100016 h 3216340"/>
              <a:gd name="connsiteX4979" fmla="*/ 286372 w 5425984"/>
              <a:gd name="connsiteY4979" fmla="*/ 2096332 h 3216340"/>
              <a:gd name="connsiteX4980" fmla="*/ 290140 w 5425984"/>
              <a:gd name="connsiteY4980" fmla="*/ 2088963 h 3216340"/>
              <a:gd name="connsiteX4981" fmla="*/ 290140 w 5425984"/>
              <a:gd name="connsiteY4981" fmla="*/ 2081595 h 3216340"/>
              <a:gd name="connsiteX4982" fmla="*/ 275067 w 5425984"/>
              <a:gd name="connsiteY4982" fmla="*/ 2066858 h 3216340"/>
              <a:gd name="connsiteX4983" fmla="*/ 278835 w 5425984"/>
              <a:gd name="connsiteY4983" fmla="*/ 2063174 h 3216340"/>
              <a:gd name="connsiteX4984" fmla="*/ 271299 w 5425984"/>
              <a:gd name="connsiteY4984" fmla="*/ 2055805 h 3216340"/>
              <a:gd name="connsiteX4985" fmla="*/ 259995 w 5425984"/>
              <a:gd name="connsiteY4985" fmla="*/ 2055805 h 3216340"/>
              <a:gd name="connsiteX4986" fmla="*/ 252459 w 5425984"/>
              <a:gd name="connsiteY4986" fmla="*/ 2063174 h 3216340"/>
              <a:gd name="connsiteX4987" fmla="*/ 256227 w 5425984"/>
              <a:gd name="connsiteY4987" fmla="*/ 2063174 h 3216340"/>
              <a:gd name="connsiteX4988" fmla="*/ 256227 w 5425984"/>
              <a:gd name="connsiteY4988" fmla="*/ 2070542 h 3216340"/>
              <a:gd name="connsiteX4989" fmla="*/ 252459 w 5425984"/>
              <a:gd name="connsiteY4989" fmla="*/ 2074226 h 3216340"/>
              <a:gd name="connsiteX4990" fmla="*/ 248691 w 5425984"/>
              <a:gd name="connsiteY4990" fmla="*/ 2074226 h 3216340"/>
              <a:gd name="connsiteX4991" fmla="*/ 237387 w 5425984"/>
              <a:gd name="connsiteY4991" fmla="*/ 2074226 h 3216340"/>
              <a:gd name="connsiteX4992" fmla="*/ 226083 w 5425984"/>
              <a:gd name="connsiteY4992" fmla="*/ 2059489 h 3216340"/>
              <a:gd name="connsiteX4993" fmla="*/ 218547 w 5425984"/>
              <a:gd name="connsiteY4993" fmla="*/ 2055805 h 3216340"/>
              <a:gd name="connsiteX4994" fmla="*/ 207243 w 5425984"/>
              <a:gd name="connsiteY4994" fmla="*/ 2059489 h 3216340"/>
              <a:gd name="connsiteX4995" fmla="*/ 199707 w 5425984"/>
              <a:gd name="connsiteY4995" fmla="*/ 2066858 h 3216340"/>
              <a:gd name="connsiteX4996" fmla="*/ 195938 w 5425984"/>
              <a:gd name="connsiteY4996" fmla="*/ 2055805 h 3216340"/>
              <a:gd name="connsiteX4997" fmla="*/ 192170 w 5425984"/>
              <a:gd name="connsiteY4997" fmla="*/ 2048437 h 3216340"/>
              <a:gd name="connsiteX4998" fmla="*/ 173330 w 5425984"/>
              <a:gd name="connsiteY4998" fmla="*/ 2052121 h 3216340"/>
              <a:gd name="connsiteX4999" fmla="*/ 154490 w 5425984"/>
              <a:gd name="connsiteY4999" fmla="*/ 2055805 h 3216340"/>
              <a:gd name="connsiteX5000" fmla="*/ 135650 w 5425984"/>
              <a:gd name="connsiteY5000" fmla="*/ 2052121 h 3216340"/>
              <a:gd name="connsiteX5001" fmla="*/ 120578 w 5425984"/>
              <a:gd name="connsiteY5001" fmla="*/ 2044752 h 3216340"/>
              <a:gd name="connsiteX5002" fmla="*/ 124346 w 5425984"/>
              <a:gd name="connsiteY5002" fmla="*/ 2037384 h 3216340"/>
              <a:gd name="connsiteX5003" fmla="*/ 124346 w 5425984"/>
              <a:gd name="connsiteY5003" fmla="*/ 2033700 h 3216340"/>
              <a:gd name="connsiteX5004" fmla="*/ 124346 w 5425984"/>
              <a:gd name="connsiteY5004" fmla="*/ 2030015 h 3216340"/>
              <a:gd name="connsiteX5005" fmla="*/ 124346 w 5425984"/>
              <a:gd name="connsiteY5005" fmla="*/ 2026331 h 3216340"/>
              <a:gd name="connsiteX5006" fmla="*/ 131882 w 5425984"/>
              <a:gd name="connsiteY5006" fmla="*/ 2026331 h 3216340"/>
              <a:gd name="connsiteX5007" fmla="*/ 131882 w 5425984"/>
              <a:gd name="connsiteY5007" fmla="*/ 2033700 h 3216340"/>
              <a:gd name="connsiteX5008" fmla="*/ 135650 w 5425984"/>
              <a:gd name="connsiteY5008" fmla="*/ 2037384 h 3216340"/>
              <a:gd name="connsiteX5009" fmla="*/ 143186 w 5425984"/>
              <a:gd name="connsiteY5009" fmla="*/ 2033700 h 3216340"/>
              <a:gd name="connsiteX5010" fmla="*/ 150722 w 5425984"/>
              <a:gd name="connsiteY5010" fmla="*/ 2030015 h 3216340"/>
              <a:gd name="connsiteX5011" fmla="*/ 158258 w 5425984"/>
              <a:gd name="connsiteY5011" fmla="*/ 2030015 h 3216340"/>
              <a:gd name="connsiteX5012" fmla="*/ 165794 w 5425984"/>
              <a:gd name="connsiteY5012" fmla="*/ 2033700 h 3216340"/>
              <a:gd name="connsiteX5013" fmla="*/ 165794 w 5425984"/>
              <a:gd name="connsiteY5013" fmla="*/ 2037384 h 3216340"/>
              <a:gd name="connsiteX5014" fmla="*/ 169562 w 5425984"/>
              <a:gd name="connsiteY5014" fmla="*/ 2041068 h 3216340"/>
              <a:gd name="connsiteX5015" fmla="*/ 177098 w 5425984"/>
              <a:gd name="connsiteY5015" fmla="*/ 2037384 h 3216340"/>
              <a:gd name="connsiteX5016" fmla="*/ 180866 w 5425984"/>
              <a:gd name="connsiteY5016" fmla="*/ 2030015 h 3216340"/>
              <a:gd name="connsiteX5017" fmla="*/ 184634 w 5425984"/>
              <a:gd name="connsiteY5017" fmla="*/ 2022647 h 3216340"/>
              <a:gd name="connsiteX5018" fmla="*/ 192170 w 5425984"/>
              <a:gd name="connsiteY5018" fmla="*/ 2018963 h 3216340"/>
              <a:gd name="connsiteX5019" fmla="*/ 184634 w 5425984"/>
              <a:gd name="connsiteY5019" fmla="*/ 2011594 h 3216340"/>
              <a:gd name="connsiteX5020" fmla="*/ 180866 w 5425984"/>
              <a:gd name="connsiteY5020" fmla="*/ 2000542 h 3216340"/>
              <a:gd name="connsiteX5021" fmla="*/ 173330 w 5425984"/>
              <a:gd name="connsiteY5021" fmla="*/ 1993173 h 3216340"/>
              <a:gd name="connsiteX5022" fmla="*/ 162026 w 5425984"/>
              <a:gd name="connsiteY5022" fmla="*/ 1993173 h 3216340"/>
              <a:gd name="connsiteX5023" fmla="*/ 154490 w 5425984"/>
              <a:gd name="connsiteY5023" fmla="*/ 1996857 h 3216340"/>
              <a:gd name="connsiteX5024" fmla="*/ 154490 w 5425984"/>
              <a:gd name="connsiteY5024" fmla="*/ 2000542 h 3216340"/>
              <a:gd name="connsiteX5025" fmla="*/ 154490 w 5425984"/>
              <a:gd name="connsiteY5025" fmla="*/ 2004226 h 3216340"/>
              <a:gd name="connsiteX5026" fmla="*/ 146954 w 5425984"/>
              <a:gd name="connsiteY5026" fmla="*/ 2004226 h 3216340"/>
              <a:gd name="connsiteX5027" fmla="*/ 139418 w 5425984"/>
              <a:gd name="connsiteY5027" fmla="*/ 2004226 h 3216340"/>
              <a:gd name="connsiteX5028" fmla="*/ 124346 w 5425984"/>
              <a:gd name="connsiteY5028" fmla="*/ 2004226 h 3216340"/>
              <a:gd name="connsiteX5029" fmla="*/ 120578 w 5425984"/>
              <a:gd name="connsiteY5029" fmla="*/ 2004226 h 3216340"/>
              <a:gd name="connsiteX5030" fmla="*/ 113042 w 5425984"/>
              <a:gd name="connsiteY5030" fmla="*/ 2004226 h 3216340"/>
              <a:gd name="connsiteX5031" fmla="*/ 105505 w 5425984"/>
              <a:gd name="connsiteY5031" fmla="*/ 2000542 h 3216340"/>
              <a:gd name="connsiteX5032" fmla="*/ 105505 w 5425984"/>
              <a:gd name="connsiteY5032" fmla="*/ 1993173 h 3216340"/>
              <a:gd name="connsiteX5033" fmla="*/ 94201 w 5425984"/>
              <a:gd name="connsiteY5033" fmla="*/ 1989489 h 3216340"/>
              <a:gd name="connsiteX5034" fmla="*/ 90433 w 5425984"/>
              <a:gd name="connsiteY5034" fmla="*/ 1993173 h 3216340"/>
              <a:gd name="connsiteX5035" fmla="*/ 79129 w 5425984"/>
              <a:gd name="connsiteY5035" fmla="*/ 1985805 h 3216340"/>
              <a:gd name="connsiteX5036" fmla="*/ 79129 w 5425984"/>
              <a:gd name="connsiteY5036" fmla="*/ 1978436 h 3216340"/>
              <a:gd name="connsiteX5037" fmla="*/ 86665 w 5425984"/>
              <a:gd name="connsiteY5037" fmla="*/ 1974752 h 3216340"/>
              <a:gd name="connsiteX5038" fmla="*/ 82897 w 5425984"/>
              <a:gd name="connsiteY5038" fmla="*/ 1967383 h 3216340"/>
              <a:gd name="connsiteX5039" fmla="*/ 79129 w 5425984"/>
              <a:gd name="connsiteY5039" fmla="*/ 1963699 h 3216340"/>
              <a:gd name="connsiteX5040" fmla="*/ 67825 w 5425984"/>
              <a:gd name="connsiteY5040" fmla="*/ 1960015 h 3216340"/>
              <a:gd name="connsiteX5041" fmla="*/ 26376 w 5425984"/>
              <a:gd name="connsiteY5041" fmla="*/ 1974752 h 3216340"/>
              <a:gd name="connsiteX5042" fmla="*/ 30145 w 5425984"/>
              <a:gd name="connsiteY5042" fmla="*/ 1967383 h 3216340"/>
              <a:gd name="connsiteX5043" fmla="*/ 26376 w 5425984"/>
              <a:gd name="connsiteY5043" fmla="*/ 1960015 h 3216340"/>
              <a:gd name="connsiteX5044" fmla="*/ 22608 w 5425984"/>
              <a:gd name="connsiteY5044" fmla="*/ 1948962 h 3216340"/>
              <a:gd name="connsiteX5045" fmla="*/ 0 w 5425984"/>
              <a:gd name="connsiteY5045" fmla="*/ 1934225 h 3216340"/>
              <a:gd name="connsiteX5046" fmla="*/ 3768 w 5425984"/>
              <a:gd name="connsiteY5046" fmla="*/ 1934225 h 3216340"/>
              <a:gd name="connsiteX5047" fmla="*/ 7536 w 5425984"/>
              <a:gd name="connsiteY5047" fmla="*/ 1930541 h 3216340"/>
              <a:gd name="connsiteX5048" fmla="*/ 11304 w 5425984"/>
              <a:gd name="connsiteY5048" fmla="*/ 1926857 h 3216340"/>
              <a:gd name="connsiteX5049" fmla="*/ 7536 w 5425984"/>
              <a:gd name="connsiteY5049" fmla="*/ 1923173 h 3216340"/>
              <a:gd name="connsiteX5050" fmla="*/ 3768 w 5425984"/>
              <a:gd name="connsiteY5050" fmla="*/ 1915804 h 3216340"/>
              <a:gd name="connsiteX5051" fmla="*/ 0 w 5425984"/>
              <a:gd name="connsiteY5051" fmla="*/ 1901067 h 3216340"/>
              <a:gd name="connsiteX5052" fmla="*/ 3768 w 5425984"/>
              <a:gd name="connsiteY5052" fmla="*/ 1901067 h 3216340"/>
              <a:gd name="connsiteX5053" fmla="*/ 7536 w 5425984"/>
              <a:gd name="connsiteY5053" fmla="*/ 1904751 h 3216340"/>
              <a:gd name="connsiteX5054" fmla="*/ 15072 w 5425984"/>
              <a:gd name="connsiteY5054" fmla="*/ 1908436 h 3216340"/>
              <a:gd name="connsiteX5055" fmla="*/ 22608 w 5425984"/>
              <a:gd name="connsiteY5055" fmla="*/ 1912120 h 3216340"/>
              <a:gd name="connsiteX5056" fmla="*/ 22608 w 5425984"/>
              <a:gd name="connsiteY5056" fmla="*/ 1908436 h 3216340"/>
              <a:gd name="connsiteX5057" fmla="*/ 22608 w 5425984"/>
              <a:gd name="connsiteY5057" fmla="*/ 1901067 h 3216340"/>
              <a:gd name="connsiteX5058" fmla="*/ 33913 w 5425984"/>
              <a:gd name="connsiteY5058" fmla="*/ 1897383 h 3216340"/>
              <a:gd name="connsiteX5059" fmla="*/ 45217 w 5425984"/>
              <a:gd name="connsiteY5059" fmla="*/ 1897383 h 3216340"/>
              <a:gd name="connsiteX5060" fmla="*/ 67825 w 5425984"/>
              <a:gd name="connsiteY5060" fmla="*/ 1893699 h 3216340"/>
              <a:gd name="connsiteX5061" fmla="*/ 79129 w 5425984"/>
              <a:gd name="connsiteY5061" fmla="*/ 1893699 h 3216340"/>
              <a:gd name="connsiteX5062" fmla="*/ 90433 w 5425984"/>
              <a:gd name="connsiteY5062" fmla="*/ 1890014 h 3216340"/>
              <a:gd name="connsiteX5063" fmla="*/ 97969 w 5425984"/>
              <a:gd name="connsiteY5063" fmla="*/ 1882646 h 3216340"/>
              <a:gd name="connsiteX5064" fmla="*/ 79129 w 5425984"/>
              <a:gd name="connsiteY5064" fmla="*/ 1904751 h 3216340"/>
              <a:gd name="connsiteX5065" fmla="*/ 86665 w 5425984"/>
              <a:gd name="connsiteY5065" fmla="*/ 1912120 h 3216340"/>
              <a:gd name="connsiteX5066" fmla="*/ 94201 w 5425984"/>
              <a:gd name="connsiteY5066" fmla="*/ 1915804 h 3216340"/>
              <a:gd name="connsiteX5067" fmla="*/ 113042 w 5425984"/>
              <a:gd name="connsiteY5067" fmla="*/ 1915804 h 3216340"/>
              <a:gd name="connsiteX5068" fmla="*/ 128114 w 5425984"/>
              <a:gd name="connsiteY5068" fmla="*/ 1915804 h 3216340"/>
              <a:gd name="connsiteX5069" fmla="*/ 135650 w 5425984"/>
              <a:gd name="connsiteY5069" fmla="*/ 1919488 h 3216340"/>
              <a:gd name="connsiteX5070" fmla="*/ 139418 w 5425984"/>
              <a:gd name="connsiteY5070" fmla="*/ 1926857 h 3216340"/>
              <a:gd name="connsiteX5071" fmla="*/ 150722 w 5425984"/>
              <a:gd name="connsiteY5071" fmla="*/ 1930541 h 3216340"/>
              <a:gd name="connsiteX5072" fmla="*/ 158258 w 5425984"/>
              <a:gd name="connsiteY5072" fmla="*/ 1930541 h 3216340"/>
              <a:gd name="connsiteX5073" fmla="*/ 173330 w 5425984"/>
              <a:gd name="connsiteY5073" fmla="*/ 1926857 h 3216340"/>
              <a:gd name="connsiteX5074" fmla="*/ 188402 w 5425984"/>
              <a:gd name="connsiteY5074" fmla="*/ 1923173 h 3216340"/>
              <a:gd name="connsiteX5075" fmla="*/ 195938 w 5425984"/>
              <a:gd name="connsiteY5075" fmla="*/ 1926857 h 3216340"/>
              <a:gd name="connsiteX5076" fmla="*/ 203475 w 5425984"/>
              <a:gd name="connsiteY5076" fmla="*/ 1934225 h 3216340"/>
              <a:gd name="connsiteX5077" fmla="*/ 222315 w 5425984"/>
              <a:gd name="connsiteY5077" fmla="*/ 1926857 h 3216340"/>
              <a:gd name="connsiteX5078" fmla="*/ 233619 w 5425984"/>
              <a:gd name="connsiteY5078" fmla="*/ 1926857 h 3216340"/>
              <a:gd name="connsiteX5079" fmla="*/ 241155 w 5425984"/>
              <a:gd name="connsiteY5079" fmla="*/ 1930541 h 3216340"/>
              <a:gd name="connsiteX5080" fmla="*/ 237387 w 5425984"/>
              <a:gd name="connsiteY5080" fmla="*/ 1930541 h 3216340"/>
              <a:gd name="connsiteX5081" fmla="*/ 233619 w 5425984"/>
              <a:gd name="connsiteY5081" fmla="*/ 1934225 h 3216340"/>
              <a:gd name="connsiteX5082" fmla="*/ 241155 w 5425984"/>
              <a:gd name="connsiteY5082" fmla="*/ 1941594 h 3216340"/>
              <a:gd name="connsiteX5083" fmla="*/ 252459 w 5425984"/>
              <a:gd name="connsiteY5083" fmla="*/ 1948962 h 3216340"/>
              <a:gd name="connsiteX5084" fmla="*/ 256227 w 5425984"/>
              <a:gd name="connsiteY5084" fmla="*/ 1937910 h 3216340"/>
              <a:gd name="connsiteX5085" fmla="*/ 256227 w 5425984"/>
              <a:gd name="connsiteY5085" fmla="*/ 1926857 h 3216340"/>
              <a:gd name="connsiteX5086" fmla="*/ 256227 w 5425984"/>
              <a:gd name="connsiteY5086" fmla="*/ 1919488 h 3216340"/>
              <a:gd name="connsiteX5087" fmla="*/ 263763 w 5425984"/>
              <a:gd name="connsiteY5087" fmla="*/ 1915804 h 3216340"/>
              <a:gd name="connsiteX5088" fmla="*/ 271299 w 5425984"/>
              <a:gd name="connsiteY5088" fmla="*/ 1919488 h 3216340"/>
              <a:gd name="connsiteX5089" fmla="*/ 286372 w 5425984"/>
              <a:gd name="connsiteY5089" fmla="*/ 1919488 h 3216340"/>
              <a:gd name="connsiteX5090" fmla="*/ 301444 w 5425984"/>
              <a:gd name="connsiteY5090" fmla="*/ 1919488 h 3216340"/>
              <a:gd name="connsiteX5091" fmla="*/ 316516 w 5425984"/>
              <a:gd name="connsiteY5091" fmla="*/ 1919488 h 3216340"/>
              <a:gd name="connsiteX5092" fmla="*/ 320284 w 5425984"/>
              <a:gd name="connsiteY5092" fmla="*/ 1912120 h 3216340"/>
              <a:gd name="connsiteX5093" fmla="*/ 324052 w 5425984"/>
              <a:gd name="connsiteY5093" fmla="*/ 1904751 h 3216340"/>
              <a:gd name="connsiteX5094" fmla="*/ 342892 w 5425984"/>
              <a:gd name="connsiteY5094" fmla="*/ 1912120 h 3216340"/>
              <a:gd name="connsiteX5095" fmla="*/ 361732 w 5425984"/>
              <a:gd name="connsiteY5095" fmla="*/ 1912120 h 3216340"/>
              <a:gd name="connsiteX5096" fmla="*/ 399413 w 5425984"/>
              <a:gd name="connsiteY5096" fmla="*/ 1908436 h 3216340"/>
              <a:gd name="connsiteX5097" fmla="*/ 437094 w 5425984"/>
              <a:gd name="connsiteY5097" fmla="*/ 1897383 h 3216340"/>
              <a:gd name="connsiteX5098" fmla="*/ 474774 w 5425984"/>
              <a:gd name="connsiteY5098" fmla="*/ 1890014 h 3216340"/>
              <a:gd name="connsiteX5099" fmla="*/ 478542 w 5425984"/>
              <a:gd name="connsiteY5099" fmla="*/ 1890014 h 3216340"/>
              <a:gd name="connsiteX5100" fmla="*/ 474774 w 5425984"/>
              <a:gd name="connsiteY5100" fmla="*/ 1886330 h 3216340"/>
              <a:gd name="connsiteX5101" fmla="*/ 471006 w 5425984"/>
              <a:gd name="connsiteY5101" fmla="*/ 1882646 h 3216340"/>
              <a:gd name="connsiteX5102" fmla="*/ 478542 w 5425984"/>
              <a:gd name="connsiteY5102" fmla="*/ 1878962 h 3216340"/>
              <a:gd name="connsiteX5103" fmla="*/ 489846 w 5425984"/>
              <a:gd name="connsiteY5103" fmla="*/ 1875277 h 3216340"/>
              <a:gd name="connsiteX5104" fmla="*/ 497382 w 5425984"/>
              <a:gd name="connsiteY5104" fmla="*/ 1878962 h 3216340"/>
              <a:gd name="connsiteX5105" fmla="*/ 489846 w 5425984"/>
              <a:gd name="connsiteY5105" fmla="*/ 1890014 h 3216340"/>
              <a:gd name="connsiteX5106" fmla="*/ 497382 w 5425984"/>
              <a:gd name="connsiteY5106" fmla="*/ 1893699 h 3216340"/>
              <a:gd name="connsiteX5107" fmla="*/ 504918 w 5425984"/>
              <a:gd name="connsiteY5107" fmla="*/ 1897383 h 3216340"/>
              <a:gd name="connsiteX5108" fmla="*/ 508686 w 5425984"/>
              <a:gd name="connsiteY5108" fmla="*/ 1886330 h 3216340"/>
              <a:gd name="connsiteX5109" fmla="*/ 512454 w 5425984"/>
              <a:gd name="connsiteY5109" fmla="*/ 1882646 h 3216340"/>
              <a:gd name="connsiteX5110" fmla="*/ 519990 w 5425984"/>
              <a:gd name="connsiteY5110" fmla="*/ 1878962 h 3216340"/>
              <a:gd name="connsiteX5111" fmla="*/ 523759 w 5425984"/>
              <a:gd name="connsiteY5111" fmla="*/ 1878962 h 3216340"/>
              <a:gd name="connsiteX5112" fmla="*/ 538831 w 5425984"/>
              <a:gd name="connsiteY5112" fmla="*/ 1882646 h 3216340"/>
              <a:gd name="connsiteX5113" fmla="*/ 542599 w 5425984"/>
              <a:gd name="connsiteY5113" fmla="*/ 1878962 h 3216340"/>
              <a:gd name="connsiteX5114" fmla="*/ 550135 w 5425984"/>
              <a:gd name="connsiteY5114" fmla="*/ 1878962 h 3216340"/>
              <a:gd name="connsiteX5115" fmla="*/ 538831 w 5425984"/>
              <a:gd name="connsiteY5115" fmla="*/ 1871593 h 3216340"/>
              <a:gd name="connsiteX5116" fmla="*/ 553903 w 5425984"/>
              <a:gd name="connsiteY5116" fmla="*/ 1875277 h 3216340"/>
              <a:gd name="connsiteX5117" fmla="*/ 565207 w 5425984"/>
              <a:gd name="connsiteY5117" fmla="*/ 1878962 h 3216340"/>
              <a:gd name="connsiteX5118" fmla="*/ 568975 w 5425984"/>
              <a:gd name="connsiteY5118" fmla="*/ 1882646 h 3216340"/>
              <a:gd name="connsiteX5119" fmla="*/ 576511 w 5425984"/>
              <a:gd name="connsiteY5119" fmla="*/ 1882646 h 3216340"/>
              <a:gd name="connsiteX5120" fmla="*/ 584047 w 5425984"/>
              <a:gd name="connsiteY5120" fmla="*/ 1878962 h 3216340"/>
              <a:gd name="connsiteX5121" fmla="*/ 587815 w 5425984"/>
              <a:gd name="connsiteY5121" fmla="*/ 1875277 h 3216340"/>
              <a:gd name="connsiteX5122" fmla="*/ 587815 w 5425984"/>
              <a:gd name="connsiteY5122" fmla="*/ 1864225 h 3216340"/>
              <a:gd name="connsiteX5123" fmla="*/ 606655 w 5425984"/>
              <a:gd name="connsiteY5123" fmla="*/ 1856856 h 3216340"/>
              <a:gd name="connsiteX5124" fmla="*/ 625496 w 5425984"/>
              <a:gd name="connsiteY5124" fmla="*/ 1849488 h 3216340"/>
              <a:gd name="connsiteX5125" fmla="*/ 625496 w 5425984"/>
              <a:gd name="connsiteY5125" fmla="*/ 1845804 h 3216340"/>
              <a:gd name="connsiteX5126" fmla="*/ 617959 w 5425984"/>
              <a:gd name="connsiteY5126" fmla="*/ 1842119 h 3216340"/>
              <a:gd name="connsiteX5127" fmla="*/ 606655 w 5425984"/>
              <a:gd name="connsiteY5127" fmla="*/ 1842119 h 3216340"/>
              <a:gd name="connsiteX5128" fmla="*/ 591583 w 5425984"/>
              <a:gd name="connsiteY5128" fmla="*/ 1845804 h 3216340"/>
              <a:gd name="connsiteX5129" fmla="*/ 580279 w 5425984"/>
              <a:gd name="connsiteY5129" fmla="*/ 1845804 h 3216340"/>
              <a:gd name="connsiteX5130" fmla="*/ 572743 w 5425984"/>
              <a:gd name="connsiteY5130" fmla="*/ 1845804 h 3216340"/>
              <a:gd name="connsiteX5131" fmla="*/ 568975 w 5425984"/>
              <a:gd name="connsiteY5131" fmla="*/ 1838435 h 3216340"/>
              <a:gd name="connsiteX5132" fmla="*/ 565207 w 5425984"/>
              <a:gd name="connsiteY5132" fmla="*/ 1827382 h 3216340"/>
              <a:gd name="connsiteX5133" fmla="*/ 557671 w 5425984"/>
              <a:gd name="connsiteY5133" fmla="*/ 1827382 h 3216340"/>
              <a:gd name="connsiteX5134" fmla="*/ 553903 w 5425984"/>
              <a:gd name="connsiteY5134" fmla="*/ 1831067 h 3216340"/>
              <a:gd name="connsiteX5135" fmla="*/ 553903 w 5425984"/>
              <a:gd name="connsiteY5135" fmla="*/ 1842119 h 3216340"/>
              <a:gd name="connsiteX5136" fmla="*/ 542599 w 5425984"/>
              <a:gd name="connsiteY5136" fmla="*/ 1838435 h 3216340"/>
              <a:gd name="connsiteX5137" fmla="*/ 535062 w 5425984"/>
              <a:gd name="connsiteY5137" fmla="*/ 1842119 h 3216340"/>
              <a:gd name="connsiteX5138" fmla="*/ 527526 w 5425984"/>
              <a:gd name="connsiteY5138" fmla="*/ 1845804 h 3216340"/>
              <a:gd name="connsiteX5139" fmla="*/ 523759 w 5425984"/>
              <a:gd name="connsiteY5139" fmla="*/ 1853172 h 3216340"/>
              <a:gd name="connsiteX5140" fmla="*/ 516222 w 5425984"/>
              <a:gd name="connsiteY5140" fmla="*/ 1856856 h 3216340"/>
              <a:gd name="connsiteX5141" fmla="*/ 508686 w 5425984"/>
              <a:gd name="connsiteY5141" fmla="*/ 1864225 h 3216340"/>
              <a:gd name="connsiteX5142" fmla="*/ 501150 w 5425984"/>
              <a:gd name="connsiteY5142" fmla="*/ 1864225 h 3216340"/>
              <a:gd name="connsiteX5143" fmla="*/ 489846 w 5425984"/>
              <a:gd name="connsiteY5143" fmla="*/ 1860541 h 3216340"/>
              <a:gd name="connsiteX5144" fmla="*/ 474774 w 5425984"/>
              <a:gd name="connsiteY5144" fmla="*/ 1845804 h 3216340"/>
              <a:gd name="connsiteX5145" fmla="*/ 467238 w 5425984"/>
              <a:gd name="connsiteY5145" fmla="*/ 1849488 h 3216340"/>
              <a:gd name="connsiteX5146" fmla="*/ 459702 w 5425984"/>
              <a:gd name="connsiteY5146" fmla="*/ 1856856 h 3216340"/>
              <a:gd name="connsiteX5147" fmla="*/ 452165 w 5425984"/>
              <a:gd name="connsiteY5147" fmla="*/ 1860541 h 3216340"/>
              <a:gd name="connsiteX5148" fmla="*/ 440861 w 5425984"/>
              <a:gd name="connsiteY5148" fmla="*/ 1853172 h 3216340"/>
              <a:gd name="connsiteX5149" fmla="*/ 429557 w 5425984"/>
              <a:gd name="connsiteY5149" fmla="*/ 1860541 h 3216340"/>
              <a:gd name="connsiteX5150" fmla="*/ 418253 w 5425984"/>
              <a:gd name="connsiteY5150" fmla="*/ 1860541 h 3216340"/>
              <a:gd name="connsiteX5151" fmla="*/ 406949 w 5425984"/>
              <a:gd name="connsiteY5151" fmla="*/ 1864225 h 3216340"/>
              <a:gd name="connsiteX5152" fmla="*/ 399413 w 5425984"/>
              <a:gd name="connsiteY5152" fmla="*/ 1875277 h 3216340"/>
              <a:gd name="connsiteX5153" fmla="*/ 384341 w 5425984"/>
              <a:gd name="connsiteY5153" fmla="*/ 1878962 h 3216340"/>
              <a:gd name="connsiteX5154" fmla="*/ 369269 w 5425984"/>
              <a:gd name="connsiteY5154" fmla="*/ 1878962 h 3216340"/>
              <a:gd name="connsiteX5155" fmla="*/ 361732 w 5425984"/>
              <a:gd name="connsiteY5155" fmla="*/ 1878962 h 3216340"/>
              <a:gd name="connsiteX5156" fmla="*/ 354196 w 5425984"/>
              <a:gd name="connsiteY5156" fmla="*/ 1878962 h 3216340"/>
              <a:gd name="connsiteX5157" fmla="*/ 346660 w 5425984"/>
              <a:gd name="connsiteY5157" fmla="*/ 1878962 h 3216340"/>
              <a:gd name="connsiteX5158" fmla="*/ 339124 w 5425984"/>
              <a:gd name="connsiteY5158" fmla="*/ 1871593 h 3216340"/>
              <a:gd name="connsiteX5159" fmla="*/ 342892 w 5425984"/>
              <a:gd name="connsiteY5159" fmla="*/ 1867909 h 3216340"/>
              <a:gd name="connsiteX5160" fmla="*/ 346660 w 5425984"/>
              <a:gd name="connsiteY5160" fmla="*/ 1864225 h 3216340"/>
              <a:gd name="connsiteX5161" fmla="*/ 346660 w 5425984"/>
              <a:gd name="connsiteY5161" fmla="*/ 1853172 h 3216340"/>
              <a:gd name="connsiteX5162" fmla="*/ 346660 w 5425984"/>
              <a:gd name="connsiteY5162" fmla="*/ 1845804 h 3216340"/>
              <a:gd name="connsiteX5163" fmla="*/ 350428 w 5425984"/>
              <a:gd name="connsiteY5163" fmla="*/ 1845804 h 3216340"/>
              <a:gd name="connsiteX5164" fmla="*/ 357964 w 5425984"/>
              <a:gd name="connsiteY5164" fmla="*/ 1845804 h 3216340"/>
              <a:gd name="connsiteX5165" fmla="*/ 357964 w 5425984"/>
              <a:gd name="connsiteY5165" fmla="*/ 1849488 h 3216340"/>
              <a:gd name="connsiteX5166" fmla="*/ 357964 w 5425984"/>
              <a:gd name="connsiteY5166" fmla="*/ 1853172 h 3216340"/>
              <a:gd name="connsiteX5167" fmla="*/ 365500 w 5425984"/>
              <a:gd name="connsiteY5167" fmla="*/ 1860541 h 3216340"/>
              <a:gd name="connsiteX5168" fmla="*/ 373037 w 5425984"/>
              <a:gd name="connsiteY5168" fmla="*/ 1860541 h 3216340"/>
              <a:gd name="connsiteX5169" fmla="*/ 376805 w 5425984"/>
              <a:gd name="connsiteY5169" fmla="*/ 1856856 h 3216340"/>
              <a:gd name="connsiteX5170" fmla="*/ 380573 w 5425984"/>
              <a:gd name="connsiteY5170" fmla="*/ 1845804 h 3216340"/>
              <a:gd name="connsiteX5171" fmla="*/ 414485 w 5425984"/>
              <a:gd name="connsiteY5171" fmla="*/ 1842119 h 3216340"/>
              <a:gd name="connsiteX5172" fmla="*/ 437094 w 5425984"/>
              <a:gd name="connsiteY5172" fmla="*/ 1842119 h 3216340"/>
              <a:gd name="connsiteX5173" fmla="*/ 467238 w 5425984"/>
              <a:gd name="connsiteY5173" fmla="*/ 1842119 h 3216340"/>
              <a:gd name="connsiteX5174" fmla="*/ 478542 w 5425984"/>
              <a:gd name="connsiteY5174" fmla="*/ 1838435 h 3216340"/>
              <a:gd name="connsiteX5175" fmla="*/ 489846 w 5425984"/>
              <a:gd name="connsiteY5175" fmla="*/ 1831067 h 3216340"/>
              <a:gd name="connsiteX5176" fmla="*/ 504918 w 5425984"/>
              <a:gd name="connsiteY5176" fmla="*/ 1831067 h 3216340"/>
              <a:gd name="connsiteX5177" fmla="*/ 504918 w 5425984"/>
              <a:gd name="connsiteY5177" fmla="*/ 1816330 h 3216340"/>
              <a:gd name="connsiteX5178" fmla="*/ 493614 w 5425984"/>
              <a:gd name="connsiteY5178" fmla="*/ 1816330 h 3216340"/>
              <a:gd name="connsiteX5179" fmla="*/ 478542 w 5425984"/>
              <a:gd name="connsiteY5179" fmla="*/ 1820014 h 3216340"/>
              <a:gd name="connsiteX5180" fmla="*/ 463470 w 5425984"/>
              <a:gd name="connsiteY5180" fmla="*/ 1820014 h 3216340"/>
              <a:gd name="connsiteX5181" fmla="*/ 459702 w 5425984"/>
              <a:gd name="connsiteY5181" fmla="*/ 1820014 h 3216340"/>
              <a:gd name="connsiteX5182" fmla="*/ 452165 w 5425984"/>
              <a:gd name="connsiteY5182" fmla="*/ 1812645 h 3216340"/>
              <a:gd name="connsiteX5183" fmla="*/ 448397 w 5425984"/>
              <a:gd name="connsiteY5183" fmla="*/ 1820014 h 3216340"/>
              <a:gd name="connsiteX5184" fmla="*/ 444629 w 5425984"/>
              <a:gd name="connsiteY5184" fmla="*/ 1823698 h 3216340"/>
              <a:gd name="connsiteX5185" fmla="*/ 444629 w 5425984"/>
              <a:gd name="connsiteY5185" fmla="*/ 1827382 h 3216340"/>
              <a:gd name="connsiteX5186" fmla="*/ 437094 w 5425984"/>
              <a:gd name="connsiteY5186" fmla="*/ 1827382 h 3216340"/>
              <a:gd name="connsiteX5187" fmla="*/ 437094 w 5425984"/>
              <a:gd name="connsiteY5187" fmla="*/ 1823698 h 3216340"/>
              <a:gd name="connsiteX5188" fmla="*/ 433325 w 5425984"/>
              <a:gd name="connsiteY5188" fmla="*/ 1820014 h 3216340"/>
              <a:gd name="connsiteX5189" fmla="*/ 422021 w 5425984"/>
              <a:gd name="connsiteY5189" fmla="*/ 1827382 h 3216340"/>
              <a:gd name="connsiteX5190" fmla="*/ 406949 w 5425984"/>
              <a:gd name="connsiteY5190" fmla="*/ 1827382 h 3216340"/>
              <a:gd name="connsiteX5191" fmla="*/ 384341 w 5425984"/>
              <a:gd name="connsiteY5191" fmla="*/ 1823698 h 3216340"/>
              <a:gd name="connsiteX5192" fmla="*/ 354196 w 5425984"/>
              <a:gd name="connsiteY5192" fmla="*/ 1820014 h 3216340"/>
              <a:gd name="connsiteX5193" fmla="*/ 342892 w 5425984"/>
              <a:gd name="connsiteY5193" fmla="*/ 1820014 h 3216340"/>
              <a:gd name="connsiteX5194" fmla="*/ 327820 w 5425984"/>
              <a:gd name="connsiteY5194" fmla="*/ 1820014 h 3216340"/>
              <a:gd name="connsiteX5195" fmla="*/ 324052 w 5425984"/>
              <a:gd name="connsiteY5195" fmla="*/ 1816330 h 3216340"/>
              <a:gd name="connsiteX5196" fmla="*/ 320284 w 5425984"/>
              <a:gd name="connsiteY5196" fmla="*/ 1816330 h 3216340"/>
              <a:gd name="connsiteX5197" fmla="*/ 308980 w 5425984"/>
              <a:gd name="connsiteY5197" fmla="*/ 1816330 h 3216340"/>
              <a:gd name="connsiteX5198" fmla="*/ 305212 w 5425984"/>
              <a:gd name="connsiteY5198" fmla="*/ 1820014 h 3216340"/>
              <a:gd name="connsiteX5199" fmla="*/ 305212 w 5425984"/>
              <a:gd name="connsiteY5199" fmla="*/ 1827382 h 3216340"/>
              <a:gd name="connsiteX5200" fmla="*/ 297676 w 5425984"/>
              <a:gd name="connsiteY5200" fmla="*/ 1827382 h 3216340"/>
              <a:gd name="connsiteX5201" fmla="*/ 297676 w 5425984"/>
              <a:gd name="connsiteY5201" fmla="*/ 1820014 h 3216340"/>
              <a:gd name="connsiteX5202" fmla="*/ 290140 w 5425984"/>
              <a:gd name="connsiteY5202" fmla="*/ 1816330 h 3216340"/>
              <a:gd name="connsiteX5203" fmla="*/ 282604 w 5425984"/>
              <a:gd name="connsiteY5203" fmla="*/ 1812645 h 3216340"/>
              <a:gd name="connsiteX5204" fmla="*/ 275067 w 5425984"/>
              <a:gd name="connsiteY5204" fmla="*/ 1808961 h 3216340"/>
              <a:gd name="connsiteX5205" fmla="*/ 259995 w 5425984"/>
              <a:gd name="connsiteY5205" fmla="*/ 1812645 h 3216340"/>
              <a:gd name="connsiteX5206" fmla="*/ 241155 w 5425984"/>
              <a:gd name="connsiteY5206" fmla="*/ 1812645 h 3216340"/>
              <a:gd name="connsiteX5207" fmla="*/ 222315 w 5425984"/>
              <a:gd name="connsiteY5207" fmla="*/ 1816330 h 3216340"/>
              <a:gd name="connsiteX5208" fmla="*/ 207243 w 5425984"/>
              <a:gd name="connsiteY5208" fmla="*/ 1820014 h 3216340"/>
              <a:gd name="connsiteX5209" fmla="*/ 207243 w 5425984"/>
              <a:gd name="connsiteY5209" fmla="*/ 1812645 h 3216340"/>
              <a:gd name="connsiteX5210" fmla="*/ 199707 w 5425984"/>
              <a:gd name="connsiteY5210" fmla="*/ 1805277 h 3216340"/>
              <a:gd name="connsiteX5211" fmla="*/ 192170 w 5425984"/>
              <a:gd name="connsiteY5211" fmla="*/ 1805277 h 3216340"/>
              <a:gd name="connsiteX5212" fmla="*/ 192170 w 5425984"/>
              <a:gd name="connsiteY5212" fmla="*/ 1808961 h 3216340"/>
              <a:gd name="connsiteX5213" fmla="*/ 195938 w 5425984"/>
              <a:gd name="connsiteY5213" fmla="*/ 1816330 h 3216340"/>
              <a:gd name="connsiteX5214" fmla="*/ 195938 w 5425984"/>
              <a:gd name="connsiteY5214" fmla="*/ 1820014 h 3216340"/>
              <a:gd name="connsiteX5215" fmla="*/ 192170 w 5425984"/>
              <a:gd name="connsiteY5215" fmla="*/ 1820014 h 3216340"/>
              <a:gd name="connsiteX5216" fmla="*/ 165794 w 5425984"/>
              <a:gd name="connsiteY5216" fmla="*/ 1812645 h 3216340"/>
              <a:gd name="connsiteX5217" fmla="*/ 154490 w 5425984"/>
              <a:gd name="connsiteY5217" fmla="*/ 1808961 h 3216340"/>
              <a:gd name="connsiteX5218" fmla="*/ 139418 w 5425984"/>
              <a:gd name="connsiteY5218" fmla="*/ 1808961 h 3216340"/>
              <a:gd name="connsiteX5219" fmla="*/ 135650 w 5425984"/>
              <a:gd name="connsiteY5219" fmla="*/ 1783172 h 3216340"/>
              <a:gd name="connsiteX5220" fmla="*/ 165794 w 5425984"/>
              <a:gd name="connsiteY5220" fmla="*/ 1779487 h 3216340"/>
              <a:gd name="connsiteX5221" fmla="*/ 188402 w 5425984"/>
              <a:gd name="connsiteY5221" fmla="*/ 1775803 h 3216340"/>
              <a:gd name="connsiteX5222" fmla="*/ 199707 w 5425984"/>
              <a:gd name="connsiteY5222" fmla="*/ 1775803 h 3216340"/>
              <a:gd name="connsiteX5223" fmla="*/ 211011 w 5425984"/>
              <a:gd name="connsiteY5223" fmla="*/ 1775803 h 3216340"/>
              <a:gd name="connsiteX5224" fmla="*/ 222315 w 5425984"/>
              <a:gd name="connsiteY5224" fmla="*/ 1779487 h 3216340"/>
              <a:gd name="connsiteX5225" fmla="*/ 233619 w 5425984"/>
              <a:gd name="connsiteY5225" fmla="*/ 1790540 h 3216340"/>
              <a:gd name="connsiteX5226" fmla="*/ 244923 w 5425984"/>
              <a:gd name="connsiteY5226" fmla="*/ 1786856 h 3216340"/>
              <a:gd name="connsiteX5227" fmla="*/ 252459 w 5425984"/>
              <a:gd name="connsiteY5227" fmla="*/ 1790540 h 3216340"/>
              <a:gd name="connsiteX5228" fmla="*/ 271299 w 5425984"/>
              <a:gd name="connsiteY5228" fmla="*/ 1797908 h 3216340"/>
              <a:gd name="connsiteX5229" fmla="*/ 278835 w 5425984"/>
              <a:gd name="connsiteY5229" fmla="*/ 1801593 h 3216340"/>
              <a:gd name="connsiteX5230" fmla="*/ 286372 w 5425984"/>
              <a:gd name="connsiteY5230" fmla="*/ 1801593 h 3216340"/>
              <a:gd name="connsiteX5231" fmla="*/ 290140 w 5425984"/>
              <a:gd name="connsiteY5231" fmla="*/ 1797908 h 3216340"/>
              <a:gd name="connsiteX5232" fmla="*/ 297676 w 5425984"/>
              <a:gd name="connsiteY5232" fmla="*/ 1790540 h 3216340"/>
              <a:gd name="connsiteX5233" fmla="*/ 308980 w 5425984"/>
              <a:gd name="connsiteY5233" fmla="*/ 1790540 h 3216340"/>
              <a:gd name="connsiteX5234" fmla="*/ 312748 w 5425984"/>
              <a:gd name="connsiteY5234" fmla="*/ 1790540 h 3216340"/>
              <a:gd name="connsiteX5235" fmla="*/ 312748 w 5425984"/>
              <a:gd name="connsiteY5235" fmla="*/ 1786856 h 3216340"/>
              <a:gd name="connsiteX5236" fmla="*/ 308980 w 5425984"/>
              <a:gd name="connsiteY5236" fmla="*/ 1783172 h 3216340"/>
              <a:gd name="connsiteX5237" fmla="*/ 301444 w 5425984"/>
              <a:gd name="connsiteY5237" fmla="*/ 1779487 h 3216340"/>
              <a:gd name="connsiteX5238" fmla="*/ 290140 w 5425984"/>
              <a:gd name="connsiteY5238" fmla="*/ 1779487 h 3216340"/>
              <a:gd name="connsiteX5239" fmla="*/ 282604 w 5425984"/>
              <a:gd name="connsiteY5239" fmla="*/ 1775803 h 3216340"/>
              <a:gd name="connsiteX5240" fmla="*/ 282604 w 5425984"/>
              <a:gd name="connsiteY5240" fmla="*/ 1768435 h 3216340"/>
              <a:gd name="connsiteX5241" fmla="*/ 286372 w 5425984"/>
              <a:gd name="connsiteY5241" fmla="*/ 1764750 h 3216340"/>
              <a:gd name="connsiteX5242" fmla="*/ 297676 w 5425984"/>
              <a:gd name="connsiteY5242" fmla="*/ 1761066 h 3216340"/>
              <a:gd name="connsiteX5243" fmla="*/ 305212 w 5425984"/>
              <a:gd name="connsiteY5243" fmla="*/ 1757382 h 3216340"/>
              <a:gd name="connsiteX5244" fmla="*/ 316516 w 5425984"/>
              <a:gd name="connsiteY5244" fmla="*/ 1757382 h 3216340"/>
              <a:gd name="connsiteX5245" fmla="*/ 327820 w 5425984"/>
              <a:gd name="connsiteY5245" fmla="*/ 1761066 h 3216340"/>
              <a:gd name="connsiteX5246" fmla="*/ 339124 w 5425984"/>
              <a:gd name="connsiteY5246" fmla="*/ 1761066 h 3216340"/>
              <a:gd name="connsiteX5247" fmla="*/ 335356 w 5425984"/>
              <a:gd name="connsiteY5247" fmla="*/ 1768435 h 3216340"/>
              <a:gd name="connsiteX5248" fmla="*/ 331588 w 5425984"/>
              <a:gd name="connsiteY5248" fmla="*/ 1772119 h 3216340"/>
              <a:gd name="connsiteX5249" fmla="*/ 324052 w 5425984"/>
              <a:gd name="connsiteY5249" fmla="*/ 1768435 h 3216340"/>
              <a:gd name="connsiteX5250" fmla="*/ 316516 w 5425984"/>
              <a:gd name="connsiteY5250" fmla="*/ 1764750 h 3216340"/>
              <a:gd name="connsiteX5251" fmla="*/ 308980 w 5425984"/>
              <a:gd name="connsiteY5251" fmla="*/ 1764750 h 3216340"/>
              <a:gd name="connsiteX5252" fmla="*/ 305212 w 5425984"/>
              <a:gd name="connsiteY5252" fmla="*/ 1772119 h 3216340"/>
              <a:gd name="connsiteX5253" fmla="*/ 308980 w 5425984"/>
              <a:gd name="connsiteY5253" fmla="*/ 1775803 h 3216340"/>
              <a:gd name="connsiteX5254" fmla="*/ 312748 w 5425984"/>
              <a:gd name="connsiteY5254" fmla="*/ 1779487 h 3216340"/>
              <a:gd name="connsiteX5255" fmla="*/ 320284 w 5425984"/>
              <a:gd name="connsiteY5255" fmla="*/ 1783172 h 3216340"/>
              <a:gd name="connsiteX5256" fmla="*/ 320284 w 5425984"/>
              <a:gd name="connsiteY5256" fmla="*/ 1790540 h 3216340"/>
              <a:gd name="connsiteX5257" fmla="*/ 335356 w 5425984"/>
              <a:gd name="connsiteY5257" fmla="*/ 1783172 h 3216340"/>
              <a:gd name="connsiteX5258" fmla="*/ 350428 w 5425984"/>
              <a:gd name="connsiteY5258" fmla="*/ 1779487 h 3216340"/>
              <a:gd name="connsiteX5259" fmla="*/ 361732 w 5425984"/>
              <a:gd name="connsiteY5259" fmla="*/ 1772119 h 3216340"/>
              <a:gd name="connsiteX5260" fmla="*/ 376805 w 5425984"/>
              <a:gd name="connsiteY5260" fmla="*/ 1775803 h 3216340"/>
              <a:gd name="connsiteX5261" fmla="*/ 376805 w 5425984"/>
              <a:gd name="connsiteY5261" fmla="*/ 1768435 h 3216340"/>
              <a:gd name="connsiteX5262" fmla="*/ 388109 w 5425984"/>
              <a:gd name="connsiteY5262" fmla="*/ 1768435 h 3216340"/>
              <a:gd name="connsiteX5263" fmla="*/ 395645 w 5425984"/>
              <a:gd name="connsiteY5263" fmla="*/ 1775803 h 3216340"/>
              <a:gd name="connsiteX5264" fmla="*/ 403181 w 5425984"/>
              <a:gd name="connsiteY5264" fmla="*/ 1779487 h 3216340"/>
              <a:gd name="connsiteX5265" fmla="*/ 422021 w 5425984"/>
              <a:gd name="connsiteY5265" fmla="*/ 1783172 h 3216340"/>
              <a:gd name="connsiteX5266" fmla="*/ 433325 w 5425984"/>
              <a:gd name="connsiteY5266" fmla="*/ 1790540 h 3216340"/>
              <a:gd name="connsiteX5267" fmla="*/ 444629 w 5425984"/>
              <a:gd name="connsiteY5267" fmla="*/ 1797908 h 3216340"/>
              <a:gd name="connsiteX5268" fmla="*/ 455934 w 5425984"/>
              <a:gd name="connsiteY5268" fmla="*/ 1805277 h 3216340"/>
              <a:gd name="connsiteX5269" fmla="*/ 463470 w 5425984"/>
              <a:gd name="connsiteY5269" fmla="*/ 1801593 h 3216340"/>
              <a:gd name="connsiteX5270" fmla="*/ 471006 w 5425984"/>
              <a:gd name="connsiteY5270" fmla="*/ 1797908 h 3216340"/>
              <a:gd name="connsiteX5271" fmla="*/ 463470 w 5425984"/>
              <a:gd name="connsiteY5271" fmla="*/ 1794224 h 3216340"/>
              <a:gd name="connsiteX5272" fmla="*/ 463470 w 5425984"/>
              <a:gd name="connsiteY5272" fmla="*/ 1786856 h 3216340"/>
              <a:gd name="connsiteX5273" fmla="*/ 467238 w 5425984"/>
              <a:gd name="connsiteY5273" fmla="*/ 1775803 h 3216340"/>
              <a:gd name="connsiteX5274" fmla="*/ 471006 w 5425984"/>
              <a:gd name="connsiteY5274" fmla="*/ 1772119 h 3216340"/>
              <a:gd name="connsiteX5275" fmla="*/ 471006 w 5425984"/>
              <a:gd name="connsiteY5275" fmla="*/ 1768435 h 3216340"/>
              <a:gd name="connsiteX5276" fmla="*/ 471006 w 5425984"/>
              <a:gd name="connsiteY5276" fmla="*/ 1764750 h 3216340"/>
              <a:gd name="connsiteX5277" fmla="*/ 474774 w 5425984"/>
              <a:gd name="connsiteY5277" fmla="*/ 1761066 h 3216340"/>
              <a:gd name="connsiteX5278" fmla="*/ 489846 w 5425984"/>
              <a:gd name="connsiteY5278" fmla="*/ 1764750 h 3216340"/>
              <a:gd name="connsiteX5279" fmla="*/ 489846 w 5425984"/>
              <a:gd name="connsiteY5279" fmla="*/ 1768435 h 3216340"/>
              <a:gd name="connsiteX5280" fmla="*/ 489846 w 5425984"/>
              <a:gd name="connsiteY5280" fmla="*/ 1775803 h 3216340"/>
              <a:gd name="connsiteX5281" fmla="*/ 493614 w 5425984"/>
              <a:gd name="connsiteY5281" fmla="*/ 1779487 h 3216340"/>
              <a:gd name="connsiteX5282" fmla="*/ 497382 w 5425984"/>
              <a:gd name="connsiteY5282" fmla="*/ 1783172 h 3216340"/>
              <a:gd name="connsiteX5283" fmla="*/ 504918 w 5425984"/>
              <a:gd name="connsiteY5283" fmla="*/ 1772119 h 3216340"/>
              <a:gd name="connsiteX5284" fmla="*/ 516222 w 5425984"/>
              <a:gd name="connsiteY5284" fmla="*/ 1768435 h 3216340"/>
              <a:gd name="connsiteX5285" fmla="*/ 523759 w 5425984"/>
              <a:gd name="connsiteY5285" fmla="*/ 1768435 h 3216340"/>
              <a:gd name="connsiteX5286" fmla="*/ 535062 w 5425984"/>
              <a:gd name="connsiteY5286" fmla="*/ 1768435 h 3216340"/>
              <a:gd name="connsiteX5287" fmla="*/ 553903 w 5425984"/>
              <a:gd name="connsiteY5287" fmla="*/ 1768435 h 3216340"/>
              <a:gd name="connsiteX5288" fmla="*/ 561439 w 5425984"/>
              <a:gd name="connsiteY5288" fmla="*/ 1764750 h 3216340"/>
              <a:gd name="connsiteX5289" fmla="*/ 572743 w 5425984"/>
              <a:gd name="connsiteY5289" fmla="*/ 1757382 h 3216340"/>
              <a:gd name="connsiteX5290" fmla="*/ 580279 w 5425984"/>
              <a:gd name="connsiteY5290" fmla="*/ 1757382 h 3216340"/>
              <a:gd name="connsiteX5291" fmla="*/ 580279 w 5425984"/>
              <a:gd name="connsiteY5291" fmla="*/ 1761066 h 3216340"/>
              <a:gd name="connsiteX5292" fmla="*/ 587815 w 5425984"/>
              <a:gd name="connsiteY5292" fmla="*/ 1764750 h 3216340"/>
              <a:gd name="connsiteX5293" fmla="*/ 591583 w 5425984"/>
              <a:gd name="connsiteY5293" fmla="*/ 1761066 h 3216340"/>
              <a:gd name="connsiteX5294" fmla="*/ 599119 w 5425984"/>
              <a:gd name="connsiteY5294" fmla="*/ 1753698 h 3216340"/>
              <a:gd name="connsiteX5295" fmla="*/ 599119 w 5425984"/>
              <a:gd name="connsiteY5295" fmla="*/ 1746329 h 3216340"/>
              <a:gd name="connsiteX5296" fmla="*/ 602887 w 5425984"/>
              <a:gd name="connsiteY5296" fmla="*/ 1746329 h 3216340"/>
              <a:gd name="connsiteX5297" fmla="*/ 606655 w 5425984"/>
              <a:gd name="connsiteY5297" fmla="*/ 1746329 h 3216340"/>
              <a:gd name="connsiteX5298" fmla="*/ 614191 w 5425984"/>
              <a:gd name="connsiteY5298" fmla="*/ 1753698 h 3216340"/>
              <a:gd name="connsiteX5299" fmla="*/ 610424 w 5425984"/>
              <a:gd name="connsiteY5299" fmla="*/ 1753698 h 3216340"/>
              <a:gd name="connsiteX5300" fmla="*/ 610424 w 5425984"/>
              <a:gd name="connsiteY5300" fmla="*/ 1757382 h 3216340"/>
              <a:gd name="connsiteX5301" fmla="*/ 610424 w 5425984"/>
              <a:gd name="connsiteY5301" fmla="*/ 1761066 h 3216340"/>
              <a:gd name="connsiteX5302" fmla="*/ 614191 w 5425984"/>
              <a:gd name="connsiteY5302" fmla="*/ 1768435 h 3216340"/>
              <a:gd name="connsiteX5303" fmla="*/ 621727 w 5425984"/>
              <a:gd name="connsiteY5303" fmla="*/ 1757382 h 3216340"/>
              <a:gd name="connsiteX5304" fmla="*/ 633032 w 5425984"/>
              <a:gd name="connsiteY5304" fmla="*/ 1753698 h 3216340"/>
              <a:gd name="connsiteX5305" fmla="*/ 648104 w 5425984"/>
              <a:gd name="connsiteY5305" fmla="*/ 1750013 h 3216340"/>
              <a:gd name="connsiteX5306" fmla="*/ 663176 w 5425984"/>
              <a:gd name="connsiteY5306" fmla="*/ 1746329 h 3216340"/>
              <a:gd name="connsiteX5307" fmla="*/ 689552 w 5425984"/>
              <a:gd name="connsiteY5307" fmla="*/ 1742645 h 3216340"/>
              <a:gd name="connsiteX5308" fmla="*/ 693320 w 5425984"/>
              <a:gd name="connsiteY5308" fmla="*/ 1738961 h 3216340"/>
              <a:gd name="connsiteX5309" fmla="*/ 700857 w 5425984"/>
              <a:gd name="connsiteY5309" fmla="*/ 1727908 h 3216340"/>
              <a:gd name="connsiteX5310" fmla="*/ 693320 w 5425984"/>
              <a:gd name="connsiteY5310" fmla="*/ 1724224 h 3216340"/>
              <a:gd name="connsiteX5311" fmla="*/ 693320 w 5425984"/>
              <a:gd name="connsiteY5311" fmla="*/ 1720539 h 3216340"/>
              <a:gd name="connsiteX5312" fmla="*/ 689552 w 5425984"/>
              <a:gd name="connsiteY5312" fmla="*/ 1705803 h 3216340"/>
              <a:gd name="connsiteX5313" fmla="*/ 682016 w 5425984"/>
              <a:gd name="connsiteY5313" fmla="*/ 1691066 h 3216340"/>
              <a:gd name="connsiteX5314" fmla="*/ 678248 w 5425984"/>
              <a:gd name="connsiteY5314" fmla="*/ 1683697 h 3216340"/>
              <a:gd name="connsiteX5315" fmla="*/ 670712 w 5425984"/>
              <a:gd name="connsiteY5315" fmla="*/ 1683697 h 3216340"/>
              <a:gd name="connsiteX5316" fmla="*/ 666944 w 5425984"/>
              <a:gd name="connsiteY5316" fmla="*/ 1687381 h 3216340"/>
              <a:gd name="connsiteX5317" fmla="*/ 659408 w 5425984"/>
              <a:gd name="connsiteY5317" fmla="*/ 1691066 h 3216340"/>
              <a:gd name="connsiteX5318" fmla="*/ 648104 w 5425984"/>
              <a:gd name="connsiteY5318" fmla="*/ 1691066 h 3216340"/>
              <a:gd name="connsiteX5319" fmla="*/ 636800 w 5425984"/>
              <a:gd name="connsiteY5319" fmla="*/ 1683697 h 3216340"/>
              <a:gd name="connsiteX5320" fmla="*/ 629264 w 5425984"/>
              <a:gd name="connsiteY5320" fmla="*/ 1683697 h 3216340"/>
              <a:gd name="connsiteX5321" fmla="*/ 621727 w 5425984"/>
              <a:gd name="connsiteY5321" fmla="*/ 1683697 h 3216340"/>
              <a:gd name="connsiteX5322" fmla="*/ 614191 w 5425984"/>
              <a:gd name="connsiteY5322" fmla="*/ 1676329 h 3216340"/>
              <a:gd name="connsiteX5323" fmla="*/ 610424 w 5425984"/>
              <a:gd name="connsiteY5323" fmla="*/ 1680013 h 3216340"/>
              <a:gd name="connsiteX5324" fmla="*/ 602887 w 5425984"/>
              <a:gd name="connsiteY5324" fmla="*/ 1680013 h 3216340"/>
              <a:gd name="connsiteX5325" fmla="*/ 602887 w 5425984"/>
              <a:gd name="connsiteY5325" fmla="*/ 1676329 h 3216340"/>
              <a:gd name="connsiteX5326" fmla="*/ 599119 w 5425984"/>
              <a:gd name="connsiteY5326" fmla="*/ 1672644 h 3216340"/>
              <a:gd name="connsiteX5327" fmla="*/ 591583 w 5425984"/>
              <a:gd name="connsiteY5327" fmla="*/ 1672644 h 3216340"/>
              <a:gd name="connsiteX5328" fmla="*/ 587815 w 5425984"/>
              <a:gd name="connsiteY5328" fmla="*/ 1672644 h 3216340"/>
              <a:gd name="connsiteX5329" fmla="*/ 587815 w 5425984"/>
              <a:gd name="connsiteY5329" fmla="*/ 1676329 h 3216340"/>
              <a:gd name="connsiteX5330" fmla="*/ 580279 w 5425984"/>
              <a:gd name="connsiteY5330" fmla="*/ 1672644 h 3216340"/>
              <a:gd name="connsiteX5331" fmla="*/ 576511 w 5425984"/>
              <a:gd name="connsiteY5331" fmla="*/ 1676329 h 3216340"/>
              <a:gd name="connsiteX5332" fmla="*/ 561439 w 5425984"/>
              <a:gd name="connsiteY5332" fmla="*/ 1676329 h 3216340"/>
              <a:gd name="connsiteX5333" fmla="*/ 553903 w 5425984"/>
              <a:gd name="connsiteY5333" fmla="*/ 1676329 h 3216340"/>
              <a:gd name="connsiteX5334" fmla="*/ 546367 w 5425984"/>
              <a:gd name="connsiteY5334" fmla="*/ 1676329 h 3216340"/>
              <a:gd name="connsiteX5335" fmla="*/ 542599 w 5425984"/>
              <a:gd name="connsiteY5335" fmla="*/ 1668960 h 3216340"/>
              <a:gd name="connsiteX5336" fmla="*/ 538831 w 5425984"/>
              <a:gd name="connsiteY5336" fmla="*/ 1661592 h 3216340"/>
              <a:gd name="connsiteX5337" fmla="*/ 546367 w 5425984"/>
              <a:gd name="connsiteY5337" fmla="*/ 1654223 h 3216340"/>
              <a:gd name="connsiteX5338" fmla="*/ 523759 w 5425984"/>
              <a:gd name="connsiteY5338" fmla="*/ 1643170 h 3216340"/>
              <a:gd name="connsiteX5339" fmla="*/ 512454 w 5425984"/>
              <a:gd name="connsiteY5339" fmla="*/ 1635802 h 3216340"/>
              <a:gd name="connsiteX5340" fmla="*/ 508686 w 5425984"/>
              <a:gd name="connsiteY5340" fmla="*/ 1628433 h 3216340"/>
              <a:gd name="connsiteX5341" fmla="*/ 508686 w 5425984"/>
              <a:gd name="connsiteY5341" fmla="*/ 1621065 h 3216340"/>
              <a:gd name="connsiteX5342" fmla="*/ 516222 w 5425984"/>
              <a:gd name="connsiteY5342" fmla="*/ 1621065 h 3216340"/>
              <a:gd name="connsiteX5343" fmla="*/ 519990 w 5425984"/>
              <a:gd name="connsiteY5343" fmla="*/ 1617381 h 3216340"/>
              <a:gd name="connsiteX5344" fmla="*/ 508686 w 5425984"/>
              <a:gd name="connsiteY5344" fmla="*/ 1606328 h 3216340"/>
              <a:gd name="connsiteX5345" fmla="*/ 501150 w 5425984"/>
              <a:gd name="connsiteY5345" fmla="*/ 1613697 h 3216340"/>
              <a:gd name="connsiteX5346" fmla="*/ 489846 w 5425984"/>
              <a:gd name="connsiteY5346" fmla="*/ 1613697 h 3216340"/>
              <a:gd name="connsiteX5347" fmla="*/ 482310 w 5425984"/>
              <a:gd name="connsiteY5347" fmla="*/ 1606328 h 3216340"/>
              <a:gd name="connsiteX5348" fmla="*/ 478542 w 5425984"/>
              <a:gd name="connsiteY5348" fmla="*/ 1606328 h 3216340"/>
              <a:gd name="connsiteX5349" fmla="*/ 474774 w 5425984"/>
              <a:gd name="connsiteY5349" fmla="*/ 1610012 h 3216340"/>
              <a:gd name="connsiteX5350" fmla="*/ 467238 w 5425984"/>
              <a:gd name="connsiteY5350" fmla="*/ 1606328 h 3216340"/>
              <a:gd name="connsiteX5351" fmla="*/ 474774 w 5425984"/>
              <a:gd name="connsiteY5351" fmla="*/ 1602644 h 3216340"/>
              <a:gd name="connsiteX5352" fmla="*/ 467238 w 5425984"/>
              <a:gd name="connsiteY5352" fmla="*/ 1595275 h 3216340"/>
              <a:gd name="connsiteX5353" fmla="*/ 463470 w 5425984"/>
              <a:gd name="connsiteY5353" fmla="*/ 1591591 h 3216340"/>
              <a:gd name="connsiteX5354" fmla="*/ 452165 w 5425984"/>
              <a:gd name="connsiteY5354" fmla="*/ 1591591 h 3216340"/>
              <a:gd name="connsiteX5355" fmla="*/ 437094 w 5425984"/>
              <a:gd name="connsiteY5355" fmla="*/ 1591591 h 3216340"/>
              <a:gd name="connsiteX5356" fmla="*/ 425789 w 5425984"/>
              <a:gd name="connsiteY5356" fmla="*/ 1595275 h 3216340"/>
              <a:gd name="connsiteX5357" fmla="*/ 422021 w 5425984"/>
              <a:gd name="connsiteY5357" fmla="*/ 1602644 h 3216340"/>
              <a:gd name="connsiteX5358" fmla="*/ 418253 w 5425984"/>
              <a:gd name="connsiteY5358" fmla="*/ 1617381 h 3216340"/>
              <a:gd name="connsiteX5359" fmla="*/ 418253 w 5425984"/>
              <a:gd name="connsiteY5359" fmla="*/ 1628433 h 3216340"/>
              <a:gd name="connsiteX5360" fmla="*/ 414485 w 5425984"/>
              <a:gd name="connsiteY5360" fmla="*/ 1635802 h 3216340"/>
              <a:gd name="connsiteX5361" fmla="*/ 406949 w 5425984"/>
              <a:gd name="connsiteY5361" fmla="*/ 1639486 h 3216340"/>
              <a:gd name="connsiteX5362" fmla="*/ 403181 w 5425984"/>
              <a:gd name="connsiteY5362" fmla="*/ 1635802 h 3216340"/>
              <a:gd name="connsiteX5363" fmla="*/ 403181 w 5425984"/>
              <a:gd name="connsiteY5363" fmla="*/ 1646855 h 3216340"/>
              <a:gd name="connsiteX5364" fmla="*/ 395645 w 5425984"/>
              <a:gd name="connsiteY5364" fmla="*/ 1650539 h 3216340"/>
              <a:gd name="connsiteX5365" fmla="*/ 388109 w 5425984"/>
              <a:gd name="connsiteY5365" fmla="*/ 1654223 h 3216340"/>
              <a:gd name="connsiteX5366" fmla="*/ 380573 w 5425984"/>
              <a:gd name="connsiteY5366" fmla="*/ 1661592 h 3216340"/>
              <a:gd name="connsiteX5367" fmla="*/ 346660 w 5425984"/>
              <a:gd name="connsiteY5367" fmla="*/ 1654223 h 3216340"/>
              <a:gd name="connsiteX5368" fmla="*/ 357964 w 5425984"/>
              <a:gd name="connsiteY5368" fmla="*/ 1654223 h 3216340"/>
              <a:gd name="connsiteX5369" fmla="*/ 365500 w 5425984"/>
              <a:gd name="connsiteY5369" fmla="*/ 1646855 h 3216340"/>
              <a:gd name="connsiteX5370" fmla="*/ 361732 w 5425984"/>
              <a:gd name="connsiteY5370" fmla="*/ 1635802 h 3216340"/>
              <a:gd name="connsiteX5371" fmla="*/ 365500 w 5425984"/>
              <a:gd name="connsiteY5371" fmla="*/ 1624749 h 3216340"/>
              <a:gd name="connsiteX5372" fmla="*/ 369269 w 5425984"/>
              <a:gd name="connsiteY5372" fmla="*/ 1617381 h 3216340"/>
              <a:gd name="connsiteX5373" fmla="*/ 376805 w 5425984"/>
              <a:gd name="connsiteY5373" fmla="*/ 1613697 h 3216340"/>
              <a:gd name="connsiteX5374" fmla="*/ 380573 w 5425984"/>
              <a:gd name="connsiteY5374" fmla="*/ 1610012 h 3216340"/>
              <a:gd name="connsiteX5375" fmla="*/ 384341 w 5425984"/>
              <a:gd name="connsiteY5375" fmla="*/ 1606328 h 3216340"/>
              <a:gd name="connsiteX5376" fmla="*/ 376805 w 5425984"/>
              <a:gd name="connsiteY5376" fmla="*/ 1602644 h 3216340"/>
              <a:gd name="connsiteX5377" fmla="*/ 361732 w 5425984"/>
              <a:gd name="connsiteY5377" fmla="*/ 1602644 h 3216340"/>
              <a:gd name="connsiteX5378" fmla="*/ 354196 w 5425984"/>
              <a:gd name="connsiteY5378" fmla="*/ 1602644 h 3216340"/>
              <a:gd name="connsiteX5379" fmla="*/ 346660 w 5425984"/>
              <a:gd name="connsiteY5379" fmla="*/ 1602644 h 3216340"/>
              <a:gd name="connsiteX5380" fmla="*/ 335356 w 5425984"/>
              <a:gd name="connsiteY5380" fmla="*/ 1613697 h 3216340"/>
              <a:gd name="connsiteX5381" fmla="*/ 339124 w 5425984"/>
              <a:gd name="connsiteY5381" fmla="*/ 1624749 h 3216340"/>
              <a:gd name="connsiteX5382" fmla="*/ 342892 w 5425984"/>
              <a:gd name="connsiteY5382" fmla="*/ 1628433 h 3216340"/>
              <a:gd name="connsiteX5383" fmla="*/ 342892 w 5425984"/>
              <a:gd name="connsiteY5383" fmla="*/ 1635802 h 3216340"/>
              <a:gd name="connsiteX5384" fmla="*/ 327820 w 5425984"/>
              <a:gd name="connsiteY5384" fmla="*/ 1643170 h 3216340"/>
              <a:gd name="connsiteX5385" fmla="*/ 324052 w 5425984"/>
              <a:gd name="connsiteY5385" fmla="*/ 1646855 h 3216340"/>
              <a:gd name="connsiteX5386" fmla="*/ 327820 w 5425984"/>
              <a:gd name="connsiteY5386" fmla="*/ 1654223 h 3216340"/>
              <a:gd name="connsiteX5387" fmla="*/ 335356 w 5425984"/>
              <a:gd name="connsiteY5387" fmla="*/ 1661592 h 3216340"/>
              <a:gd name="connsiteX5388" fmla="*/ 335356 w 5425984"/>
              <a:gd name="connsiteY5388" fmla="*/ 1672644 h 3216340"/>
              <a:gd name="connsiteX5389" fmla="*/ 320284 w 5425984"/>
              <a:gd name="connsiteY5389" fmla="*/ 1672644 h 3216340"/>
              <a:gd name="connsiteX5390" fmla="*/ 320284 w 5425984"/>
              <a:gd name="connsiteY5390" fmla="*/ 1661592 h 3216340"/>
              <a:gd name="connsiteX5391" fmla="*/ 320284 w 5425984"/>
              <a:gd name="connsiteY5391" fmla="*/ 1654223 h 3216340"/>
              <a:gd name="connsiteX5392" fmla="*/ 316516 w 5425984"/>
              <a:gd name="connsiteY5392" fmla="*/ 1650539 h 3216340"/>
              <a:gd name="connsiteX5393" fmla="*/ 308980 w 5425984"/>
              <a:gd name="connsiteY5393" fmla="*/ 1650539 h 3216340"/>
              <a:gd name="connsiteX5394" fmla="*/ 305212 w 5425984"/>
              <a:gd name="connsiteY5394" fmla="*/ 1657907 h 3216340"/>
              <a:gd name="connsiteX5395" fmla="*/ 301444 w 5425984"/>
              <a:gd name="connsiteY5395" fmla="*/ 1661592 h 3216340"/>
              <a:gd name="connsiteX5396" fmla="*/ 297676 w 5425984"/>
              <a:gd name="connsiteY5396" fmla="*/ 1668960 h 3216340"/>
              <a:gd name="connsiteX5397" fmla="*/ 282604 w 5425984"/>
              <a:gd name="connsiteY5397" fmla="*/ 1661592 h 3216340"/>
              <a:gd name="connsiteX5398" fmla="*/ 275067 w 5425984"/>
              <a:gd name="connsiteY5398" fmla="*/ 1657907 h 3216340"/>
              <a:gd name="connsiteX5399" fmla="*/ 267531 w 5425984"/>
              <a:gd name="connsiteY5399" fmla="*/ 1657907 h 3216340"/>
              <a:gd name="connsiteX5400" fmla="*/ 259995 w 5425984"/>
              <a:gd name="connsiteY5400" fmla="*/ 1665276 h 3216340"/>
              <a:gd name="connsiteX5401" fmla="*/ 252459 w 5425984"/>
              <a:gd name="connsiteY5401" fmla="*/ 1672644 h 3216340"/>
              <a:gd name="connsiteX5402" fmla="*/ 252459 w 5425984"/>
              <a:gd name="connsiteY5402" fmla="*/ 1680013 h 3216340"/>
              <a:gd name="connsiteX5403" fmla="*/ 259995 w 5425984"/>
              <a:gd name="connsiteY5403" fmla="*/ 1687381 h 3216340"/>
              <a:gd name="connsiteX5404" fmla="*/ 252459 w 5425984"/>
              <a:gd name="connsiteY5404" fmla="*/ 1687381 h 3216340"/>
              <a:gd name="connsiteX5405" fmla="*/ 248691 w 5425984"/>
              <a:gd name="connsiteY5405" fmla="*/ 1683697 h 3216340"/>
              <a:gd name="connsiteX5406" fmla="*/ 241155 w 5425984"/>
              <a:gd name="connsiteY5406" fmla="*/ 1676329 h 3216340"/>
              <a:gd name="connsiteX5407" fmla="*/ 237387 w 5425984"/>
              <a:gd name="connsiteY5407" fmla="*/ 1665276 h 3216340"/>
              <a:gd name="connsiteX5408" fmla="*/ 229851 w 5425984"/>
              <a:gd name="connsiteY5408" fmla="*/ 1665276 h 3216340"/>
              <a:gd name="connsiteX5409" fmla="*/ 222315 w 5425984"/>
              <a:gd name="connsiteY5409" fmla="*/ 1665276 h 3216340"/>
              <a:gd name="connsiteX5410" fmla="*/ 222315 w 5425984"/>
              <a:gd name="connsiteY5410" fmla="*/ 1661592 h 3216340"/>
              <a:gd name="connsiteX5411" fmla="*/ 222315 w 5425984"/>
              <a:gd name="connsiteY5411" fmla="*/ 1654223 h 3216340"/>
              <a:gd name="connsiteX5412" fmla="*/ 226083 w 5425984"/>
              <a:gd name="connsiteY5412" fmla="*/ 1643170 h 3216340"/>
              <a:gd name="connsiteX5413" fmla="*/ 226083 w 5425984"/>
              <a:gd name="connsiteY5413" fmla="*/ 1639486 h 3216340"/>
              <a:gd name="connsiteX5414" fmla="*/ 226083 w 5425984"/>
              <a:gd name="connsiteY5414" fmla="*/ 1632118 h 3216340"/>
              <a:gd name="connsiteX5415" fmla="*/ 222315 w 5425984"/>
              <a:gd name="connsiteY5415" fmla="*/ 1632118 h 3216340"/>
              <a:gd name="connsiteX5416" fmla="*/ 211011 w 5425984"/>
              <a:gd name="connsiteY5416" fmla="*/ 1628433 h 3216340"/>
              <a:gd name="connsiteX5417" fmla="*/ 203475 w 5425984"/>
              <a:gd name="connsiteY5417" fmla="*/ 1628433 h 3216340"/>
              <a:gd name="connsiteX5418" fmla="*/ 199707 w 5425984"/>
              <a:gd name="connsiteY5418" fmla="*/ 1632118 h 3216340"/>
              <a:gd name="connsiteX5419" fmla="*/ 188402 w 5425984"/>
              <a:gd name="connsiteY5419" fmla="*/ 1639486 h 3216340"/>
              <a:gd name="connsiteX5420" fmla="*/ 184634 w 5425984"/>
              <a:gd name="connsiteY5420" fmla="*/ 1643170 h 3216340"/>
              <a:gd name="connsiteX5421" fmla="*/ 180866 w 5425984"/>
              <a:gd name="connsiteY5421" fmla="*/ 1643170 h 3216340"/>
              <a:gd name="connsiteX5422" fmla="*/ 177098 w 5425984"/>
              <a:gd name="connsiteY5422" fmla="*/ 1643170 h 3216340"/>
              <a:gd name="connsiteX5423" fmla="*/ 169562 w 5425984"/>
              <a:gd name="connsiteY5423" fmla="*/ 1635802 h 3216340"/>
              <a:gd name="connsiteX5424" fmla="*/ 154490 w 5425984"/>
              <a:gd name="connsiteY5424" fmla="*/ 1635802 h 3216340"/>
              <a:gd name="connsiteX5425" fmla="*/ 143186 w 5425984"/>
              <a:gd name="connsiteY5425" fmla="*/ 1632118 h 3216340"/>
              <a:gd name="connsiteX5426" fmla="*/ 131882 w 5425984"/>
              <a:gd name="connsiteY5426" fmla="*/ 1628433 h 3216340"/>
              <a:gd name="connsiteX5427" fmla="*/ 124346 w 5425984"/>
              <a:gd name="connsiteY5427" fmla="*/ 1632118 h 3216340"/>
              <a:gd name="connsiteX5428" fmla="*/ 124346 w 5425984"/>
              <a:gd name="connsiteY5428" fmla="*/ 1639486 h 3216340"/>
              <a:gd name="connsiteX5429" fmla="*/ 116810 w 5425984"/>
              <a:gd name="connsiteY5429" fmla="*/ 1635802 h 3216340"/>
              <a:gd name="connsiteX5430" fmla="*/ 105505 w 5425984"/>
              <a:gd name="connsiteY5430" fmla="*/ 1635802 h 3216340"/>
              <a:gd name="connsiteX5431" fmla="*/ 94201 w 5425984"/>
              <a:gd name="connsiteY5431" fmla="*/ 1628433 h 3216340"/>
              <a:gd name="connsiteX5432" fmla="*/ 82897 w 5425984"/>
              <a:gd name="connsiteY5432" fmla="*/ 1613697 h 3216340"/>
              <a:gd name="connsiteX5433" fmla="*/ 79129 w 5425984"/>
              <a:gd name="connsiteY5433" fmla="*/ 1602644 h 3216340"/>
              <a:gd name="connsiteX5434" fmla="*/ 86665 w 5425984"/>
              <a:gd name="connsiteY5434" fmla="*/ 1602644 h 3216340"/>
              <a:gd name="connsiteX5435" fmla="*/ 97969 w 5425984"/>
              <a:gd name="connsiteY5435" fmla="*/ 1602644 h 3216340"/>
              <a:gd name="connsiteX5436" fmla="*/ 97969 w 5425984"/>
              <a:gd name="connsiteY5436" fmla="*/ 1606328 h 3216340"/>
              <a:gd name="connsiteX5437" fmla="*/ 105505 w 5425984"/>
              <a:gd name="connsiteY5437" fmla="*/ 1606328 h 3216340"/>
              <a:gd name="connsiteX5438" fmla="*/ 105505 w 5425984"/>
              <a:gd name="connsiteY5438" fmla="*/ 1573170 h 3216340"/>
              <a:gd name="connsiteX5439" fmla="*/ 75361 w 5425984"/>
              <a:gd name="connsiteY5439" fmla="*/ 1569486 h 3216340"/>
              <a:gd name="connsiteX5440" fmla="*/ 75361 w 5425984"/>
              <a:gd name="connsiteY5440" fmla="*/ 1547380 h 3216340"/>
              <a:gd name="connsiteX5441" fmla="*/ 82897 w 5425984"/>
              <a:gd name="connsiteY5441" fmla="*/ 1525275 h 3216340"/>
              <a:gd name="connsiteX5442" fmla="*/ 109273 w 5425984"/>
              <a:gd name="connsiteY5442" fmla="*/ 1536328 h 3216340"/>
              <a:gd name="connsiteX5443" fmla="*/ 113042 w 5425984"/>
              <a:gd name="connsiteY5443" fmla="*/ 1532643 h 3216340"/>
              <a:gd name="connsiteX5444" fmla="*/ 113042 w 5425984"/>
              <a:gd name="connsiteY5444" fmla="*/ 1528959 h 3216340"/>
              <a:gd name="connsiteX5445" fmla="*/ 113042 w 5425984"/>
              <a:gd name="connsiteY5445" fmla="*/ 1521591 h 3216340"/>
              <a:gd name="connsiteX5446" fmla="*/ 113042 w 5425984"/>
              <a:gd name="connsiteY5446" fmla="*/ 1517906 h 3216340"/>
              <a:gd name="connsiteX5447" fmla="*/ 113042 w 5425984"/>
              <a:gd name="connsiteY5447" fmla="*/ 1514222 h 3216340"/>
              <a:gd name="connsiteX5448" fmla="*/ 124346 w 5425984"/>
              <a:gd name="connsiteY5448" fmla="*/ 1514222 h 3216340"/>
              <a:gd name="connsiteX5449" fmla="*/ 128114 w 5425984"/>
              <a:gd name="connsiteY5449" fmla="*/ 1521591 h 3216340"/>
              <a:gd name="connsiteX5450" fmla="*/ 131882 w 5425984"/>
              <a:gd name="connsiteY5450" fmla="*/ 1528959 h 3216340"/>
              <a:gd name="connsiteX5451" fmla="*/ 150722 w 5425984"/>
              <a:gd name="connsiteY5451" fmla="*/ 1532643 h 3216340"/>
              <a:gd name="connsiteX5452" fmla="*/ 169562 w 5425984"/>
              <a:gd name="connsiteY5452" fmla="*/ 1536328 h 3216340"/>
              <a:gd name="connsiteX5453" fmla="*/ 177098 w 5425984"/>
              <a:gd name="connsiteY5453" fmla="*/ 1536328 h 3216340"/>
              <a:gd name="connsiteX5454" fmla="*/ 184634 w 5425984"/>
              <a:gd name="connsiteY5454" fmla="*/ 1540012 h 3216340"/>
              <a:gd name="connsiteX5455" fmla="*/ 192170 w 5425984"/>
              <a:gd name="connsiteY5455" fmla="*/ 1536328 h 3216340"/>
              <a:gd name="connsiteX5456" fmla="*/ 203475 w 5425984"/>
              <a:gd name="connsiteY5456" fmla="*/ 1536328 h 3216340"/>
              <a:gd name="connsiteX5457" fmla="*/ 229851 w 5425984"/>
              <a:gd name="connsiteY5457" fmla="*/ 1540012 h 3216340"/>
              <a:gd name="connsiteX5458" fmla="*/ 252459 w 5425984"/>
              <a:gd name="connsiteY5458" fmla="*/ 1543696 h 3216340"/>
              <a:gd name="connsiteX5459" fmla="*/ 263763 w 5425984"/>
              <a:gd name="connsiteY5459" fmla="*/ 1543696 h 3216340"/>
              <a:gd name="connsiteX5460" fmla="*/ 278835 w 5425984"/>
              <a:gd name="connsiteY5460" fmla="*/ 1540012 h 3216340"/>
              <a:gd name="connsiteX5461" fmla="*/ 282604 w 5425984"/>
              <a:gd name="connsiteY5461" fmla="*/ 1532643 h 3216340"/>
              <a:gd name="connsiteX5462" fmla="*/ 286372 w 5425984"/>
              <a:gd name="connsiteY5462" fmla="*/ 1525275 h 3216340"/>
              <a:gd name="connsiteX5463" fmla="*/ 293908 w 5425984"/>
              <a:gd name="connsiteY5463" fmla="*/ 1517906 h 3216340"/>
              <a:gd name="connsiteX5464" fmla="*/ 297676 w 5425984"/>
              <a:gd name="connsiteY5464" fmla="*/ 1517906 h 3216340"/>
              <a:gd name="connsiteX5465" fmla="*/ 301444 w 5425984"/>
              <a:gd name="connsiteY5465" fmla="*/ 1521591 h 3216340"/>
              <a:gd name="connsiteX5466" fmla="*/ 301444 w 5425984"/>
              <a:gd name="connsiteY5466" fmla="*/ 1525275 h 3216340"/>
              <a:gd name="connsiteX5467" fmla="*/ 301444 w 5425984"/>
              <a:gd name="connsiteY5467" fmla="*/ 1528959 h 3216340"/>
              <a:gd name="connsiteX5468" fmla="*/ 308980 w 5425984"/>
              <a:gd name="connsiteY5468" fmla="*/ 1536328 h 3216340"/>
              <a:gd name="connsiteX5469" fmla="*/ 331588 w 5425984"/>
              <a:gd name="connsiteY5469" fmla="*/ 1540012 h 3216340"/>
              <a:gd name="connsiteX5470" fmla="*/ 335356 w 5425984"/>
              <a:gd name="connsiteY5470" fmla="*/ 1532643 h 3216340"/>
              <a:gd name="connsiteX5471" fmla="*/ 342892 w 5425984"/>
              <a:gd name="connsiteY5471" fmla="*/ 1528959 h 3216340"/>
              <a:gd name="connsiteX5472" fmla="*/ 354196 w 5425984"/>
              <a:gd name="connsiteY5472" fmla="*/ 1532643 h 3216340"/>
              <a:gd name="connsiteX5473" fmla="*/ 369269 w 5425984"/>
              <a:gd name="connsiteY5473" fmla="*/ 1532643 h 3216340"/>
              <a:gd name="connsiteX5474" fmla="*/ 373037 w 5425984"/>
              <a:gd name="connsiteY5474" fmla="*/ 1528959 h 3216340"/>
              <a:gd name="connsiteX5475" fmla="*/ 380573 w 5425984"/>
              <a:gd name="connsiteY5475" fmla="*/ 1521591 h 3216340"/>
              <a:gd name="connsiteX5476" fmla="*/ 388109 w 5425984"/>
              <a:gd name="connsiteY5476" fmla="*/ 1525275 h 3216340"/>
              <a:gd name="connsiteX5477" fmla="*/ 391877 w 5425984"/>
              <a:gd name="connsiteY5477" fmla="*/ 1528959 h 3216340"/>
              <a:gd name="connsiteX5478" fmla="*/ 395645 w 5425984"/>
              <a:gd name="connsiteY5478" fmla="*/ 1528959 h 3216340"/>
              <a:gd name="connsiteX5479" fmla="*/ 403181 w 5425984"/>
              <a:gd name="connsiteY5479" fmla="*/ 1525275 h 3216340"/>
              <a:gd name="connsiteX5480" fmla="*/ 406949 w 5425984"/>
              <a:gd name="connsiteY5480" fmla="*/ 1521591 h 3216340"/>
              <a:gd name="connsiteX5481" fmla="*/ 406949 w 5425984"/>
              <a:gd name="connsiteY5481" fmla="*/ 1517906 h 3216340"/>
              <a:gd name="connsiteX5482" fmla="*/ 414485 w 5425984"/>
              <a:gd name="connsiteY5482" fmla="*/ 1514222 h 3216340"/>
              <a:gd name="connsiteX5483" fmla="*/ 418253 w 5425984"/>
              <a:gd name="connsiteY5483" fmla="*/ 1521591 h 3216340"/>
              <a:gd name="connsiteX5484" fmla="*/ 422021 w 5425984"/>
              <a:gd name="connsiteY5484" fmla="*/ 1514222 h 3216340"/>
              <a:gd name="connsiteX5485" fmla="*/ 422021 w 5425984"/>
              <a:gd name="connsiteY5485" fmla="*/ 1510538 h 3216340"/>
              <a:gd name="connsiteX5486" fmla="*/ 425789 w 5425984"/>
              <a:gd name="connsiteY5486" fmla="*/ 1506854 h 3216340"/>
              <a:gd name="connsiteX5487" fmla="*/ 433325 w 5425984"/>
              <a:gd name="connsiteY5487" fmla="*/ 1506854 h 3216340"/>
              <a:gd name="connsiteX5488" fmla="*/ 433325 w 5425984"/>
              <a:gd name="connsiteY5488" fmla="*/ 1510538 h 3216340"/>
              <a:gd name="connsiteX5489" fmla="*/ 437094 w 5425984"/>
              <a:gd name="connsiteY5489" fmla="*/ 1510538 h 3216340"/>
              <a:gd name="connsiteX5490" fmla="*/ 440861 w 5425984"/>
              <a:gd name="connsiteY5490" fmla="*/ 1514222 h 3216340"/>
              <a:gd name="connsiteX5491" fmla="*/ 448397 w 5425984"/>
              <a:gd name="connsiteY5491" fmla="*/ 1510538 h 3216340"/>
              <a:gd name="connsiteX5492" fmla="*/ 455934 w 5425984"/>
              <a:gd name="connsiteY5492" fmla="*/ 1503169 h 3216340"/>
              <a:gd name="connsiteX5493" fmla="*/ 463470 w 5425984"/>
              <a:gd name="connsiteY5493" fmla="*/ 1492117 h 3216340"/>
              <a:gd name="connsiteX5494" fmla="*/ 467238 w 5425984"/>
              <a:gd name="connsiteY5494" fmla="*/ 1488432 h 3216340"/>
              <a:gd name="connsiteX5495" fmla="*/ 474774 w 5425984"/>
              <a:gd name="connsiteY5495" fmla="*/ 1488432 h 3216340"/>
              <a:gd name="connsiteX5496" fmla="*/ 482310 w 5425984"/>
              <a:gd name="connsiteY5496" fmla="*/ 1488432 h 3216340"/>
              <a:gd name="connsiteX5497" fmla="*/ 489846 w 5425984"/>
              <a:gd name="connsiteY5497" fmla="*/ 1499485 h 3216340"/>
              <a:gd name="connsiteX5498" fmla="*/ 504918 w 5425984"/>
              <a:gd name="connsiteY5498" fmla="*/ 1492117 h 3216340"/>
              <a:gd name="connsiteX5499" fmla="*/ 512454 w 5425984"/>
              <a:gd name="connsiteY5499" fmla="*/ 1488432 h 3216340"/>
              <a:gd name="connsiteX5500" fmla="*/ 519990 w 5425984"/>
              <a:gd name="connsiteY5500" fmla="*/ 1492117 h 3216340"/>
              <a:gd name="connsiteX5501" fmla="*/ 527526 w 5425984"/>
              <a:gd name="connsiteY5501" fmla="*/ 1503169 h 3216340"/>
              <a:gd name="connsiteX5502" fmla="*/ 527526 w 5425984"/>
              <a:gd name="connsiteY5502" fmla="*/ 1510538 h 3216340"/>
              <a:gd name="connsiteX5503" fmla="*/ 527526 w 5425984"/>
              <a:gd name="connsiteY5503" fmla="*/ 1514222 h 3216340"/>
              <a:gd name="connsiteX5504" fmla="*/ 519990 w 5425984"/>
              <a:gd name="connsiteY5504" fmla="*/ 1517906 h 3216340"/>
              <a:gd name="connsiteX5505" fmla="*/ 512454 w 5425984"/>
              <a:gd name="connsiteY5505" fmla="*/ 1521591 h 3216340"/>
              <a:gd name="connsiteX5506" fmla="*/ 493614 w 5425984"/>
              <a:gd name="connsiteY5506" fmla="*/ 1532643 h 3216340"/>
              <a:gd name="connsiteX5507" fmla="*/ 489846 w 5425984"/>
              <a:gd name="connsiteY5507" fmla="*/ 1514222 h 3216340"/>
              <a:gd name="connsiteX5508" fmla="*/ 474774 w 5425984"/>
              <a:gd name="connsiteY5508" fmla="*/ 1525275 h 3216340"/>
              <a:gd name="connsiteX5509" fmla="*/ 467238 w 5425984"/>
              <a:gd name="connsiteY5509" fmla="*/ 1528959 h 3216340"/>
              <a:gd name="connsiteX5510" fmla="*/ 459702 w 5425984"/>
              <a:gd name="connsiteY5510" fmla="*/ 1528959 h 3216340"/>
              <a:gd name="connsiteX5511" fmla="*/ 459702 w 5425984"/>
              <a:gd name="connsiteY5511" fmla="*/ 1521591 h 3216340"/>
              <a:gd name="connsiteX5512" fmla="*/ 452165 w 5425984"/>
              <a:gd name="connsiteY5512" fmla="*/ 1521591 h 3216340"/>
              <a:gd name="connsiteX5513" fmla="*/ 444629 w 5425984"/>
              <a:gd name="connsiteY5513" fmla="*/ 1521591 h 3216340"/>
              <a:gd name="connsiteX5514" fmla="*/ 433325 w 5425984"/>
              <a:gd name="connsiteY5514" fmla="*/ 1532643 h 3216340"/>
              <a:gd name="connsiteX5515" fmla="*/ 440861 w 5425984"/>
              <a:gd name="connsiteY5515" fmla="*/ 1540012 h 3216340"/>
              <a:gd name="connsiteX5516" fmla="*/ 444629 w 5425984"/>
              <a:gd name="connsiteY5516" fmla="*/ 1543696 h 3216340"/>
              <a:gd name="connsiteX5517" fmla="*/ 444629 w 5425984"/>
              <a:gd name="connsiteY5517" fmla="*/ 1551064 h 3216340"/>
              <a:gd name="connsiteX5518" fmla="*/ 433325 w 5425984"/>
              <a:gd name="connsiteY5518" fmla="*/ 1554749 h 3216340"/>
              <a:gd name="connsiteX5519" fmla="*/ 429557 w 5425984"/>
              <a:gd name="connsiteY5519" fmla="*/ 1558433 h 3216340"/>
              <a:gd name="connsiteX5520" fmla="*/ 429557 w 5425984"/>
              <a:gd name="connsiteY5520" fmla="*/ 1565801 h 3216340"/>
              <a:gd name="connsiteX5521" fmla="*/ 422021 w 5425984"/>
              <a:gd name="connsiteY5521" fmla="*/ 1558433 h 3216340"/>
              <a:gd name="connsiteX5522" fmla="*/ 414485 w 5425984"/>
              <a:gd name="connsiteY5522" fmla="*/ 1554749 h 3216340"/>
              <a:gd name="connsiteX5523" fmla="*/ 403181 w 5425984"/>
              <a:gd name="connsiteY5523" fmla="*/ 1554749 h 3216340"/>
              <a:gd name="connsiteX5524" fmla="*/ 395645 w 5425984"/>
              <a:gd name="connsiteY5524" fmla="*/ 1558433 h 3216340"/>
              <a:gd name="connsiteX5525" fmla="*/ 388109 w 5425984"/>
              <a:gd name="connsiteY5525" fmla="*/ 1565801 h 3216340"/>
              <a:gd name="connsiteX5526" fmla="*/ 380573 w 5425984"/>
              <a:gd name="connsiteY5526" fmla="*/ 1573170 h 3216340"/>
              <a:gd name="connsiteX5527" fmla="*/ 388109 w 5425984"/>
              <a:gd name="connsiteY5527" fmla="*/ 1576854 h 3216340"/>
              <a:gd name="connsiteX5528" fmla="*/ 395645 w 5425984"/>
              <a:gd name="connsiteY5528" fmla="*/ 1580538 h 3216340"/>
              <a:gd name="connsiteX5529" fmla="*/ 406949 w 5425984"/>
              <a:gd name="connsiteY5529" fmla="*/ 1576854 h 3216340"/>
              <a:gd name="connsiteX5530" fmla="*/ 425789 w 5425984"/>
              <a:gd name="connsiteY5530" fmla="*/ 1576854 h 3216340"/>
              <a:gd name="connsiteX5531" fmla="*/ 429557 w 5425984"/>
              <a:gd name="connsiteY5531" fmla="*/ 1580538 h 3216340"/>
              <a:gd name="connsiteX5532" fmla="*/ 437094 w 5425984"/>
              <a:gd name="connsiteY5532" fmla="*/ 1587907 h 3216340"/>
              <a:gd name="connsiteX5533" fmla="*/ 452165 w 5425984"/>
              <a:gd name="connsiteY5533" fmla="*/ 1584223 h 3216340"/>
              <a:gd name="connsiteX5534" fmla="*/ 459702 w 5425984"/>
              <a:gd name="connsiteY5534" fmla="*/ 1584223 h 3216340"/>
              <a:gd name="connsiteX5535" fmla="*/ 463470 w 5425984"/>
              <a:gd name="connsiteY5535" fmla="*/ 1576854 h 3216340"/>
              <a:gd name="connsiteX5536" fmla="*/ 474774 w 5425984"/>
              <a:gd name="connsiteY5536" fmla="*/ 1584223 h 3216340"/>
              <a:gd name="connsiteX5537" fmla="*/ 486078 w 5425984"/>
              <a:gd name="connsiteY5537" fmla="*/ 1584223 h 3216340"/>
              <a:gd name="connsiteX5538" fmla="*/ 493614 w 5425984"/>
              <a:gd name="connsiteY5538" fmla="*/ 1580538 h 3216340"/>
              <a:gd name="connsiteX5539" fmla="*/ 504918 w 5425984"/>
              <a:gd name="connsiteY5539" fmla="*/ 1576854 h 3216340"/>
              <a:gd name="connsiteX5540" fmla="*/ 516222 w 5425984"/>
              <a:gd name="connsiteY5540" fmla="*/ 1573170 h 3216340"/>
              <a:gd name="connsiteX5541" fmla="*/ 527526 w 5425984"/>
              <a:gd name="connsiteY5541" fmla="*/ 1573170 h 3216340"/>
              <a:gd name="connsiteX5542" fmla="*/ 538831 w 5425984"/>
              <a:gd name="connsiteY5542" fmla="*/ 1573170 h 3216340"/>
              <a:gd name="connsiteX5543" fmla="*/ 553903 w 5425984"/>
              <a:gd name="connsiteY5543" fmla="*/ 1584223 h 3216340"/>
              <a:gd name="connsiteX5544" fmla="*/ 572743 w 5425984"/>
              <a:gd name="connsiteY5544" fmla="*/ 1573170 h 3216340"/>
              <a:gd name="connsiteX5545" fmla="*/ 565207 w 5425984"/>
              <a:gd name="connsiteY5545" fmla="*/ 1554749 h 3216340"/>
              <a:gd name="connsiteX5546" fmla="*/ 572743 w 5425984"/>
              <a:gd name="connsiteY5546" fmla="*/ 1554749 h 3216340"/>
              <a:gd name="connsiteX5547" fmla="*/ 580279 w 5425984"/>
              <a:gd name="connsiteY5547" fmla="*/ 1558433 h 3216340"/>
              <a:gd name="connsiteX5548" fmla="*/ 584047 w 5425984"/>
              <a:gd name="connsiteY5548" fmla="*/ 1565801 h 3216340"/>
              <a:gd name="connsiteX5549" fmla="*/ 584047 w 5425984"/>
              <a:gd name="connsiteY5549" fmla="*/ 1569486 h 3216340"/>
              <a:gd name="connsiteX5550" fmla="*/ 584047 w 5425984"/>
              <a:gd name="connsiteY5550" fmla="*/ 1576854 h 3216340"/>
              <a:gd name="connsiteX5551" fmla="*/ 587815 w 5425984"/>
              <a:gd name="connsiteY5551" fmla="*/ 1584223 h 3216340"/>
              <a:gd name="connsiteX5552" fmla="*/ 595351 w 5425984"/>
              <a:gd name="connsiteY5552" fmla="*/ 1587907 h 3216340"/>
              <a:gd name="connsiteX5553" fmla="*/ 602887 w 5425984"/>
              <a:gd name="connsiteY5553" fmla="*/ 1587907 h 3216340"/>
              <a:gd name="connsiteX5554" fmla="*/ 610424 w 5425984"/>
              <a:gd name="connsiteY5554" fmla="*/ 1580538 h 3216340"/>
              <a:gd name="connsiteX5555" fmla="*/ 610424 w 5425984"/>
              <a:gd name="connsiteY5555" fmla="*/ 1573170 h 3216340"/>
              <a:gd name="connsiteX5556" fmla="*/ 610424 w 5425984"/>
              <a:gd name="connsiteY5556" fmla="*/ 1562117 h 3216340"/>
              <a:gd name="connsiteX5557" fmla="*/ 614191 w 5425984"/>
              <a:gd name="connsiteY5557" fmla="*/ 1554749 h 3216340"/>
              <a:gd name="connsiteX5558" fmla="*/ 610424 w 5425984"/>
              <a:gd name="connsiteY5558" fmla="*/ 1551064 h 3216340"/>
              <a:gd name="connsiteX5559" fmla="*/ 610424 w 5425984"/>
              <a:gd name="connsiteY5559" fmla="*/ 1547380 h 3216340"/>
              <a:gd name="connsiteX5560" fmla="*/ 617959 w 5425984"/>
              <a:gd name="connsiteY5560" fmla="*/ 1540012 h 3216340"/>
              <a:gd name="connsiteX5561" fmla="*/ 617959 w 5425984"/>
              <a:gd name="connsiteY5561" fmla="*/ 1532643 h 3216340"/>
              <a:gd name="connsiteX5562" fmla="*/ 633032 w 5425984"/>
              <a:gd name="connsiteY5562" fmla="*/ 1536328 h 3216340"/>
              <a:gd name="connsiteX5563" fmla="*/ 644336 w 5425984"/>
              <a:gd name="connsiteY5563" fmla="*/ 1543696 h 3216340"/>
              <a:gd name="connsiteX5564" fmla="*/ 636800 w 5425984"/>
              <a:gd name="connsiteY5564" fmla="*/ 1551064 h 3216340"/>
              <a:gd name="connsiteX5565" fmla="*/ 629264 w 5425984"/>
              <a:gd name="connsiteY5565" fmla="*/ 1554749 h 3216340"/>
              <a:gd name="connsiteX5566" fmla="*/ 621727 w 5425984"/>
              <a:gd name="connsiteY5566" fmla="*/ 1562117 h 3216340"/>
              <a:gd name="connsiteX5567" fmla="*/ 621727 w 5425984"/>
              <a:gd name="connsiteY5567" fmla="*/ 1565801 h 3216340"/>
              <a:gd name="connsiteX5568" fmla="*/ 621727 w 5425984"/>
              <a:gd name="connsiteY5568" fmla="*/ 1573170 h 3216340"/>
              <a:gd name="connsiteX5569" fmla="*/ 625496 w 5425984"/>
              <a:gd name="connsiteY5569" fmla="*/ 1580538 h 3216340"/>
              <a:gd name="connsiteX5570" fmla="*/ 633032 w 5425984"/>
              <a:gd name="connsiteY5570" fmla="*/ 1584223 h 3216340"/>
              <a:gd name="connsiteX5571" fmla="*/ 648104 w 5425984"/>
              <a:gd name="connsiteY5571" fmla="*/ 1584223 h 3216340"/>
              <a:gd name="connsiteX5572" fmla="*/ 663176 w 5425984"/>
              <a:gd name="connsiteY5572" fmla="*/ 1584223 h 3216340"/>
              <a:gd name="connsiteX5573" fmla="*/ 678248 w 5425984"/>
              <a:gd name="connsiteY5573" fmla="*/ 1580538 h 3216340"/>
              <a:gd name="connsiteX5574" fmla="*/ 674480 w 5425984"/>
              <a:gd name="connsiteY5574" fmla="*/ 1569486 h 3216340"/>
              <a:gd name="connsiteX5575" fmla="*/ 682016 w 5425984"/>
              <a:gd name="connsiteY5575" fmla="*/ 1565801 h 3216340"/>
              <a:gd name="connsiteX5576" fmla="*/ 693320 w 5425984"/>
              <a:gd name="connsiteY5576" fmla="*/ 1562117 h 3216340"/>
              <a:gd name="connsiteX5577" fmla="*/ 700857 w 5425984"/>
              <a:gd name="connsiteY5577" fmla="*/ 1562117 h 3216340"/>
              <a:gd name="connsiteX5578" fmla="*/ 700857 w 5425984"/>
              <a:gd name="connsiteY5578" fmla="*/ 1558433 h 3216340"/>
              <a:gd name="connsiteX5579" fmla="*/ 704624 w 5425984"/>
              <a:gd name="connsiteY5579" fmla="*/ 1554749 h 3216340"/>
              <a:gd name="connsiteX5580" fmla="*/ 700857 w 5425984"/>
              <a:gd name="connsiteY5580" fmla="*/ 1547380 h 3216340"/>
              <a:gd name="connsiteX5581" fmla="*/ 693320 w 5425984"/>
              <a:gd name="connsiteY5581" fmla="*/ 1540012 h 3216340"/>
              <a:gd name="connsiteX5582" fmla="*/ 685784 w 5425984"/>
              <a:gd name="connsiteY5582" fmla="*/ 1514222 h 3216340"/>
              <a:gd name="connsiteX5583" fmla="*/ 682016 w 5425984"/>
              <a:gd name="connsiteY5583" fmla="*/ 1517906 h 3216340"/>
              <a:gd name="connsiteX5584" fmla="*/ 678248 w 5425984"/>
              <a:gd name="connsiteY5584" fmla="*/ 1517906 h 3216340"/>
              <a:gd name="connsiteX5585" fmla="*/ 666944 w 5425984"/>
              <a:gd name="connsiteY5585" fmla="*/ 1521591 h 3216340"/>
              <a:gd name="connsiteX5586" fmla="*/ 666944 w 5425984"/>
              <a:gd name="connsiteY5586" fmla="*/ 1514222 h 3216340"/>
              <a:gd name="connsiteX5587" fmla="*/ 670712 w 5425984"/>
              <a:gd name="connsiteY5587" fmla="*/ 1514222 h 3216340"/>
              <a:gd name="connsiteX5588" fmla="*/ 663176 w 5425984"/>
              <a:gd name="connsiteY5588" fmla="*/ 1510538 h 3216340"/>
              <a:gd name="connsiteX5589" fmla="*/ 655640 w 5425984"/>
              <a:gd name="connsiteY5589" fmla="*/ 1506854 h 3216340"/>
              <a:gd name="connsiteX5590" fmla="*/ 636800 w 5425984"/>
              <a:gd name="connsiteY5590" fmla="*/ 1510538 h 3216340"/>
              <a:gd name="connsiteX5591" fmla="*/ 606655 w 5425984"/>
              <a:gd name="connsiteY5591" fmla="*/ 1521591 h 3216340"/>
              <a:gd name="connsiteX5592" fmla="*/ 599119 w 5425984"/>
              <a:gd name="connsiteY5592" fmla="*/ 1525275 h 3216340"/>
              <a:gd name="connsiteX5593" fmla="*/ 591583 w 5425984"/>
              <a:gd name="connsiteY5593" fmla="*/ 1525275 h 3216340"/>
              <a:gd name="connsiteX5594" fmla="*/ 572743 w 5425984"/>
              <a:gd name="connsiteY5594" fmla="*/ 1517906 h 3216340"/>
              <a:gd name="connsiteX5595" fmla="*/ 557671 w 5425984"/>
              <a:gd name="connsiteY5595" fmla="*/ 1510538 h 3216340"/>
              <a:gd name="connsiteX5596" fmla="*/ 538831 w 5425984"/>
              <a:gd name="connsiteY5596" fmla="*/ 1506854 h 3216340"/>
              <a:gd name="connsiteX5597" fmla="*/ 542599 w 5425984"/>
              <a:gd name="connsiteY5597" fmla="*/ 1499485 h 3216340"/>
              <a:gd name="connsiteX5598" fmla="*/ 550135 w 5425984"/>
              <a:gd name="connsiteY5598" fmla="*/ 1492117 h 3216340"/>
              <a:gd name="connsiteX5599" fmla="*/ 565207 w 5425984"/>
              <a:gd name="connsiteY5599" fmla="*/ 1488432 h 3216340"/>
              <a:gd name="connsiteX5600" fmla="*/ 572743 w 5425984"/>
              <a:gd name="connsiteY5600" fmla="*/ 1499485 h 3216340"/>
              <a:gd name="connsiteX5601" fmla="*/ 576511 w 5425984"/>
              <a:gd name="connsiteY5601" fmla="*/ 1495801 h 3216340"/>
              <a:gd name="connsiteX5602" fmla="*/ 580279 w 5425984"/>
              <a:gd name="connsiteY5602" fmla="*/ 1492117 h 3216340"/>
              <a:gd name="connsiteX5603" fmla="*/ 584047 w 5425984"/>
              <a:gd name="connsiteY5603" fmla="*/ 1488432 h 3216340"/>
              <a:gd name="connsiteX5604" fmla="*/ 591583 w 5425984"/>
              <a:gd name="connsiteY5604" fmla="*/ 1488432 h 3216340"/>
              <a:gd name="connsiteX5605" fmla="*/ 599119 w 5425984"/>
              <a:gd name="connsiteY5605" fmla="*/ 1495801 h 3216340"/>
              <a:gd name="connsiteX5606" fmla="*/ 602887 w 5425984"/>
              <a:gd name="connsiteY5606" fmla="*/ 1499485 h 3216340"/>
              <a:gd name="connsiteX5607" fmla="*/ 606655 w 5425984"/>
              <a:gd name="connsiteY5607" fmla="*/ 1499485 h 3216340"/>
              <a:gd name="connsiteX5608" fmla="*/ 614191 w 5425984"/>
              <a:gd name="connsiteY5608" fmla="*/ 1473695 h 3216340"/>
              <a:gd name="connsiteX5609" fmla="*/ 614191 w 5425984"/>
              <a:gd name="connsiteY5609" fmla="*/ 1466327 h 3216340"/>
              <a:gd name="connsiteX5610" fmla="*/ 602887 w 5425984"/>
              <a:gd name="connsiteY5610" fmla="*/ 1455274 h 3216340"/>
              <a:gd name="connsiteX5611" fmla="*/ 580279 w 5425984"/>
              <a:gd name="connsiteY5611" fmla="*/ 1462643 h 3216340"/>
              <a:gd name="connsiteX5612" fmla="*/ 580279 w 5425984"/>
              <a:gd name="connsiteY5612" fmla="*/ 1458959 h 3216340"/>
              <a:gd name="connsiteX5613" fmla="*/ 557671 w 5425984"/>
              <a:gd name="connsiteY5613" fmla="*/ 1458959 h 3216340"/>
              <a:gd name="connsiteX5614" fmla="*/ 531294 w 5425984"/>
              <a:gd name="connsiteY5614" fmla="*/ 1462643 h 3216340"/>
              <a:gd name="connsiteX5615" fmla="*/ 501150 w 5425984"/>
              <a:gd name="connsiteY5615" fmla="*/ 1462643 h 3216340"/>
              <a:gd name="connsiteX5616" fmla="*/ 489846 w 5425984"/>
              <a:gd name="connsiteY5616" fmla="*/ 1458959 h 3216340"/>
              <a:gd name="connsiteX5617" fmla="*/ 474774 w 5425984"/>
              <a:gd name="connsiteY5617" fmla="*/ 1455274 h 3216340"/>
              <a:gd name="connsiteX5618" fmla="*/ 425789 w 5425984"/>
              <a:gd name="connsiteY5618" fmla="*/ 1458959 h 3216340"/>
              <a:gd name="connsiteX5619" fmla="*/ 425789 w 5425984"/>
              <a:gd name="connsiteY5619" fmla="*/ 1451590 h 3216340"/>
              <a:gd name="connsiteX5620" fmla="*/ 433325 w 5425984"/>
              <a:gd name="connsiteY5620" fmla="*/ 1447906 h 3216340"/>
              <a:gd name="connsiteX5621" fmla="*/ 440861 w 5425984"/>
              <a:gd name="connsiteY5621" fmla="*/ 1444222 h 3216340"/>
              <a:gd name="connsiteX5622" fmla="*/ 448397 w 5425984"/>
              <a:gd name="connsiteY5622" fmla="*/ 1436853 h 3216340"/>
              <a:gd name="connsiteX5623" fmla="*/ 455934 w 5425984"/>
              <a:gd name="connsiteY5623" fmla="*/ 1429485 h 3216340"/>
              <a:gd name="connsiteX5624" fmla="*/ 455934 w 5425984"/>
              <a:gd name="connsiteY5624" fmla="*/ 1444222 h 3216340"/>
              <a:gd name="connsiteX5625" fmla="*/ 455934 w 5425984"/>
              <a:gd name="connsiteY5625" fmla="*/ 1447906 h 3216340"/>
              <a:gd name="connsiteX5626" fmla="*/ 463470 w 5425984"/>
              <a:gd name="connsiteY5626" fmla="*/ 1451590 h 3216340"/>
              <a:gd name="connsiteX5627" fmla="*/ 471006 w 5425984"/>
              <a:gd name="connsiteY5627" fmla="*/ 1447906 h 3216340"/>
              <a:gd name="connsiteX5628" fmla="*/ 482310 w 5425984"/>
              <a:gd name="connsiteY5628" fmla="*/ 1440537 h 3216340"/>
              <a:gd name="connsiteX5629" fmla="*/ 482310 w 5425984"/>
              <a:gd name="connsiteY5629" fmla="*/ 1436853 h 3216340"/>
              <a:gd name="connsiteX5630" fmla="*/ 482310 w 5425984"/>
              <a:gd name="connsiteY5630" fmla="*/ 1433169 h 3216340"/>
              <a:gd name="connsiteX5631" fmla="*/ 474774 w 5425984"/>
              <a:gd name="connsiteY5631" fmla="*/ 1429485 h 3216340"/>
              <a:gd name="connsiteX5632" fmla="*/ 471006 w 5425984"/>
              <a:gd name="connsiteY5632" fmla="*/ 1425800 h 3216340"/>
              <a:gd name="connsiteX5633" fmla="*/ 474774 w 5425984"/>
              <a:gd name="connsiteY5633" fmla="*/ 1418432 h 3216340"/>
              <a:gd name="connsiteX5634" fmla="*/ 448397 w 5425984"/>
              <a:gd name="connsiteY5634" fmla="*/ 1403695 h 3216340"/>
              <a:gd name="connsiteX5635" fmla="*/ 437094 w 5425984"/>
              <a:gd name="connsiteY5635" fmla="*/ 1422116 h 3216340"/>
              <a:gd name="connsiteX5636" fmla="*/ 422021 w 5425984"/>
              <a:gd name="connsiteY5636" fmla="*/ 1436853 h 3216340"/>
              <a:gd name="connsiteX5637" fmla="*/ 406949 w 5425984"/>
              <a:gd name="connsiteY5637" fmla="*/ 1425800 h 3216340"/>
              <a:gd name="connsiteX5638" fmla="*/ 406949 w 5425984"/>
              <a:gd name="connsiteY5638" fmla="*/ 1433169 h 3216340"/>
              <a:gd name="connsiteX5639" fmla="*/ 403181 w 5425984"/>
              <a:gd name="connsiteY5639" fmla="*/ 1436853 h 3216340"/>
              <a:gd name="connsiteX5640" fmla="*/ 388109 w 5425984"/>
              <a:gd name="connsiteY5640" fmla="*/ 1447906 h 3216340"/>
              <a:gd name="connsiteX5641" fmla="*/ 380573 w 5425984"/>
              <a:gd name="connsiteY5641" fmla="*/ 1455274 h 3216340"/>
              <a:gd name="connsiteX5642" fmla="*/ 376805 w 5425984"/>
              <a:gd name="connsiteY5642" fmla="*/ 1462643 h 3216340"/>
              <a:gd name="connsiteX5643" fmla="*/ 376805 w 5425984"/>
              <a:gd name="connsiteY5643" fmla="*/ 1473695 h 3216340"/>
              <a:gd name="connsiteX5644" fmla="*/ 369269 w 5425984"/>
              <a:gd name="connsiteY5644" fmla="*/ 1473695 h 3216340"/>
              <a:gd name="connsiteX5645" fmla="*/ 369269 w 5425984"/>
              <a:gd name="connsiteY5645" fmla="*/ 1462643 h 3216340"/>
              <a:gd name="connsiteX5646" fmla="*/ 361732 w 5425984"/>
              <a:gd name="connsiteY5646" fmla="*/ 1455274 h 3216340"/>
              <a:gd name="connsiteX5647" fmla="*/ 354196 w 5425984"/>
              <a:gd name="connsiteY5647" fmla="*/ 1447906 h 3216340"/>
              <a:gd name="connsiteX5648" fmla="*/ 350428 w 5425984"/>
              <a:gd name="connsiteY5648" fmla="*/ 1436853 h 3216340"/>
              <a:gd name="connsiteX5649" fmla="*/ 339124 w 5425984"/>
              <a:gd name="connsiteY5649" fmla="*/ 1436853 h 3216340"/>
              <a:gd name="connsiteX5650" fmla="*/ 331588 w 5425984"/>
              <a:gd name="connsiteY5650" fmla="*/ 1436853 h 3216340"/>
              <a:gd name="connsiteX5651" fmla="*/ 316516 w 5425984"/>
              <a:gd name="connsiteY5651" fmla="*/ 1444222 h 3216340"/>
              <a:gd name="connsiteX5652" fmla="*/ 301444 w 5425984"/>
              <a:gd name="connsiteY5652" fmla="*/ 1451590 h 3216340"/>
              <a:gd name="connsiteX5653" fmla="*/ 297676 w 5425984"/>
              <a:gd name="connsiteY5653" fmla="*/ 1451590 h 3216340"/>
              <a:gd name="connsiteX5654" fmla="*/ 290140 w 5425984"/>
              <a:gd name="connsiteY5654" fmla="*/ 1451590 h 3216340"/>
              <a:gd name="connsiteX5655" fmla="*/ 282604 w 5425984"/>
              <a:gd name="connsiteY5655" fmla="*/ 1458959 h 3216340"/>
              <a:gd name="connsiteX5656" fmla="*/ 278835 w 5425984"/>
              <a:gd name="connsiteY5656" fmla="*/ 1458959 h 3216340"/>
              <a:gd name="connsiteX5657" fmla="*/ 275067 w 5425984"/>
              <a:gd name="connsiteY5657" fmla="*/ 1458959 h 3216340"/>
              <a:gd name="connsiteX5658" fmla="*/ 271299 w 5425984"/>
              <a:gd name="connsiteY5658" fmla="*/ 1455274 h 3216340"/>
              <a:gd name="connsiteX5659" fmla="*/ 275067 w 5425984"/>
              <a:gd name="connsiteY5659" fmla="*/ 1447906 h 3216340"/>
              <a:gd name="connsiteX5660" fmla="*/ 271299 w 5425984"/>
              <a:gd name="connsiteY5660" fmla="*/ 1444222 h 3216340"/>
              <a:gd name="connsiteX5661" fmla="*/ 267531 w 5425984"/>
              <a:gd name="connsiteY5661" fmla="*/ 1451590 h 3216340"/>
              <a:gd name="connsiteX5662" fmla="*/ 259995 w 5425984"/>
              <a:gd name="connsiteY5662" fmla="*/ 1455274 h 3216340"/>
              <a:gd name="connsiteX5663" fmla="*/ 244923 w 5425984"/>
              <a:gd name="connsiteY5663" fmla="*/ 1455274 h 3216340"/>
              <a:gd name="connsiteX5664" fmla="*/ 233619 w 5425984"/>
              <a:gd name="connsiteY5664" fmla="*/ 1451590 h 3216340"/>
              <a:gd name="connsiteX5665" fmla="*/ 226083 w 5425984"/>
              <a:gd name="connsiteY5665" fmla="*/ 1455274 h 3216340"/>
              <a:gd name="connsiteX5666" fmla="*/ 222315 w 5425984"/>
              <a:gd name="connsiteY5666" fmla="*/ 1462643 h 3216340"/>
              <a:gd name="connsiteX5667" fmla="*/ 214779 w 5425984"/>
              <a:gd name="connsiteY5667" fmla="*/ 1455274 h 3216340"/>
              <a:gd name="connsiteX5668" fmla="*/ 211011 w 5425984"/>
              <a:gd name="connsiteY5668" fmla="*/ 1455274 h 3216340"/>
              <a:gd name="connsiteX5669" fmla="*/ 207243 w 5425984"/>
              <a:gd name="connsiteY5669" fmla="*/ 1455274 h 3216340"/>
              <a:gd name="connsiteX5670" fmla="*/ 195938 w 5425984"/>
              <a:gd name="connsiteY5670" fmla="*/ 1470011 h 3216340"/>
              <a:gd name="connsiteX5671" fmla="*/ 188402 w 5425984"/>
              <a:gd name="connsiteY5671" fmla="*/ 1473695 h 3216340"/>
              <a:gd name="connsiteX5672" fmla="*/ 180866 w 5425984"/>
              <a:gd name="connsiteY5672" fmla="*/ 1473695 h 3216340"/>
              <a:gd name="connsiteX5673" fmla="*/ 173330 w 5425984"/>
              <a:gd name="connsiteY5673" fmla="*/ 1473695 h 3216340"/>
              <a:gd name="connsiteX5674" fmla="*/ 169562 w 5425984"/>
              <a:gd name="connsiteY5674" fmla="*/ 1473695 h 3216340"/>
              <a:gd name="connsiteX5675" fmla="*/ 165794 w 5425984"/>
              <a:gd name="connsiteY5675" fmla="*/ 1477380 h 3216340"/>
              <a:gd name="connsiteX5676" fmla="*/ 165794 w 5425984"/>
              <a:gd name="connsiteY5676" fmla="*/ 1484748 h 3216340"/>
              <a:gd name="connsiteX5677" fmla="*/ 143186 w 5425984"/>
              <a:gd name="connsiteY5677" fmla="*/ 1481064 h 3216340"/>
              <a:gd name="connsiteX5678" fmla="*/ 124346 w 5425984"/>
              <a:gd name="connsiteY5678" fmla="*/ 1473695 h 3216340"/>
              <a:gd name="connsiteX5679" fmla="*/ 101737 w 5425984"/>
              <a:gd name="connsiteY5679" fmla="*/ 1470011 h 3216340"/>
              <a:gd name="connsiteX5680" fmla="*/ 90433 w 5425984"/>
              <a:gd name="connsiteY5680" fmla="*/ 1470011 h 3216340"/>
              <a:gd name="connsiteX5681" fmla="*/ 79129 w 5425984"/>
              <a:gd name="connsiteY5681" fmla="*/ 1473695 h 3216340"/>
              <a:gd name="connsiteX5682" fmla="*/ 75361 w 5425984"/>
              <a:gd name="connsiteY5682" fmla="*/ 1477380 h 3216340"/>
              <a:gd name="connsiteX5683" fmla="*/ 75361 w 5425984"/>
              <a:gd name="connsiteY5683" fmla="*/ 1484748 h 3216340"/>
              <a:gd name="connsiteX5684" fmla="*/ 75361 w 5425984"/>
              <a:gd name="connsiteY5684" fmla="*/ 1499485 h 3216340"/>
              <a:gd name="connsiteX5685" fmla="*/ 67825 w 5425984"/>
              <a:gd name="connsiteY5685" fmla="*/ 1488432 h 3216340"/>
              <a:gd name="connsiteX5686" fmla="*/ 60289 w 5425984"/>
              <a:gd name="connsiteY5686" fmla="*/ 1484748 h 3216340"/>
              <a:gd name="connsiteX5687" fmla="*/ 45217 w 5425984"/>
              <a:gd name="connsiteY5687" fmla="*/ 1481064 h 3216340"/>
              <a:gd name="connsiteX5688" fmla="*/ 37681 w 5425984"/>
              <a:gd name="connsiteY5688" fmla="*/ 1481064 h 3216340"/>
              <a:gd name="connsiteX5689" fmla="*/ 30145 w 5425984"/>
              <a:gd name="connsiteY5689" fmla="*/ 1477380 h 3216340"/>
              <a:gd name="connsiteX5690" fmla="*/ 26376 w 5425984"/>
              <a:gd name="connsiteY5690" fmla="*/ 1473695 h 3216340"/>
              <a:gd name="connsiteX5691" fmla="*/ 22608 w 5425984"/>
              <a:gd name="connsiteY5691" fmla="*/ 1462643 h 3216340"/>
              <a:gd name="connsiteX5692" fmla="*/ 30145 w 5425984"/>
              <a:gd name="connsiteY5692" fmla="*/ 1462643 h 3216340"/>
              <a:gd name="connsiteX5693" fmla="*/ 37681 w 5425984"/>
              <a:gd name="connsiteY5693" fmla="*/ 1455274 h 3216340"/>
              <a:gd name="connsiteX5694" fmla="*/ 37681 w 5425984"/>
              <a:gd name="connsiteY5694" fmla="*/ 1451590 h 3216340"/>
              <a:gd name="connsiteX5695" fmla="*/ 33913 w 5425984"/>
              <a:gd name="connsiteY5695" fmla="*/ 1447906 h 3216340"/>
              <a:gd name="connsiteX5696" fmla="*/ 33913 w 5425984"/>
              <a:gd name="connsiteY5696" fmla="*/ 1440537 h 3216340"/>
              <a:gd name="connsiteX5697" fmla="*/ 45217 w 5425984"/>
              <a:gd name="connsiteY5697" fmla="*/ 1436853 h 3216340"/>
              <a:gd name="connsiteX5698" fmla="*/ 56521 w 5425984"/>
              <a:gd name="connsiteY5698" fmla="*/ 1436853 h 3216340"/>
              <a:gd name="connsiteX5699" fmla="*/ 67825 w 5425984"/>
              <a:gd name="connsiteY5699" fmla="*/ 1433169 h 3216340"/>
              <a:gd name="connsiteX5700" fmla="*/ 67825 w 5425984"/>
              <a:gd name="connsiteY5700" fmla="*/ 1440537 h 3216340"/>
              <a:gd name="connsiteX5701" fmla="*/ 64057 w 5425984"/>
              <a:gd name="connsiteY5701" fmla="*/ 1447906 h 3216340"/>
              <a:gd name="connsiteX5702" fmla="*/ 64057 w 5425984"/>
              <a:gd name="connsiteY5702" fmla="*/ 1455274 h 3216340"/>
              <a:gd name="connsiteX5703" fmla="*/ 71593 w 5425984"/>
              <a:gd name="connsiteY5703" fmla="*/ 1458959 h 3216340"/>
              <a:gd name="connsiteX5704" fmla="*/ 75361 w 5425984"/>
              <a:gd name="connsiteY5704" fmla="*/ 1447906 h 3216340"/>
              <a:gd name="connsiteX5705" fmla="*/ 86665 w 5425984"/>
              <a:gd name="connsiteY5705" fmla="*/ 1436853 h 3216340"/>
              <a:gd name="connsiteX5706" fmla="*/ 94201 w 5425984"/>
              <a:gd name="connsiteY5706" fmla="*/ 1429485 h 3216340"/>
              <a:gd name="connsiteX5707" fmla="*/ 105505 w 5425984"/>
              <a:gd name="connsiteY5707" fmla="*/ 1425800 h 3216340"/>
              <a:gd name="connsiteX5708" fmla="*/ 82897 w 5425984"/>
              <a:gd name="connsiteY5708" fmla="*/ 1418432 h 3216340"/>
              <a:gd name="connsiteX5709" fmla="*/ 56521 w 5425984"/>
              <a:gd name="connsiteY5709" fmla="*/ 1418432 h 3216340"/>
              <a:gd name="connsiteX5710" fmla="*/ 33913 w 5425984"/>
              <a:gd name="connsiteY5710" fmla="*/ 1425800 h 3216340"/>
              <a:gd name="connsiteX5711" fmla="*/ 11304 w 5425984"/>
              <a:gd name="connsiteY5711" fmla="*/ 1429485 h 3216340"/>
              <a:gd name="connsiteX5712" fmla="*/ 7536 w 5425984"/>
              <a:gd name="connsiteY5712" fmla="*/ 1433169 h 3216340"/>
              <a:gd name="connsiteX5713" fmla="*/ 0 w 5425984"/>
              <a:gd name="connsiteY5713" fmla="*/ 1433169 h 3216340"/>
              <a:gd name="connsiteX5714" fmla="*/ 11304 w 5425984"/>
              <a:gd name="connsiteY5714" fmla="*/ 1418432 h 3216340"/>
              <a:gd name="connsiteX5715" fmla="*/ 15072 w 5425984"/>
              <a:gd name="connsiteY5715" fmla="*/ 1407379 h 3216340"/>
              <a:gd name="connsiteX5716" fmla="*/ 15072 w 5425984"/>
              <a:gd name="connsiteY5716" fmla="*/ 1400011 h 3216340"/>
              <a:gd name="connsiteX5717" fmla="*/ 22608 w 5425984"/>
              <a:gd name="connsiteY5717" fmla="*/ 1392642 h 3216340"/>
              <a:gd name="connsiteX5718" fmla="*/ 30145 w 5425984"/>
              <a:gd name="connsiteY5718" fmla="*/ 1396326 h 3216340"/>
              <a:gd name="connsiteX5719" fmla="*/ 33913 w 5425984"/>
              <a:gd name="connsiteY5719" fmla="*/ 1392642 h 3216340"/>
              <a:gd name="connsiteX5720" fmla="*/ 37681 w 5425984"/>
              <a:gd name="connsiteY5720" fmla="*/ 1388958 h 3216340"/>
              <a:gd name="connsiteX5721" fmla="*/ 41449 w 5425984"/>
              <a:gd name="connsiteY5721" fmla="*/ 1388958 h 3216340"/>
              <a:gd name="connsiteX5722" fmla="*/ 37681 w 5425984"/>
              <a:gd name="connsiteY5722" fmla="*/ 1400011 h 3216340"/>
              <a:gd name="connsiteX5723" fmla="*/ 33913 w 5425984"/>
              <a:gd name="connsiteY5723" fmla="*/ 1411063 h 3216340"/>
              <a:gd name="connsiteX5724" fmla="*/ 45217 w 5425984"/>
              <a:gd name="connsiteY5724" fmla="*/ 1411063 h 3216340"/>
              <a:gd name="connsiteX5725" fmla="*/ 60289 w 5425984"/>
              <a:gd name="connsiteY5725" fmla="*/ 1414748 h 3216340"/>
              <a:gd name="connsiteX5726" fmla="*/ 71593 w 5425984"/>
              <a:gd name="connsiteY5726" fmla="*/ 1411063 h 3216340"/>
              <a:gd name="connsiteX5727" fmla="*/ 82897 w 5425984"/>
              <a:gd name="connsiteY5727" fmla="*/ 1403695 h 3216340"/>
              <a:gd name="connsiteX5728" fmla="*/ 82897 w 5425984"/>
              <a:gd name="connsiteY5728" fmla="*/ 1396326 h 3216340"/>
              <a:gd name="connsiteX5729" fmla="*/ 82897 w 5425984"/>
              <a:gd name="connsiteY5729" fmla="*/ 1392642 h 3216340"/>
              <a:gd name="connsiteX5730" fmla="*/ 79129 w 5425984"/>
              <a:gd name="connsiteY5730" fmla="*/ 1388958 h 3216340"/>
              <a:gd name="connsiteX5731" fmla="*/ 67825 w 5425984"/>
              <a:gd name="connsiteY5731" fmla="*/ 1388958 h 3216340"/>
              <a:gd name="connsiteX5732" fmla="*/ 67825 w 5425984"/>
              <a:gd name="connsiteY5732" fmla="*/ 1385274 h 3216340"/>
              <a:gd name="connsiteX5733" fmla="*/ 64057 w 5425984"/>
              <a:gd name="connsiteY5733" fmla="*/ 1381590 h 3216340"/>
              <a:gd name="connsiteX5734" fmla="*/ 71593 w 5425984"/>
              <a:gd name="connsiteY5734" fmla="*/ 1377905 h 3216340"/>
              <a:gd name="connsiteX5735" fmla="*/ 90433 w 5425984"/>
              <a:gd name="connsiteY5735" fmla="*/ 1370537 h 3216340"/>
              <a:gd name="connsiteX5736" fmla="*/ 105505 w 5425984"/>
              <a:gd name="connsiteY5736" fmla="*/ 1370537 h 3216340"/>
              <a:gd name="connsiteX5737" fmla="*/ 120578 w 5425984"/>
              <a:gd name="connsiteY5737" fmla="*/ 1370537 h 3216340"/>
              <a:gd name="connsiteX5738" fmla="*/ 124346 w 5425984"/>
              <a:gd name="connsiteY5738" fmla="*/ 1366853 h 3216340"/>
              <a:gd name="connsiteX5739" fmla="*/ 128114 w 5425984"/>
              <a:gd name="connsiteY5739" fmla="*/ 1363168 h 3216340"/>
              <a:gd name="connsiteX5740" fmla="*/ 131882 w 5425984"/>
              <a:gd name="connsiteY5740" fmla="*/ 1359484 h 3216340"/>
              <a:gd name="connsiteX5741" fmla="*/ 135650 w 5425984"/>
              <a:gd name="connsiteY5741" fmla="*/ 1366853 h 3216340"/>
              <a:gd name="connsiteX5742" fmla="*/ 139418 w 5425984"/>
              <a:gd name="connsiteY5742" fmla="*/ 1366853 h 3216340"/>
              <a:gd name="connsiteX5743" fmla="*/ 143186 w 5425984"/>
              <a:gd name="connsiteY5743" fmla="*/ 1363168 h 3216340"/>
              <a:gd name="connsiteX5744" fmla="*/ 146954 w 5425984"/>
              <a:gd name="connsiteY5744" fmla="*/ 1363168 h 3216340"/>
              <a:gd name="connsiteX5745" fmla="*/ 150722 w 5425984"/>
              <a:gd name="connsiteY5745" fmla="*/ 1366853 h 3216340"/>
              <a:gd name="connsiteX5746" fmla="*/ 165794 w 5425984"/>
              <a:gd name="connsiteY5746" fmla="*/ 1352116 h 3216340"/>
              <a:gd name="connsiteX5747" fmla="*/ 173330 w 5425984"/>
              <a:gd name="connsiteY5747" fmla="*/ 1359484 h 3216340"/>
              <a:gd name="connsiteX5748" fmla="*/ 180866 w 5425984"/>
              <a:gd name="connsiteY5748" fmla="*/ 1355800 h 3216340"/>
              <a:gd name="connsiteX5749" fmla="*/ 184634 w 5425984"/>
              <a:gd name="connsiteY5749" fmla="*/ 1352116 h 3216340"/>
              <a:gd name="connsiteX5750" fmla="*/ 192170 w 5425984"/>
              <a:gd name="connsiteY5750" fmla="*/ 1344747 h 3216340"/>
              <a:gd name="connsiteX5751" fmla="*/ 195938 w 5425984"/>
              <a:gd name="connsiteY5751" fmla="*/ 1355800 h 3216340"/>
              <a:gd name="connsiteX5752" fmla="*/ 199707 w 5425984"/>
              <a:gd name="connsiteY5752" fmla="*/ 1359484 h 3216340"/>
              <a:gd name="connsiteX5753" fmla="*/ 211011 w 5425984"/>
              <a:gd name="connsiteY5753" fmla="*/ 1374221 h 3216340"/>
              <a:gd name="connsiteX5754" fmla="*/ 218547 w 5425984"/>
              <a:gd name="connsiteY5754" fmla="*/ 1385274 h 3216340"/>
              <a:gd name="connsiteX5755" fmla="*/ 222315 w 5425984"/>
              <a:gd name="connsiteY5755" fmla="*/ 1392642 h 3216340"/>
              <a:gd name="connsiteX5756" fmla="*/ 222315 w 5425984"/>
              <a:gd name="connsiteY5756" fmla="*/ 1403695 h 3216340"/>
              <a:gd name="connsiteX5757" fmla="*/ 233619 w 5425984"/>
              <a:gd name="connsiteY5757" fmla="*/ 1403695 h 3216340"/>
              <a:gd name="connsiteX5758" fmla="*/ 237387 w 5425984"/>
              <a:gd name="connsiteY5758" fmla="*/ 1396326 h 3216340"/>
              <a:gd name="connsiteX5759" fmla="*/ 237387 w 5425984"/>
              <a:gd name="connsiteY5759" fmla="*/ 1388958 h 3216340"/>
              <a:gd name="connsiteX5760" fmla="*/ 229851 w 5425984"/>
              <a:gd name="connsiteY5760" fmla="*/ 1377905 h 3216340"/>
              <a:gd name="connsiteX5761" fmla="*/ 244923 w 5425984"/>
              <a:gd name="connsiteY5761" fmla="*/ 1377905 h 3216340"/>
              <a:gd name="connsiteX5762" fmla="*/ 256227 w 5425984"/>
              <a:gd name="connsiteY5762" fmla="*/ 1374221 h 3216340"/>
              <a:gd name="connsiteX5763" fmla="*/ 267531 w 5425984"/>
              <a:gd name="connsiteY5763" fmla="*/ 1374221 h 3216340"/>
              <a:gd name="connsiteX5764" fmla="*/ 271299 w 5425984"/>
              <a:gd name="connsiteY5764" fmla="*/ 1377905 h 3216340"/>
              <a:gd name="connsiteX5765" fmla="*/ 278835 w 5425984"/>
              <a:gd name="connsiteY5765" fmla="*/ 1381590 h 3216340"/>
              <a:gd name="connsiteX5766" fmla="*/ 290140 w 5425984"/>
              <a:gd name="connsiteY5766" fmla="*/ 1377905 h 3216340"/>
              <a:gd name="connsiteX5767" fmla="*/ 293908 w 5425984"/>
              <a:gd name="connsiteY5767" fmla="*/ 1374221 h 3216340"/>
              <a:gd name="connsiteX5768" fmla="*/ 297676 w 5425984"/>
              <a:gd name="connsiteY5768" fmla="*/ 1366853 h 3216340"/>
              <a:gd name="connsiteX5769" fmla="*/ 293908 w 5425984"/>
              <a:gd name="connsiteY5769" fmla="*/ 1359484 h 3216340"/>
              <a:gd name="connsiteX5770" fmla="*/ 290140 w 5425984"/>
              <a:gd name="connsiteY5770" fmla="*/ 1355800 h 3216340"/>
              <a:gd name="connsiteX5771" fmla="*/ 282604 w 5425984"/>
              <a:gd name="connsiteY5771" fmla="*/ 1355800 h 3216340"/>
              <a:gd name="connsiteX5772" fmla="*/ 271299 w 5425984"/>
              <a:gd name="connsiteY5772" fmla="*/ 1359484 h 3216340"/>
              <a:gd name="connsiteX5773" fmla="*/ 259995 w 5425984"/>
              <a:gd name="connsiteY5773" fmla="*/ 1355800 h 3216340"/>
              <a:gd name="connsiteX5774" fmla="*/ 263763 w 5425984"/>
              <a:gd name="connsiteY5774" fmla="*/ 1352116 h 3216340"/>
              <a:gd name="connsiteX5775" fmla="*/ 267531 w 5425984"/>
              <a:gd name="connsiteY5775" fmla="*/ 1344747 h 3216340"/>
              <a:gd name="connsiteX5776" fmla="*/ 271299 w 5425984"/>
              <a:gd name="connsiteY5776" fmla="*/ 1333694 h 3216340"/>
              <a:gd name="connsiteX5777" fmla="*/ 275067 w 5425984"/>
              <a:gd name="connsiteY5777" fmla="*/ 1330010 h 3216340"/>
              <a:gd name="connsiteX5778" fmla="*/ 278835 w 5425984"/>
              <a:gd name="connsiteY5778" fmla="*/ 1330010 h 3216340"/>
              <a:gd name="connsiteX5779" fmla="*/ 286372 w 5425984"/>
              <a:gd name="connsiteY5779" fmla="*/ 1330010 h 3216340"/>
              <a:gd name="connsiteX5780" fmla="*/ 297676 w 5425984"/>
              <a:gd name="connsiteY5780" fmla="*/ 1330010 h 3216340"/>
              <a:gd name="connsiteX5781" fmla="*/ 301444 w 5425984"/>
              <a:gd name="connsiteY5781" fmla="*/ 1333694 h 3216340"/>
              <a:gd name="connsiteX5782" fmla="*/ 308980 w 5425984"/>
              <a:gd name="connsiteY5782" fmla="*/ 1337379 h 3216340"/>
              <a:gd name="connsiteX5783" fmla="*/ 320284 w 5425984"/>
              <a:gd name="connsiteY5783" fmla="*/ 1333694 h 3216340"/>
              <a:gd name="connsiteX5784" fmla="*/ 324052 w 5425984"/>
              <a:gd name="connsiteY5784" fmla="*/ 1330010 h 3216340"/>
              <a:gd name="connsiteX5785" fmla="*/ 327820 w 5425984"/>
              <a:gd name="connsiteY5785" fmla="*/ 1322642 h 3216340"/>
              <a:gd name="connsiteX5786" fmla="*/ 342892 w 5425984"/>
              <a:gd name="connsiteY5786" fmla="*/ 1322642 h 3216340"/>
              <a:gd name="connsiteX5787" fmla="*/ 357964 w 5425984"/>
              <a:gd name="connsiteY5787" fmla="*/ 1322642 h 3216340"/>
              <a:gd name="connsiteX5788" fmla="*/ 365500 w 5425984"/>
              <a:gd name="connsiteY5788" fmla="*/ 1318957 h 3216340"/>
              <a:gd name="connsiteX5789" fmla="*/ 373037 w 5425984"/>
              <a:gd name="connsiteY5789" fmla="*/ 1311589 h 3216340"/>
              <a:gd name="connsiteX5790" fmla="*/ 384341 w 5425984"/>
              <a:gd name="connsiteY5790" fmla="*/ 1322642 h 3216340"/>
              <a:gd name="connsiteX5791" fmla="*/ 395645 w 5425984"/>
              <a:gd name="connsiteY5791" fmla="*/ 1330010 h 3216340"/>
              <a:gd name="connsiteX5792" fmla="*/ 399413 w 5425984"/>
              <a:gd name="connsiteY5792" fmla="*/ 1330010 h 3216340"/>
              <a:gd name="connsiteX5793" fmla="*/ 403181 w 5425984"/>
              <a:gd name="connsiteY5793" fmla="*/ 1322642 h 3216340"/>
              <a:gd name="connsiteX5794" fmla="*/ 406949 w 5425984"/>
              <a:gd name="connsiteY5794" fmla="*/ 1304221 h 3216340"/>
              <a:gd name="connsiteX5795" fmla="*/ 414485 w 5425984"/>
              <a:gd name="connsiteY5795" fmla="*/ 1296852 h 3216340"/>
              <a:gd name="connsiteX5796" fmla="*/ 422021 w 5425984"/>
              <a:gd name="connsiteY5796" fmla="*/ 1293168 h 3216340"/>
              <a:gd name="connsiteX5797" fmla="*/ 422021 w 5425984"/>
              <a:gd name="connsiteY5797" fmla="*/ 1300536 h 3216340"/>
              <a:gd name="connsiteX5798" fmla="*/ 425789 w 5425984"/>
              <a:gd name="connsiteY5798" fmla="*/ 1304221 h 3216340"/>
              <a:gd name="connsiteX5799" fmla="*/ 433325 w 5425984"/>
              <a:gd name="connsiteY5799" fmla="*/ 1304221 h 3216340"/>
              <a:gd name="connsiteX5800" fmla="*/ 444629 w 5425984"/>
              <a:gd name="connsiteY5800" fmla="*/ 1300536 h 3216340"/>
              <a:gd name="connsiteX5801" fmla="*/ 455934 w 5425984"/>
              <a:gd name="connsiteY5801" fmla="*/ 1304221 h 3216340"/>
              <a:gd name="connsiteX5802" fmla="*/ 471006 w 5425984"/>
              <a:gd name="connsiteY5802" fmla="*/ 1304221 h 3216340"/>
              <a:gd name="connsiteX5803" fmla="*/ 489846 w 5425984"/>
              <a:gd name="connsiteY5803" fmla="*/ 1300536 h 3216340"/>
              <a:gd name="connsiteX5804" fmla="*/ 497382 w 5425984"/>
              <a:gd name="connsiteY5804" fmla="*/ 1304221 h 3216340"/>
              <a:gd name="connsiteX5805" fmla="*/ 504918 w 5425984"/>
              <a:gd name="connsiteY5805" fmla="*/ 1304221 h 3216340"/>
              <a:gd name="connsiteX5806" fmla="*/ 508686 w 5425984"/>
              <a:gd name="connsiteY5806" fmla="*/ 1311589 h 3216340"/>
              <a:gd name="connsiteX5807" fmla="*/ 512454 w 5425984"/>
              <a:gd name="connsiteY5807" fmla="*/ 1318957 h 3216340"/>
              <a:gd name="connsiteX5808" fmla="*/ 523759 w 5425984"/>
              <a:gd name="connsiteY5808" fmla="*/ 1322642 h 3216340"/>
              <a:gd name="connsiteX5809" fmla="*/ 527526 w 5425984"/>
              <a:gd name="connsiteY5809" fmla="*/ 1322642 h 3216340"/>
              <a:gd name="connsiteX5810" fmla="*/ 542599 w 5425984"/>
              <a:gd name="connsiteY5810" fmla="*/ 1315273 h 3216340"/>
              <a:gd name="connsiteX5811" fmla="*/ 550135 w 5425984"/>
              <a:gd name="connsiteY5811" fmla="*/ 1307905 h 3216340"/>
              <a:gd name="connsiteX5812" fmla="*/ 561439 w 5425984"/>
              <a:gd name="connsiteY5812" fmla="*/ 1300536 h 3216340"/>
              <a:gd name="connsiteX5813" fmla="*/ 557671 w 5425984"/>
              <a:gd name="connsiteY5813" fmla="*/ 1296852 h 3216340"/>
              <a:gd name="connsiteX5814" fmla="*/ 550135 w 5425984"/>
              <a:gd name="connsiteY5814" fmla="*/ 1296852 h 3216340"/>
              <a:gd name="connsiteX5815" fmla="*/ 538831 w 5425984"/>
              <a:gd name="connsiteY5815" fmla="*/ 1296852 h 3216340"/>
              <a:gd name="connsiteX5816" fmla="*/ 527526 w 5425984"/>
              <a:gd name="connsiteY5816" fmla="*/ 1293168 h 3216340"/>
              <a:gd name="connsiteX5817" fmla="*/ 523759 w 5425984"/>
              <a:gd name="connsiteY5817" fmla="*/ 1289484 h 3216340"/>
              <a:gd name="connsiteX5818" fmla="*/ 523759 w 5425984"/>
              <a:gd name="connsiteY5818" fmla="*/ 1285799 h 3216340"/>
              <a:gd name="connsiteX5819" fmla="*/ 535062 w 5425984"/>
              <a:gd name="connsiteY5819" fmla="*/ 1282115 h 3216340"/>
              <a:gd name="connsiteX5820" fmla="*/ 546367 w 5425984"/>
              <a:gd name="connsiteY5820" fmla="*/ 1278431 h 3216340"/>
              <a:gd name="connsiteX5821" fmla="*/ 576511 w 5425984"/>
              <a:gd name="connsiteY5821" fmla="*/ 1274747 h 3216340"/>
              <a:gd name="connsiteX5822" fmla="*/ 587815 w 5425984"/>
              <a:gd name="connsiteY5822" fmla="*/ 1274747 h 3216340"/>
              <a:gd name="connsiteX5823" fmla="*/ 599119 w 5425984"/>
              <a:gd name="connsiteY5823" fmla="*/ 1267378 h 3216340"/>
              <a:gd name="connsiteX5824" fmla="*/ 606655 w 5425984"/>
              <a:gd name="connsiteY5824" fmla="*/ 1260010 h 3216340"/>
              <a:gd name="connsiteX5825" fmla="*/ 610424 w 5425984"/>
              <a:gd name="connsiteY5825" fmla="*/ 1248957 h 3216340"/>
              <a:gd name="connsiteX5826" fmla="*/ 587815 w 5425984"/>
              <a:gd name="connsiteY5826" fmla="*/ 1241588 h 3216340"/>
              <a:gd name="connsiteX5827" fmla="*/ 591583 w 5425984"/>
              <a:gd name="connsiteY5827" fmla="*/ 1230536 h 3216340"/>
              <a:gd name="connsiteX5828" fmla="*/ 587815 w 5425984"/>
              <a:gd name="connsiteY5828" fmla="*/ 1230536 h 3216340"/>
              <a:gd name="connsiteX5829" fmla="*/ 576511 w 5425984"/>
              <a:gd name="connsiteY5829" fmla="*/ 1230536 h 3216340"/>
              <a:gd name="connsiteX5830" fmla="*/ 568975 w 5425984"/>
              <a:gd name="connsiteY5830" fmla="*/ 1230536 h 3216340"/>
              <a:gd name="connsiteX5831" fmla="*/ 568975 w 5425984"/>
              <a:gd name="connsiteY5831" fmla="*/ 1226852 h 3216340"/>
              <a:gd name="connsiteX5832" fmla="*/ 572743 w 5425984"/>
              <a:gd name="connsiteY5832" fmla="*/ 1223167 h 3216340"/>
              <a:gd name="connsiteX5833" fmla="*/ 565207 w 5425984"/>
              <a:gd name="connsiteY5833" fmla="*/ 1215799 h 3216340"/>
              <a:gd name="connsiteX5834" fmla="*/ 557671 w 5425984"/>
              <a:gd name="connsiteY5834" fmla="*/ 1215799 h 3216340"/>
              <a:gd name="connsiteX5835" fmla="*/ 553903 w 5425984"/>
              <a:gd name="connsiteY5835" fmla="*/ 1219483 h 3216340"/>
              <a:gd name="connsiteX5836" fmla="*/ 546367 w 5425984"/>
              <a:gd name="connsiteY5836" fmla="*/ 1223167 h 3216340"/>
              <a:gd name="connsiteX5837" fmla="*/ 553903 w 5425984"/>
              <a:gd name="connsiteY5837" fmla="*/ 1230536 h 3216340"/>
              <a:gd name="connsiteX5838" fmla="*/ 542599 w 5425984"/>
              <a:gd name="connsiteY5838" fmla="*/ 1230536 h 3216340"/>
              <a:gd name="connsiteX5839" fmla="*/ 535062 w 5425984"/>
              <a:gd name="connsiteY5839" fmla="*/ 1230536 h 3216340"/>
              <a:gd name="connsiteX5840" fmla="*/ 519990 w 5425984"/>
              <a:gd name="connsiteY5840" fmla="*/ 1237904 h 3216340"/>
              <a:gd name="connsiteX5841" fmla="*/ 508686 w 5425984"/>
              <a:gd name="connsiteY5841" fmla="*/ 1241588 h 3216340"/>
              <a:gd name="connsiteX5842" fmla="*/ 497382 w 5425984"/>
              <a:gd name="connsiteY5842" fmla="*/ 1241588 h 3216340"/>
              <a:gd name="connsiteX5843" fmla="*/ 489846 w 5425984"/>
              <a:gd name="connsiteY5843" fmla="*/ 1237904 h 3216340"/>
              <a:gd name="connsiteX5844" fmla="*/ 489846 w 5425984"/>
              <a:gd name="connsiteY5844" fmla="*/ 1234220 h 3216340"/>
              <a:gd name="connsiteX5845" fmla="*/ 486078 w 5425984"/>
              <a:gd name="connsiteY5845" fmla="*/ 1234220 h 3216340"/>
              <a:gd name="connsiteX5846" fmla="*/ 482310 w 5425984"/>
              <a:gd name="connsiteY5846" fmla="*/ 1230536 h 3216340"/>
              <a:gd name="connsiteX5847" fmla="*/ 471006 w 5425984"/>
              <a:gd name="connsiteY5847" fmla="*/ 1226852 h 3216340"/>
              <a:gd name="connsiteX5848" fmla="*/ 463470 w 5425984"/>
              <a:gd name="connsiteY5848" fmla="*/ 1230536 h 3216340"/>
              <a:gd name="connsiteX5849" fmla="*/ 459702 w 5425984"/>
              <a:gd name="connsiteY5849" fmla="*/ 1237904 h 3216340"/>
              <a:gd name="connsiteX5850" fmla="*/ 455934 w 5425984"/>
              <a:gd name="connsiteY5850" fmla="*/ 1241588 h 3216340"/>
              <a:gd name="connsiteX5851" fmla="*/ 448397 w 5425984"/>
              <a:gd name="connsiteY5851" fmla="*/ 1234220 h 3216340"/>
              <a:gd name="connsiteX5852" fmla="*/ 440861 w 5425984"/>
              <a:gd name="connsiteY5852" fmla="*/ 1230536 h 3216340"/>
              <a:gd name="connsiteX5853" fmla="*/ 437094 w 5425984"/>
              <a:gd name="connsiteY5853" fmla="*/ 1234220 h 3216340"/>
              <a:gd name="connsiteX5854" fmla="*/ 429557 w 5425984"/>
              <a:gd name="connsiteY5854" fmla="*/ 1237904 h 3216340"/>
              <a:gd name="connsiteX5855" fmla="*/ 418253 w 5425984"/>
              <a:gd name="connsiteY5855" fmla="*/ 1248957 h 3216340"/>
              <a:gd name="connsiteX5856" fmla="*/ 414485 w 5425984"/>
              <a:gd name="connsiteY5856" fmla="*/ 1248957 h 3216340"/>
              <a:gd name="connsiteX5857" fmla="*/ 406949 w 5425984"/>
              <a:gd name="connsiteY5857" fmla="*/ 1241588 h 3216340"/>
              <a:gd name="connsiteX5858" fmla="*/ 403181 w 5425984"/>
              <a:gd name="connsiteY5858" fmla="*/ 1248957 h 3216340"/>
              <a:gd name="connsiteX5859" fmla="*/ 399413 w 5425984"/>
              <a:gd name="connsiteY5859" fmla="*/ 1252641 h 3216340"/>
              <a:gd name="connsiteX5860" fmla="*/ 391877 w 5425984"/>
              <a:gd name="connsiteY5860" fmla="*/ 1252641 h 3216340"/>
              <a:gd name="connsiteX5861" fmla="*/ 388109 w 5425984"/>
              <a:gd name="connsiteY5861" fmla="*/ 1248957 h 3216340"/>
              <a:gd name="connsiteX5862" fmla="*/ 373037 w 5425984"/>
              <a:gd name="connsiteY5862" fmla="*/ 1245273 h 3216340"/>
              <a:gd name="connsiteX5863" fmla="*/ 365500 w 5425984"/>
              <a:gd name="connsiteY5863" fmla="*/ 1248957 h 3216340"/>
              <a:gd name="connsiteX5864" fmla="*/ 361732 w 5425984"/>
              <a:gd name="connsiteY5864" fmla="*/ 1252641 h 3216340"/>
              <a:gd name="connsiteX5865" fmla="*/ 350428 w 5425984"/>
              <a:gd name="connsiteY5865" fmla="*/ 1245273 h 3216340"/>
              <a:gd name="connsiteX5866" fmla="*/ 346660 w 5425984"/>
              <a:gd name="connsiteY5866" fmla="*/ 1241588 h 3216340"/>
              <a:gd name="connsiteX5867" fmla="*/ 339124 w 5425984"/>
              <a:gd name="connsiteY5867" fmla="*/ 1245273 h 3216340"/>
              <a:gd name="connsiteX5868" fmla="*/ 339124 w 5425984"/>
              <a:gd name="connsiteY5868" fmla="*/ 1241588 h 3216340"/>
              <a:gd name="connsiteX5869" fmla="*/ 335356 w 5425984"/>
              <a:gd name="connsiteY5869" fmla="*/ 1237904 h 3216340"/>
              <a:gd name="connsiteX5870" fmla="*/ 320284 w 5425984"/>
              <a:gd name="connsiteY5870" fmla="*/ 1256325 h 3216340"/>
              <a:gd name="connsiteX5871" fmla="*/ 308980 w 5425984"/>
              <a:gd name="connsiteY5871" fmla="*/ 1271062 h 3216340"/>
              <a:gd name="connsiteX5872" fmla="*/ 297676 w 5425984"/>
              <a:gd name="connsiteY5872" fmla="*/ 1274747 h 3216340"/>
              <a:gd name="connsiteX5873" fmla="*/ 290140 w 5425984"/>
              <a:gd name="connsiteY5873" fmla="*/ 1278431 h 3216340"/>
              <a:gd name="connsiteX5874" fmla="*/ 278835 w 5425984"/>
              <a:gd name="connsiteY5874" fmla="*/ 1278431 h 3216340"/>
              <a:gd name="connsiteX5875" fmla="*/ 267531 w 5425984"/>
              <a:gd name="connsiteY5875" fmla="*/ 1278431 h 3216340"/>
              <a:gd name="connsiteX5876" fmla="*/ 267531 w 5425984"/>
              <a:gd name="connsiteY5876" fmla="*/ 1274747 h 3216340"/>
              <a:gd name="connsiteX5877" fmla="*/ 275067 w 5425984"/>
              <a:gd name="connsiteY5877" fmla="*/ 1271062 h 3216340"/>
              <a:gd name="connsiteX5878" fmla="*/ 290140 w 5425984"/>
              <a:gd name="connsiteY5878" fmla="*/ 1267378 h 3216340"/>
              <a:gd name="connsiteX5879" fmla="*/ 293908 w 5425984"/>
              <a:gd name="connsiteY5879" fmla="*/ 1263694 h 3216340"/>
              <a:gd name="connsiteX5880" fmla="*/ 297676 w 5425984"/>
              <a:gd name="connsiteY5880" fmla="*/ 1260010 h 3216340"/>
              <a:gd name="connsiteX5881" fmla="*/ 301444 w 5425984"/>
              <a:gd name="connsiteY5881" fmla="*/ 1256325 h 3216340"/>
              <a:gd name="connsiteX5882" fmla="*/ 297676 w 5425984"/>
              <a:gd name="connsiteY5882" fmla="*/ 1245273 h 3216340"/>
              <a:gd name="connsiteX5883" fmla="*/ 290140 w 5425984"/>
              <a:gd name="connsiteY5883" fmla="*/ 1248957 h 3216340"/>
              <a:gd name="connsiteX5884" fmla="*/ 286372 w 5425984"/>
              <a:gd name="connsiteY5884" fmla="*/ 1248957 h 3216340"/>
              <a:gd name="connsiteX5885" fmla="*/ 275067 w 5425984"/>
              <a:gd name="connsiteY5885" fmla="*/ 1248957 h 3216340"/>
              <a:gd name="connsiteX5886" fmla="*/ 263763 w 5425984"/>
              <a:gd name="connsiteY5886" fmla="*/ 1252641 h 3216340"/>
              <a:gd name="connsiteX5887" fmla="*/ 259995 w 5425984"/>
              <a:gd name="connsiteY5887" fmla="*/ 1256325 h 3216340"/>
              <a:gd name="connsiteX5888" fmla="*/ 256227 w 5425984"/>
              <a:gd name="connsiteY5888" fmla="*/ 1263694 h 3216340"/>
              <a:gd name="connsiteX5889" fmla="*/ 248691 w 5425984"/>
              <a:gd name="connsiteY5889" fmla="*/ 1263694 h 3216340"/>
              <a:gd name="connsiteX5890" fmla="*/ 244923 w 5425984"/>
              <a:gd name="connsiteY5890" fmla="*/ 1263694 h 3216340"/>
              <a:gd name="connsiteX5891" fmla="*/ 237387 w 5425984"/>
              <a:gd name="connsiteY5891" fmla="*/ 1256325 h 3216340"/>
              <a:gd name="connsiteX5892" fmla="*/ 233619 w 5425984"/>
              <a:gd name="connsiteY5892" fmla="*/ 1248957 h 3216340"/>
              <a:gd name="connsiteX5893" fmla="*/ 222315 w 5425984"/>
              <a:gd name="connsiteY5893" fmla="*/ 1245273 h 3216340"/>
              <a:gd name="connsiteX5894" fmla="*/ 218547 w 5425984"/>
              <a:gd name="connsiteY5894" fmla="*/ 1256325 h 3216340"/>
              <a:gd name="connsiteX5895" fmla="*/ 214779 w 5425984"/>
              <a:gd name="connsiteY5895" fmla="*/ 1263694 h 3216340"/>
              <a:gd name="connsiteX5896" fmla="*/ 207243 w 5425984"/>
              <a:gd name="connsiteY5896" fmla="*/ 1263694 h 3216340"/>
              <a:gd name="connsiteX5897" fmla="*/ 195938 w 5425984"/>
              <a:gd name="connsiteY5897" fmla="*/ 1263694 h 3216340"/>
              <a:gd name="connsiteX5898" fmla="*/ 177098 w 5425984"/>
              <a:gd name="connsiteY5898" fmla="*/ 1263694 h 3216340"/>
              <a:gd name="connsiteX5899" fmla="*/ 169562 w 5425984"/>
              <a:gd name="connsiteY5899" fmla="*/ 1263694 h 3216340"/>
              <a:gd name="connsiteX5900" fmla="*/ 162026 w 5425984"/>
              <a:gd name="connsiteY5900" fmla="*/ 1267378 h 3216340"/>
              <a:gd name="connsiteX5901" fmla="*/ 158258 w 5425984"/>
              <a:gd name="connsiteY5901" fmla="*/ 1260010 h 3216340"/>
              <a:gd name="connsiteX5902" fmla="*/ 150722 w 5425984"/>
              <a:gd name="connsiteY5902" fmla="*/ 1260010 h 3216340"/>
              <a:gd name="connsiteX5903" fmla="*/ 135650 w 5425984"/>
              <a:gd name="connsiteY5903" fmla="*/ 1256325 h 3216340"/>
              <a:gd name="connsiteX5904" fmla="*/ 131882 w 5425984"/>
              <a:gd name="connsiteY5904" fmla="*/ 1263694 h 3216340"/>
              <a:gd name="connsiteX5905" fmla="*/ 128114 w 5425984"/>
              <a:gd name="connsiteY5905" fmla="*/ 1263694 h 3216340"/>
              <a:gd name="connsiteX5906" fmla="*/ 120578 w 5425984"/>
              <a:gd name="connsiteY5906" fmla="*/ 1256325 h 3216340"/>
              <a:gd name="connsiteX5907" fmla="*/ 116810 w 5425984"/>
              <a:gd name="connsiteY5907" fmla="*/ 1252641 h 3216340"/>
              <a:gd name="connsiteX5908" fmla="*/ 128114 w 5425984"/>
              <a:gd name="connsiteY5908" fmla="*/ 1252641 h 3216340"/>
              <a:gd name="connsiteX5909" fmla="*/ 143186 w 5425984"/>
              <a:gd name="connsiteY5909" fmla="*/ 1252641 h 3216340"/>
              <a:gd name="connsiteX5910" fmla="*/ 158258 w 5425984"/>
              <a:gd name="connsiteY5910" fmla="*/ 1252641 h 3216340"/>
              <a:gd name="connsiteX5911" fmla="*/ 162026 w 5425984"/>
              <a:gd name="connsiteY5911" fmla="*/ 1248957 h 3216340"/>
              <a:gd name="connsiteX5912" fmla="*/ 165794 w 5425984"/>
              <a:gd name="connsiteY5912" fmla="*/ 1241588 h 3216340"/>
              <a:gd name="connsiteX5913" fmla="*/ 173330 w 5425984"/>
              <a:gd name="connsiteY5913" fmla="*/ 1252641 h 3216340"/>
              <a:gd name="connsiteX5914" fmla="*/ 180866 w 5425984"/>
              <a:gd name="connsiteY5914" fmla="*/ 1252641 h 3216340"/>
              <a:gd name="connsiteX5915" fmla="*/ 188402 w 5425984"/>
              <a:gd name="connsiteY5915" fmla="*/ 1248957 h 3216340"/>
              <a:gd name="connsiteX5916" fmla="*/ 195938 w 5425984"/>
              <a:gd name="connsiteY5916" fmla="*/ 1245273 h 3216340"/>
              <a:gd name="connsiteX5917" fmla="*/ 199707 w 5425984"/>
              <a:gd name="connsiteY5917" fmla="*/ 1237904 h 3216340"/>
              <a:gd name="connsiteX5918" fmla="*/ 211011 w 5425984"/>
              <a:gd name="connsiteY5918" fmla="*/ 1234220 h 3216340"/>
              <a:gd name="connsiteX5919" fmla="*/ 218547 w 5425984"/>
              <a:gd name="connsiteY5919" fmla="*/ 1234220 h 3216340"/>
              <a:gd name="connsiteX5920" fmla="*/ 226083 w 5425984"/>
              <a:gd name="connsiteY5920" fmla="*/ 1241588 h 3216340"/>
              <a:gd name="connsiteX5921" fmla="*/ 244923 w 5425984"/>
              <a:gd name="connsiteY5921" fmla="*/ 1241588 h 3216340"/>
              <a:gd name="connsiteX5922" fmla="*/ 256227 w 5425984"/>
              <a:gd name="connsiteY5922" fmla="*/ 1234220 h 3216340"/>
              <a:gd name="connsiteX5923" fmla="*/ 263763 w 5425984"/>
              <a:gd name="connsiteY5923" fmla="*/ 1226852 h 3216340"/>
              <a:gd name="connsiteX5924" fmla="*/ 271299 w 5425984"/>
              <a:gd name="connsiteY5924" fmla="*/ 1212115 h 3216340"/>
              <a:gd name="connsiteX5925" fmla="*/ 267531 w 5425984"/>
              <a:gd name="connsiteY5925" fmla="*/ 1201062 h 3216340"/>
              <a:gd name="connsiteX5926" fmla="*/ 259995 w 5425984"/>
              <a:gd name="connsiteY5926" fmla="*/ 1193693 h 3216340"/>
              <a:gd name="connsiteX5927" fmla="*/ 252459 w 5425984"/>
              <a:gd name="connsiteY5927" fmla="*/ 1197377 h 3216340"/>
              <a:gd name="connsiteX5928" fmla="*/ 256227 w 5425984"/>
              <a:gd name="connsiteY5928" fmla="*/ 1190009 h 3216340"/>
              <a:gd name="connsiteX5929" fmla="*/ 256227 w 5425984"/>
              <a:gd name="connsiteY5929" fmla="*/ 1178956 h 3216340"/>
              <a:gd name="connsiteX5930" fmla="*/ 263763 w 5425984"/>
              <a:gd name="connsiteY5930" fmla="*/ 1178956 h 3216340"/>
              <a:gd name="connsiteX5931" fmla="*/ 267531 w 5425984"/>
              <a:gd name="connsiteY5931" fmla="*/ 1182641 h 3216340"/>
              <a:gd name="connsiteX5932" fmla="*/ 267531 w 5425984"/>
              <a:gd name="connsiteY5932" fmla="*/ 1190009 h 3216340"/>
              <a:gd name="connsiteX5933" fmla="*/ 275067 w 5425984"/>
              <a:gd name="connsiteY5933" fmla="*/ 1193693 h 3216340"/>
              <a:gd name="connsiteX5934" fmla="*/ 278835 w 5425984"/>
              <a:gd name="connsiteY5934" fmla="*/ 1186325 h 3216340"/>
              <a:gd name="connsiteX5935" fmla="*/ 282604 w 5425984"/>
              <a:gd name="connsiteY5935" fmla="*/ 1175272 h 3216340"/>
              <a:gd name="connsiteX5936" fmla="*/ 293908 w 5425984"/>
              <a:gd name="connsiteY5936" fmla="*/ 1175272 h 3216340"/>
              <a:gd name="connsiteX5937" fmla="*/ 297676 w 5425984"/>
              <a:gd name="connsiteY5937" fmla="*/ 1175272 h 3216340"/>
              <a:gd name="connsiteX5938" fmla="*/ 301444 w 5425984"/>
              <a:gd name="connsiteY5938" fmla="*/ 1171588 h 3216340"/>
              <a:gd name="connsiteX5939" fmla="*/ 305212 w 5425984"/>
              <a:gd name="connsiteY5939" fmla="*/ 1164219 h 3216340"/>
              <a:gd name="connsiteX5940" fmla="*/ 308980 w 5425984"/>
              <a:gd name="connsiteY5940" fmla="*/ 1160535 h 3216340"/>
              <a:gd name="connsiteX5941" fmla="*/ 324052 w 5425984"/>
              <a:gd name="connsiteY5941" fmla="*/ 1156851 h 3216340"/>
              <a:gd name="connsiteX5942" fmla="*/ 342892 w 5425984"/>
              <a:gd name="connsiteY5942" fmla="*/ 1153167 h 3216340"/>
              <a:gd name="connsiteX5943" fmla="*/ 350428 w 5425984"/>
              <a:gd name="connsiteY5943" fmla="*/ 1149483 h 3216340"/>
              <a:gd name="connsiteX5944" fmla="*/ 357964 w 5425984"/>
              <a:gd name="connsiteY5944" fmla="*/ 1145798 h 3216340"/>
              <a:gd name="connsiteX5945" fmla="*/ 369269 w 5425984"/>
              <a:gd name="connsiteY5945" fmla="*/ 1149483 h 3216340"/>
              <a:gd name="connsiteX5946" fmla="*/ 376805 w 5425984"/>
              <a:gd name="connsiteY5946" fmla="*/ 1153167 h 3216340"/>
              <a:gd name="connsiteX5947" fmla="*/ 384341 w 5425984"/>
              <a:gd name="connsiteY5947" fmla="*/ 1160535 h 3216340"/>
              <a:gd name="connsiteX5948" fmla="*/ 388109 w 5425984"/>
              <a:gd name="connsiteY5948" fmla="*/ 1171588 h 3216340"/>
              <a:gd name="connsiteX5949" fmla="*/ 395645 w 5425984"/>
              <a:gd name="connsiteY5949" fmla="*/ 1167904 h 3216340"/>
              <a:gd name="connsiteX5950" fmla="*/ 403181 w 5425984"/>
              <a:gd name="connsiteY5950" fmla="*/ 1167904 h 3216340"/>
              <a:gd name="connsiteX5951" fmla="*/ 414485 w 5425984"/>
              <a:gd name="connsiteY5951" fmla="*/ 1171588 h 3216340"/>
              <a:gd name="connsiteX5952" fmla="*/ 425789 w 5425984"/>
              <a:gd name="connsiteY5952" fmla="*/ 1171588 h 3216340"/>
              <a:gd name="connsiteX5953" fmla="*/ 429557 w 5425984"/>
              <a:gd name="connsiteY5953" fmla="*/ 1167904 h 3216340"/>
              <a:gd name="connsiteX5954" fmla="*/ 437094 w 5425984"/>
              <a:gd name="connsiteY5954" fmla="*/ 1164219 h 3216340"/>
              <a:gd name="connsiteX5955" fmla="*/ 433325 w 5425984"/>
              <a:gd name="connsiteY5955" fmla="*/ 1160535 h 3216340"/>
              <a:gd name="connsiteX5956" fmla="*/ 429557 w 5425984"/>
              <a:gd name="connsiteY5956" fmla="*/ 1156851 h 3216340"/>
              <a:gd name="connsiteX5957" fmla="*/ 429557 w 5425984"/>
              <a:gd name="connsiteY5957" fmla="*/ 1153167 h 3216340"/>
              <a:gd name="connsiteX5958" fmla="*/ 433325 w 5425984"/>
              <a:gd name="connsiteY5958" fmla="*/ 1149483 h 3216340"/>
              <a:gd name="connsiteX5959" fmla="*/ 440861 w 5425984"/>
              <a:gd name="connsiteY5959" fmla="*/ 1149483 h 3216340"/>
              <a:gd name="connsiteX5960" fmla="*/ 444629 w 5425984"/>
              <a:gd name="connsiteY5960" fmla="*/ 1145798 h 3216340"/>
              <a:gd name="connsiteX5961" fmla="*/ 444629 w 5425984"/>
              <a:gd name="connsiteY5961" fmla="*/ 1138430 h 3216340"/>
              <a:gd name="connsiteX5962" fmla="*/ 437094 w 5425984"/>
              <a:gd name="connsiteY5962" fmla="*/ 1138430 h 3216340"/>
              <a:gd name="connsiteX5963" fmla="*/ 433325 w 5425984"/>
              <a:gd name="connsiteY5963" fmla="*/ 1134746 h 3216340"/>
              <a:gd name="connsiteX5964" fmla="*/ 429557 w 5425984"/>
              <a:gd name="connsiteY5964" fmla="*/ 1127377 h 3216340"/>
              <a:gd name="connsiteX5965" fmla="*/ 422021 w 5425984"/>
              <a:gd name="connsiteY5965" fmla="*/ 1105272 h 3216340"/>
              <a:gd name="connsiteX5966" fmla="*/ 433325 w 5425984"/>
              <a:gd name="connsiteY5966" fmla="*/ 1097903 h 3216340"/>
              <a:gd name="connsiteX5967" fmla="*/ 448397 w 5425984"/>
              <a:gd name="connsiteY5967" fmla="*/ 1097903 h 3216340"/>
              <a:gd name="connsiteX5968" fmla="*/ 474774 w 5425984"/>
              <a:gd name="connsiteY5968" fmla="*/ 1101587 h 3216340"/>
              <a:gd name="connsiteX5969" fmla="*/ 467238 w 5425984"/>
              <a:gd name="connsiteY5969" fmla="*/ 1116324 h 3216340"/>
              <a:gd name="connsiteX5970" fmla="*/ 459702 w 5425984"/>
              <a:gd name="connsiteY5970" fmla="*/ 1123693 h 3216340"/>
              <a:gd name="connsiteX5971" fmla="*/ 452165 w 5425984"/>
              <a:gd name="connsiteY5971" fmla="*/ 1127377 h 3216340"/>
              <a:gd name="connsiteX5972" fmla="*/ 448397 w 5425984"/>
              <a:gd name="connsiteY5972" fmla="*/ 1127377 h 3216340"/>
              <a:gd name="connsiteX5973" fmla="*/ 444629 w 5425984"/>
              <a:gd name="connsiteY5973" fmla="*/ 1127377 h 3216340"/>
              <a:gd name="connsiteX5974" fmla="*/ 440861 w 5425984"/>
              <a:gd name="connsiteY5974" fmla="*/ 1134746 h 3216340"/>
              <a:gd name="connsiteX5975" fmla="*/ 448397 w 5425984"/>
              <a:gd name="connsiteY5975" fmla="*/ 1134746 h 3216340"/>
              <a:gd name="connsiteX5976" fmla="*/ 452165 w 5425984"/>
              <a:gd name="connsiteY5976" fmla="*/ 1142114 h 3216340"/>
              <a:gd name="connsiteX5977" fmla="*/ 459702 w 5425984"/>
              <a:gd name="connsiteY5977" fmla="*/ 1153167 h 3216340"/>
              <a:gd name="connsiteX5978" fmla="*/ 467238 w 5425984"/>
              <a:gd name="connsiteY5978" fmla="*/ 1160535 h 3216340"/>
              <a:gd name="connsiteX5979" fmla="*/ 474774 w 5425984"/>
              <a:gd name="connsiteY5979" fmla="*/ 1164219 h 3216340"/>
              <a:gd name="connsiteX5980" fmla="*/ 482310 w 5425984"/>
              <a:gd name="connsiteY5980" fmla="*/ 1160535 h 3216340"/>
              <a:gd name="connsiteX5981" fmla="*/ 482310 w 5425984"/>
              <a:gd name="connsiteY5981" fmla="*/ 1156851 h 3216340"/>
              <a:gd name="connsiteX5982" fmla="*/ 489846 w 5425984"/>
              <a:gd name="connsiteY5982" fmla="*/ 1153167 h 3216340"/>
              <a:gd name="connsiteX5983" fmla="*/ 508686 w 5425984"/>
              <a:gd name="connsiteY5983" fmla="*/ 1145798 h 3216340"/>
              <a:gd name="connsiteX5984" fmla="*/ 519990 w 5425984"/>
              <a:gd name="connsiteY5984" fmla="*/ 1153167 h 3216340"/>
              <a:gd name="connsiteX5985" fmla="*/ 531294 w 5425984"/>
              <a:gd name="connsiteY5985" fmla="*/ 1153167 h 3216340"/>
              <a:gd name="connsiteX5986" fmla="*/ 542599 w 5425984"/>
              <a:gd name="connsiteY5986" fmla="*/ 1153167 h 3216340"/>
              <a:gd name="connsiteX5987" fmla="*/ 550135 w 5425984"/>
              <a:gd name="connsiteY5987" fmla="*/ 1149483 h 3216340"/>
              <a:gd name="connsiteX5988" fmla="*/ 568975 w 5425984"/>
              <a:gd name="connsiteY5988" fmla="*/ 1142114 h 3216340"/>
              <a:gd name="connsiteX5989" fmla="*/ 591583 w 5425984"/>
              <a:gd name="connsiteY5989" fmla="*/ 1134746 h 3216340"/>
              <a:gd name="connsiteX5990" fmla="*/ 591583 w 5425984"/>
              <a:gd name="connsiteY5990" fmla="*/ 1127377 h 3216340"/>
              <a:gd name="connsiteX5991" fmla="*/ 587815 w 5425984"/>
              <a:gd name="connsiteY5991" fmla="*/ 1127377 h 3216340"/>
              <a:gd name="connsiteX5992" fmla="*/ 595351 w 5425984"/>
              <a:gd name="connsiteY5992" fmla="*/ 1123693 h 3216340"/>
              <a:gd name="connsiteX5993" fmla="*/ 599119 w 5425984"/>
              <a:gd name="connsiteY5993" fmla="*/ 1127377 h 3216340"/>
              <a:gd name="connsiteX5994" fmla="*/ 606655 w 5425984"/>
              <a:gd name="connsiteY5994" fmla="*/ 1134746 h 3216340"/>
              <a:gd name="connsiteX5995" fmla="*/ 614191 w 5425984"/>
              <a:gd name="connsiteY5995" fmla="*/ 1131061 h 3216340"/>
              <a:gd name="connsiteX5996" fmla="*/ 625496 w 5425984"/>
              <a:gd name="connsiteY5996" fmla="*/ 1127377 h 3216340"/>
              <a:gd name="connsiteX5997" fmla="*/ 629264 w 5425984"/>
              <a:gd name="connsiteY5997" fmla="*/ 1120009 h 3216340"/>
              <a:gd name="connsiteX5998" fmla="*/ 629264 w 5425984"/>
              <a:gd name="connsiteY5998" fmla="*/ 1116324 h 3216340"/>
              <a:gd name="connsiteX5999" fmla="*/ 625496 w 5425984"/>
              <a:gd name="connsiteY5999" fmla="*/ 1112640 h 3216340"/>
              <a:gd name="connsiteX6000" fmla="*/ 625496 w 5425984"/>
              <a:gd name="connsiteY6000" fmla="*/ 1101587 h 3216340"/>
              <a:gd name="connsiteX6001" fmla="*/ 629264 w 5425984"/>
              <a:gd name="connsiteY6001" fmla="*/ 1097903 h 3216340"/>
              <a:gd name="connsiteX6002" fmla="*/ 636800 w 5425984"/>
              <a:gd name="connsiteY6002" fmla="*/ 1090535 h 3216340"/>
              <a:gd name="connsiteX6003" fmla="*/ 644336 w 5425984"/>
              <a:gd name="connsiteY6003" fmla="*/ 1086850 h 3216340"/>
              <a:gd name="connsiteX6004" fmla="*/ 640568 w 5425984"/>
              <a:gd name="connsiteY6004" fmla="*/ 1083166 h 3216340"/>
              <a:gd name="connsiteX6005" fmla="*/ 636800 w 5425984"/>
              <a:gd name="connsiteY6005" fmla="*/ 1075798 h 3216340"/>
              <a:gd name="connsiteX6006" fmla="*/ 633032 w 5425984"/>
              <a:gd name="connsiteY6006" fmla="*/ 1072114 h 3216340"/>
              <a:gd name="connsiteX6007" fmla="*/ 625496 w 5425984"/>
              <a:gd name="connsiteY6007" fmla="*/ 1072114 h 3216340"/>
              <a:gd name="connsiteX6008" fmla="*/ 621727 w 5425984"/>
              <a:gd name="connsiteY6008" fmla="*/ 1079482 h 3216340"/>
              <a:gd name="connsiteX6009" fmla="*/ 621727 w 5425984"/>
              <a:gd name="connsiteY6009" fmla="*/ 1086850 h 3216340"/>
              <a:gd name="connsiteX6010" fmla="*/ 621727 w 5425984"/>
              <a:gd name="connsiteY6010" fmla="*/ 1090535 h 3216340"/>
              <a:gd name="connsiteX6011" fmla="*/ 614191 w 5425984"/>
              <a:gd name="connsiteY6011" fmla="*/ 1086850 h 3216340"/>
              <a:gd name="connsiteX6012" fmla="*/ 621727 w 5425984"/>
              <a:gd name="connsiteY6012" fmla="*/ 1075798 h 3216340"/>
              <a:gd name="connsiteX6013" fmla="*/ 621727 w 5425984"/>
              <a:gd name="connsiteY6013" fmla="*/ 1068429 h 3216340"/>
              <a:gd name="connsiteX6014" fmla="*/ 621727 w 5425984"/>
              <a:gd name="connsiteY6014" fmla="*/ 1061061 h 3216340"/>
              <a:gd name="connsiteX6015" fmla="*/ 610424 w 5425984"/>
              <a:gd name="connsiteY6015" fmla="*/ 1057377 h 3216340"/>
              <a:gd name="connsiteX6016" fmla="*/ 599119 w 5425984"/>
              <a:gd name="connsiteY6016" fmla="*/ 1057377 h 3216340"/>
              <a:gd name="connsiteX6017" fmla="*/ 587815 w 5425984"/>
              <a:gd name="connsiteY6017" fmla="*/ 1061061 h 3216340"/>
              <a:gd name="connsiteX6018" fmla="*/ 580279 w 5425984"/>
              <a:gd name="connsiteY6018" fmla="*/ 1068429 h 3216340"/>
              <a:gd name="connsiteX6019" fmla="*/ 572743 w 5425984"/>
              <a:gd name="connsiteY6019" fmla="*/ 1061061 h 3216340"/>
              <a:gd name="connsiteX6020" fmla="*/ 568975 w 5425984"/>
              <a:gd name="connsiteY6020" fmla="*/ 1053692 h 3216340"/>
              <a:gd name="connsiteX6021" fmla="*/ 553903 w 5425984"/>
              <a:gd name="connsiteY6021" fmla="*/ 1057377 h 3216340"/>
              <a:gd name="connsiteX6022" fmla="*/ 542599 w 5425984"/>
              <a:gd name="connsiteY6022" fmla="*/ 1068429 h 3216340"/>
              <a:gd name="connsiteX6023" fmla="*/ 523759 w 5425984"/>
              <a:gd name="connsiteY6023" fmla="*/ 1090535 h 3216340"/>
              <a:gd name="connsiteX6024" fmla="*/ 523759 w 5425984"/>
              <a:gd name="connsiteY6024" fmla="*/ 1086850 h 3216340"/>
              <a:gd name="connsiteX6025" fmla="*/ 516222 w 5425984"/>
              <a:gd name="connsiteY6025" fmla="*/ 1083166 h 3216340"/>
              <a:gd name="connsiteX6026" fmla="*/ 523759 w 5425984"/>
              <a:gd name="connsiteY6026" fmla="*/ 1079482 h 3216340"/>
              <a:gd name="connsiteX6027" fmla="*/ 531294 w 5425984"/>
              <a:gd name="connsiteY6027" fmla="*/ 1072114 h 3216340"/>
              <a:gd name="connsiteX6028" fmla="*/ 527526 w 5425984"/>
              <a:gd name="connsiteY6028" fmla="*/ 1064745 h 3216340"/>
              <a:gd name="connsiteX6029" fmla="*/ 523759 w 5425984"/>
              <a:gd name="connsiteY6029" fmla="*/ 1061061 h 3216340"/>
              <a:gd name="connsiteX6030" fmla="*/ 508686 w 5425984"/>
              <a:gd name="connsiteY6030" fmla="*/ 1053692 h 3216340"/>
              <a:gd name="connsiteX6031" fmla="*/ 501150 w 5425984"/>
              <a:gd name="connsiteY6031" fmla="*/ 1061061 h 3216340"/>
              <a:gd name="connsiteX6032" fmla="*/ 493614 w 5425984"/>
              <a:gd name="connsiteY6032" fmla="*/ 1064745 h 3216340"/>
              <a:gd name="connsiteX6033" fmla="*/ 474774 w 5425984"/>
              <a:gd name="connsiteY6033" fmla="*/ 1068429 h 3216340"/>
              <a:gd name="connsiteX6034" fmla="*/ 478542 w 5425984"/>
              <a:gd name="connsiteY6034" fmla="*/ 1064745 h 3216340"/>
              <a:gd name="connsiteX6035" fmla="*/ 474774 w 5425984"/>
              <a:gd name="connsiteY6035" fmla="*/ 1061061 h 3216340"/>
              <a:gd name="connsiteX6036" fmla="*/ 471006 w 5425984"/>
              <a:gd name="connsiteY6036" fmla="*/ 1057377 h 3216340"/>
              <a:gd name="connsiteX6037" fmla="*/ 459702 w 5425984"/>
              <a:gd name="connsiteY6037" fmla="*/ 1064745 h 3216340"/>
              <a:gd name="connsiteX6038" fmla="*/ 455934 w 5425984"/>
              <a:gd name="connsiteY6038" fmla="*/ 1068429 h 3216340"/>
              <a:gd name="connsiteX6039" fmla="*/ 448397 w 5425984"/>
              <a:gd name="connsiteY6039" fmla="*/ 1072114 h 3216340"/>
              <a:gd name="connsiteX6040" fmla="*/ 440861 w 5425984"/>
              <a:gd name="connsiteY6040" fmla="*/ 1072114 h 3216340"/>
              <a:gd name="connsiteX6041" fmla="*/ 437094 w 5425984"/>
              <a:gd name="connsiteY6041" fmla="*/ 1057377 h 3216340"/>
              <a:gd name="connsiteX6042" fmla="*/ 437094 w 5425984"/>
              <a:gd name="connsiteY6042" fmla="*/ 1046324 h 3216340"/>
              <a:gd name="connsiteX6043" fmla="*/ 437094 w 5425984"/>
              <a:gd name="connsiteY6043" fmla="*/ 1038955 h 3216340"/>
              <a:gd name="connsiteX6044" fmla="*/ 429557 w 5425984"/>
              <a:gd name="connsiteY6044" fmla="*/ 1027903 h 3216340"/>
              <a:gd name="connsiteX6045" fmla="*/ 418253 w 5425984"/>
              <a:gd name="connsiteY6045" fmla="*/ 1035271 h 3216340"/>
              <a:gd name="connsiteX6046" fmla="*/ 418253 w 5425984"/>
              <a:gd name="connsiteY6046" fmla="*/ 1031587 h 3216340"/>
              <a:gd name="connsiteX6047" fmla="*/ 418253 w 5425984"/>
              <a:gd name="connsiteY6047" fmla="*/ 1027903 h 3216340"/>
              <a:gd name="connsiteX6048" fmla="*/ 418253 w 5425984"/>
              <a:gd name="connsiteY6048" fmla="*/ 1020534 h 3216340"/>
              <a:gd name="connsiteX6049" fmla="*/ 418253 w 5425984"/>
              <a:gd name="connsiteY6049" fmla="*/ 1013166 h 3216340"/>
              <a:gd name="connsiteX6050" fmla="*/ 406949 w 5425984"/>
              <a:gd name="connsiteY6050" fmla="*/ 1009481 h 3216340"/>
              <a:gd name="connsiteX6051" fmla="*/ 414485 w 5425984"/>
              <a:gd name="connsiteY6051" fmla="*/ 1009481 h 3216340"/>
              <a:gd name="connsiteX6052" fmla="*/ 418253 w 5425984"/>
              <a:gd name="connsiteY6052" fmla="*/ 1009481 h 3216340"/>
              <a:gd name="connsiteX6053" fmla="*/ 422021 w 5425984"/>
              <a:gd name="connsiteY6053" fmla="*/ 1016850 h 3216340"/>
              <a:gd name="connsiteX6054" fmla="*/ 429557 w 5425984"/>
              <a:gd name="connsiteY6054" fmla="*/ 1009481 h 3216340"/>
              <a:gd name="connsiteX6055" fmla="*/ 422021 w 5425984"/>
              <a:gd name="connsiteY6055" fmla="*/ 1002113 h 3216340"/>
              <a:gd name="connsiteX6056" fmla="*/ 418253 w 5425984"/>
              <a:gd name="connsiteY6056" fmla="*/ 998429 h 3216340"/>
              <a:gd name="connsiteX6057" fmla="*/ 414485 w 5425984"/>
              <a:gd name="connsiteY6057" fmla="*/ 991060 h 3216340"/>
              <a:gd name="connsiteX6058" fmla="*/ 418253 w 5425984"/>
              <a:gd name="connsiteY6058" fmla="*/ 980008 h 3216340"/>
              <a:gd name="connsiteX6059" fmla="*/ 418253 w 5425984"/>
              <a:gd name="connsiteY6059" fmla="*/ 976323 h 3216340"/>
              <a:gd name="connsiteX6060" fmla="*/ 414485 w 5425984"/>
              <a:gd name="connsiteY6060" fmla="*/ 976323 h 3216340"/>
              <a:gd name="connsiteX6061" fmla="*/ 403181 w 5425984"/>
              <a:gd name="connsiteY6061" fmla="*/ 976323 h 3216340"/>
              <a:gd name="connsiteX6062" fmla="*/ 403181 w 5425984"/>
              <a:gd name="connsiteY6062" fmla="*/ 980008 h 3216340"/>
              <a:gd name="connsiteX6063" fmla="*/ 399413 w 5425984"/>
              <a:gd name="connsiteY6063" fmla="*/ 983692 h 3216340"/>
              <a:gd name="connsiteX6064" fmla="*/ 391877 w 5425984"/>
              <a:gd name="connsiteY6064" fmla="*/ 980008 h 3216340"/>
              <a:gd name="connsiteX6065" fmla="*/ 380573 w 5425984"/>
              <a:gd name="connsiteY6065" fmla="*/ 976323 h 3216340"/>
              <a:gd name="connsiteX6066" fmla="*/ 373037 w 5425984"/>
              <a:gd name="connsiteY6066" fmla="*/ 976323 h 3216340"/>
              <a:gd name="connsiteX6067" fmla="*/ 361732 w 5425984"/>
              <a:gd name="connsiteY6067" fmla="*/ 972639 h 3216340"/>
              <a:gd name="connsiteX6068" fmla="*/ 357964 w 5425984"/>
              <a:gd name="connsiteY6068" fmla="*/ 980008 h 3216340"/>
              <a:gd name="connsiteX6069" fmla="*/ 357964 w 5425984"/>
              <a:gd name="connsiteY6069" fmla="*/ 987376 h 3216340"/>
              <a:gd name="connsiteX6070" fmla="*/ 365500 w 5425984"/>
              <a:gd name="connsiteY6070" fmla="*/ 1002113 h 3216340"/>
              <a:gd name="connsiteX6071" fmla="*/ 369269 w 5425984"/>
              <a:gd name="connsiteY6071" fmla="*/ 1013166 h 3216340"/>
              <a:gd name="connsiteX6072" fmla="*/ 373037 w 5425984"/>
              <a:gd name="connsiteY6072" fmla="*/ 1016850 h 3216340"/>
              <a:gd name="connsiteX6073" fmla="*/ 373037 w 5425984"/>
              <a:gd name="connsiteY6073" fmla="*/ 1020534 h 3216340"/>
              <a:gd name="connsiteX6074" fmla="*/ 361732 w 5425984"/>
              <a:gd name="connsiteY6074" fmla="*/ 1009481 h 3216340"/>
              <a:gd name="connsiteX6075" fmla="*/ 354196 w 5425984"/>
              <a:gd name="connsiteY6075" fmla="*/ 1016850 h 3216340"/>
              <a:gd name="connsiteX6076" fmla="*/ 342892 w 5425984"/>
              <a:gd name="connsiteY6076" fmla="*/ 1020534 h 3216340"/>
              <a:gd name="connsiteX6077" fmla="*/ 331588 w 5425984"/>
              <a:gd name="connsiteY6077" fmla="*/ 991060 h 3216340"/>
              <a:gd name="connsiteX6078" fmla="*/ 324052 w 5425984"/>
              <a:gd name="connsiteY6078" fmla="*/ 994744 h 3216340"/>
              <a:gd name="connsiteX6079" fmla="*/ 320284 w 5425984"/>
              <a:gd name="connsiteY6079" fmla="*/ 1002113 h 3216340"/>
              <a:gd name="connsiteX6080" fmla="*/ 316516 w 5425984"/>
              <a:gd name="connsiteY6080" fmla="*/ 1016850 h 3216340"/>
              <a:gd name="connsiteX6081" fmla="*/ 312748 w 5425984"/>
              <a:gd name="connsiteY6081" fmla="*/ 1009481 h 3216340"/>
              <a:gd name="connsiteX6082" fmla="*/ 305212 w 5425984"/>
              <a:gd name="connsiteY6082" fmla="*/ 1002113 h 3216340"/>
              <a:gd name="connsiteX6083" fmla="*/ 297676 w 5425984"/>
              <a:gd name="connsiteY6083" fmla="*/ 1002113 h 3216340"/>
              <a:gd name="connsiteX6084" fmla="*/ 278835 w 5425984"/>
              <a:gd name="connsiteY6084" fmla="*/ 1005797 h 3216340"/>
              <a:gd name="connsiteX6085" fmla="*/ 275067 w 5425984"/>
              <a:gd name="connsiteY6085" fmla="*/ 1002113 h 3216340"/>
              <a:gd name="connsiteX6086" fmla="*/ 275067 w 5425984"/>
              <a:gd name="connsiteY6086" fmla="*/ 998429 h 3216340"/>
              <a:gd name="connsiteX6087" fmla="*/ 267531 w 5425984"/>
              <a:gd name="connsiteY6087" fmla="*/ 1005797 h 3216340"/>
              <a:gd name="connsiteX6088" fmla="*/ 256227 w 5425984"/>
              <a:gd name="connsiteY6088" fmla="*/ 1009481 h 3216340"/>
              <a:gd name="connsiteX6089" fmla="*/ 244923 w 5425984"/>
              <a:gd name="connsiteY6089" fmla="*/ 1013166 h 3216340"/>
              <a:gd name="connsiteX6090" fmla="*/ 233619 w 5425984"/>
              <a:gd name="connsiteY6090" fmla="*/ 1020534 h 3216340"/>
              <a:gd name="connsiteX6091" fmla="*/ 226083 w 5425984"/>
              <a:gd name="connsiteY6091" fmla="*/ 1016850 h 3216340"/>
              <a:gd name="connsiteX6092" fmla="*/ 214779 w 5425984"/>
              <a:gd name="connsiteY6092" fmla="*/ 1020534 h 3216340"/>
              <a:gd name="connsiteX6093" fmla="*/ 203475 w 5425984"/>
              <a:gd name="connsiteY6093" fmla="*/ 1027903 h 3216340"/>
              <a:gd name="connsiteX6094" fmla="*/ 192170 w 5425984"/>
              <a:gd name="connsiteY6094" fmla="*/ 1027903 h 3216340"/>
              <a:gd name="connsiteX6095" fmla="*/ 184634 w 5425984"/>
              <a:gd name="connsiteY6095" fmla="*/ 1035271 h 3216340"/>
              <a:gd name="connsiteX6096" fmla="*/ 177098 w 5425984"/>
              <a:gd name="connsiteY6096" fmla="*/ 1038955 h 3216340"/>
              <a:gd name="connsiteX6097" fmla="*/ 169562 w 5425984"/>
              <a:gd name="connsiteY6097" fmla="*/ 1038955 h 3216340"/>
              <a:gd name="connsiteX6098" fmla="*/ 162026 w 5425984"/>
              <a:gd name="connsiteY6098" fmla="*/ 1042640 h 3216340"/>
              <a:gd name="connsiteX6099" fmla="*/ 158258 w 5425984"/>
              <a:gd name="connsiteY6099" fmla="*/ 1061061 h 3216340"/>
              <a:gd name="connsiteX6100" fmla="*/ 146954 w 5425984"/>
              <a:gd name="connsiteY6100" fmla="*/ 1064745 h 3216340"/>
              <a:gd name="connsiteX6101" fmla="*/ 135650 w 5425984"/>
              <a:gd name="connsiteY6101" fmla="*/ 1064745 h 3216340"/>
              <a:gd name="connsiteX6102" fmla="*/ 124346 w 5425984"/>
              <a:gd name="connsiteY6102" fmla="*/ 1061061 h 3216340"/>
              <a:gd name="connsiteX6103" fmla="*/ 116810 w 5425984"/>
              <a:gd name="connsiteY6103" fmla="*/ 1053692 h 3216340"/>
              <a:gd name="connsiteX6104" fmla="*/ 124346 w 5425984"/>
              <a:gd name="connsiteY6104" fmla="*/ 1053692 h 3216340"/>
              <a:gd name="connsiteX6105" fmla="*/ 128114 w 5425984"/>
              <a:gd name="connsiteY6105" fmla="*/ 1046324 h 3216340"/>
              <a:gd name="connsiteX6106" fmla="*/ 128114 w 5425984"/>
              <a:gd name="connsiteY6106" fmla="*/ 1042640 h 3216340"/>
              <a:gd name="connsiteX6107" fmla="*/ 116810 w 5425984"/>
              <a:gd name="connsiteY6107" fmla="*/ 1027903 h 3216340"/>
              <a:gd name="connsiteX6108" fmla="*/ 135650 w 5425984"/>
              <a:gd name="connsiteY6108" fmla="*/ 1027903 h 3216340"/>
              <a:gd name="connsiteX6109" fmla="*/ 135650 w 5425984"/>
              <a:gd name="connsiteY6109" fmla="*/ 1013166 h 3216340"/>
              <a:gd name="connsiteX6110" fmla="*/ 135650 w 5425984"/>
              <a:gd name="connsiteY6110" fmla="*/ 1009481 h 3216340"/>
              <a:gd name="connsiteX6111" fmla="*/ 131882 w 5425984"/>
              <a:gd name="connsiteY6111" fmla="*/ 1005797 h 3216340"/>
              <a:gd name="connsiteX6112" fmla="*/ 128114 w 5425984"/>
              <a:gd name="connsiteY6112" fmla="*/ 1005797 h 3216340"/>
              <a:gd name="connsiteX6113" fmla="*/ 135650 w 5425984"/>
              <a:gd name="connsiteY6113" fmla="*/ 994744 h 3216340"/>
              <a:gd name="connsiteX6114" fmla="*/ 143186 w 5425984"/>
              <a:gd name="connsiteY6114" fmla="*/ 987376 h 3216340"/>
              <a:gd name="connsiteX6115" fmla="*/ 165794 w 5425984"/>
              <a:gd name="connsiteY6115" fmla="*/ 976323 h 3216340"/>
              <a:gd name="connsiteX6116" fmla="*/ 177098 w 5425984"/>
              <a:gd name="connsiteY6116" fmla="*/ 968955 h 3216340"/>
              <a:gd name="connsiteX6117" fmla="*/ 184634 w 5425984"/>
              <a:gd name="connsiteY6117" fmla="*/ 961586 h 3216340"/>
              <a:gd name="connsiteX6118" fmla="*/ 184634 w 5425984"/>
              <a:gd name="connsiteY6118" fmla="*/ 950534 h 3216340"/>
              <a:gd name="connsiteX6119" fmla="*/ 180866 w 5425984"/>
              <a:gd name="connsiteY6119" fmla="*/ 939481 h 3216340"/>
              <a:gd name="connsiteX6120" fmla="*/ 184634 w 5425984"/>
              <a:gd name="connsiteY6120" fmla="*/ 943165 h 3216340"/>
              <a:gd name="connsiteX6121" fmla="*/ 192170 w 5425984"/>
              <a:gd name="connsiteY6121" fmla="*/ 954218 h 3216340"/>
              <a:gd name="connsiteX6122" fmla="*/ 195938 w 5425984"/>
              <a:gd name="connsiteY6122" fmla="*/ 961586 h 3216340"/>
              <a:gd name="connsiteX6123" fmla="*/ 207243 w 5425984"/>
              <a:gd name="connsiteY6123" fmla="*/ 968955 h 3216340"/>
              <a:gd name="connsiteX6124" fmla="*/ 229851 w 5425984"/>
              <a:gd name="connsiteY6124" fmla="*/ 961586 h 3216340"/>
              <a:gd name="connsiteX6125" fmla="*/ 256227 w 5425984"/>
              <a:gd name="connsiteY6125" fmla="*/ 957902 h 3216340"/>
              <a:gd name="connsiteX6126" fmla="*/ 278835 w 5425984"/>
              <a:gd name="connsiteY6126" fmla="*/ 946849 h 3216340"/>
              <a:gd name="connsiteX6127" fmla="*/ 290140 w 5425984"/>
              <a:gd name="connsiteY6127" fmla="*/ 943165 h 3216340"/>
              <a:gd name="connsiteX6128" fmla="*/ 297676 w 5425984"/>
              <a:gd name="connsiteY6128" fmla="*/ 932112 h 3216340"/>
              <a:gd name="connsiteX6129" fmla="*/ 308980 w 5425984"/>
              <a:gd name="connsiteY6129" fmla="*/ 943165 h 3216340"/>
              <a:gd name="connsiteX6130" fmla="*/ 316516 w 5425984"/>
              <a:gd name="connsiteY6130" fmla="*/ 943165 h 3216340"/>
              <a:gd name="connsiteX6131" fmla="*/ 339124 w 5425984"/>
              <a:gd name="connsiteY6131" fmla="*/ 939481 h 3216340"/>
              <a:gd name="connsiteX6132" fmla="*/ 342892 w 5425984"/>
              <a:gd name="connsiteY6132" fmla="*/ 935797 h 3216340"/>
              <a:gd name="connsiteX6133" fmla="*/ 342892 w 5425984"/>
              <a:gd name="connsiteY6133" fmla="*/ 932112 h 3216340"/>
              <a:gd name="connsiteX6134" fmla="*/ 342892 w 5425984"/>
              <a:gd name="connsiteY6134" fmla="*/ 924744 h 3216340"/>
              <a:gd name="connsiteX6135" fmla="*/ 335356 w 5425984"/>
              <a:gd name="connsiteY6135" fmla="*/ 917375 h 3216340"/>
              <a:gd name="connsiteX6136" fmla="*/ 357964 w 5425984"/>
              <a:gd name="connsiteY6136" fmla="*/ 921060 h 3216340"/>
              <a:gd name="connsiteX6137" fmla="*/ 369269 w 5425984"/>
              <a:gd name="connsiteY6137" fmla="*/ 917375 h 3216340"/>
              <a:gd name="connsiteX6138" fmla="*/ 380573 w 5425984"/>
              <a:gd name="connsiteY6138" fmla="*/ 913691 h 3216340"/>
              <a:gd name="connsiteX6139" fmla="*/ 380573 w 5425984"/>
              <a:gd name="connsiteY6139" fmla="*/ 906323 h 3216340"/>
              <a:gd name="connsiteX6140" fmla="*/ 388109 w 5425984"/>
              <a:gd name="connsiteY6140" fmla="*/ 924744 h 3216340"/>
              <a:gd name="connsiteX6141" fmla="*/ 395645 w 5425984"/>
              <a:gd name="connsiteY6141" fmla="*/ 921060 h 3216340"/>
              <a:gd name="connsiteX6142" fmla="*/ 406949 w 5425984"/>
              <a:gd name="connsiteY6142" fmla="*/ 917375 h 3216340"/>
              <a:gd name="connsiteX6143" fmla="*/ 425789 w 5425984"/>
              <a:gd name="connsiteY6143" fmla="*/ 913691 h 3216340"/>
              <a:gd name="connsiteX6144" fmla="*/ 452165 w 5425984"/>
              <a:gd name="connsiteY6144" fmla="*/ 910007 h 3216340"/>
              <a:gd name="connsiteX6145" fmla="*/ 463470 w 5425984"/>
              <a:gd name="connsiteY6145" fmla="*/ 906323 h 3216340"/>
              <a:gd name="connsiteX6146" fmla="*/ 474774 w 5425984"/>
              <a:gd name="connsiteY6146" fmla="*/ 898954 h 3216340"/>
              <a:gd name="connsiteX6147" fmla="*/ 471006 w 5425984"/>
              <a:gd name="connsiteY6147" fmla="*/ 895270 h 3216340"/>
              <a:gd name="connsiteX6148" fmla="*/ 482310 w 5425984"/>
              <a:gd name="connsiteY6148" fmla="*/ 898954 h 3216340"/>
              <a:gd name="connsiteX6149" fmla="*/ 501150 w 5425984"/>
              <a:gd name="connsiteY6149" fmla="*/ 898954 h 3216340"/>
              <a:gd name="connsiteX6150" fmla="*/ 516222 w 5425984"/>
              <a:gd name="connsiteY6150" fmla="*/ 895270 h 3216340"/>
              <a:gd name="connsiteX6151" fmla="*/ 523759 w 5425984"/>
              <a:gd name="connsiteY6151" fmla="*/ 887902 h 3216340"/>
              <a:gd name="connsiteX6152" fmla="*/ 531294 w 5425984"/>
              <a:gd name="connsiteY6152" fmla="*/ 880533 h 3216340"/>
              <a:gd name="connsiteX6153" fmla="*/ 527526 w 5425984"/>
              <a:gd name="connsiteY6153" fmla="*/ 876849 h 3216340"/>
              <a:gd name="connsiteX6154" fmla="*/ 527526 w 5425984"/>
              <a:gd name="connsiteY6154" fmla="*/ 873165 h 3216340"/>
              <a:gd name="connsiteX6155" fmla="*/ 531294 w 5425984"/>
              <a:gd name="connsiteY6155" fmla="*/ 865796 h 3216340"/>
              <a:gd name="connsiteX6156" fmla="*/ 538831 w 5425984"/>
              <a:gd name="connsiteY6156" fmla="*/ 858428 h 3216340"/>
              <a:gd name="connsiteX6157" fmla="*/ 546367 w 5425984"/>
              <a:gd name="connsiteY6157" fmla="*/ 851059 h 3216340"/>
              <a:gd name="connsiteX6158" fmla="*/ 553903 w 5425984"/>
              <a:gd name="connsiteY6158" fmla="*/ 854743 h 3216340"/>
              <a:gd name="connsiteX6159" fmla="*/ 565207 w 5425984"/>
              <a:gd name="connsiteY6159" fmla="*/ 854743 h 3216340"/>
              <a:gd name="connsiteX6160" fmla="*/ 568975 w 5425984"/>
              <a:gd name="connsiteY6160" fmla="*/ 851059 h 3216340"/>
              <a:gd name="connsiteX6161" fmla="*/ 572743 w 5425984"/>
              <a:gd name="connsiteY6161" fmla="*/ 843691 h 3216340"/>
              <a:gd name="connsiteX6162" fmla="*/ 576511 w 5425984"/>
              <a:gd name="connsiteY6162" fmla="*/ 828954 h 3216340"/>
              <a:gd name="connsiteX6163" fmla="*/ 572743 w 5425984"/>
              <a:gd name="connsiteY6163" fmla="*/ 825270 h 3216340"/>
              <a:gd name="connsiteX6164" fmla="*/ 568975 w 5425984"/>
              <a:gd name="connsiteY6164" fmla="*/ 821585 h 3216340"/>
              <a:gd name="connsiteX6165" fmla="*/ 565207 w 5425984"/>
              <a:gd name="connsiteY6165" fmla="*/ 825270 h 3216340"/>
              <a:gd name="connsiteX6166" fmla="*/ 561439 w 5425984"/>
              <a:gd name="connsiteY6166" fmla="*/ 784743 h 3216340"/>
              <a:gd name="connsiteX6167" fmla="*/ 546367 w 5425984"/>
              <a:gd name="connsiteY6167" fmla="*/ 784743 h 3216340"/>
              <a:gd name="connsiteX6168" fmla="*/ 542599 w 5425984"/>
              <a:gd name="connsiteY6168" fmla="*/ 788427 h 3216340"/>
              <a:gd name="connsiteX6169" fmla="*/ 538831 w 5425984"/>
              <a:gd name="connsiteY6169" fmla="*/ 792111 h 3216340"/>
              <a:gd name="connsiteX6170" fmla="*/ 538831 w 5425984"/>
              <a:gd name="connsiteY6170" fmla="*/ 795796 h 3216340"/>
              <a:gd name="connsiteX6171" fmla="*/ 535062 w 5425984"/>
              <a:gd name="connsiteY6171" fmla="*/ 795796 h 3216340"/>
              <a:gd name="connsiteX6172" fmla="*/ 531294 w 5425984"/>
              <a:gd name="connsiteY6172" fmla="*/ 788427 h 3216340"/>
              <a:gd name="connsiteX6173" fmla="*/ 531294 w 5425984"/>
              <a:gd name="connsiteY6173" fmla="*/ 781059 h 3216340"/>
              <a:gd name="connsiteX6174" fmla="*/ 531294 w 5425984"/>
              <a:gd name="connsiteY6174" fmla="*/ 766322 h 3216340"/>
              <a:gd name="connsiteX6175" fmla="*/ 538831 w 5425984"/>
              <a:gd name="connsiteY6175" fmla="*/ 766322 h 3216340"/>
              <a:gd name="connsiteX6176" fmla="*/ 542599 w 5425984"/>
              <a:gd name="connsiteY6176" fmla="*/ 762637 h 3216340"/>
              <a:gd name="connsiteX6177" fmla="*/ 546367 w 5425984"/>
              <a:gd name="connsiteY6177" fmla="*/ 751585 h 3216340"/>
              <a:gd name="connsiteX6178" fmla="*/ 550135 w 5425984"/>
              <a:gd name="connsiteY6178" fmla="*/ 747901 h 3216340"/>
              <a:gd name="connsiteX6179" fmla="*/ 550135 w 5425984"/>
              <a:gd name="connsiteY6179" fmla="*/ 744216 h 3216340"/>
              <a:gd name="connsiteX6180" fmla="*/ 557671 w 5425984"/>
              <a:gd name="connsiteY6180" fmla="*/ 744216 h 3216340"/>
              <a:gd name="connsiteX6181" fmla="*/ 565207 w 5425984"/>
              <a:gd name="connsiteY6181" fmla="*/ 751585 h 3216340"/>
              <a:gd name="connsiteX6182" fmla="*/ 561439 w 5425984"/>
              <a:gd name="connsiteY6182" fmla="*/ 751585 h 3216340"/>
              <a:gd name="connsiteX6183" fmla="*/ 568975 w 5425984"/>
              <a:gd name="connsiteY6183" fmla="*/ 762637 h 3216340"/>
              <a:gd name="connsiteX6184" fmla="*/ 576511 w 5425984"/>
              <a:gd name="connsiteY6184" fmla="*/ 773690 h 3216340"/>
              <a:gd name="connsiteX6185" fmla="*/ 584047 w 5425984"/>
              <a:gd name="connsiteY6185" fmla="*/ 781059 h 3216340"/>
              <a:gd name="connsiteX6186" fmla="*/ 591583 w 5425984"/>
              <a:gd name="connsiteY6186" fmla="*/ 781059 h 3216340"/>
              <a:gd name="connsiteX6187" fmla="*/ 599119 w 5425984"/>
              <a:gd name="connsiteY6187" fmla="*/ 777374 h 3216340"/>
              <a:gd name="connsiteX6188" fmla="*/ 602887 w 5425984"/>
              <a:gd name="connsiteY6188" fmla="*/ 781059 h 3216340"/>
              <a:gd name="connsiteX6189" fmla="*/ 606655 w 5425984"/>
              <a:gd name="connsiteY6189" fmla="*/ 784743 h 3216340"/>
              <a:gd name="connsiteX6190" fmla="*/ 614191 w 5425984"/>
              <a:gd name="connsiteY6190" fmla="*/ 788427 h 3216340"/>
              <a:gd name="connsiteX6191" fmla="*/ 617959 w 5425984"/>
              <a:gd name="connsiteY6191" fmla="*/ 784743 h 3216340"/>
              <a:gd name="connsiteX6192" fmla="*/ 625496 w 5425984"/>
              <a:gd name="connsiteY6192" fmla="*/ 784743 h 3216340"/>
              <a:gd name="connsiteX6193" fmla="*/ 629264 w 5425984"/>
              <a:gd name="connsiteY6193" fmla="*/ 788427 h 3216340"/>
              <a:gd name="connsiteX6194" fmla="*/ 614191 w 5425984"/>
              <a:gd name="connsiteY6194" fmla="*/ 799480 h 3216340"/>
              <a:gd name="connsiteX6195" fmla="*/ 617959 w 5425984"/>
              <a:gd name="connsiteY6195" fmla="*/ 806848 h 3216340"/>
              <a:gd name="connsiteX6196" fmla="*/ 617959 w 5425984"/>
              <a:gd name="connsiteY6196" fmla="*/ 810533 h 3216340"/>
              <a:gd name="connsiteX6197" fmla="*/ 610424 w 5425984"/>
              <a:gd name="connsiteY6197" fmla="*/ 821585 h 3216340"/>
              <a:gd name="connsiteX6198" fmla="*/ 599119 w 5425984"/>
              <a:gd name="connsiteY6198" fmla="*/ 828954 h 3216340"/>
              <a:gd name="connsiteX6199" fmla="*/ 591583 w 5425984"/>
              <a:gd name="connsiteY6199" fmla="*/ 836322 h 3216340"/>
              <a:gd name="connsiteX6200" fmla="*/ 595351 w 5425984"/>
              <a:gd name="connsiteY6200" fmla="*/ 843691 h 3216340"/>
              <a:gd name="connsiteX6201" fmla="*/ 599119 w 5425984"/>
              <a:gd name="connsiteY6201" fmla="*/ 847375 h 3216340"/>
              <a:gd name="connsiteX6202" fmla="*/ 610424 w 5425984"/>
              <a:gd name="connsiteY6202" fmla="*/ 851059 h 3216340"/>
              <a:gd name="connsiteX6203" fmla="*/ 621727 w 5425984"/>
              <a:gd name="connsiteY6203" fmla="*/ 851059 h 3216340"/>
              <a:gd name="connsiteX6204" fmla="*/ 629264 w 5425984"/>
              <a:gd name="connsiteY6204" fmla="*/ 854743 h 3216340"/>
              <a:gd name="connsiteX6205" fmla="*/ 633032 w 5425984"/>
              <a:gd name="connsiteY6205" fmla="*/ 858428 h 3216340"/>
              <a:gd name="connsiteX6206" fmla="*/ 644336 w 5425984"/>
              <a:gd name="connsiteY6206" fmla="*/ 858428 h 3216340"/>
              <a:gd name="connsiteX6207" fmla="*/ 651872 w 5425984"/>
              <a:gd name="connsiteY6207" fmla="*/ 851059 h 3216340"/>
              <a:gd name="connsiteX6208" fmla="*/ 651872 w 5425984"/>
              <a:gd name="connsiteY6208" fmla="*/ 843691 h 3216340"/>
              <a:gd name="connsiteX6209" fmla="*/ 655640 w 5425984"/>
              <a:gd name="connsiteY6209" fmla="*/ 851059 h 3216340"/>
              <a:gd name="connsiteX6210" fmla="*/ 666944 w 5425984"/>
              <a:gd name="connsiteY6210" fmla="*/ 836322 h 3216340"/>
              <a:gd name="connsiteX6211" fmla="*/ 655640 w 5425984"/>
              <a:gd name="connsiteY6211" fmla="*/ 832638 h 3216340"/>
              <a:gd name="connsiteX6212" fmla="*/ 648104 w 5425984"/>
              <a:gd name="connsiteY6212" fmla="*/ 825270 h 3216340"/>
              <a:gd name="connsiteX6213" fmla="*/ 651872 w 5425984"/>
              <a:gd name="connsiteY6213" fmla="*/ 806848 h 3216340"/>
              <a:gd name="connsiteX6214" fmla="*/ 655640 w 5425984"/>
              <a:gd name="connsiteY6214" fmla="*/ 799480 h 3216340"/>
              <a:gd name="connsiteX6215" fmla="*/ 659408 w 5425984"/>
              <a:gd name="connsiteY6215" fmla="*/ 799480 h 3216340"/>
              <a:gd name="connsiteX6216" fmla="*/ 666944 w 5425984"/>
              <a:gd name="connsiteY6216" fmla="*/ 799480 h 3216340"/>
              <a:gd name="connsiteX6217" fmla="*/ 659408 w 5425984"/>
              <a:gd name="connsiteY6217" fmla="*/ 806848 h 3216340"/>
              <a:gd name="connsiteX6218" fmla="*/ 659408 w 5425984"/>
              <a:gd name="connsiteY6218" fmla="*/ 814217 h 3216340"/>
              <a:gd name="connsiteX6219" fmla="*/ 659408 w 5425984"/>
              <a:gd name="connsiteY6219" fmla="*/ 832638 h 3216340"/>
              <a:gd name="connsiteX6220" fmla="*/ 682016 w 5425984"/>
              <a:gd name="connsiteY6220" fmla="*/ 828954 h 3216340"/>
              <a:gd name="connsiteX6221" fmla="*/ 693320 w 5425984"/>
              <a:gd name="connsiteY6221" fmla="*/ 825270 h 3216340"/>
              <a:gd name="connsiteX6222" fmla="*/ 700857 w 5425984"/>
              <a:gd name="connsiteY6222" fmla="*/ 817901 h 3216340"/>
              <a:gd name="connsiteX6223" fmla="*/ 693320 w 5425984"/>
              <a:gd name="connsiteY6223" fmla="*/ 803164 h 3216340"/>
              <a:gd name="connsiteX6224" fmla="*/ 693320 w 5425984"/>
              <a:gd name="connsiteY6224" fmla="*/ 795796 h 3216340"/>
              <a:gd name="connsiteX6225" fmla="*/ 689552 w 5425984"/>
              <a:gd name="connsiteY6225" fmla="*/ 784743 h 3216340"/>
              <a:gd name="connsiteX6226" fmla="*/ 693320 w 5425984"/>
              <a:gd name="connsiteY6226" fmla="*/ 773690 h 3216340"/>
              <a:gd name="connsiteX6227" fmla="*/ 689552 w 5425984"/>
              <a:gd name="connsiteY6227" fmla="*/ 770006 h 3216340"/>
              <a:gd name="connsiteX6228" fmla="*/ 689552 w 5425984"/>
              <a:gd name="connsiteY6228" fmla="*/ 762637 h 3216340"/>
              <a:gd name="connsiteX6229" fmla="*/ 689552 w 5425984"/>
              <a:gd name="connsiteY6229" fmla="*/ 755269 h 3216340"/>
              <a:gd name="connsiteX6230" fmla="*/ 685784 w 5425984"/>
              <a:gd name="connsiteY6230" fmla="*/ 751585 h 3216340"/>
              <a:gd name="connsiteX6231" fmla="*/ 685784 w 5425984"/>
              <a:gd name="connsiteY6231" fmla="*/ 744216 h 3216340"/>
              <a:gd name="connsiteX6232" fmla="*/ 693320 w 5425984"/>
              <a:gd name="connsiteY6232" fmla="*/ 740532 h 3216340"/>
              <a:gd name="connsiteX6233" fmla="*/ 704624 w 5425984"/>
              <a:gd name="connsiteY6233" fmla="*/ 729479 h 3216340"/>
              <a:gd name="connsiteX6234" fmla="*/ 719697 w 5425984"/>
              <a:gd name="connsiteY6234" fmla="*/ 718427 h 3216340"/>
              <a:gd name="connsiteX6235" fmla="*/ 723465 w 5425984"/>
              <a:gd name="connsiteY6235" fmla="*/ 711058 h 3216340"/>
              <a:gd name="connsiteX6236" fmla="*/ 723465 w 5425984"/>
              <a:gd name="connsiteY6236" fmla="*/ 700005 h 3216340"/>
              <a:gd name="connsiteX6237" fmla="*/ 719697 w 5425984"/>
              <a:gd name="connsiteY6237" fmla="*/ 700005 h 3216340"/>
              <a:gd name="connsiteX6238" fmla="*/ 715929 w 5425984"/>
              <a:gd name="connsiteY6238" fmla="*/ 696321 h 3216340"/>
              <a:gd name="connsiteX6239" fmla="*/ 712161 w 5425984"/>
              <a:gd name="connsiteY6239" fmla="*/ 685268 h 3216340"/>
              <a:gd name="connsiteX6240" fmla="*/ 704624 w 5425984"/>
              <a:gd name="connsiteY6240" fmla="*/ 677900 h 3216340"/>
              <a:gd name="connsiteX6241" fmla="*/ 700857 w 5425984"/>
              <a:gd name="connsiteY6241" fmla="*/ 677900 h 3216340"/>
              <a:gd name="connsiteX6242" fmla="*/ 693320 w 5425984"/>
              <a:gd name="connsiteY6242" fmla="*/ 681584 h 3216340"/>
              <a:gd name="connsiteX6243" fmla="*/ 693320 w 5425984"/>
              <a:gd name="connsiteY6243" fmla="*/ 688953 h 3216340"/>
              <a:gd name="connsiteX6244" fmla="*/ 693320 w 5425984"/>
              <a:gd name="connsiteY6244" fmla="*/ 696321 h 3216340"/>
              <a:gd name="connsiteX6245" fmla="*/ 685784 w 5425984"/>
              <a:gd name="connsiteY6245" fmla="*/ 700005 h 3216340"/>
              <a:gd name="connsiteX6246" fmla="*/ 678248 w 5425984"/>
              <a:gd name="connsiteY6246" fmla="*/ 707374 h 3216340"/>
              <a:gd name="connsiteX6247" fmla="*/ 674480 w 5425984"/>
              <a:gd name="connsiteY6247" fmla="*/ 703690 h 3216340"/>
              <a:gd name="connsiteX6248" fmla="*/ 670712 w 5425984"/>
              <a:gd name="connsiteY6248" fmla="*/ 700005 h 3216340"/>
              <a:gd name="connsiteX6249" fmla="*/ 674480 w 5425984"/>
              <a:gd name="connsiteY6249" fmla="*/ 688953 h 3216340"/>
              <a:gd name="connsiteX6250" fmla="*/ 674480 w 5425984"/>
              <a:gd name="connsiteY6250" fmla="*/ 677900 h 3216340"/>
              <a:gd name="connsiteX6251" fmla="*/ 670712 w 5425984"/>
              <a:gd name="connsiteY6251" fmla="*/ 666847 h 3216340"/>
              <a:gd name="connsiteX6252" fmla="*/ 666944 w 5425984"/>
              <a:gd name="connsiteY6252" fmla="*/ 655795 h 3216340"/>
              <a:gd name="connsiteX6253" fmla="*/ 678248 w 5425984"/>
              <a:gd name="connsiteY6253" fmla="*/ 652110 h 3216340"/>
              <a:gd name="connsiteX6254" fmla="*/ 693320 w 5425984"/>
              <a:gd name="connsiteY6254" fmla="*/ 648426 h 3216340"/>
              <a:gd name="connsiteX6255" fmla="*/ 727233 w 5425984"/>
              <a:gd name="connsiteY6255" fmla="*/ 648426 h 3216340"/>
              <a:gd name="connsiteX6256" fmla="*/ 719697 w 5425984"/>
              <a:gd name="connsiteY6256" fmla="*/ 659479 h 3216340"/>
              <a:gd name="connsiteX6257" fmla="*/ 719697 w 5425984"/>
              <a:gd name="connsiteY6257" fmla="*/ 663163 h 3216340"/>
              <a:gd name="connsiteX6258" fmla="*/ 719697 w 5425984"/>
              <a:gd name="connsiteY6258" fmla="*/ 666847 h 3216340"/>
              <a:gd name="connsiteX6259" fmla="*/ 727233 w 5425984"/>
              <a:gd name="connsiteY6259" fmla="*/ 670532 h 3216340"/>
              <a:gd name="connsiteX6260" fmla="*/ 738537 w 5425984"/>
              <a:gd name="connsiteY6260" fmla="*/ 681584 h 3216340"/>
              <a:gd name="connsiteX6261" fmla="*/ 742305 w 5425984"/>
              <a:gd name="connsiteY6261" fmla="*/ 685268 h 3216340"/>
              <a:gd name="connsiteX6262" fmla="*/ 746073 w 5425984"/>
              <a:gd name="connsiteY6262" fmla="*/ 692637 h 3216340"/>
              <a:gd name="connsiteX6263" fmla="*/ 746073 w 5425984"/>
              <a:gd name="connsiteY6263" fmla="*/ 688953 h 3216340"/>
              <a:gd name="connsiteX6264" fmla="*/ 753609 w 5425984"/>
              <a:gd name="connsiteY6264" fmla="*/ 688953 h 3216340"/>
              <a:gd name="connsiteX6265" fmla="*/ 757377 w 5425984"/>
              <a:gd name="connsiteY6265" fmla="*/ 692637 h 3216340"/>
              <a:gd name="connsiteX6266" fmla="*/ 757377 w 5425984"/>
              <a:gd name="connsiteY6266" fmla="*/ 700005 h 3216340"/>
              <a:gd name="connsiteX6267" fmla="*/ 749841 w 5425984"/>
              <a:gd name="connsiteY6267" fmla="*/ 703690 h 3216340"/>
              <a:gd name="connsiteX6268" fmla="*/ 742305 w 5425984"/>
              <a:gd name="connsiteY6268" fmla="*/ 703690 h 3216340"/>
              <a:gd name="connsiteX6269" fmla="*/ 738537 w 5425984"/>
              <a:gd name="connsiteY6269" fmla="*/ 707374 h 3216340"/>
              <a:gd name="connsiteX6270" fmla="*/ 734769 w 5425984"/>
              <a:gd name="connsiteY6270" fmla="*/ 714742 h 3216340"/>
              <a:gd name="connsiteX6271" fmla="*/ 753609 w 5425984"/>
              <a:gd name="connsiteY6271" fmla="*/ 714742 h 3216340"/>
              <a:gd name="connsiteX6272" fmla="*/ 764913 w 5425984"/>
              <a:gd name="connsiteY6272" fmla="*/ 714742 h 3216340"/>
              <a:gd name="connsiteX6273" fmla="*/ 772449 w 5425984"/>
              <a:gd name="connsiteY6273" fmla="*/ 707374 h 3216340"/>
              <a:gd name="connsiteX6274" fmla="*/ 779985 w 5425984"/>
              <a:gd name="connsiteY6274" fmla="*/ 696321 h 3216340"/>
              <a:gd name="connsiteX6275" fmla="*/ 776217 w 5425984"/>
              <a:gd name="connsiteY6275" fmla="*/ 685268 h 3216340"/>
              <a:gd name="connsiteX6276" fmla="*/ 768681 w 5425984"/>
              <a:gd name="connsiteY6276" fmla="*/ 663163 h 3216340"/>
              <a:gd name="connsiteX6277" fmla="*/ 764913 w 5425984"/>
              <a:gd name="connsiteY6277" fmla="*/ 652110 h 3216340"/>
              <a:gd name="connsiteX6278" fmla="*/ 764913 w 5425984"/>
              <a:gd name="connsiteY6278" fmla="*/ 644742 h 3216340"/>
              <a:gd name="connsiteX6279" fmla="*/ 772449 w 5425984"/>
              <a:gd name="connsiteY6279" fmla="*/ 641058 h 3216340"/>
              <a:gd name="connsiteX6280" fmla="*/ 787522 w 5425984"/>
              <a:gd name="connsiteY6280" fmla="*/ 637373 h 3216340"/>
              <a:gd name="connsiteX6281" fmla="*/ 791289 w 5425984"/>
              <a:gd name="connsiteY6281" fmla="*/ 630005 h 3216340"/>
              <a:gd name="connsiteX6282" fmla="*/ 802594 w 5425984"/>
              <a:gd name="connsiteY6282" fmla="*/ 618952 h 3216340"/>
              <a:gd name="connsiteX6283" fmla="*/ 810130 w 5425984"/>
              <a:gd name="connsiteY6283" fmla="*/ 611584 h 3216340"/>
              <a:gd name="connsiteX6284" fmla="*/ 810130 w 5425984"/>
              <a:gd name="connsiteY6284" fmla="*/ 604215 h 3216340"/>
              <a:gd name="connsiteX6285" fmla="*/ 806362 w 5425984"/>
              <a:gd name="connsiteY6285" fmla="*/ 596847 h 3216340"/>
              <a:gd name="connsiteX6286" fmla="*/ 802594 w 5425984"/>
              <a:gd name="connsiteY6286" fmla="*/ 589478 h 3216340"/>
              <a:gd name="connsiteX6287" fmla="*/ 798826 w 5425984"/>
              <a:gd name="connsiteY6287" fmla="*/ 585794 h 3216340"/>
              <a:gd name="connsiteX6288" fmla="*/ 787522 w 5425984"/>
              <a:gd name="connsiteY6288" fmla="*/ 593163 h 3216340"/>
              <a:gd name="connsiteX6289" fmla="*/ 776217 w 5425984"/>
              <a:gd name="connsiteY6289" fmla="*/ 600531 h 3216340"/>
              <a:gd name="connsiteX6290" fmla="*/ 772449 w 5425984"/>
              <a:gd name="connsiteY6290" fmla="*/ 600531 h 3216340"/>
              <a:gd name="connsiteX6291" fmla="*/ 764913 w 5425984"/>
              <a:gd name="connsiteY6291" fmla="*/ 593163 h 3216340"/>
              <a:gd name="connsiteX6292" fmla="*/ 776217 w 5425984"/>
              <a:gd name="connsiteY6292" fmla="*/ 589478 h 3216340"/>
              <a:gd name="connsiteX6293" fmla="*/ 779985 w 5425984"/>
              <a:gd name="connsiteY6293" fmla="*/ 582110 h 3216340"/>
              <a:gd name="connsiteX6294" fmla="*/ 776217 w 5425984"/>
              <a:gd name="connsiteY6294" fmla="*/ 578426 h 3216340"/>
              <a:gd name="connsiteX6295" fmla="*/ 776217 w 5425984"/>
              <a:gd name="connsiteY6295" fmla="*/ 571057 h 3216340"/>
              <a:gd name="connsiteX6296" fmla="*/ 768681 w 5425984"/>
              <a:gd name="connsiteY6296" fmla="*/ 560004 h 3216340"/>
              <a:gd name="connsiteX6297" fmla="*/ 772449 w 5425984"/>
              <a:gd name="connsiteY6297" fmla="*/ 556320 h 3216340"/>
              <a:gd name="connsiteX6298" fmla="*/ 779985 w 5425984"/>
              <a:gd name="connsiteY6298" fmla="*/ 552636 h 3216340"/>
              <a:gd name="connsiteX6299" fmla="*/ 783754 w 5425984"/>
              <a:gd name="connsiteY6299" fmla="*/ 541583 h 3216340"/>
              <a:gd name="connsiteX6300" fmla="*/ 779985 w 5425984"/>
              <a:gd name="connsiteY6300" fmla="*/ 537899 h 3216340"/>
              <a:gd name="connsiteX6301" fmla="*/ 776217 w 5425984"/>
              <a:gd name="connsiteY6301" fmla="*/ 530530 h 3216340"/>
              <a:gd name="connsiteX6302" fmla="*/ 779985 w 5425984"/>
              <a:gd name="connsiteY6302" fmla="*/ 523162 h 3216340"/>
              <a:gd name="connsiteX6303" fmla="*/ 787522 w 5425984"/>
              <a:gd name="connsiteY6303" fmla="*/ 530530 h 3216340"/>
              <a:gd name="connsiteX6304" fmla="*/ 795058 w 5425984"/>
              <a:gd name="connsiteY6304" fmla="*/ 526846 h 3216340"/>
              <a:gd name="connsiteX6305" fmla="*/ 798826 w 5425984"/>
              <a:gd name="connsiteY6305" fmla="*/ 523162 h 3216340"/>
              <a:gd name="connsiteX6306" fmla="*/ 802594 w 5425984"/>
              <a:gd name="connsiteY6306" fmla="*/ 512109 h 3216340"/>
              <a:gd name="connsiteX6307" fmla="*/ 813898 w 5425984"/>
              <a:gd name="connsiteY6307" fmla="*/ 512109 h 3216340"/>
              <a:gd name="connsiteX6308" fmla="*/ 813898 w 5425984"/>
              <a:gd name="connsiteY6308" fmla="*/ 515794 h 3216340"/>
              <a:gd name="connsiteX6309" fmla="*/ 832738 w 5425984"/>
              <a:gd name="connsiteY6309" fmla="*/ 508425 h 3216340"/>
              <a:gd name="connsiteX6310" fmla="*/ 851578 w 5425984"/>
              <a:gd name="connsiteY6310" fmla="*/ 504741 h 3216340"/>
              <a:gd name="connsiteX6311" fmla="*/ 859114 w 5425984"/>
              <a:gd name="connsiteY6311" fmla="*/ 501057 h 3216340"/>
              <a:gd name="connsiteX6312" fmla="*/ 870419 w 5425984"/>
              <a:gd name="connsiteY6312" fmla="*/ 497372 h 3216340"/>
              <a:gd name="connsiteX6313" fmla="*/ 874187 w 5425984"/>
              <a:gd name="connsiteY6313" fmla="*/ 490004 h 3216340"/>
              <a:gd name="connsiteX6314" fmla="*/ 877955 w 5425984"/>
              <a:gd name="connsiteY6314" fmla="*/ 478951 h 3216340"/>
              <a:gd name="connsiteX6315" fmla="*/ 893027 w 5425984"/>
              <a:gd name="connsiteY6315" fmla="*/ 482635 h 3216340"/>
              <a:gd name="connsiteX6316" fmla="*/ 904331 w 5425984"/>
              <a:gd name="connsiteY6316" fmla="*/ 478951 h 3216340"/>
              <a:gd name="connsiteX6317" fmla="*/ 911867 w 5425984"/>
              <a:gd name="connsiteY6317" fmla="*/ 475267 h 3216340"/>
              <a:gd name="connsiteX6318" fmla="*/ 923171 w 5425984"/>
              <a:gd name="connsiteY6318" fmla="*/ 467898 h 3216340"/>
              <a:gd name="connsiteX6319" fmla="*/ 938243 w 5425984"/>
              <a:gd name="connsiteY6319" fmla="*/ 453161 h 3216340"/>
              <a:gd name="connsiteX6320" fmla="*/ 960852 w 5425984"/>
              <a:gd name="connsiteY6320" fmla="*/ 438425 h 3216340"/>
              <a:gd name="connsiteX6321" fmla="*/ 953315 w 5425984"/>
              <a:gd name="connsiteY6321" fmla="*/ 431056 h 3216340"/>
              <a:gd name="connsiteX6322" fmla="*/ 949547 w 5425984"/>
              <a:gd name="connsiteY6322" fmla="*/ 423688 h 3216340"/>
              <a:gd name="connsiteX6323" fmla="*/ 934475 w 5425984"/>
              <a:gd name="connsiteY6323" fmla="*/ 431056 h 3216340"/>
              <a:gd name="connsiteX6324" fmla="*/ 915635 w 5425984"/>
              <a:gd name="connsiteY6324" fmla="*/ 434740 h 3216340"/>
              <a:gd name="connsiteX6325" fmla="*/ 919403 w 5425984"/>
              <a:gd name="connsiteY6325" fmla="*/ 423688 h 3216340"/>
              <a:gd name="connsiteX6326" fmla="*/ 919403 w 5425984"/>
              <a:gd name="connsiteY6326" fmla="*/ 408951 h 3216340"/>
              <a:gd name="connsiteX6327" fmla="*/ 926939 w 5425984"/>
              <a:gd name="connsiteY6327" fmla="*/ 408951 h 3216340"/>
              <a:gd name="connsiteX6328" fmla="*/ 938243 w 5425984"/>
              <a:gd name="connsiteY6328" fmla="*/ 412635 h 3216340"/>
              <a:gd name="connsiteX6329" fmla="*/ 949547 w 5425984"/>
              <a:gd name="connsiteY6329" fmla="*/ 412635 h 3216340"/>
              <a:gd name="connsiteX6330" fmla="*/ 953315 w 5425984"/>
              <a:gd name="connsiteY6330" fmla="*/ 408951 h 3216340"/>
              <a:gd name="connsiteX6331" fmla="*/ 957083 w 5425984"/>
              <a:gd name="connsiteY6331" fmla="*/ 405266 h 3216340"/>
              <a:gd name="connsiteX6332" fmla="*/ 957083 w 5425984"/>
              <a:gd name="connsiteY6332" fmla="*/ 397898 h 3216340"/>
              <a:gd name="connsiteX6333" fmla="*/ 960852 w 5425984"/>
              <a:gd name="connsiteY6333" fmla="*/ 394214 h 3216340"/>
              <a:gd name="connsiteX6334" fmla="*/ 975924 w 5425984"/>
              <a:gd name="connsiteY6334" fmla="*/ 383161 h 3216340"/>
              <a:gd name="connsiteX6335" fmla="*/ 983460 w 5425984"/>
              <a:gd name="connsiteY6335" fmla="*/ 372108 h 3216340"/>
              <a:gd name="connsiteX6336" fmla="*/ 994764 w 5425984"/>
              <a:gd name="connsiteY6336" fmla="*/ 357371 h 3216340"/>
              <a:gd name="connsiteX6337" fmla="*/ 994764 w 5425984"/>
              <a:gd name="connsiteY6337" fmla="*/ 350003 h 3216340"/>
              <a:gd name="connsiteX6338" fmla="*/ 998532 w 5425984"/>
              <a:gd name="connsiteY6338" fmla="*/ 342634 h 3216340"/>
              <a:gd name="connsiteX6339" fmla="*/ 998532 w 5425984"/>
              <a:gd name="connsiteY6339" fmla="*/ 335266 h 3216340"/>
              <a:gd name="connsiteX6340" fmla="*/ 998532 w 5425984"/>
              <a:gd name="connsiteY6340" fmla="*/ 324213 h 3216340"/>
              <a:gd name="connsiteX6341" fmla="*/ 1013604 w 5425984"/>
              <a:gd name="connsiteY6341" fmla="*/ 320529 h 3216340"/>
              <a:gd name="connsiteX6342" fmla="*/ 1013604 w 5425984"/>
              <a:gd name="connsiteY6342" fmla="*/ 331582 h 3216340"/>
              <a:gd name="connsiteX6343" fmla="*/ 1021140 w 5425984"/>
              <a:gd name="connsiteY6343" fmla="*/ 335266 h 3216340"/>
              <a:gd name="connsiteX6344" fmla="*/ 1028676 w 5425984"/>
              <a:gd name="connsiteY6344" fmla="*/ 331582 h 3216340"/>
              <a:gd name="connsiteX6345" fmla="*/ 1039980 w 5425984"/>
              <a:gd name="connsiteY6345" fmla="*/ 320529 h 3216340"/>
              <a:gd name="connsiteX6346" fmla="*/ 1043748 w 5425984"/>
              <a:gd name="connsiteY6346" fmla="*/ 313160 h 3216340"/>
              <a:gd name="connsiteX6347" fmla="*/ 1051285 w 5425984"/>
              <a:gd name="connsiteY6347" fmla="*/ 313160 h 3216340"/>
              <a:gd name="connsiteX6348" fmla="*/ 1055053 w 5425984"/>
              <a:gd name="connsiteY6348" fmla="*/ 313160 h 3216340"/>
              <a:gd name="connsiteX6349" fmla="*/ 1062589 w 5425984"/>
              <a:gd name="connsiteY6349" fmla="*/ 320529 h 3216340"/>
              <a:gd name="connsiteX6350" fmla="*/ 1070125 w 5425984"/>
              <a:gd name="connsiteY6350" fmla="*/ 305792 h 3216340"/>
              <a:gd name="connsiteX6351" fmla="*/ 1077661 w 5425984"/>
              <a:gd name="connsiteY6351" fmla="*/ 298423 h 3216340"/>
              <a:gd name="connsiteX6352" fmla="*/ 1088965 w 5425984"/>
              <a:gd name="connsiteY6352" fmla="*/ 294739 h 3216340"/>
              <a:gd name="connsiteX6353" fmla="*/ 1100269 w 5425984"/>
              <a:gd name="connsiteY6353" fmla="*/ 294739 h 3216340"/>
              <a:gd name="connsiteX6354" fmla="*/ 1122877 w 5425984"/>
              <a:gd name="connsiteY6354" fmla="*/ 294739 h 3216340"/>
              <a:gd name="connsiteX6355" fmla="*/ 1134182 w 5425984"/>
              <a:gd name="connsiteY6355" fmla="*/ 291055 h 3216340"/>
              <a:gd name="connsiteX6356" fmla="*/ 1145486 w 5425984"/>
              <a:gd name="connsiteY6356" fmla="*/ 283686 h 3216340"/>
              <a:gd name="connsiteX6357" fmla="*/ 1149254 w 5425984"/>
              <a:gd name="connsiteY6357" fmla="*/ 287371 h 3216340"/>
              <a:gd name="connsiteX6358" fmla="*/ 1153022 w 5425984"/>
              <a:gd name="connsiteY6358" fmla="*/ 287371 h 3216340"/>
              <a:gd name="connsiteX6359" fmla="*/ 1168094 w 5425984"/>
              <a:gd name="connsiteY6359" fmla="*/ 287371 h 3216340"/>
              <a:gd name="connsiteX6360" fmla="*/ 1171862 w 5425984"/>
              <a:gd name="connsiteY6360" fmla="*/ 280002 h 3216340"/>
              <a:gd name="connsiteX6361" fmla="*/ 1179398 w 5425984"/>
              <a:gd name="connsiteY6361" fmla="*/ 276318 h 3216340"/>
              <a:gd name="connsiteX6362" fmla="*/ 1186934 w 5425984"/>
              <a:gd name="connsiteY6362" fmla="*/ 276318 h 3216340"/>
              <a:gd name="connsiteX6363" fmla="*/ 1198238 w 5425984"/>
              <a:gd name="connsiteY6363" fmla="*/ 276318 h 3216340"/>
              <a:gd name="connsiteX6364" fmla="*/ 1205774 w 5425984"/>
              <a:gd name="connsiteY6364" fmla="*/ 276318 h 3216340"/>
              <a:gd name="connsiteX6365" fmla="*/ 1213310 w 5425984"/>
              <a:gd name="connsiteY6365" fmla="*/ 276318 h 3216340"/>
              <a:gd name="connsiteX6366" fmla="*/ 1220847 w 5425984"/>
              <a:gd name="connsiteY6366" fmla="*/ 272634 h 3216340"/>
              <a:gd name="connsiteX6367" fmla="*/ 1224615 w 5425984"/>
              <a:gd name="connsiteY6367" fmla="*/ 261581 h 3216340"/>
              <a:gd name="connsiteX6368" fmla="*/ 1232151 w 5425984"/>
              <a:gd name="connsiteY6368" fmla="*/ 268949 h 3216340"/>
              <a:gd name="connsiteX6369" fmla="*/ 1239687 w 5425984"/>
              <a:gd name="connsiteY6369" fmla="*/ 268949 h 3216340"/>
              <a:gd name="connsiteX6370" fmla="*/ 1250991 w 5425984"/>
              <a:gd name="connsiteY6370" fmla="*/ 261581 h 3216340"/>
              <a:gd name="connsiteX6371" fmla="*/ 1262295 w 5425984"/>
              <a:gd name="connsiteY6371" fmla="*/ 254213 h 3216340"/>
              <a:gd name="connsiteX6372" fmla="*/ 1266063 w 5425984"/>
              <a:gd name="connsiteY6372" fmla="*/ 250528 h 3216340"/>
              <a:gd name="connsiteX6373" fmla="*/ 1269831 w 5425984"/>
              <a:gd name="connsiteY6373" fmla="*/ 250528 h 3216340"/>
              <a:gd name="connsiteX6374" fmla="*/ 1269831 w 5425984"/>
              <a:gd name="connsiteY6374" fmla="*/ 257897 h 3216340"/>
              <a:gd name="connsiteX6375" fmla="*/ 1273599 w 5425984"/>
              <a:gd name="connsiteY6375" fmla="*/ 261581 h 3216340"/>
              <a:gd name="connsiteX6376" fmla="*/ 1281135 w 5425984"/>
              <a:gd name="connsiteY6376" fmla="*/ 261581 h 3216340"/>
              <a:gd name="connsiteX6377" fmla="*/ 1292439 w 5425984"/>
              <a:gd name="connsiteY6377" fmla="*/ 254213 h 3216340"/>
              <a:gd name="connsiteX6378" fmla="*/ 1296207 w 5425984"/>
              <a:gd name="connsiteY6378" fmla="*/ 250528 h 3216340"/>
              <a:gd name="connsiteX6379" fmla="*/ 1303744 w 5425984"/>
              <a:gd name="connsiteY6379" fmla="*/ 250528 h 3216340"/>
              <a:gd name="connsiteX6380" fmla="*/ 1307512 w 5425984"/>
              <a:gd name="connsiteY6380" fmla="*/ 250528 h 3216340"/>
              <a:gd name="connsiteX6381" fmla="*/ 1311280 w 5425984"/>
              <a:gd name="connsiteY6381" fmla="*/ 261581 h 3216340"/>
              <a:gd name="connsiteX6382" fmla="*/ 1315048 w 5425984"/>
              <a:gd name="connsiteY6382" fmla="*/ 243160 h 3216340"/>
              <a:gd name="connsiteX6383" fmla="*/ 1315048 w 5425984"/>
              <a:gd name="connsiteY6383" fmla="*/ 239476 h 3216340"/>
              <a:gd name="connsiteX6384" fmla="*/ 1318816 w 5425984"/>
              <a:gd name="connsiteY6384" fmla="*/ 239476 h 3216340"/>
              <a:gd name="connsiteX6385" fmla="*/ 1330120 w 5425984"/>
              <a:gd name="connsiteY6385" fmla="*/ 243160 h 3216340"/>
              <a:gd name="connsiteX6386" fmla="*/ 1333888 w 5425984"/>
              <a:gd name="connsiteY6386" fmla="*/ 239476 h 3216340"/>
              <a:gd name="connsiteX6387" fmla="*/ 1337656 w 5425984"/>
              <a:gd name="connsiteY6387" fmla="*/ 243160 h 3216340"/>
              <a:gd name="connsiteX6388" fmla="*/ 1348960 w 5425984"/>
              <a:gd name="connsiteY6388" fmla="*/ 250528 h 3216340"/>
              <a:gd name="connsiteX6389" fmla="*/ 1352728 w 5425984"/>
              <a:gd name="connsiteY6389" fmla="*/ 254213 h 3216340"/>
              <a:gd name="connsiteX6390" fmla="*/ 1352728 w 5425984"/>
              <a:gd name="connsiteY6390" fmla="*/ 239476 h 3216340"/>
              <a:gd name="connsiteX6391" fmla="*/ 1356496 w 5425984"/>
              <a:gd name="connsiteY6391" fmla="*/ 246844 h 3216340"/>
              <a:gd name="connsiteX6392" fmla="*/ 1364032 w 5425984"/>
              <a:gd name="connsiteY6392" fmla="*/ 250528 h 3216340"/>
              <a:gd name="connsiteX6393" fmla="*/ 1375337 w 5425984"/>
              <a:gd name="connsiteY6393" fmla="*/ 250528 h 3216340"/>
              <a:gd name="connsiteX6394" fmla="*/ 1390409 w 5425984"/>
              <a:gd name="connsiteY6394" fmla="*/ 243160 h 3216340"/>
              <a:gd name="connsiteX6395" fmla="*/ 1405481 w 5425984"/>
              <a:gd name="connsiteY6395" fmla="*/ 243160 h 3216340"/>
              <a:gd name="connsiteX6396" fmla="*/ 1413017 w 5425984"/>
              <a:gd name="connsiteY6396" fmla="*/ 235791 h 3216340"/>
              <a:gd name="connsiteX6397" fmla="*/ 1416785 w 5425984"/>
              <a:gd name="connsiteY6397" fmla="*/ 232107 h 3216340"/>
              <a:gd name="connsiteX6398" fmla="*/ 1416785 w 5425984"/>
              <a:gd name="connsiteY6398" fmla="*/ 224739 h 3216340"/>
              <a:gd name="connsiteX6399" fmla="*/ 1431857 w 5425984"/>
              <a:gd name="connsiteY6399" fmla="*/ 224739 h 3216340"/>
              <a:gd name="connsiteX6400" fmla="*/ 1446929 w 5425984"/>
              <a:gd name="connsiteY6400" fmla="*/ 232107 h 3216340"/>
              <a:gd name="connsiteX6401" fmla="*/ 1462002 w 5425984"/>
              <a:gd name="connsiteY6401" fmla="*/ 235791 h 3216340"/>
              <a:gd name="connsiteX6402" fmla="*/ 1469538 w 5425984"/>
              <a:gd name="connsiteY6402" fmla="*/ 235791 h 3216340"/>
              <a:gd name="connsiteX6403" fmla="*/ 1477074 w 5425984"/>
              <a:gd name="connsiteY6403" fmla="*/ 232107 h 3216340"/>
              <a:gd name="connsiteX6404" fmla="*/ 1484610 w 5425984"/>
              <a:gd name="connsiteY6404" fmla="*/ 239476 h 3216340"/>
              <a:gd name="connsiteX6405" fmla="*/ 1488378 w 5425984"/>
              <a:gd name="connsiteY6405" fmla="*/ 235791 h 3216340"/>
              <a:gd name="connsiteX6406" fmla="*/ 1488378 w 5425984"/>
              <a:gd name="connsiteY6406" fmla="*/ 232107 h 3216340"/>
              <a:gd name="connsiteX6407" fmla="*/ 1492146 w 5425984"/>
              <a:gd name="connsiteY6407" fmla="*/ 235791 h 3216340"/>
              <a:gd name="connsiteX6408" fmla="*/ 1499682 w 5425984"/>
              <a:gd name="connsiteY6408" fmla="*/ 243160 h 3216340"/>
              <a:gd name="connsiteX6409" fmla="*/ 1507218 w 5425984"/>
              <a:gd name="connsiteY6409" fmla="*/ 243160 h 3216340"/>
              <a:gd name="connsiteX6410" fmla="*/ 1510986 w 5425984"/>
              <a:gd name="connsiteY6410" fmla="*/ 235791 h 3216340"/>
              <a:gd name="connsiteX6411" fmla="*/ 1514754 w 5425984"/>
              <a:gd name="connsiteY6411" fmla="*/ 228423 h 3216340"/>
              <a:gd name="connsiteX6412" fmla="*/ 1522290 w 5425984"/>
              <a:gd name="connsiteY6412" fmla="*/ 224739 h 3216340"/>
              <a:gd name="connsiteX6413" fmla="*/ 1518522 w 5425984"/>
              <a:gd name="connsiteY6413" fmla="*/ 221054 h 3216340"/>
              <a:gd name="connsiteX6414" fmla="*/ 1518522 w 5425984"/>
              <a:gd name="connsiteY6414" fmla="*/ 213686 h 3216340"/>
              <a:gd name="connsiteX6415" fmla="*/ 1518522 w 5425984"/>
              <a:gd name="connsiteY6415" fmla="*/ 202633 h 3216340"/>
              <a:gd name="connsiteX6416" fmla="*/ 1529826 w 5425984"/>
              <a:gd name="connsiteY6416" fmla="*/ 202633 h 3216340"/>
              <a:gd name="connsiteX6417" fmla="*/ 1537362 w 5425984"/>
              <a:gd name="connsiteY6417" fmla="*/ 202633 h 3216340"/>
              <a:gd name="connsiteX6418" fmla="*/ 1544898 w 5425984"/>
              <a:gd name="connsiteY6418" fmla="*/ 202633 h 3216340"/>
              <a:gd name="connsiteX6419" fmla="*/ 1552435 w 5425984"/>
              <a:gd name="connsiteY6419" fmla="*/ 195265 h 3216340"/>
              <a:gd name="connsiteX6420" fmla="*/ 1559971 w 5425984"/>
              <a:gd name="connsiteY6420" fmla="*/ 195265 h 3216340"/>
              <a:gd name="connsiteX6421" fmla="*/ 1567507 w 5425984"/>
              <a:gd name="connsiteY6421" fmla="*/ 198949 h 3216340"/>
              <a:gd name="connsiteX6422" fmla="*/ 1571275 w 5425984"/>
              <a:gd name="connsiteY6422" fmla="*/ 202633 h 3216340"/>
              <a:gd name="connsiteX6423" fmla="*/ 1571275 w 5425984"/>
              <a:gd name="connsiteY6423" fmla="*/ 206317 h 3216340"/>
              <a:gd name="connsiteX6424" fmla="*/ 1571275 w 5425984"/>
              <a:gd name="connsiteY6424" fmla="*/ 221054 h 3216340"/>
              <a:gd name="connsiteX6425" fmla="*/ 1567507 w 5425984"/>
              <a:gd name="connsiteY6425" fmla="*/ 232107 h 3216340"/>
              <a:gd name="connsiteX6426" fmla="*/ 1571275 w 5425984"/>
              <a:gd name="connsiteY6426" fmla="*/ 235791 h 3216340"/>
              <a:gd name="connsiteX6427" fmla="*/ 1582579 w 5425984"/>
              <a:gd name="connsiteY6427" fmla="*/ 228423 h 3216340"/>
              <a:gd name="connsiteX6428" fmla="*/ 1586347 w 5425984"/>
              <a:gd name="connsiteY6428" fmla="*/ 221054 h 3216340"/>
              <a:gd name="connsiteX6429" fmla="*/ 1590115 w 5425984"/>
              <a:gd name="connsiteY6429" fmla="*/ 202633 h 3216340"/>
              <a:gd name="connsiteX6430" fmla="*/ 1590115 w 5425984"/>
              <a:gd name="connsiteY6430" fmla="*/ 195265 h 3216340"/>
              <a:gd name="connsiteX6431" fmla="*/ 1593883 w 5425984"/>
              <a:gd name="connsiteY6431" fmla="*/ 187896 h 3216340"/>
              <a:gd name="connsiteX6432" fmla="*/ 1601419 w 5425984"/>
              <a:gd name="connsiteY6432" fmla="*/ 184212 h 3216340"/>
              <a:gd name="connsiteX6433" fmla="*/ 1616491 w 5425984"/>
              <a:gd name="connsiteY6433" fmla="*/ 187896 h 3216340"/>
              <a:gd name="connsiteX6434" fmla="*/ 1627795 w 5425984"/>
              <a:gd name="connsiteY6434" fmla="*/ 210002 h 3216340"/>
              <a:gd name="connsiteX6435" fmla="*/ 1635332 w 5425984"/>
              <a:gd name="connsiteY6435" fmla="*/ 210002 h 3216340"/>
              <a:gd name="connsiteX6436" fmla="*/ 1639100 w 5425984"/>
              <a:gd name="connsiteY6436" fmla="*/ 206317 h 3216340"/>
              <a:gd name="connsiteX6437" fmla="*/ 1646636 w 5425984"/>
              <a:gd name="connsiteY6437" fmla="*/ 195265 h 3216340"/>
              <a:gd name="connsiteX6438" fmla="*/ 1650404 w 5425984"/>
              <a:gd name="connsiteY6438" fmla="*/ 184212 h 3216340"/>
              <a:gd name="connsiteX6439" fmla="*/ 1657940 w 5425984"/>
              <a:gd name="connsiteY6439" fmla="*/ 180528 h 3216340"/>
              <a:gd name="connsiteX6440" fmla="*/ 1661708 w 5425984"/>
              <a:gd name="connsiteY6440" fmla="*/ 176844 h 3216340"/>
              <a:gd name="connsiteX6441" fmla="*/ 1691852 w 5425984"/>
              <a:gd name="connsiteY6441" fmla="*/ 176844 h 3216340"/>
              <a:gd name="connsiteX6442" fmla="*/ 1718228 w 5425984"/>
              <a:gd name="connsiteY6442" fmla="*/ 173159 h 3216340"/>
              <a:gd name="connsiteX6443" fmla="*/ 1733301 w 5425984"/>
              <a:gd name="connsiteY6443" fmla="*/ 173159 h 3216340"/>
              <a:gd name="connsiteX6444" fmla="*/ 1744605 w 5425984"/>
              <a:gd name="connsiteY6444" fmla="*/ 176844 h 3216340"/>
              <a:gd name="connsiteX6445" fmla="*/ 1755909 w 5425984"/>
              <a:gd name="connsiteY6445" fmla="*/ 180528 h 3216340"/>
              <a:gd name="connsiteX6446" fmla="*/ 1763445 w 5425984"/>
              <a:gd name="connsiteY6446" fmla="*/ 187896 h 3216340"/>
              <a:gd name="connsiteX6447" fmla="*/ 1770981 w 5425984"/>
              <a:gd name="connsiteY6447" fmla="*/ 187896 h 3216340"/>
              <a:gd name="connsiteX6448" fmla="*/ 1778517 w 5425984"/>
              <a:gd name="connsiteY6448" fmla="*/ 180528 h 3216340"/>
              <a:gd name="connsiteX6449" fmla="*/ 1782285 w 5425984"/>
              <a:gd name="connsiteY6449" fmla="*/ 176844 h 3216340"/>
              <a:gd name="connsiteX6450" fmla="*/ 1789821 w 5425984"/>
              <a:gd name="connsiteY6450" fmla="*/ 176844 h 3216340"/>
              <a:gd name="connsiteX6451" fmla="*/ 1789821 w 5425984"/>
              <a:gd name="connsiteY6451" fmla="*/ 184212 h 3216340"/>
              <a:gd name="connsiteX6452" fmla="*/ 1797357 w 5425984"/>
              <a:gd name="connsiteY6452" fmla="*/ 184212 h 3216340"/>
              <a:gd name="connsiteX6453" fmla="*/ 1801125 w 5425984"/>
              <a:gd name="connsiteY6453" fmla="*/ 184212 h 3216340"/>
              <a:gd name="connsiteX6454" fmla="*/ 1804893 w 5425984"/>
              <a:gd name="connsiteY6454" fmla="*/ 187896 h 3216340"/>
              <a:gd name="connsiteX6455" fmla="*/ 1812430 w 5425984"/>
              <a:gd name="connsiteY6455" fmla="*/ 180528 h 3216340"/>
              <a:gd name="connsiteX6456" fmla="*/ 1823734 w 5425984"/>
              <a:gd name="connsiteY6456" fmla="*/ 176844 h 3216340"/>
              <a:gd name="connsiteX6457" fmla="*/ 1838806 w 5425984"/>
              <a:gd name="connsiteY6457" fmla="*/ 180528 h 3216340"/>
              <a:gd name="connsiteX6458" fmla="*/ 1850110 w 5425984"/>
              <a:gd name="connsiteY6458" fmla="*/ 184212 h 3216340"/>
              <a:gd name="connsiteX6459" fmla="*/ 1857646 w 5425984"/>
              <a:gd name="connsiteY6459" fmla="*/ 184212 h 3216340"/>
              <a:gd name="connsiteX6460" fmla="*/ 1868950 w 5425984"/>
              <a:gd name="connsiteY6460" fmla="*/ 176844 h 3216340"/>
              <a:gd name="connsiteX6461" fmla="*/ 1872718 w 5425984"/>
              <a:gd name="connsiteY6461" fmla="*/ 165791 h 3216340"/>
              <a:gd name="connsiteX6462" fmla="*/ 1868950 w 5425984"/>
              <a:gd name="connsiteY6462" fmla="*/ 158422 h 3216340"/>
              <a:gd name="connsiteX6463" fmla="*/ 1868950 w 5425984"/>
              <a:gd name="connsiteY6463" fmla="*/ 154738 h 3216340"/>
              <a:gd name="connsiteX6464" fmla="*/ 1876486 w 5425984"/>
              <a:gd name="connsiteY6464" fmla="*/ 154738 h 3216340"/>
              <a:gd name="connsiteX6465" fmla="*/ 1876486 w 5425984"/>
              <a:gd name="connsiteY6465" fmla="*/ 158422 h 3216340"/>
              <a:gd name="connsiteX6466" fmla="*/ 1876486 w 5425984"/>
              <a:gd name="connsiteY6466" fmla="*/ 162107 h 3216340"/>
              <a:gd name="connsiteX6467" fmla="*/ 1884022 w 5425984"/>
              <a:gd name="connsiteY6467" fmla="*/ 169475 h 3216340"/>
              <a:gd name="connsiteX6468" fmla="*/ 1891558 w 5425984"/>
              <a:gd name="connsiteY6468" fmla="*/ 162107 h 3216340"/>
              <a:gd name="connsiteX6469" fmla="*/ 1891558 w 5425984"/>
              <a:gd name="connsiteY6469" fmla="*/ 165791 h 3216340"/>
              <a:gd name="connsiteX6470" fmla="*/ 1895327 w 5425984"/>
              <a:gd name="connsiteY6470" fmla="*/ 169475 h 3216340"/>
              <a:gd name="connsiteX6471" fmla="*/ 1906631 w 5425984"/>
              <a:gd name="connsiteY6471" fmla="*/ 180528 h 3216340"/>
              <a:gd name="connsiteX6472" fmla="*/ 1921703 w 5425984"/>
              <a:gd name="connsiteY6472" fmla="*/ 180528 h 3216340"/>
              <a:gd name="connsiteX6473" fmla="*/ 1940543 w 5425984"/>
              <a:gd name="connsiteY6473" fmla="*/ 176844 h 3216340"/>
              <a:gd name="connsiteX6474" fmla="*/ 1948079 w 5425984"/>
              <a:gd name="connsiteY6474" fmla="*/ 176844 h 3216340"/>
              <a:gd name="connsiteX6475" fmla="*/ 1944311 w 5425984"/>
              <a:gd name="connsiteY6475" fmla="*/ 180528 h 3216340"/>
              <a:gd name="connsiteX6476" fmla="*/ 1940543 w 5425984"/>
              <a:gd name="connsiteY6476" fmla="*/ 187896 h 3216340"/>
              <a:gd name="connsiteX6477" fmla="*/ 1944311 w 5425984"/>
              <a:gd name="connsiteY6477" fmla="*/ 191580 h 3216340"/>
              <a:gd name="connsiteX6478" fmla="*/ 1948079 w 5425984"/>
              <a:gd name="connsiteY6478" fmla="*/ 191580 h 3216340"/>
              <a:gd name="connsiteX6479" fmla="*/ 1955615 w 5425984"/>
              <a:gd name="connsiteY6479" fmla="*/ 184212 h 3216340"/>
              <a:gd name="connsiteX6480" fmla="*/ 1963151 w 5425984"/>
              <a:gd name="connsiteY6480" fmla="*/ 180528 h 3216340"/>
              <a:gd name="connsiteX6481" fmla="*/ 1970687 w 5425984"/>
              <a:gd name="connsiteY6481" fmla="*/ 184212 h 3216340"/>
              <a:gd name="connsiteX6482" fmla="*/ 1974455 w 5425984"/>
              <a:gd name="connsiteY6482" fmla="*/ 187896 h 3216340"/>
              <a:gd name="connsiteX6483" fmla="*/ 1989528 w 5425984"/>
              <a:gd name="connsiteY6483" fmla="*/ 195265 h 3216340"/>
              <a:gd name="connsiteX6484" fmla="*/ 1997064 w 5425984"/>
              <a:gd name="connsiteY6484" fmla="*/ 195265 h 3216340"/>
              <a:gd name="connsiteX6485" fmla="*/ 2004600 w 5425984"/>
              <a:gd name="connsiteY6485" fmla="*/ 191580 h 3216340"/>
              <a:gd name="connsiteX6486" fmla="*/ 2023440 w 5425984"/>
              <a:gd name="connsiteY6486" fmla="*/ 191580 h 3216340"/>
              <a:gd name="connsiteX6487" fmla="*/ 2042280 w 5425984"/>
              <a:gd name="connsiteY6487" fmla="*/ 191580 h 3216340"/>
              <a:gd name="connsiteX6488" fmla="*/ 2057353 w 5425984"/>
              <a:gd name="connsiteY6488" fmla="*/ 184212 h 3216340"/>
              <a:gd name="connsiteX6489" fmla="*/ 2072425 w 5425984"/>
              <a:gd name="connsiteY6489" fmla="*/ 169475 h 3216340"/>
              <a:gd name="connsiteX6490" fmla="*/ 2083729 w 5425984"/>
              <a:gd name="connsiteY6490" fmla="*/ 173159 h 3216340"/>
              <a:gd name="connsiteX6491" fmla="*/ 2087497 w 5425984"/>
              <a:gd name="connsiteY6491" fmla="*/ 176844 h 3216340"/>
              <a:gd name="connsiteX6492" fmla="*/ 2087497 w 5425984"/>
              <a:gd name="connsiteY6492" fmla="*/ 184212 h 3216340"/>
              <a:gd name="connsiteX6493" fmla="*/ 2083729 w 5425984"/>
              <a:gd name="connsiteY6493" fmla="*/ 187896 h 3216340"/>
              <a:gd name="connsiteX6494" fmla="*/ 2091265 w 5425984"/>
              <a:gd name="connsiteY6494" fmla="*/ 198949 h 3216340"/>
              <a:gd name="connsiteX6495" fmla="*/ 2095033 w 5425984"/>
              <a:gd name="connsiteY6495" fmla="*/ 198949 h 3216340"/>
              <a:gd name="connsiteX6496" fmla="*/ 2102569 w 5425984"/>
              <a:gd name="connsiteY6496" fmla="*/ 198949 h 3216340"/>
              <a:gd name="connsiteX6497" fmla="*/ 2106337 w 5425984"/>
              <a:gd name="connsiteY6497" fmla="*/ 195265 h 3216340"/>
              <a:gd name="connsiteX6498" fmla="*/ 2110105 w 5425984"/>
              <a:gd name="connsiteY6498" fmla="*/ 187896 h 3216340"/>
              <a:gd name="connsiteX6499" fmla="*/ 2113873 w 5425984"/>
              <a:gd name="connsiteY6499" fmla="*/ 176844 h 3216340"/>
              <a:gd name="connsiteX6500" fmla="*/ 2121409 w 5425984"/>
              <a:gd name="connsiteY6500" fmla="*/ 187896 h 3216340"/>
              <a:gd name="connsiteX6501" fmla="*/ 2132713 w 5425984"/>
              <a:gd name="connsiteY6501" fmla="*/ 187896 h 3216340"/>
              <a:gd name="connsiteX6502" fmla="*/ 2144018 w 5425984"/>
              <a:gd name="connsiteY6502" fmla="*/ 184212 h 3216340"/>
              <a:gd name="connsiteX6503" fmla="*/ 2155322 w 5425984"/>
              <a:gd name="connsiteY6503" fmla="*/ 176844 h 3216340"/>
              <a:gd name="connsiteX6504" fmla="*/ 2155322 w 5425984"/>
              <a:gd name="connsiteY6504" fmla="*/ 180528 h 3216340"/>
              <a:gd name="connsiteX6505" fmla="*/ 2151554 w 5425984"/>
              <a:gd name="connsiteY6505" fmla="*/ 184212 h 3216340"/>
              <a:gd name="connsiteX6506" fmla="*/ 2159090 w 5425984"/>
              <a:gd name="connsiteY6506" fmla="*/ 191580 h 3216340"/>
              <a:gd name="connsiteX6507" fmla="*/ 2170394 w 5425984"/>
              <a:gd name="connsiteY6507" fmla="*/ 184212 h 3216340"/>
              <a:gd name="connsiteX6508" fmla="*/ 2170394 w 5425984"/>
              <a:gd name="connsiteY6508" fmla="*/ 176844 h 3216340"/>
              <a:gd name="connsiteX6509" fmla="*/ 2170394 w 5425984"/>
              <a:gd name="connsiteY6509" fmla="*/ 169475 h 3216340"/>
              <a:gd name="connsiteX6510" fmla="*/ 2177930 w 5425984"/>
              <a:gd name="connsiteY6510" fmla="*/ 176844 h 3216340"/>
              <a:gd name="connsiteX6511" fmla="*/ 2185466 w 5425984"/>
              <a:gd name="connsiteY6511" fmla="*/ 187896 h 3216340"/>
              <a:gd name="connsiteX6512" fmla="*/ 2196770 w 5425984"/>
              <a:gd name="connsiteY6512" fmla="*/ 195265 h 3216340"/>
              <a:gd name="connsiteX6513" fmla="*/ 2204306 w 5425984"/>
              <a:gd name="connsiteY6513" fmla="*/ 195265 h 3216340"/>
              <a:gd name="connsiteX6514" fmla="*/ 2211842 w 5425984"/>
              <a:gd name="connsiteY6514" fmla="*/ 191580 h 3216340"/>
              <a:gd name="connsiteX6515" fmla="*/ 2215610 w 5425984"/>
              <a:gd name="connsiteY6515" fmla="*/ 187896 h 3216340"/>
              <a:gd name="connsiteX6516" fmla="*/ 2219378 w 5425984"/>
              <a:gd name="connsiteY6516" fmla="*/ 184212 h 3216340"/>
              <a:gd name="connsiteX6517" fmla="*/ 2219378 w 5425984"/>
              <a:gd name="connsiteY6517" fmla="*/ 169475 h 3216340"/>
              <a:gd name="connsiteX6518" fmla="*/ 2245755 w 5425984"/>
              <a:gd name="connsiteY6518" fmla="*/ 198949 h 3216340"/>
              <a:gd name="connsiteX6519" fmla="*/ 2245755 w 5425984"/>
              <a:gd name="connsiteY6519" fmla="*/ 195265 h 3216340"/>
              <a:gd name="connsiteX6520" fmla="*/ 2245755 w 5425984"/>
              <a:gd name="connsiteY6520" fmla="*/ 184212 h 3216340"/>
              <a:gd name="connsiteX6521" fmla="*/ 2268363 w 5425984"/>
              <a:gd name="connsiteY6521" fmla="*/ 187896 h 3216340"/>
              <a:gd name="connsiteX6522" fmla="*/ 2257059 w 5425984"/>
              <a:gd name="connsiteY6522" fmla="*/ 198949 h 3216340"/>
              <a:gd name="connsiteX6523" fmla="*/ 2257059 w 5425984"/>
              <a:gd name="connsiteY6523" fmla="*/ 206317 h 3216340"/>
              <a:gd name="connsiteX6524" fmla="*/ 2253291 w 5425984"/>
              <a:gd name="connsiteY6524" fmla="*/ 210002 h 3216340"/>
              <a:gd name="connsiteX6525" fmla="*/ 2238219 w 5425984"/>
              <a:gd name="connsiteY6525" fmla="*/ 213686 h 3216340"/>
              <a:gd name="connsiteX6526" fmla="*/ 2230683 w 5425984"/>
              <a:gd name="connsiteY6526" fmla="*/ 213686 h 3216340"/>
              <a:gd name="connsiteX6527" fmla="*/ 2226915 w 5425984"/>
              <a:gd name="connsiteY6527" fmla="*/ 221054 h 3216340"/>
              <a:gd name="connsiteX6528" fmla="*/ 2230683 w 5425984"/>
              <a:gd name="connsiteY6528" fmla="*/ 228423 h 3216340"/>
              <a:gd name="connsiteX6529" fmla="*/ 2238219 w 5425984"/>
              <a:gd name="connsiteY6529" fmla="*/ 235791 h 3216340"/>
              <a:gd name="connsiteX6530" fmla="*/ 2253291 w 5425984"/>
              <a:gd name="connsiteY6530" fmla="*/ 235791 h 3216340"/>
              <a:gd name="connsiteX6531" fmla="*/ 2264595 w 5425984"/>
              <a:gd name="connsiteY6531" fmla="*/ 239476 h 3216340"/>
              <a:gd name="connsiteX6532" fmla="*/ 2283435 w 5425984"/>
              <a:gd name="connsiteY6532" fmla="*/ 250528 h 3216340"/>
              <a:gd name="connsiteX6533" fmla="*/ 2283435 w 5425984"/>
              <a:gd name="connsiteY6533" fmla="*/ 254213 h 3216340"/>
              <a:gd name="connsiteX6534" fmla="*/ 2283435 w 5425984"/>
              <a:gd name="connsiteY6534" fmla="*/ 257897 h 3216340"/>
              <a:gd name="connsiteX6535" fmla="*/ 2290971 w 5425984"/>
              <a:gd name="connsiteY6535" fmla="*/ 261581 h 3216340"/>
              <a:gd name="connsiteX6536" fmla="*/ 2317348 w 5425984"/>
              <a:gd name="connsiteY6536" fmla="*/ 268949 h 3216340"/>
              <a:gd name="connsiteX6537" fmla="*/ 2328652 w 5425984"/>
              <a:gd name="connsiteY6537" fmla="*/ 265265 h 3216340"/>
              <a:gd name="connsiteX6538" fmla="*/ 2336188 w 5425984"/>
              <a:gd name="connsiteY6538" fmla="*/ 261581 h 3216340"/>
              <a:gd name="connsiteX6539" fmla="*/ 2336188 w 5425984"/>
              <a:gd name="connsiteY6539" fmla="*/ 250528 h 3216340"/>
              <a:gd name="connsiteX6540" fmla="*/ 2339956 w 5425984"/>
              <a:gd name="connsiteY6540" fmla="*/ 243160 h 3216340"/>
              <a:gd name="connsiteX6541" fmla="*/ 2347492 w 5425984"/>
              <a:gd name="connsiteY6541" fmla="*/ 224739 h 3216340"/>
              <a:gd name="connsiteX6542" fmla="*/ 2347492 w 5425984"/>
              <a:gd name="connsiteY6542" fmla="*/ 221054 h 3216340"/>
              <a:gd name="connsiteX6543" fmla="*/ 2347492 w 5425984"/>
              <a:gd name="connsiteY6543" fmla="*/ 210002 h 3216340"/>
              <a:gd name="connsiteX6544" fmla="*/ 2343724 w 5425984"/>
              <a:gd name="connsiteY6544" fmla="*/ 202633 h 3216340"/>
              <a:gd name="connsiteX6545" fmla="*/ 2336188 w 5425984"/>
              <a:gd name="connsiteY6545" fmla="*/ 195265 h 3216340"/>
              <a:gd name="connsiteX6546" fmla="*/ 2339956 w 5425984"/>
              <a:gd name="connsiteY6546" fmla="*/ 187896 h 3216340"/>
              <a:gd name="connsiteX6547" fmla="*/ 2347492 w 5425984"/>
              <a:gd name="connsiteY6547" fmla="*/ 184212 h 3216340"/>
              <a:gd name="connsiteX6548" fmla="*/ 2355028 w 5425984"/>
              <a:gd name="connsiteY6548" fmla="*/ 180528 h 3216340"/>
              <a:gd name="connsiteX6549" fmla="*/ 2362564 w 5425984"/>
              <a:gd name="connsiteY6549" fmla="*/ 184212 h 3216340"/>
              <a:gd name="connsiteX6550" fmla="*/ 2373868 w 5425984"/>
              <a:gd name="connsiteY6550" fmla="*/ 191580 h 3216340"/>
              <a:gd name="connsiteX6551" fmla="*/ 2385172 w 5425984"/>
              <a:gd name="connsiteY6551" fmla="*/ 195265 h 3216340"/>
              <a:gd name="connsiteX6552" fmla="*/ 2392708 w 5425984"/>
              <a:gd name="connsiteY6552" fmla="*/ 202633 h 3216340"/>
              <a:gd name="connsiteX6553" fmla="*/ 2396476 w 5425984"/>
              <a:gd name="connsiteY6553" fmla="*/ 206317 h 3216340"/>
              <a:gd name="connsiteX6554" fmla="*/ 2396476 w 5425984"/>
              <a:gd name="connsiteY6554" fmla="*/ 210002 h 3216340"/>
              <a:gd name="connsiteX6555" fmla="*/ 2388940 w 5425984"/>
              <a:gd name="connsiteY6555" fmla="*/ 213686 h 3216340"/>
              <a:gd name="connsiteX6556" fmla="*/ 2388940 w 5425984"/>
              <a:gd name="connsiteY6556" fmla="*/ 221054 h 3216340"/>
              <a:gd name="connsiteX6557" fmla="*/ 2404013 w 5425984"/>
              <a:gd name="connsiteY6557" fmla="*/ 221054 h 3216340"/>
              <a:gd name="connsiteX6558" fmla="*/ 2419085 w 5425984"/>
              <a:gd name="connsiteY6558" fmla="*/ 228423 h 3216340"/>
              <a:gd name="connsiteX6559" fmla="*/ 2430389 w 5425984"/>
              <a:gd name="connsiteY6559" fmla="*/ 232107 h 3216340"/>
              <a:gd name="connsiteX6560" fmla="*/ 2445461 w 5425984"/>
              <a:gd name="connsiteY6560" fmla="*/ 228423 h 3216340"/>
              <a:gd name="connsiteX6561" fmla="*/ 2449229 w 5425984"/>
              <a:gd name="connsiteY6561" fmla="*/ 232107 h 3216340"/>
              <a:gd name="connsiteX6562" fmla="*/ 2456765 w 5425984"/>
              <a:gd name="connsiteY6562" fmla="*/ 235791 h 3216340"/>
              <a:gd name="connsiteX6563" fmla="*/ 2468069 w 5425984"/>
              <a:gd name="connsiteY6563" fmla="*/ 235791 h 3216340"/>
              <a:gd name="connsiteX6564" fmla="*/ 2483141 w 5425984"/>
              <a:gd name="connsiteY6564" fmla="*/ 235791 h 3216340"/>
              <a:gd name="connsiteX6565" fmla="*/ 2494446 w 5425984"/>
              <a:gd name="connsiteY6565" fmla="*/ 235791 h 3216340"/>
              <a:gd name="connsiteX6566" fmla="*/ 2494446 w 5425984"/>
              <a:gd name="connsiteY6566" fmla="*/ 228423 h 3216340"/>
              <a:gd name="connsiteX6567" fmla="*/ 2498214 w 5425984"/>
              <a:gd name="connsiteY6567" fmla="*/ 228423 h 3216340"/>
              <a:gd name="connsiteX6568" fmla="*/ 2505750 w 5425984"/>
              <a:gd name="connsiteY6568" fmla="*/ 228423 h 3216340"/>
              <a:gd name="connsiteX6569" fmla="*/ 2509518 w 5425984"/>
              <a:gd name="connsiteY6569" fmla="*/ 224739 h 3216340"/>
              <a:gd name="connsiteX6570" fmla="*/ 2505750 w 5425984"/>
              <a:gd name="connsiteY6570" fmla="*/ 221054 h 3216340"/>
              <a:gd name="connsiteX6571" fmla="*/ 2509518 w 5425984"/>
              <a:gd name="connsiteY6571" fmla="*/ 221054 h 3216340"/>
              <a:gd name="connsiteX6572" fmla="*/ 2517054 w 5425984"/>
              <a:gd name="connsiteY6572" fmla="*/ 224739 h 3216340"/>
              <a:gd name="connsiteX6573" fmla="*/ 2520822 w 5425984"/>
              <a:gd name="connsiteY6573" fmla="*/ 224739 h 3216340"/>
              <a:gd name="connsiteX6574" fmla="*/ 2528358 w 5425984"/>
              <a:gd name="connsiteY6574" fmla="*/ 221054 h 3216340"/>
              <a:gd name="connsiteX6575" fmla="*/ 2528358 w 5425984"/>
              <a:gd name="connsiteY6575" fmla="*/ 213686 h 3216340"/>
              <a:gd name="connsiteX6576" fmla="*/ 2528358 w 5425984"/>
              <a:gd name="connsiteY6576" fmla="*/ 210002 h 3216340"/>
              <a:gd name="connsiteX6577" fmla="*/ 2520822 w 5425984"/>
              <a:gd name="connsiteY6577" fmla="*/ 206317 h 3216340"/>
              <a:gd name="connsiteX6578" fmla="*/ 2513286 w 5425984"/>
              <a:gd name="connsiteY6578" fmla="*/ 202633 h 3216340"/>
              <a:gd name="connsiteX6579" fmla="*/ 2509518 w 5425984"/>
              <a:gd name="connsiteY6579" fmla="*/ 198949 h 3216340"/>
              <a:gd name="connsiteX6580" fmla="*/ 2513286 w 5425984"/>
              <a:gd name="connsiteY6580" fmla="*/ 191580 h 3216340"/>
              <a:gd name="connsiteX6581" fmla="*/ 2520822 w 5425984"/>
              <a:gd name="connsiteY6581" fmla="*/ 191580 h 3216340"/>
              <a:gd name="connsiteX6582" fmla="*/ 2524590 w 5425984"/>
              <a:gd name="connsiteY6582" fmla="*/ 191580 h 3216340"/>
              <a:gd name="connsiteX6583" fmla="*/ 2528358 w 5425984"/>
              <a:gd name="connsiteY6583" fmla="*/ 195265 h 3216340"/>
              <a:gd name="connsiteX6584" fmla="*/ 2532126 w 5425984"/>
              <a:gd name="connsiteY6584" fmla="*/ 198949 h 3216340"/>
              <a:gd name="connsiteX6585" fmla="*/ 2535894 w 5425984"/>
              <a:gd name="connsiteY6585" fmla="*/ 221054 h 3216340"/>
              <a:gd name="connsiteX6586" fmla="*/ 2532126 w 5425984"/>
              <a:gd name="connsiteY6586" fmla="*/ 221054 h 3216340"/>
              <a:gd name="connsiteX6587" fmla="*/ 2528358 w 5425984"/>
              <a:gd name="connsiteY6587" fmla="*/ 224739 h 3216340"/>
              <a:gd name="connsiteX6588" fmla="*/ 2535894 w 5425984"/>
              <a:gd name="connsiteY6588" fmla="*/ 228423 h 3216340"/>
              <a:gd name="connsiteX6589" fmla="*/ 2539662 w 5425984"/>
              <a:gd name="connsiteY6589" fmla="*/ 232107 h 3216340"/>
              <a:gd name="connsiteX6590" fmla="*/ 2543430 w 5425984"/>
              <a:gd name="connsiteY6590" fmla="*/ 235791 h 3216340"/>
              <a:gd name="connsiteX6591" fmla="*/ 2550966 w 5425984"/>
              <a:gd name="connsiteY6591" fmla="*/ 235791 h 3216340"/>
              <a:gd name="connsiteX6592" fmla="*/ 2554734 w 5425984"/>
              <a:gd name="connsiteY6592" fmla="*/ 224739 h 3216340"/>
              <a:gd name="connsiteX6593" fmla="*/ 2558502 w 5425984"/>
              <a:gd name="connsiteY6593" fmla="*/ 221054 h 3216340"/>
              <a:gd name="connsiteX6594" fmla="*/ 2562270 w 5425984"/>
              <a:gd name="connsiteY6594" fmla="*/ 221054 h 3216340"/>
              <a:gd name="connsiteX6595" fmla="*/ 2569806 w 5425984"/>
              <a:gd name="connsiteY6595" fmla="*/ 224739 h 3216340"/>
              <a:gd name="connsiteX6596" fmla="*/ 2581111 w 5425984"/>
              <a:gd name="connsiteY6596" fmla="*/ 232107 h 3216340"/>
              <a:gd name="connsiteX6597" fmla="*/ 2584879 w 5425984"/>
              <a:gd name="connsiteY6597" fmla="*/ 228423 h 3216340"/>
              <a:gd name="connsiteX6598" fmla="*/ 2588647 w 5425984"/>
              <a:gd name="connsiteY6598" fmla="*/ 221054 h 3216340"/>
              <a:gd name="connsiteX6599" fmla="*/ 2599951 w 5425984"/>
              <a:gd name="connsiteY6599" fmla="*/ 228423 h 3216340"/>
              <a:gd name="connsiteX6600" fmla="*/ 2615023 w 5425984"/>
              <a:gd name="connsiteY6600" fmla="*/ 232107 h 3216340"/>
              <a:gd name="connsiteX6601" fmla="*/ 2630095 w 5425984"/>
              <a:gd name="connsiteY6601" fmla="*/ 232107 h 3216340"/>
              <a:gd name="connsiteX6602" fmla="*/ 2645167 w 5425984"/>
              <a:gd name="connsiteY6602" fmla="*/ 228423 h 3216340"/>
              <a:gd name="connsiteX6603" fmla="*/ 2652703 w 5425984"/>
              <a:gd name="connsiteY6603" fmla="*/ 221054 h 3216340"/>
              <a:gd name="connsiteX6604" fmla="*/ 2664008 w 5425984"/>
              <a:gd name="connsiteY6604" fmla="*/ 213686 h 3216340"/>
              <a:gd name="connsiteX6605" fmla="*/ 2675312 w 5425984"/>
              <a:gd name="connsiteY6605" fmla="*/ 213686 h 3216340"/>
              <a:gd name="connsiteX6606" fmla="*/ 2686616 w 5425984"/>
              <a:gd name="connsiteY6606" fmla="*/ 213686 h 3216340"/>
              <a:gd name="connsiteX6607" fmla="*/ 2701688 w 5425984"/>
              <a:gd name="connsiteY6607" fmla="*/ 213686 h 3216340"/>
              <a:gd name="connsiteX6608" fmla="*/ 2709224 w 5425984"/>
              <a:gd name="connsiteY6608" fmla="*/ 213686 h 3216340"/>
              <a:gd name="connsiteX6609" fmla="*/ 2709224 w 5425984"/>
              <a:gd name="connsiteY6609" fmla="*/ 206317 h 3216340"/>
              <a:gd name="connsiteX6610" fmla="*/ 2705456 w 5425984"/>
              <a:gd name="connsiteY6610" fmla="*/ 187896 h 3216340"/>
              <a:gd name="connsiteX6611" fmla="*/ 2705456 w 5425984"/>
              <a:gd name="connsiteY6611" fmla="*/ 176844 h 3216340"/>
              <a:gd name="connsiteX6612" fmla="*/ 2716760 w 5425984"/>
              <a:gd name="connsiteY6612" fmla="*/ 176844 h 3216340"/>
              <a:gd name="connsiteX6613" fmla="*/ 2728064 w 5425984"/>
              <a:gd name="connsiteY6613" fmla="*/ 173159 h 3216340"/>
              <a:gd name="connsiteX6614" fmla="*/ 2739368 w 5425984"/>
              <a:gd name="connsiteY6614" fmla="*/ 173159 h 3216340"/>
              <a:gd name="connsiteX6615" fmla="*/ 2750673 w 5425984"/>
              <a:gd name="connsiteY6615" fmla="*/ 176844 h 3216340"/>
              <a:gd name="connsiteX6616" fmla="*/ 2746905 w 5425984"/>
              <a:gd name="connsiteY6616" fmla="*/ 180528 h 3216340"/>
              <a:gd name="connsiteX6617" fmla="*/ 2743136 w 5425984"/>
              <a:gd name="connsiteY6617" fmla="*/ 180528 h 3216340"/>
              <a:gd name="connsiteX6618" fmla="*/ 2728064 w 5425984"/>
              <a:gd name="connsiteY6618" fmla="*/ 184212 h 3216340"/>
              <a:gd name="connsiteX6619" fmla="*/ 2716760 w 5425984"/>
              <a:gd name="connsiteY6619" fmla="*/ 184212 h 3216340"/>
              <a:gd name="connsiteX6620" fmla="*/ 2712992 w 5425984"/>
              <a:gd name="connsiteY6620" fmla="*/ 187896 h 3216340"/>
              <a:gd name="connsiteX6621" fmla="*/ 2709224 w 5425984"/>
              <a:gd name="connsiteY6621" fmla="*/ 195265 h 3216340"/>
              <a:gd name="connsiteX6622" fmla="*/ 2716760 w 5425984"/>
              <a:gd name="connsiteY6622" fmla="*/ 206317 h 3216340"/>
              <a:gd name="connsiteX6623" fmla="*/ 2728064 w 5425984"/>
              <a:gd name="connsiteY6623" fmla="*/ 213686 h 3216340"/>
              <a:gd name="connsiteX6624" fmla="*/ 2739368 w 5425984"/>
              <a:gd name="connsiteY6624" fmla="*/ 213686 h 3216340"/>
              <a:gd name="connsiteX6625" fmla="*/ 2754441 w 5425984"/>
              <a:gd name="connsiteY6625" fmla="*/ 213686 h 3216340"/>
              <a:gd name="connsiteX6626" fmla="*/ 2780817 w 5425984"/>
              <a:gd name="connsiteY6626" fmla="*/ 210002 h 3216340"/>
              <a:gd name="connsiteX6627" fmla="*/ 2807193 w 5425984"/>
              <a:gd name="connsiteY6627" fmla="*/ 210002 h 3216340"/>
              <a:gd name="connsiteX6628" fmla="*/ 2810961 w 5425984"/>
              <a:gd name="connsiteY6628" fmla="*/ 206317 h 3216340"/>
              <a:gd name="connsiteX6629" fmla="*/ 2818497 w 5425984"/>
              <a:gd name="connsiteY6629" fmla="*/ 202633 h 3216340"/>
              <a:gd name="connsiteX6630" fmla="*/ 2833570 w 5425984"/>
              <a:gd name="connsiteY6630" fmla="*/ 202633 h 3216340"/>
              <a:gd name="connsiteX6631" fmla="*/ 2844874 w 5425984"/>
              <a:gd name="connsiteY6631" fmla="*/ 202633 h 3216340"/>
              <a:gd name="connsiteX6632" fmla="*/ 2848642 w 5425984"/>
              <a:gd name="connsiteY6632" fmla="*/ 198949 h 3216340"/>
              <a:gd name="connsiteX6633" fmla="*/ 2852410 w 5425984"/>
              <a:gd name="connsiteY6633" fmla="*/ 187896 h 3216340"/>
              <a:gd name="connsiteX6634" fmla="*/ 2863714 w 5425984"/>
              <a:gd name="connsiteY6634" fmla="*/ 191580 h 3216340"/>
              <a:gd name="connsiteX6635" fmla="*/ 2871250 w 5425984"/>
              <a:gd name="connsiteY6635" fmla="*/ 195265 h 3216340"/>
              <a:gd name="connsiteX6636" fmla="*/ 2886322 w 5425984"/>
              <a:gd name="connsiteY6636" fmla="*/ 191580 h 3216340"/>
              <a:gd name="connsiteX6637" fmla="*/ 2901394 w 5425984"/>
              <a:gd name="connsiteY6637" fmla="*/ 187896 h 3216340"/>
              <a:gd name="connsiteX6638" fmla="*/ 2924003 w 5425984"/>
              <a:gd name="connsiteY6638" fmla="*/ 187896 h 3216340"/>
              <a:gd name="connsiteX6639" fmla="*/ 2935307 w 5425984"/>
              <a:gd name="connsiteY6639" fmla="*/ 187896 h 3216340"/>
              <a:gd name="connsiteX6640" fmla="*/ 2950379 w 5425984"/>
              <a:gd name="connsiteY6640" fmla="*/ 184212 h 3216340"/>
              <a:gd name="connsiteX6641" fmla="*/ 2961683 w 5425984"/>
              <a:gd name="connsiteY6641" fmla="*/ 180528 h 3216340"/>
              <a:gd name="connsiteX6642" fmla="*/ 2961683 w 5425984"/>
              <a:gd name="connsiteY6642" fmla="*/ 176844 h 3216340"/>
              <a:gd name="connsiteX6643" fmla="*/ 2961683 w 5425984"/>
              <a:gd name="connsiteY6643" fmla="*/ 169475 h 3216340"/>
              <a:gd name="connsiteX6644" fmla="*/ 2969219 w 5425984"/>
              <a:gd name="connsiteY6644" fmla="*/ 173159 h 3216340"/>
              <a:gd name="connsiteX6645" fmla="*/ 2976755 w 5425984"/>
              <a:gd name="connsiteY6645" fmla="*/ 176844 h 3216340"/>
              <a:gd name="connsiteX6646" fmla="*/ 2984291 w 5425984"/>
              <a:gd name="connsiteY6646" fmla="*/ 180528 h 3216340"/>
              <a:gd name="connsiteX6647" fmla="*/ 2995595 w 5425984"/>
              <a:gd name="connsiteY6647" fmla="*/ 184212 h 3216340"/>
              <a:gd name="connsiteX6648" fmla="*/ 2999364 w 5425984"/>
              <a:gd name="connsiteY6648" fmla="*/ 176844 h 3216340"/>
              <a:gd name="connsiteX6649" fmla="*/ 3003132 w 5425984"/>
              <a:gd name="connsiteY6649" fmla="*/ 173159 h 3216340"/>
              <a:gd name="connsiteX6650" fmla="*/ 3010668 w 5425984"/>
              <a:gd name="connsiteY6650" fmla="*/ 173159 h 3216340"/>
              <a:gd name="connsiteX6651" fmla="*/ 3018204 w 5425984"/>
              <a:gd name="connsiteY6651" fmla="*/ 176844 h 3216340"/>
              <a:gd name="connsiteX6652" fmla="*/ 3037044 w 5425984"/>
              <a:gd name="connsiteY6652" fmla="*/ 176844 h 3216340"/>
              <a:gd name="connsiteX6653" fmla="*/ 3055884 w 5425984"/>
              <a:gd name="connsiteY6653" fmla="*/ 173159 h 3216340"/>
              <a:gd name="connsiteX6654" fmla="*/ 3074724 w 5425984"/>
              <a:gd name="connsiteY6654" fmla="*/ 169475 h 3216340"/>
              <a:gd name="connsiteX6655" fmla="*/ 3093565 w 5425984"/>
              <a:gd name="connsiteY6655" fmla="*/ 162107 h 3216340"/>
              <a:gd name="connsiteX6656" fmla="*/ 3093565 w 5425984"/>
              <a:gd name="connsiteY6656" fmla="*/ 151054 h 3216340"/>
              <a:gd name="connsiteX6657" fmla="*/ 3101101 w 5425984"/>
              <a:gd name="connsiteY6657" fmla="*/ 151054 h 3216340"/>
              <a:gd name="connsiteX6658" fmla="*/ 3101101 w 5425984"/>
              <a:gd name="connsiteY6658" fmla="*/ 154738 h 3216340"/>
              <a:gd name="connsiteX6659" fmla="*/ 3108637 w 5425984"/>
              <a:gd name="connsiteY6659" fmla="*/ 158422 h 3216340"/>
              <a:gd name="connsiteX6660" fmla="*/ 3123709 w 5425984"/>
              <a:gd name="connsiteY6660" fmla="*/ 158422 h 3216340"/>
              <a:gd name="connsiteX6661" fmla="*/ 3119941 w 5425984"/>
              <a:gd name="connsiteY6661" fmla="*/ 162107 h 3216340"/>
              <a:gd name="connsiteX6662" fmla="*/ 3119941 w 5425984"/>
              <a:gd name="connsiteY6662" fmla="*/ 165791 h 3216340"/>
              <a:gd name="connsiteX6663" fmla="*/ 3123709 w 5425984"/>
              <a:gd name="connsiteY6663" fmla="*/ 173159 h 3216340"/>
              <a:gd name="connsiteX6664" fmla="*/ 3131245 w 5425984"/>
              <a:gd name="connsiteY6664" fmla="*/ 180528 h 3216340"/>
              <a:gd name="connsiteX6665" fmla="*/ 3135013 w 5425984"/>
              <a:gd name="connsiteY6665" fmla="*/ 187896 h 3216340"/>
              <a:gd name="connsiteX6666" fmla="*/ 3146317 w 5425984"/>
              <a:gd name="connsiteY6666" fmla="*/ 180528 h 3216340"/>
              <a:gd name="connsiteX6667" fmla="*/ 3161389 w 5425984"/>
              <a:gd name="connsiteY6667" fmla="*/ 176844 h 3216340"/>
              <a:gd name="connsiteX6668" fmla="*/ 3180230 w 5425984"/>
              <a:gd name="connsiteY6668" fmla="*/ 173159 h 3216340"/>
              <a:gd name="connsiteX6669" fmla="*/ 3195302 w 5425984"/>
              <a:gd name="connsiteY6669" fmla="*/ 169475 h 3216340"/>
              <a:gd name="connsiteX6670" fmla="*/ 3199070 w 5425984"/>
              <a:gd name="connsiteY6670" fmla="*/ 180528 h 3216340"/>
              <a:gd name="connsiteX6671" fmla="*/ 3206606 w 5425984"/>
              <a:gd name="connsiteY6671" fmla="*/ 180528 h 3216340"/>
              <a:gd name="connsiteX6672" fmla="*/ 3214142 w 5425984"/>
              <a:gd name="connsiteY6672" fmla="*/ 180528 h 3216340"/>
              <a:gd name="connsiteX6673" fmla="*/ 3221678 w 5425984"/>
              <a:gd name="connsiteY6673" fmla="*/ 176844 h 3216340"/>
              <a:gd name="connsiteX6674" fmla="*/ 3225446 w 5425984"/>
              <a:gd name="connsiteY6674" fmla="*/ 169475 h 3216340"/>
              <a:gd name="connsiteX6675" fmla="*/ 3232982 w 5425984"/>
              <a:gd name="connsiteY6675" fmla="*/ 165791 h 3216340"/>
              <a:gd name="connsiteX6676" fmla="*/ 3236750 w 5425984"/>
              <a:gd name="connsiteY6676" fmla="*/ 165791 h 3216340"/>
              <a:gd name="connsiteX6677" fmla="*/ 3244286 w 5425984"/>
              <a:gd name="connsiteY6677" fmla="*/ 158422 h 3216340"/>
              <a:gd name="connsiteX6678" fmla="*/ 3240518 w 5425984"/>
              <a:gd name="connsiteY6678" fmla="*/ 154738 h 3216340"/>
              <a:gd name="connsiteX6679" fmla="*/ 3248054 w 5425984"/>
              <a:gd name="connsiteY6679" fmla="*/ 147370 h 3216340"/>
              <a:gd name="connsiteX6680" fmla="*/ 3251822 w 5425984"/>
              <a:gd name="connsiteY6680" fmla="*/ 147370 h 3216340"/>
              <a:gd name="connsiteX6681" fmla="*/ 3270663 w 5425984"/>
              <a:gd name="connsiteY6681" fmla="*/ 147370 h 3216340"/>
              <a:gd name="connsiteX6682" fmla="*/ 3270663 w 5425984"/>
              <a:gd name="connsiteY6682" fmla="*/ 151054 h 3216340"/>
              <a:gd name="connsiteX6683" fmla="*/ 3278199 w 5425984"/>
              <a:gd name="connsiteY6683" fmla="*/ 158422 h 3216340"/>
              <a:gd name="connsiteX6684" fmla="*/ 3281967 w 5425984"/>
              <a:gd name="connsiteY6684" fmla="*/ 147370 h 3216340"/>
              <a:gd name="connsiteX6685" fmla="*/ 3281967 w 5425984"/>
              <a:gd name="connsiteY6685" fmla="*/ 143685 h 3216340"/>
              <a:gd name="connsiteX6686" fmla="*/ 3281967 w 5425984"/>
              <a:gd name="connsiteY6686" fmla="*/ 140001 h 3216340"/>
              <a:gd name="connsiteX6687" fmla="*/ 3285735 w 5425984"/>
              <a:gd name="connsiteY6687" fmla="*/ 140001 h 3216340"/>
              <a:gd name="connsiteX6688" fmla="*/ 3289503 w 5425984"/>
              <a:gd name="connsiteY6688" fmla="*/ 140001 h 3216340"/>
              <a:gd name="connsiteX6689" fmla="*/ 3300807 w 5425984"/>
              <a:gd name="connsiteY6689" fmla="*/ 132633 h 3216340"/>
              <a:gd name="connsiteX6690" fmla="*/ 3293271 w 5425984"/>
              <a:gd name="connsiteY6690" fmla="*/ 125264 h 3216340"/>
              <a:gd name="connsiteX6691" fmla="*/ 3285735 w 5425984"/>
              <a:gd name="connsiteY6691" fmla="*/ 125264 h 3216340"/>
              <a:gd name="connsiteX6692" fmla="*/ 3274431 w 5425984"/>
              <a:gd name="connsiteY6692" fmla="*/ 128948 h 3216340"/>
              <a:gd name="connsiteX6693" fmla="*/ 3281967 w 5425984"/>
              <a:gd name="connsiteY6693" fmla="*/ 125264 h 3216340"/>
              <a:gd name="connsiteX6694" fmla="*/ 3293271 w 5425984"/>
              <a:gd name="connsiteY6694" fmla="*/ 121580 h 3216340"/>
              <a:gd name="connsiteX6695" fmla="*/ 3315879 w 5425984"/>
              <a:gd name="connsiteY6695" fmla="*/ 114212 h 3216340"/>
              <a:gd name="connsiteX6696" fmla="*/ 3300807 w 5425984"/>
              <a:gd name="connsiteY6696" fmla="*/ 128948 h 3216340"/>
              <a:gd name="connsiteX6697" fmla="*/ 3319647 w 5425984"/>
              <a:gd name="connsiteY6697" fmla="*/ 128948 h 3216340"/>
              <a:gd name="connsiteX6698" fmla="*/ 3338488 w 5425984"/>
              <a:gd name="connsiteY6698" fmla="*/ 132633 h 3216340"/>
              <a:gd name="connsiteX6699" fmla="*/ 3346024 w 5425984"/>
              <a:gd name="connsiteY6699" fmla="*/ 128948 h 3216340"/>
              <a:gd name="connsiteX6700" fmla="*/ 3353560 w 5425984"/>
              <a:gd name="connsiteY6700" fmla="*/ 128948 h 3216340"/>
              <a:gd name="connsiteX6701" fmla="*/ 3361096 w 5425984"/>
              <a:gd name="connsiteY6701" fmla="*/ 121580 h 3216340"/>
              <a:gd name="connsiteX6702" fmla="*/ 3368632 w 5425984"/>
              <a:gd name="connsiteY6702" fmla="*/ 110527 h 3216340"/>
              <a:gd name="connsiteX6703" fmla="*/ 3364864 w 5425984"/>
              <a:gd name="connsiteY6703" fmla="*/ 110527 h 3216340"/>
              <a:gd name="connsiteX6704" fmla="*/ 3364864 w 5425984"/>
              <a:gd name="connsiteY6704" fmla="*/ 106843 h 3216340"/>
              <a:gd name="connsiteX6705" fmla="*/ 3357328 w 5425984"/>
              <a:gd name="connsiteY6705" fmla="*/ 106843 h 3216340"/>
              <a:gd name="connsiteX6706" fmla="*/ 3357328 w 5425984"/>
              <a:gd name="connsiteY6706" fmla="*/ 103159 h 3216340"/>
              <a:gd name="connsiteX6707" fmla="*/ 3357328 w 5425984"/>
              <a:gd name="connsiteY6707" fmla="*/ 99475 h 3216340"/>
              <a:gd name="connsiteX6708" fmla="*/ 3364864 w 5425984"/>
              <a:gd name="connsiteY6708" fmla="*/ 95790 h 3216340"/>
              <a:gd name="connsiteX6709" fmla="*/ 3368632 w 5425984"/>
              <a:gd name="connsiteY6709" fmla="*/ 106843 h 3216340"/>
              <a:gd name="connsiteX6710" fmla="*/ 3376168 w 5425984"/>
              <a:gd name="connsiteY6710" fmla="*/ 110527 h 3216340"/>
              <a:gd name="connsiteX6711" fmla="*/ 3383704 w 5425984"/>
              <a:gd name="connsiteY6711" fmla="*/ 114212 h 3216340"/>
              <a:gd name="connsiteX6712" fmla="*/ 3391240 w 5425984"/>
              <a:gd name="connsiteY6712" fmla="*/ 114212 h 3216340"/>
              <a:gd name="connsiteX6713" fmla="*/ 3410080 w 5425984"/>
              <a:gd name="connsiteY6713" fmla="*/ 114212 h 3216340"/>
              <a:gd name="connsiteX6714" fmla="*/ 3428921 w 5425984"/>
              <a:gd name="connsiteY6714" fmla="*/ 110527 h 3216340"/>
              <a:gd name="connsiteX6715" fmla="*/ 3425153 w 5425984"/>
              <a:gd name="connsiteY6715" fmla="*/ 103159 h 3216340"/>
              <a:gd name="connsiteX6716" fmla="*/ 3425153 w 5425984"/>
              <a:gd name="connsiteY6716" fmla="*/ 95790 h 3216340"/>
              <a:gd name="connsiteX6717" fmla="*/ 3428921 w 5425984"/>
              <a:gd name="connsiteY6717" fmla="*/ 81053 h 3216340"/>
              <a:gd name="connsiteX6718" fmla="*/ 3436457 w 5425984"/>
              <a:gd name="connsiteY6718" fmla="*/ 81053 h 3216340"/>
              <a:gd name="connsiteX6719" fmla="*/ 3432689 w 5425984"/>
              <a:gd name="connsiteY6719" fmla="*/ 88422 h 3216340"/>
              <a:gd name="connsiteX6720" fmla="*/ 3432689 w 5425984"/>
              <a:gd name="connsiteY6720" fmla="*/ 92106 h 3216340"/>
              <a:gd name="connsiteX6721" fmla="*/ 3436457 w 5425984"/>
              <a:gd name="connsiteY6721" fmla="*/ 95790 h 3216340"/>
              <a:gd name="connsiteX6722" fmla="*/ 3440225 w 5425984"/>
              <a:gd name="connsiteY6722" fmla="*/ 99475 h 3216340"/>
              <a:gd name="connsiteX6723" fmla="*/ 3447761 w 5425984"/>
              <a:gd name="connsiteY6723" fmla="*/ 103159 h 3216340"/>
              <a:gd name="connsiteX6724" fmla="*/ 3459065 w 5425984"/>
              <a:gd name="connsiteY6724" fmla="*/ 110527 h 3216340"/>
              <a:gd name="connsiteX6725" fmla="*/ 3474137 w 5425984"/>
              <a:gd name="connsiteY6725" fmla="*/ 106843 h 3216340"/>
              <a:gd name="connsiteX6726" fmla="*/ 3492977 w 5425984"/>
              <a:gd name="connsiteY6726" fmla="*/ 106843 h 3216340"/>
              <a:gd name="connsiteX6727" fmla="*/ 3511818 w 5425984"/>
              <a:gd name="connsiteY6727" fmla="*/ 103159 h 3216340"/>
              <a:gd name="connsiteX6728" fmla="*/ 3515586 w 5425984"/>
              <a:gd name="connsiteY6728" fmla="*/ 99475 h 3216340"/>
              <a:gd name="connsiteX6729" fmla="*/ 3519354 w 5425984"/>
              <a:gd name="connsiteY6729" fmla="*/ 88422 h 3216340"/>
              <a:gd name="connsiteX6730" fmla="*/ 3515586 w 5425984"/>
              <a:gd name="connsiteY6730" fmla="*/ 88422 h 3216340"/>
              <a:gd name="connsiteX6731" fmla="*/ 3519354 w 5425984"/>
              <a:gd name="connsiteY6731" fmla="*/ 84738 h 3216340"/>
              <a:gd name="connsiteX6732" fmla="*/ 3526890 w 5425984"/>
              <a:gd name="connsiteY6732" fmla="*/ 81053 h 3216340"/>
              <a:gd name="connsiteX6733" fmla="*/ 3549498 w 5425984"/>
              <a:gd name="connsiteY6733" fmla="*/ 73685 h 3216340"/>
              <a:gd name="connsiteX6734" fmla="*/ 3549498 w 5425984"/>
              <a:gd name="connsiteY6734" fmla="*/ 84738 h 3216340"/>
              <a:gd name="connsiteX6735" fmla="*/ 3549498 w 5425984"/>
              <a:gd name="connsiteY6735" fmla="*/ 88422 h 3216340"/>
              <a:gd name="connsiteX6736" fmla="*/ 3553266 w 5425984"/>
              <a:gd name="connsiteY6736" fmla="*/ 88422 h 3216340"/>
              <a:gd name="connsiteX6737" fmla="*/ 3560802 w 5425984"/>
              <a:gd name="connsiteY6737" fmla="*/ 88422 h 3216340"/>
              <a:gd name="connsiteX6738" fmla="*/ 3564570 w 5425984"/>
              <a:gd name="connsiteY6738" fmla="*/ 88422 h 3216340"/>
              <a:gd name="connsiteX6739" fmla="*/ 3572106 w 5425984"/>
              <a:gd name="connsiteY6739" fmla="*/ 81053 h 3216340"/>
              <a:gd name="connsiteX6740" fmla="*/ 3568338 w 5425984"/>
              <a:gd name="connsiteY6740" fmla="*/ 70001 h 3216340"/>
              <a:gd name="connsiteX6741" fmla="*/ 3568338 w 5425984"/>
              <a:gd name="connsiteY6741" fmla="*/ 62632 h 3216340"/>
              <a:gd name="connsiteX6742" fmla="*/ 3575874 w 5425984"/>
              <a:gd name="connsiteY6742" fmla="*/ 62632 h 3216340"/>
              <a:gd name="connsiteX6743" fmla="*/ 3579642 w 5425984"/>
              <a:gd name="connsiteY6743" fmla="*/ 58948 h 3216340"/>
              <a:gd name="connsiteX6744" fmla="*/ 3568338 w 5425984"/>
              <a:gd name="connsiteY6744" fmla="*/ 47895 h 3216340"/>
              <a:gd name="connsiteX6745" fmla="*/ 3568338 w 5425984"/>
              <a:gd name="connsiteY6745" fmla="*/ 44211 h 3216340"/>
              <a:gd name="connsiteX6746" fmla="*/ 3568338 w 5425984"/>
              <a:gd name="connsiteY6746" fmla="*/ 36843 h 3216340"/>
              <a:gd name="connsiteX6747" fmla="*/ 3575874 w 5425984"/>
              <a:gd name="connsiteY6747" fmla="*/ 44211 h 3216340"/>
              <a:gd name="connsiteX6748" fmla="*/ 3583410 w 5425984"/>
              <a:gd name="connsiteY6748" fmla="*/ 44211 h 3216340"/>
              <a:gd name="connsiteX6749" fmla="*/ 3598483 w 5425984"/>
              <a:gd name="connsiteY6749" fmla="*/ 40527 h 3216340"/>
              <a:gd name="connsiteX6750" fmla="*/ 3606019 w 5425984"/>
              <a:gd name="connsiteY6750" fmla="*/ 36843 h 3216340"/>
              <a:gd name="connsiteX6751" fmla="*/ 3613555 w 5425984"/>
              <a:gd name="connsiteY6751" fmla="*/ 36843 h 3216340"/>
              <a:gd name="connsiteX6752" fmla="*/ 3621091 w 5425984"/>
              <a:gd name="connsiteY6752" fmla="*/ 40527 h 3216340"/>
              <a:gd name="connsiteX6753" fmla="*/ 3628627 w 5425984"/>
              <a:gd name="connsiteY6753" fmla="*/ 47895 h 3216340"/>
              <a:gd name="connsiteX6754" fmla="*/ 3606019 w 5425984"/>
              <a:gd name="connsiteY6754" fmla="*/ 66316 h 3216340"/>
              <a:gd name="connsiteX6755" fmla="*/ 3617323 w 5425984"/>
              <a:gd name="connsiteY6755" fmla="*/ 70001 h 3216340"/>
              <a:gd name="connsiteX6756" fmla="*/ 3624859 w 5425984"/>
              <a:gd name="connsiteY6756" fmla="*/ 73685 h 3216340"/>
              <a:gd name="connsiteX6757" fmla="*/ 3632395 w 5425984"/>
              <a:gd name="connsiteY6757" fmla="*/ 73685 h 3216340"/>
              <a:gd name="connsiteX6758" fmla="*/ 3639931 w 5425984"/>
              <a:gd name="connsiteY6758" fmla="*/ 81053 h 3216340"/>
              <a:gd name="connsiteX6759" fmla="*/ 3662539 w 5425984"/>
              <a:gd name="connsiteY6759" fmla="*/ 73685 h 3216340"/>
              <a:gd name="connsiteX6760" fmla="*/ 3685148 w 5425984"/>
              <a:gd name="connsiteY6760" fmla="*/ 70001 h 3216340"/>
              <a:gd name="connsiteX6761" fmla="*/ 3707756 w 5425984"/>
              <a:gd name="connsiteY6761" fmla="*/ 62632 h 3216340"/>
              <a:gd name="connsiteX6762" fmla="*/ 3726596 w 5425984"/>
              <a:gd name="connsiteY6762" fmla="*/ 51580 h 3216340"/>
              <a:gd name="connsiteX6763" fmla="*/ 3734132 w 5425984"/>
              <a:gd name="connsiteY6763" fmla="*/ 47895 h 3216340"/>
              <a:gd name="connsiteX6764" fmla="*/ 3737900 w 5425984"/>
              <a:gd name="connsiteY6764" fmla="*/ 47895 h 3216340"/>
              <a:gd name="connsiteX6765" fmla="*/ 3749204 w 5425984"/>
              <a:gd name="connsiteY6765" fmla="*/ 55264 h 3216340"/>
              <a:gd name="connsiteX6766" fmla="*/ 3771813 w 5425984"/>
              <a:gd name="connsiteY6766" fmla="*/ 47895 h 3216340"/>
              <a:gd name="connsiteX6767" fmla="*/ 3790653 w 5425984"/>
              <a:gd name="connsiteY6767" fmla="*/ 47895 h 3216340"/>
              <a:gd name="connsiteX6768" fmla="*/ 3809493 w 5425984"/>
              <a:gd name="connsiteY6768" fmla="*/ 44211 h 3216340"/>
              <a:gd name="connsiteX6769" fmla="*/ 3828333 w 5425984"/>
              <a:gd name="connsiteY6769" fmla="*/ 40527 h 3216340"/>
              <a:gd name="connsiteX6770" fmla="*/ 3813261 w 5425984"/>
              <a:gd name="connsiteY6770" fmla="*/ 47895 h 3216340"/>
              <a:gd name="connsiteX6771" fmla="*/ 3798189 w 5425984"/>
              <a:gd name="connsiteY6771" fmla="*/ 51580 h 3216340"/>
              <a:gd name="connsiteX6772" fmla="*/ 3783117 w 5425984"/>
              <a:gd name="connsiteY6772" fmla="*/ 55264 h 3216340"/>
              <a:gd name="connsiteX6773" fmla="*/ 3768045 w 5425984"/>
              <a:gd name="connsiteY6773" fmla="*/ 70001 h 3216340"/>
              <a:gd name="connsiteX6774" fmla="*/ 3760508 w 5425984"/>
              <a:gd name="connsiteY6774" fmla="*/ 70001 h 3216340"/>
              <a:gd name="connsiteX6775" fmla="*/ 3749204 w 5425984"/>
              <a:gd name="connsiteY6775" fmla="*/ 73685 h 3216340"/>
              <a:gd name="connsiteX6776" fmla="*/ 3730364 w 5425984"/>
              <a:gd name="connsiteY6776" fmla="*/ 70001 h 3216340"/>
              <a:gd name="connsiteX6777" fmla="*/ 3715292 w 5425984"/>
              <a:gd name="connsiteY6777" fmla="*/ 73685 h 3216340"/>
              <a:gd name="connsiteX6778" fmla="*/ 3707756 w 5425984"/>
              <a:gd name="connsiteY6778" fmla="*/ 77369 h 3216340"/>
              <a:gd name="connsiteX6779" fmla="*/ 3703988 w 5425984"/>
              <a:gd name="connsiteY6779" fmla="*/ 88422 h 3216340"/>
              <a:gd name="connsiteX6780" fmla="*/ 3711524 w 5425984"/>
              <a:gd name="connsiteY6780" fmla="*/ 92106 h 3216340"/>
              <a:gd name="connsiteX6781" fmla="*/ 3722828 w 5425984"/>
              <a:gd name="connsiteY6781" fmla="*/ 99475 h 3216340"/>
              <a:gd name="connsiteX6782" fmla="*/ 3741668 w 5425984"/>
              <a:gd name="connsiteY6782" fmla="*/ 103159 h 3216340"/>
              <a:gd name="connsiteX6783" fmla="*/ 3764277 w 5425984"/>
              <a:gd name="connsiteY6783" fmla="*/ 103159 h 3216340"/>
              <a:gd name="connsiteX6784" fmla="*/ 3786885 w 5425984"/>
              <a:gd name="connsiteY6784" fmla="*/ 106843 h 3216340"/>
              <a:gd name="connsiteX6785" fmla="*/ 3794421 w 5425984"/>
              <a:gd name="connsiteY6785" fmla="*/ 114212 h 3216340"/>
              <a:gd name="connsiteX6786" fmla="*/ 3801957 w 5425984"/>
              <a:gd name="connsiteY6786" fmla="*/ 121580 h 3216340"/>
              <a:gd name="connsiteX6787" fmla="*/ 3809493 w 5425984"/>
              <a:gd name="connsiteY6787" fmla="*/ 110527 h 3216340"/>
              <a:gd name="connsiteX6788" fmla="*/ 3805725 w 5425984"/>
              <a:gd name="connsiteY6788" fmla="*/ 106843 h 3216340"/>
              <a:gd name="connsiteX6789" fmla="*/ 3805725 w 5425984"/>
              <a:gd name="connsiteY6789" fmla="*/ 103159 h 3216340"/>
              <a:gd name="connsiteX6790" fmla="*/ 3801957 w 5425984"/>
              <a:gd name="connsiteY6790" fmla="*/ 88422 h 3216340"/>
              <a:gd name="connsiteX6791" fmla="*/ 3809493 w 5425984"/>
              <a:gd name="connsiteY6791" fmla="*/ 81053 h 3216340"/>
              <a:gd name="connsiteX6792" fmla="*/ 3813261 w 5425984"/>
              <a:gd name="connsiteY6792" fmla="*/ 81053 h 3216340"/>
              <a:gd name="connsiteX6793" fmla="*/ 3824565 w 5425984"/>
              <a:gd name="connsiteY6793" fmla="*/ 81053 h 3216340"/>
              <a:gd name="connsiteX6794" fmla="*/ 3835869 w 5425984"/>
              <a:gd name="connsiteY6794" fmla="*/ 81053 h 3216340"/>
              <a:gd name="connsiteX6795" fmla="*/ 3839637 w 5425984"/>
              <a:gd name="connsiteY6795" fmla="*/ 77369 h 3216340"/>
              <a:gd name="connsiteX6796" fmla="*/ 3847174 w 5425984"/>
              <a:gd name="connsiteY6796" fmla="*/ 73685 h 3216340"/>
              <a:gd name="connsiteX6797" fmla="*/ 3854710 w 5425984"/>
              <a:gd name="connsiteY6797" fmla="*/ 73685 h 3216340"/>
              <a:gd name="connsiteX6798" fmla="*/ 3862246 w 5425984"/>
              <a:gd name="connsiteY6798" fmla="*/ 73685 h 3216340"/>
              <a:gd name="connsiteX6799" fmla="*/ 3881086 w 5425984"/>
              <a:gd name="connsiteY6799" fmla="*/ 66316 h 3216340"/>
              <a:gd name="connsiteX6800" fmla="*/ 3899926 w 5425984"/>
              <a:gd name="connsiteY6800" fmla="*/ 66316 h 3216340"/>
              <a:gd name="connsiteX6801" fmla="*/ 3907462 w 5425984"/>
              <a:gd name="connsiteY6801" fmla="*/ 66316 h 3216340"/>
              <a:gd name="connsiteX6802" fmla="*/ 3914998 w 5425984"/>
              <a:gd name="connsiteY6802" fmla="*/ 73685 h 3216340"/>
              <a:gd name="connsiteX6803" fmla="*/ 3926302 w 5425984"/>
              <a:gd name="connsiteY6803" fmla="*/ 70001 h 3216340"/>
              <a:gd name="connsiteX6804" fmla="*/ 3933839 w 5425984"/>
              <a:gd name="connsiteY6804" fmla="*/ 70001 h 3216340"/>
              <a:gd name="connsiteX6805" fmla="*/ 3937607 w 5425984"/>
              <a:gd name="connsiteY6805" fmla="*/ 73685 h 3216340"/>
              <a:gd name="connsiteX6806" fmla="*/ 3941375 w 5425984"/>
              <a:gd name="connsiteY6806" fmla="*/ 81053 h 3216340"/>
              <a:gd name="connsiteX6807" fmla="*/ 3945143 w 5425984"/>
              <a:gd name="connsiteY6807" fmla="*/ 99475 h 3216340"/>
              <a:gd name="connsiteX6808" fmla="*/ 3948911 w 5425984"/>
              <a:gd name="connsiteY6808" fmla="*/ 106843 h 3216340"/>
              <a:gd name="connsiteX6809" fmla="*/ 3956447 w 5425984"/>
              <a:gd name="connsiteY6809" fmla="*/ 110527 h 3216340"/>
              <a:gd name="connsiteX6810" fmla="*/ 3971519 w 5425984"/>
              <a:gd name="connsiteY6810" fmla="*/ 95790 h 3216340"/>
              <a:gd name="connsiteX6811" fmla="*/ 3975287 w 5425984"/>
              <a:gd name="connsiteY6811" fmla="*/ 121580 h 3216340"/>
              <a:gd name="connsiteX6812" fmla="*/ 3982823 w 5425984"/>
              <a:gd name="connsiteY6812" fmla="*/ 132633 h 3216340"/>
              <a:gd name="connsiteX6813" fmla="*/ 3990359 w 5425984"/>
              <a:gd name="connsiteY6813" fmla="*/ 136317 h 3216340"/>
              <a:gd name="connsiteX6814" fmla="*/ 3994127 w 5425984"/>
              <a:gd name="connsiteY6814" fmla="*/ 136317 h 3216340"/>
              <a:gd name="connsiteX6815" fmla="*/ 4001663 w 5425984"/>
              <a:gd name="connsiteY6815" fmla="*/ 140001 h 3216340"/>
              <a:gd name="connsiteX6816" fmla="*/ 4005431 w 5425984"/>
              <a:gd name="connsiteY6816" fmla="*/ 132633 h 3216340"/>
              <a:gd name="connsiteX6817" fmla="*/ 4012967 w 5425984"/>
              <a:gd name="connsiteY6817" fmla="*/ 125264 h 3216340"/>
              <a:gd name="connsiteX6818" fmla="*/ 4020504 w 5425984"/>
              <a:gd name="connsiteY6818" fmla="*/ 106843 h 3216340"/>
              <a:gd name="connsiteX6819" fmla="*/ 4024272 w 5425984"/>
              <a:gd name="connsiteY6819" fmla="*/ 99475 h 3216340"/>
              <a:gd name="connsiteX6820" fmla="*/ 4028040 w 5425984"/>
              <a:gd name="connsiteY6820" fmla="*/ 92106 h 3216340"/>
              <a:gd name="connsiteX6821" fmla="*/ 4035576 w 5425984"/>
              <a:gd name="connsiteY6821" fmla="*/ 88422 h 3216340"/>
              <a:gd name="connsiteX6822" fmla="*/ 4050648 w 5425984"/>
              <a:gd name="connsiteY6822" fmla="*/ 88422 h 3216340"/>
              <a:gd name="connsiteX6823" fmla="*/ 4058184 w 5425984"/>
              <a:gd name="connsiteY6823" fmla="*/ 88422 h 3216340"/>
              <a:gd name="connsiteX6824" fmla="*/ 4069488 w 5425984"/>
              <a:gd name="connsiteY6824" fmla="*/ 88422 h 3216340"/>
              <a:gd name="connsiteX6825" fmla="*/ 4077024 w 5425984"/>
              <a:gd name="connsiteY6825" fmla="*/ 88422 h 3216340"/>
              <a:gd name="connsiteX6826" fmla="*/ 4084560 w 5425984"/>
              <a:gd name="connsiteY6826" fmla="*/ 81053 h 3216340"/>
              <a:gd name="connsiteX6827" fmla="*/ 4073256 w 5425984"/>
              <a:gd name="connsiteY6827" fmla="*/ 73685 h 3216340"/>
              <a:gd name="connsiteX6828" fmla="*/ 4058184 w 5425984"/>
              <a:gd name="connsiteY6828" fmla="*/ 70001 h 3216340"/>
              <a:gd name="connsiteX6829" fmla="*/ 4054416 w 5425984"/>
              <a:gd name="connsiteY6829" fmla="*/ 70001 h 3216340"/>
              <a:gd name="connsiteX6830" fmla="*/ 4058184 w 5425984"/>
              <a:gd name="connsiteY6830" fmla="*/ 62632 h 3216340"/>
              <a:gd name="connsiteX6831" fmla="*/ 4065720 w 5425984"/>
              <a:gd name="connsiteY6831" fmla="*/ 58948 h 3216340"/>
              <a:gd name="connsiteX6832" fmla="*/ 4084560 w 5425984"/>
              <a:gd name="connsiteY6832" fmla="*/ 55264 h 3216340"/>
              <a:gd name="connsiteX6833" fmla="*/ 4084560 w 5425984"/>
              <a:gd name="connsiteY6833" fmla="*/ 51580 h 3216340"/>
              <a:gd name="connsiteX6834" fmla="*/ 4088328 w 5425984"/>
              <a:gd name="connsiteY6834" fmla="*/ 47895 h 3216340"/>
              <a:gd name="connsiteX6835" fmla="*/ 4088328 w 5425984"/>
              <a:gd name="connsiteY6835" fmla="*/ 44211 h 3216340"/>
              <a:gd name="connsiteX6836" fmla="*/ 4084560 w 5425984"/>
              <a:gd name="connsiteY6836" fmla="*/ 33158 h 3216340"/>
              <a:gd name="connsiteX6837" fmla="*/ 4077024 w 5425984"/>
              <a:gd name="connsiteY6837" fmla="*/ 33158 h 3216340"/>
              <a:gd name="connsiteX6838" fmla="*/ 4092096 w 5425984"/>
              <a:gd name="connsiteY6838" fmla="*/ 25790 h 3216340"/>
              <a:gd name="connsiteX6839" fmla="*/ 4107169 w 5425984"/>
              <a:gd name="connsiteY6839" fmla="*/ 25790 h 3216340"/>
              <a:gd name="connsiteX6840" fmla="*/ 4141081 w 5425984"/>
              <a:gd name="connsiteY6840" fmla="*/ 22106 h 3216340"/>
              <a:gd name="connsiteX6841" fmla="*/ 4174993 w 5425984"/>
              <a:gd name="connsiteY6841" fmla="*/ 18421 h 3216340"/>
              <a:gd name="connsiteX6842" fmla="*/ 4190066 w 5425984"/>
              <a:gd name="connsiteY6842" fmla="*/ 11053 h 3216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  <a:cxn ang="0">
                <a:pos x="connsiteX4967" y="connsiteY4967"/>
              </a:cxn>
              <a:cxn ang="0">
                <a:pos x="connsiteX4968" y="connsiteY4968"/>
              </a:cxn>
              <a:cxn ang="0">
                <a:pos x="connsiteX4969" y="connsiteY4969"/>
              </a:cxn>
              <a:cxn ang="0">
                <a:pos x="connsiteX4970" y="connsiteY4970"/>
              </a:cxn>
              <a:cxn ang="0">
                <a:pos x="connsiteX4971" y="connsiteY4971"/>
              </a:cxn>
              <a:cxn ang="0">
                <a:pos x="connsiteX4972" y="connsiteY4972"/>
              </a:cxn>
              <a:cxn ang="0">
                <a:pos x="connsiteX4973" y="connsiteY4973"/>
              </a:cxn>
              <a:cxn ang="0">
                <a:pos x="connsiteX4974" y="connsiteY4974"/>
              </a:cxn>
              <a:cxn ang="0">
                <a:pos x="connsiteX4975" y="connsiteY4975"/>
              </a:cxn>
              <a:cxn ang="0">
                <a:pos x="connsiteX4976" y="connsiteY4976"/>
              </a:cxn>
              <a:cxn ang="0">
                <a:pos x="connsiteX4977" y="connsiteY4977"/>
              </a:cxn>
              <a:cxn ang="0">
                <a:pos x="connsiteX4978" y="connsiteY4978"/>
              </a:cxn>
              <a:cxn ang="0">
                <a:pos x="connsiteX4979" y="connsiteY4979"/>
              </a:cxn>
              <a:cxn ang="0">
                <a:pos x="connsiteX4980" y="connsiteY4980"/>
              </a:cxn>
              <a:cxn ang="0">
                <a:pos x="connsiteX4981" y="connsiteY4981"/>
              </a:cxn>
              <a:cxn ang="0">
                <a:pos x="connsiteX4982" y="connsiteY4982"/>
              </a:cxn>
              <a:cxn ang="0">
                <a:pos x="connsiteX4983" y="connsiteY4983"/>
              </a:cxn>
              <a:cxn ang="0">
                <a:pos x="connsiteX4984" y="connsiteY4984"/>
              </a:cxn>
              <a:cxn ang="0">
                <a:pos x="connsiteX4985" y="connsiteY4985"/>
              </a:cxn>
              <a:cxn ang="0">
                <a:pos x="connsiteX4986" y="connsiteY4986"/>
              </a:cxn>
              <a:cxn ang="0">
                <a:pos x="connsiteX4987" y="connsiteY4987"/>
              </a:cxn>
              <a:cxn ang="0">
                <a:pos x="connsiteX4988" y="connsiteY4988"/>
              </a:cxn>
              <a:cxn ang="0">
                <a:pos x="connsiteX4989" y="connsiteY4989"/>
              </a:cxn>
              <a:cxn ang="0">
                <a:pos x="connsiteX4990" y="connsiteY4990"/>
              </a:cxn>
              <a:cxn ang="0">
                <a:pos x="connsiteX4991" y="connsiteY4991"/>
              </a:cxn>
              <a:cxn ang="0">
                <a:pos x="connsiteX4992" y="connsiteY4992"/>
              </a:cxn>
              <a:cxn ang="0">
                <a:pos x="connsiteX4993" y="connsiteY4993"/>
              </a:cxn>
              <a:cxn ang="0">
                <a:pos x="connsiteX4994" y="connsiteY4994"/>
              </a:cxn>
              <a:cxn ang="0">
                <a:pos x="connsiteX4995" y="connsiteY4995"/>
              </a:cxn>
              <a:cxn ang="0">
                <a:pos x="connsiteX4996" y="connsiteY4996"/>
              </a:cxn>
              <a:cxn ang="0">
                <a:pos x="connsiteX4997" y="connsiteY4997"/>
              </a:cxn>
              <a:cxn ang="0">
                <a:pos x="connsiteX4998" y="connsiteY4998"/>
              </a:cxn>
              <a:cxn ang="0">
                <a:pos x="connsiteX4999" y="connsiteY4999"/>
              </a:cxn>
              <a:cxn ang="0">
                <a:pos x="connsiteX5000" y="connsiteY5000"/>
              </a:cxn>
              <a:cxn ang="0">
                <a:pos x="connsiteX5001" y="connsiteY5001"/>
              </a:cxn>
              <a:cxn ang="0">
                <a:pos x="connsiteX5002" y="connsiteY5002"/>
              </a:cxn>
              <a:cxn ang="0">
                <a:pos x="connsiteX5003" y="connsiteY5003"/>
              </a:cxn>
              <a:cxn ang="0">
                <a:pos x="connsiteX5004" y="connsiteY5004"/>
              </a:cxn>
              <a:cxn ang="0">
                <a:pos x="connsiteX5005" y="connsiteY5005"/>
              </a:cxn>
              <a:cxn ang="0">
                <a:pos x="connsiteX5006" y="connsiteY5006"/>
              </a:cxn>
              <a:cxn ang="0">
                <a:pos x="connsiteX5007" y="connsiteY5007"/>
              </a:cxn>
              <a:cxn ang="0">
                <a:pos x="connsiteX5008" y="connsiteY5008"/>
              </a:cxn>
              <a:cxn ang="0">
                <a:pos x="connsiteX5009" y="connsiteY5009"/>
              </a:cxn>
              <a:cxn ang="0">
                <a:pos x="connsiteX5010" y="connsiteY5010"/>
              </a:cxn>
              <a:cxn ang="0">
                <a:pos x="connsiteX5011" y="connsiteY5011"/>
              </a:cxn>
              <a:cxn ang="0">
                <a:pos x="connsiteX5012" y="connsiteY5012"/>
              </a:cxn>
              <a:cxn ang="0">
                <a:pos x="connsiteX5013" y="connsiteY5013"/>
              </a:cxn>
              <a:cxn ang="0">
                <a:pos x="connsiteX5014" y="connsiteY5014"/>
              </a:cxn>
              <a:cxn ang="0">
                <a:pos x="connsiteX5015" y="connsiteY5015"/>
              </a:cxn>
              <a:cxn ang="0">
                <a:pos x="connsiteX5016" y="connsiteY5016"/>
              </a:cxn>
              <a:cxn ang="0">
                <a:pos x="connsiteX5017" y="connsiteY5017"/>
              </a:cxn>
              <a:cxn ang="0">
                <a:pos x="connsiteX5018" y="connsiteY5018"/>
              </a:cxn>
              <a:cxn ang="0">
                <a:pos x="connsiteX5019" y="connsiteY5019"/>
              </a:cxn>
              <a:cxn ang="0">
                <a:pos x="connsiteX5020" y="connsiteY5020"/>
              </a:cxn>
              <a:cxn ang="0">
                <a:pos x="connsiteX5021" y="connsiteY5021"/>
              </a:cxn>
              <a:cxn ang="0">
                <a:pos x="connsiteX5022" y="connsiteY5022"/>
              </a:cxn>
              <a:cxn ang="0">
                <a:pos x="connsiteX5023" y="connsiteY5023"/>
              </a:cxn>
              <a:cxn ang="0">
                <a:pos x="connsiteX5024" y="connsiteY5024"/>
              </a:cxn>
              <a:cxn ang="0">
                <a:pos x="connsiteX5025" y="connsiteY5025"/>
              </a:cxn>
              <a:cxn ang="0">
                <a:pos x="connsiteX5026" y="connsiteY5026"/>
              </a:cxn>
              <a:cxn ang="0">
                <a:pos x="connsiteX5027" y="connsiteY5027"/>
              </a:cxn>
              <a:cxn ang="0">
                <a:pos x="connsiteX5028" y="connsiteY5028"/>
              </a:cxn>
              <a:cxn ang="0">
                <a:pos x="connsiteX5029" y="connsiteY5029"/>
              </a:cxn>
              <a:cxn ang="0">
                <a:pos x="connsiteX5030" y="connsiteY5030"/>
              </a:cxn>
              <a:cxn ang="0">
                <a:pos x="connsiteX5031" y="connsiteY5031"/>
              </a:cxn>
              <a:cxn ang="0">
                <a:pos x="connsiteX5032" y="connsiteY5032"/>
              </a:cxn>
              <a:cxn ang="0">
                <a:pos x="connsiteX5033" y="connsiteY5033"/>
              </a:cxn>
              <a:cxn ang="0">
                <a:pos x="connsiteX5034" y="connsiteY5034"/>
              </a:cxn>
              <a:cxn ang="0">
                <a:pos x="connsiteX5035" y="connsiteY5035"/>
              </a:cxn>
              <a:cxn ang="0">
                <a:pos x="connsiteX5036" y="connsiteY5036"/>
              </a:cxn>
              <a:cxn ang="0">
                <a:pos x="connsiteX5037" y="connsiteY5037"/>
              </a:cxn>
              <a:cxn ang="0">
                <a:pos x="connsiteX5038" y="connsiteY5038"/>
              </a:cxn>
              <a:cxn ang="0">
                <a:pos x="connsiteX5039" y="connsiteY5039"/>
              </a:cxn>
              <a:cxn ang="0">
                <a:pos x="connsiteX5040" y="connsiteY5040"/>
              </a:cxn>
              <a:cxn ang="0">
                <a:pos x="connsiteX5041" y="connsiteY5041"/>
              </a:cxn>
              <a:cxn ang="0">
                <a:pos x="connsiteX5042" y="connsiteY5042"/>
              </a:cxn>
              <a:cxn ang="0">
                <a:pos x="connsiteX5043" y="connsiteY5043"/>
              </a:cxn>
              <a:cxn ang="0">
                <a:pos x="connsiteX5044" y="connsiteY5044"/>
              </a:cxn>
              <a:cxn ang="0">
                <a:pos x="connsiteX5045" y="connsiteY5045"/>
              </a:cxn>
              <a:cxn ang="0">
                <a:pos x="connsiteX5046" y="connsiteY5046"/>
              </a:cxn>
              <a:cxn ang="0">
                <a:pos x="connsiteX5047" y="connsiteY5047"/>
              </a:cxn>
              <a:cxn ang="0">
                <a:pos x="connsiteX5048" y="connsiteY5048"/>
              </a:cxn>
              <a:cxn ang="0">
                <a:pos x="connsiteX5049" y="connsiteY5049"/>
              </a:cxn>
              <a:cxn ang="0">
                <a:pos x="connsiteX5050" y="connsiteY5050"/>
              </a:cxn>
              <a:cxn ang="0">
                <a:pos x="connsiteX5051" y="connsiteY5051"/>
              </a:cxn>
              <a:cxn ang="0">
                <a:pos x="connsiteX5052" y="connsiteY5052"/>
              </a:cxn>
              <a:cxn ang="0">
                <a:pos x="connsiteX5053" y="connsiteY5053"/>
              </a:cxn>
              <a:cxn ang="0">
                <a:pos x="connsiteX5054" y="connsiteY5054"/>
              </a:cxn>
              <a:cxn ang="0">
                <a:pos x="connsiteX5055" y="connsiteY5055"/>
              </a:cxn>
              <a:cxn ang="0">
                <a:pos x="connsiteX5056" y="connsiteY5056"/>
              </a:cxn>
              <a:cxn ang="0">
                <a:pos x="connsiteX5057" y="connsiteY5057"/>
              </a:cxn>
              <a:cxn ang="0">
                <a:pos x="connsiteX5058" y="connsiteY5058"/>
              </a:cxn>
              <a:cxn ang="0">
                <a:pos x="connsiteX5059" y="connsiteY5059"/>
              </a:cxn>
              <a:cxn ang="0">
                <a:pos x="connsiteX5060" y="connsiteY5060"/>
              </a:cxn>
              <a:cxn ang="0">
                <a:pos x="connsiteX5061" y="connsiteY5061"/>
              </a:cxn>
              <a:cxn ang="0">
                <a:pos x="connsiteX5062" y="connsiteY5062"/>
              </a:cxn>
              <a:cxn ang="0">
                <a:pos x="connsiteX5063" y="connsiteY5063"/>
              </a:cxn>
              <a:cxn ang="0">
                <a:pos x="connsiteX5064" y="connsiteY5064"/>
              </a:cxn>
              <a:cxn ang="0">
                <a:pos x="connsiteX5065" y="connsiteY5065"/>
              </a:cxn>
              <a:cxn ang="0">
                <a:pos x="connsiteX5066" y="connsiteY5066"/>
              </a:cxn>
              <a:cxn ang="0">
                <a:pos x="connsiteX5067" y="connsiteY5067"/>
              </a:cxn>
              <a:cxn ang="0">
                <a:pos x="connsiteX5068" y="connsiteY5068"/>
              </a:cxn>
              <a:cxn ang="0">
                <a:pos x="connsiteX5069" y="connsiteY5069"/>
              </a:cxn>
              <a:cxn ang="0">
                <a:pos x="connsiteX5070" y="connsiteY5070"/>
              </a:cxn>
              <a:cxn ang="0">
                <a:pos x="connsiteX5071" y="connsiteY5071"/>
              </a:cxn>
              <a:cxn ang="0">
                <a:pos x="connsiteX5072" y="connsiteY5072"/>
              </a:cxn>
              <a:cxn ang="0">
                <a:pos x="connsiteX5073" y="connsiteY5073"/>
              </a:cxn>
              <a:cxn ang="0">
                <a:pos x="connsiteX5074" y="connsiteY5074"/>
              </a:cxn>
              <a:cxn ang="0">
                <a:pos x="connsiteX5075" y="connsiteY5075"/>
              </a:cxn>
              <a:cxn ang="0">
                <a:pos x="connsiteX5076" y="connsiteY5076"/>
              </a:cxn>
              <a:cxn ang="0">
                <a:pos x="connsiteX5077" y="connsiteY5077"/>
              </a:cxn>
              <a:cxn ang="0">
                <a:pos x="connsiteX5078" y="connsiteY5078"/>
              </a:cxn>
              <a:cxn ang="0">
                <a:pos x="connsiteX5079" y="connsiteY5079"/>
              </a:cxn>
              <a:cxn ang="0">
                <a:pos x="connsiteX5080" y="connsiteY5080"/>
              </a:cxn>
              <a:cxn ang="0">
                <a:pos x="connsiteX5081" y="connsiteY5081"/>
              </a:cxn>
              <a:cxn ang="0">
                <a:pos x="connsiteX5082" y="connsiteY5082"/>
              </a:cxn>
              <a:cxn ang="0">
                <a:pos x="connsiteX5083" y="connsiteY5083"/>
              </a:cxn>
              <a:cxn ang="0">
                <a:pos x="connsiteX5084" y="connsiteY5084"/>
              </a:cxn>
              <a:cxn ang="0">
                <a:pos x="connsiteX5085" y="connsiteY5085"/>
              </a:cxn>
              <a:cxn ang="0">
                <a:pos x="connsiteX5086" y="connsiteY5086"/>
              </a:cxn>
              <a:cxn ang="0">
                <a:pos x="connsiteX5087" y="connsiteY5087"/>
              </a:cxn>
              <a:cxn ang="0">
                <a:pos x="connsiteX5088" y="connsiteY5088"/>
              </a:cxn>
              <a:cxn ang="0">
                <a:pos x="connsiteX5089" y="connsiteY5089"/>
              </a:cxn>
              <a:cxn ang="0">
                <a:pos x="connsiteX5090" y="connsiteY5090"/>
              </a:cxn>
              <a:cxn ang="0">
                <a:pos x="connsiteX5091" y="connsiteY5091"/>
              </a:cxn>
              <a:cxn ang="0">
                <a:pos x="connsiteX5092" y="connsiteY5092"/>
              </a:cxn>
              <a:cxn ang="0">
                <a:pos x="connsiteX5093" y="connsiteY5093"/>
              </a:cxn>
              <a:cxn ang="0">
                <a:pos x="connsiteX5094" y="connsiteY5094"/>
              </a:cxn>
              <a:cxn ang="0">
                <a:pos x="connsiteX5095" y="connsiteY5095"/>
              </a:cxn>
              <a:cxn ang="0">
                <a:pos x="connsiteX5096" y="connsiteY5096"/>
              </a:cxn>
              <a:cxn ang="0">
                <a:pos x="connsiteX5097" y="connsiteY5097"/>
              </a:cxn>
              <a:cxn ang="0">
                <a:pos x="connsiteX5098" y="connsiteY5098"/>
              </a:cxn>
              <a:cxn ang="0">
                <a:pos x="connsiteX5099" y="connsiteY5099"/>
              </a:cxn>
              <a:cxn ang="0">
                <a:pos x="connsiteX5100" y="connsiteY5100"/>
              </a:cxn>
              <a:cxn ang="0">
                <a:pos x="connsiteX5101" y="connsiteY5101"/>
              </a:cxn>
              <a:cxn ang="0">
                <a:pos x="connsiteX5102" y="connsiteY5102"/>
              </a:cxn>
              <a:cxn ang="0">
                <a:pos x="connsiteX5103" y="connsiteY5103"/>
              </a:cxn>
              <a:cxn ang="0">
                <a:pos x="connsiteX5104" y="connsiteY5104"/>
              </a:cxn>
              <a:cxn ang="0">
                <a:pos x="connsiteX5105" y="connsiteY5105"/>
              </a:cxn>
              <a:cxn ang="0">
                <a:pos x="connsiteX5106" y="connsiteY5106"/>
              </a:cxn>
              <a:cxn ang="0">
                <a:pos x="connsiteX5107" y="connsiteY5107"/>
              </a:cxn>
              <a:cxn ang="0">
                <a:pos x="connsiteX5108" y="connsiteY5108"/>
              </a:cxn>
              <a:cxn ang="0">
                <a:pos x="connsiteX5109" y="connsiteY5109"/>
              </a:cxn>
              <a:cxn ang="0">
                <a:pos x="connsiteX5110" y="connsiteY5110"/>
              </a:cxn>
              <a:cxn ang="0">
                <a:pos x="connsiteX5111" y="connsiteY5111"/>
              </a:cxn>
              <a:cxn ang="0">
                <a:pos x="connsiteX5112" y="connsiteY5112"/>
              </a:cxn>
              <a:cxn ang="0">
                <a:pos x="connsiteX5113" y="connsiteY5113"/>
              </a:cxn>
              <a:cxn ang="0">
                <a:pos x="connsiteX5114" y="connsiteY5114"/>
              </a:cxn>
              <a:cxn ang="0">
                <a:pos x="connsiteX5115" y="connsiteY5115"/>
              </a:cxn>
              <a:cxn ang="0">
                <a:pos x="connsiteX5116" y="connsiteY5116"/>
              </a:cxn>
              <a:cxn ang="0">
                <a:pos x="connsiteX5117" y="connsiteY5117"/>
              </a:cxn>
              <a:cxn ang="0">
                <a:pos x="connsiteX5118" y="connsiteY5118"/>
              </a:cxn>
              <a:cxn ang="0">
                <a:pos x="connsiteX5119" y="connsiteY5119"/>
              </a:cxn>
              <a:cxn ang="0">
                <a:pos x="connsiteX5120" y="connsiteY5120"/>
              </a:cxn>
              <a:cxn ang="0">
                <a:pos x="connsiteX5121" y="connsiteY5121"/>
              </a:cxn>
              <a:cxn ang="0">
                <a:pos x="connsiteX5122" y="connsiteY5122"/>
              </a:cxn>
              <a:cxn ang="0">
                <a:pos x="connsiteX5123" y="connsiteY5123"/>
              </a:cxn>
              <a:cxn ang="0">
                <a:pos x="connsiteX5124" y="connsiteY5124"/>
              </a:cxn>
              <a:cxn ang="0">
                <a:pos x="connsiteX5125" y="connsiteY5125"/>
              </a:cxn>
              <a:cxn ang="0">
                <a:pos x="connsiteX5126" y="connsiteY5126"/>
              </a:cxn>
              <a:cxn ang="0">
                <a:pos x="connsiteX5127" y="connsiteY5127"/>
              </a:cxn>
              <a:cxn ang="0">
                <a:pos x="connsiteX5128" y="connsiteY5128"/>
              </a:cxn>
              <a:cxn ang="0">
                <a:pos x="connsiteX5129" y="connsiteY5129"/>
              </a:cxn>
              <a:cxn ang="0">
                <a:pos x="connsiteX5130" y="connsiteY5130"/>
              </a:cxn>
              <a:cxn ang="0">
                <a:pos x="connsiteX5131" y="connsiteY5131"/>
              </a:cxn>
              <a:cxn ang="0">
                <a:pos x="connsiteX5132" y="connsiteY5132"/>
              </a:cxn>
              <a:cxn ang="0">
                <a:pos x="connsiteX5133" y="connsiteY5133"/>
              </a:cxn>
              <a:cxn ang="0">
                <a:pos x="connsiteX5134" y="connsiteY5134"/>
              </a:cxn>
              <a:cxn ang="0">
                <a:pos x="connsiteX5135" y="connsiteY5135"/>
              </a:cxn>
              <a:cxn ang="0">
                <a:pos x="connsiteX5136" y="connsiteY5136"/>
              </a:cxn>
              <a:cxn ang="0">
                <a:pos x="connsiteX5137" y="connsiteY5137"/>
              </a:cxn>
              <a:cxn ang="0">
                <a:pos x="connsiteX5138" y="connsiteY5138"/>
              </a:cxn>
              <a:cxn ang="0">
                <a:pos x="connsiteX5139" y="connsiteY5139"/>
              </a:cxn>
              <a:cxn ang="0">
                <a:pos x="connsiteX5140" y="connsiteY5140"/>
              </a:cxn>
              <a:cxn ang="0">
                <a:pos x="connsiteX5141" y="connsiteY5141"/>
              </a:cxn>
              <a:cxn ang="0">
                <a:pos x="connsiteX5142" y="connsiteY5142"/>
              </a:cxn>
              <a:cxn ang="0">
                <a:pos x="connsiteX5143" y="connsiteY5143"/>
              </a:cxn>
              <a:cxn ang="0">
                <a:pos x="connsiteX5144" y="connsiteY5144"/>
              </a:cxn>
              <a:cxn ang="0">
                <a:pos x="connsiteX5145" y="connsiteY5145"/>
              </a:cxn>
              <a:cxn ang="0">
                <a:pos x="connsiteX5146" y="connsiteY5146"/>
              </a:cxn>
              <a:cxn ang="0">
                <a:pos x="connsiteX5147" y="connsiteY5147"/>
              </a:cxn>
              <a:cxn ang="0">
                <a:pos x="connsiteX5148" y="connsiteY5148"/>
              </a:cxn>
              <a:cxn ang="0">
                <a:pos x="connsiteX5149" y="connsiteY5149"/>
              </a:cxn>
              <a:cxn ang="0">
                <a:pos x="connsiteX5150" y="connsiteY5150"/>
              </a:cxn>
              <a:cxn ang="0">
                <a:pos x="connsiteX5151" y="connsiteY5151"/>
              </a:cxn>
              <a:cxn ang="0">
                <a:pos x="connsiteX5152" y="connsiteY5152"/>
              </a:cxn>
              <a:cxn ang="0">
                <a:pos x="connsiteX5153" y="connsiteY5153"/>
              </a:cxn>
              <a:cxn ang="0">
                <a:pos x="connsiteX5154" y="connsiteY5154"/>
              </a:cxn>
              <a:cxn ang="0">
                <a:pos x="connsiteX5155" y="connsiteY5155"/>
              </a:cxn>
              <a:cxn ang="0">
                <a:pos x="connsiteX5156" y="connsiteY5156"/>
              </a:cxn>
              <a:cxn ang="0">
                <a:pos x="connsiteX5157" y="connsiteY5157"/>
              </a:cxn>
              <a:cxn ang="0">
                <a:pos x="connsiteX5158" y="connsiteY5158"/>
              </a:cxn>
              <a:cxn ang="0">
                <a:pos x="connsiteX5159" y="connsiteY5159"/>
              </a:cxn>
              <a:cxn ang="0">
                <a:pos x="connsiteX5160" y="connsiteY5160"/>
              </a:cxn>
              <a:cxn ang="0">
                <a:pos x="connsiteX5161" y="connsiteY5161"/>
              </a:cxn>
              <a:cxn ang="0">
                <a:pos x="connsiteX5162" y="connsiteY5162"/>
              </a:cxn>
              <a:cxn ang="0">
                <a:pos x="connsiteX5163" y="connsiteY5163"/>
              </a:cxn>
              <a:cxn ang="0">
                <a:pos x="connsiteX5164" y="connsiteY5164"/>
              </a:cxn>
              <a:cxn ang="0">
                <a:pos x="connsiteX5165" y="connsiteY5165"/>
              </a:cxn>
              <a:cxn ang="0">
                <a:pos x="connsiteX5166" y="connsiteY5166"/>
              </a:cxn>
              <a:cxn ang="0">
                <a:pos x="connsiteX5167" y="connsiteY5167"/>
              </a:cxn>
              <a:cxn ang="0">
                <a:pos x="connsiteX5168" y="connsiteY5168"/>
              </a:cxn>
              <a:cxn ang="0">
                <a:pos x="connsiteX5169" y="connsiteY5169"/>
              </a:cxn>
              <a:cxn ang="0">
                <a:pos x="connsiteX5170" y="connsiteY5170"/>
              </a:cxn>
              <a:cxn ang="0">
                <a:pos x="connsiteX5171" y="connsiteY5171"/>
              </a:cxn>
              <a:cxn ang="0">
                <a:pos x="connsiteX5172" y="connsiteY5172"/>
              </a:cxn>
              <a:cxn ang="0">
                <a:pos x="connsiteX5173" y="connsiteY5173"/>
              </a:cxn>
              <a:cxn ang="0">
                <a:pos x="connsiteX5174" y="connsiteY5174"/>
              </a:cxn>
              <a:cxn ang="0">
                <a:pos x="connsiteX5175" y="connsiteY5175"/>
              </a:cxn>
              <a:cxn ang="0">
                <a:pos x="connsiteX5176" y="connsiteY5176"/>
              </a:cxn>
              <a:cxn ang="0">
                <a:pos x="connsiteX5177" y="connsiteY5177"/>
              </a:cxn>
              <a:cxn ang="0">
                <a:pos x="connsiteX5178" y="connsiteY5178"/>
              </a:cxn>
              <a:cxn ang="0">
                <a:pos x="connsiteX5179" y="connsiteY5179"/>
              </a:cxn>
              <a:cxn ang="0">
                <a:pos x="connsiteX5180" y="connsiteY5180"/>
              </a:cxn>
              <a:cxn ang="0">
                <a:pos x="connsiteX5181" y="connsiteY5181"/>
              </a:cxn>
              <a:cxn ang="0">
                <a:pos x="connsiteX5182" y="connsiteY5182"/>
              </a:cxn>
              <a:cxn ang="0">
                <a:pos x="connsiteX5183" y="connsiteY5183"/>
              </a:cxn>
              <a:cxn ang="0">
                <a:pos x="connsiteX5184" y="connsiteY5184"/>
              </a:cxn>
              <a:cxn ang="0">
                <a:pos x="connsiteX5185" y="connsiteY5185"/>
              </a:cxn>
              <a:cxn ang="0">
                <a:pos x="connsiteX5186" y="connsiteY5186"/>
              </a:cxn>
              <a:cxn ang="0">
                <a:pos x="connsiteX5187" y="connsiteY5187"/>
              </a:cxn>
              <a:cxn ang="0">
                <a:pos x="connsiteX5188" y="connsiteY5188"/>
              </a:cxn>
              <a:cxn ang="0">
                <a:pos x="connsiteX5189" y="connsiteY5189"/>
              </a:cxn>
              <a:cxn ang="0">
                <a:pos x="connsiteX5190" y="connsiteY5190"/>
              </a:cxn>
              <a:cxn ang="0">
                <a:pos x="connsiteX5191" y="connsiteY5191"/>
              </a:cxn>
              <a:cxn ang="0">
                <a:pos x="connsiteX5192" y="connsiteY5192"/>
              </a:cxn>
              <a:cxn ang="0">
                <a:pos x="connsiteX5193" y="connsiteY5193"/>
              </a:cxn>
              <a:cxn ang="0">
                <a:pos x="connsiteX5194" y="connsiteY5194"/>
              </a:cxn>
              <a:cxn ang="0">
                <a:pos x="connsiteX5195" y="connsiteY5195"/>
              </a:cxn>
              <a:cxn ang="0">
                <a:pos x="connsiteX5196" y="connsiteY5196"/>
              </a:cxn>
              <a:cxn ang="0">
                <a:pos x="connsiteX5197" y="connsiteY5197"/>
              </a:cxn>
              <a:cxn ang="0">
                <a:pos x="connsiteX5198" y="connsiteY5198"/>
              </a:cxn>
              <a:cxn ang="0">
                <a:pos x="connsiteX5199" y="connsiteY5199"/>
              </a:cxn>
              <a:cxn ang="0">
                <a:pos x="connsiteX5200" y="connsiteY5200"/>
              </a:cxn>
              <a:cxn ang="0">
                <a:pos x="connsiteX5201" y="connsiteY5201"/>
              </a:cxn>
              <a:cxn ang="0">
                <a:pos x="connsiteX5202" y="connsiteY5202"/>
              </a:cxn>
              <a:cxn ang="0">
                <a:pos x="connsiteX5203" y="connsiteY5203"/>
              </a:cxn>
              <a:cxn ang="0">
                <a:pos x="connsiteX5204" y="connsiteY5204"/>
              </a:cxn>
              <a:cxn ang="0">
                <a:pos x="connsiteX5205" y="connsiteY5205"/>
              </a:cxn>
              <a:cxn ang="0">
                <a:pos x="connsiteX5206" y="connsiteY5206"/>
              </a:cxn>
              <a:cxn ang="0">
                <a:pos x="connsiteX5207" y="connsiteY5207"/>
              </a:cxn>
              <a:cxn ang="0">
                <a:pos x="connsiteX5208" y="connsiteY5208"/>
              </a:cxn>
              <a:cxn ang="0">
                <a:pos x="connsiteX5209" y="connsiteY5209"/>
              </a:cxn>
              <a:cxn ang="0">
                <a:pos x="connsiteX5210" y="connsiteY5210"/>
              </a:cxn>
              <a:cxn ang="0">
                <a:pos x="connsiteX5211" y="connsiteY5211"/>
              </a:cxn>
              <a:cxn ang="0">
                <a:pos x="connsiteX5212" y="connsiteY5212"/>
              </a:cxn>
              <a:cxn ang="0">
                <a:pos x="connsiteX5213" y="connsiteY5213"/>
              </a:cxn>
              <a:cxn ang="0">
                <a:pos x="connsiteX5214" y="connsiteY5214"/>
              </a:cxn>
              <a:cxn ang="0">
                <a:pos x="connsiteX5215" y="connsiteY5215"/>
              </a:cxn>
              <a:cxn ang="0">
                <a:pos x="connsiteX5216" y="connsiteY5216"/>
              </a:cxn>
              <a:cxn ang="0">
                <a:pos x="connsiteX5217" y="connsiteY5217"/>
              </a:cxn>
              <a:cxn ang="0">
                <a:pos x="connsiteX5218" y="connsiteY5218"/>
              </a:cxn>
              <a:cxn ang="0">
                <a:pos x="connsiteX5219" y="connsiteY5219"/>
              </a:cxn>
              <a:cxn ang="0">
                <a:pos x="connsiteX5220" y="connsiteY5220"/>
              </a:cxn>
              <a:cxn ang="0">
                <a:pos x="connsiteX5221" y="connsiteY5221"/>
              </a:cxn>
              <a:cxn ang="0">
                <a:pos x="connsiteX5222" y="connsiteY5222"/>
              </a:cxn>
              <a:cxn ang="0">
                <a:pos x="connsiteX5223" y="connsiteY5223"/>
              </a:cxn>
              <a:cxn ang="0">
                <a:pos x="connsiteX5224" y="connsiteY5224"/>
              </a:cxn>
              <a:cxn ang="0">
                <a:pos x="connsiteX5225" y="connsiteY5225"/>
              </a:cxn>
              <a:cxn ang="0">
                <a:pos x="connsiteX5226" y="connsiteY5226"/>
              </a:cxn>
              <a:cxn ang="0">
                <a:pos x="connsiteX5227" y="connsiteY5227"/>
              </a:cxn>
              <a:cxn ang="0">
                <a:pos x="connsiteX5228" y="connsiteY5228"/>
              </a:cxn>
              <a:cxn ang="0">
                <a:pos x="connsiteX5229" y="connsiteY5229"/>
              </a:cxn>
              <a:cxn ang="0">
                <a:pos x="connsiteX5230" y="connsiteY5230"/>
              </a:cxn>
              <a:cxn ang="0">
                <a:pos x="connsiteX5231" y="connsiteY5231"/>
              </a:cxn>
              <a:cxn ang="0">
                <a:pos x="connsiteX5232" y="connsiteY5232"/>
              </a:cxn>
              <a:cxn ang="0">
                <a:pos x="connsiteX5233" y="connsiteY5233"/>
              </a:cxn>
              <a:cxn ang="0">
                <a:pos x="connsiteX5234" y="connsiteY5234"/>
              </a:cxn>
              <a:cxn ang="0">
                <a:pos x="connsiteX5235" y="connsiteY5235"/>
              </a:cxn>
              <a:cxn ang="0">
                <a:pos x="connsiteX5236" y="connsiteY5236"/>
              </a:cxn>
              <a:cxn ang="0">
                <a:pos x="connsiteX5237" y="connsiteY5237"/>
              </a:cxn>
              <a:cxn ang="0">
                <a:pos x="connsiteX5238" y="connsiteY5238"/>
              </a:cxn>
              <a:cxn ang="0">
                <a:pos x="connsiteX5239" y="connsiteY5239"/>
              </a:cxn>
              <a:cxn ang="0">
                <a:pos x="connsiteX5240" y="connsiteY5240"/>
              </a:cxn>
              <a:cxn ang="0">
                <a:pos x="connsiteX5241" y="connsiteY5241"/>
              </a:cxn>
              <a:cxn ang="0">
                <a:pos x="connsiteX5242" y="connsiteY5242"/>
              </a:cxn>
              <a:cxn ang="0">
                <a:pos x="connsiteX5243" y="connsiteY5243"/>
              </a:cxn>
              <a:cxn ang="0">
                <a:pos x="connsiteX5244" y="connsiteY5244"/>
              </a:cxn>
              <a:cxn ang="0">
                <a:pos x="connsiteX5245" y="connsiteY5245"/>
              </a:cxn>
              <a:cxn ang="0">
                <a:pos x="connsiteX5246" y="connsiteY5246"/>
              </a:cxn>
              <a:cxn ang="0">
                <a:pos x="connsiteX5247" y="connsiteY5247"/>
              </a:cxn>
              <a:cxn ang="0">
                <a:pos x="connsiteX5248" y="connsiteY5248"/>
              </a:cxn>
              <a:cxn ang="0">
                <a:pos x="connsiteX5249" y="connsiteY5249"/>
              </a:cxn>
              <a:cxn ang="0">
                <a:pos x="connsiteX5250" y="connsiteY5250"/>
              </a:cxn>
              <a:cxn ang="0">
                <a:pos x="connsiteX5251" y="connsiteY5251"/>
              </a:cxn>
              <a:cxn ang="0">
                <a:pos x="connsiteX5252" y="connsiteY5252"/>
              </a:cxn>
              <a:cxn ang="0">
                <a:pos x="connsiteX5253" y="connsiteY5253"/>
              </a:cxn>
              <a:cxn ang="0">
                <a:pos x="connsiteX5254" y="connsiteY5254"/>
              </a:cxn>
              <a:cxn ang="0">
                <a:pos x="connsiteX5255" y="connsiteY5255"/>
              </a:cxn>
              <a:cxn ang="0">
                <a:pos x="connsiteX5256" y="connsiteY5256"/>
              </a:cxn>
              <a:cxn ang="0">
                <a:pos x="connsiteX5257" y="connsiteY5257"/>
              </a:cxn>
              <a:cxn ang="0">
                <a:pos x="connsiteX5258" y="connsiteY5258"/>
              </a:cxn>
              <a:cxn ang="0">
                <a:pos x="connsiteX5259" y="connsiteY5259"/>
              </a:cxn>
              <a:cxn ang="0">
                <a:pos x="connsiteX5260" y="connsiteY5260"/>
              </a:cxn>
              <a:cxn ang="0">
                <a:pos x="connsiteX5261" y="connsiteY5261"/>
              </a:cxn>
              <a:cxn ang="0">
                <a:pos x="connsiteX5262" y="connsiteY5262"/>
              </a:cxn>
              <a:cxn ang="0">
                <a:pos x="connsiteX5263" y="connsiteY5263"/>
              </a:cxn>
              <a:cxn ang="0">
                <a:pos x="connsiteX5264" y="connsiteY5264"/>
              </a:cxn>
              <a:cxn ang="0">
                <a:pos x="connsiteX5265" y="connsiteY5265"/>
              </a:cxn>
              <a:cxn ang="0">
                <a:pos x="connsiteX5266" y="connsiteY5266"/>
              </a:cxn>
              <a:cxn ang="0">
                <a:pos x="connsiteX5267" y="connsiteY5267"/>
              </a:cxn>
              <a:cxn ang="0">
                <a:pos x="connsiteX5268" y="connsiteY5268"/>
              </a:cxn>
              <a:cxn ang="0">
                <a:pos x="connsiteX5269" y="connsiteY5269"/>
              </a:cxn>
              <a:cxn ang="0">
                <a:pos x="connsiteX5270" y="connsiteY5270"/>
              </a:cxn>
              <a:cxn ang="0">
                <a:pos x="connsiteX5271" y="connsiteY5271"/>
              </a:cxn>
              <a:cxn ang="0">
                <a:pos x="connsiteX5272" y="connsiteY5272"/>
              </a:cxn>
              <a:cxn ang="0">
                <a:pos x="connsiteX5273" y="connsiteY5273"/>
              </a:cxn>
              <a:cxn ang="0">
                <a:pos x="connsiteX5274" y="connsiteY5274"/>
              </a:cxn>
              <a:cxn ang="0">
                <a:pos x="connsiteX5275" y="connsiteY5275"/>
              </a:cxn>
              <a:cxn ang="0">
                <a:pos x="connsiteX5276" y="connsiteY5276"/>
              </a:cxn>
              <a:cxn ang="0">
                <a:pos x="connsiteX5277" y="connsiteY5277"/>
              </a:cxn>
              <a:cxn ang="0">
                <a:pos x="connsiteX5278" y="connsiteY5278"/>
              </a:cxn>
              <a:cxn ang="0">
                <a:pos x="connsiteX5279" y="connsiteY5279"/>
              </a:cxn>
              <a:cxn ang="0">
                <a:pos x="connsiteX5280" y="connsiteY5280"/>
              </a:cxn>
              <a:cxn ang="0">
                <a:pos x="connsiteX5281" y="connsiteY5281"/>
              </a:cxn>
              <a:cxn ang="0">
                <a:pos x="connsiteX5282" y="connsiteY5282"/>
              </a:cxn>
              <a:cxn ang="0">
                <a:pos x="connsiteX5283" y="connsiteY5283"/>
              </a:cxn>
              <a:cxn ang="0">
                <a:pos x="connsiteX5284" y="connsiteY5284"/>
              </a:cxn>
              <a:cxn ang="0">
                <a:pos x="connsiteX5285" y="connsiteY5285"/>
              </a:cxn>
              <a:cxn ang="0">
                <a:pos x="connsiteX5286" y="connsiteY5286"/>
              </a:cxn>
              <a:cxn ang="0">
                <a:pos x="connsiteX5287" y="connsiteY5287"/>
              </a:cxn>
              <a:cxn ang="0">
                <a:pos x="connsiteX5288" y="connsiteY5288"/>
              </a:cxn>
              <a:cxn ang="0">
                <a:pos x="connsiteX5289" y="connsiteY5289"/>
              </a:cxn>
              <a:cxn ang="0">
                <a:pos x="connsiteX5290" y="connsiteY5290"/>
              </a:cxn>
              <a:cxn ang="0">
                <a:pos x="connsiteX5291" y="connsiteY5291"/>
              </a:cxn>
              <a:cxn ang="0">
                <a:pos x="connsiteX5292" y="connsiteY5292"/>
              </a:cxn>
              <a:cxn ang="0">
                <a:pos x="connsiteX5293" y="connsiteY5293"/>
              </a:cxn>
              <a:cxn ang="0">
                <a:pos x="connsiteX5294" y="connsiteY5294"/>
              </a:cxn>
              <a:cxn ang="0">
                <a:pos x="connsiteX5295" y="connsiteY5295"/>
              </a:cxn>
              <a:cxn ang="0">
                <a:pos x="connsiteX5296" y="connsiteY5296"/>
              </a:cxn>
              <a:cxn ang="0">
                <a:pos x="connsiteX5297" y="connsiteY5297"/>
              </a:cxn>
              <a:cxn ang="0">
                <a:pos x="connsiteX5298" y="connsiteY5298"/>
              </a:cxn>
              <a:cxn ang="0">
                <a:pos x="connsiteX5299" y="connsiteY5299"/>
              </a:cxn>
              <a:cxn ang="0">
                <a:pos x="connsiteX5300" y="connsiteY5300"/>
              </a:cxn>
              <a:cxn ang="0">
                <a:pos x="connsiteX5301" y="connsiteY5301"/>
              </a:cxn>
              <a:cxn ang="0">
                <a:pos x="connsiteX5302" y="connsiteY5302"/>
              </a:cxn>
              <a:cxn ang="0">
                <a:pos x="connsiteX5303" y="connsiteY5303"/>
              </a:cxn>
              <a:cxn ang="0">
                <a:pos x="connsiteX5304" y="connsiteY5304"/>
              </a:cxn>
              <a:cxn ang="0">
                <a:pos x="connsiteX5305" y="connsiteY5305"/>
              </a:cxn>
              <a:cxn ang="0">
                <a:pos x="connsiteX5306" y="connsiteY5306"/>
              </a:cxn>
              <a:cxn ang="0">
                <a:pos x="connsiteX5307" y="connsiteY5307"/>
              </a:cxn>
              <a:cxn ang="0">
                <a:pos x="connsiteX5308" y="connsiteY5308"/>
              </a:cxn>
              <a:cxn ang="0">
                <a:pos x="connsiteX5309" y="connsiteY5309"/>
              </a:cxn>
              <a:cxn ang="0">
                <a:pos x="connsiteX5310" y="connsiteY5310"/>
              </a:cxn>
              <a:cxn ang="0">
                <a:pos x="connsiteX5311" y="connsiteY5311"/>
              </a:cxn>
              <a:cxn ang="0">
                <a:pos x="connsiteX5312" y="connsiteY5312"/>
              </a:cxn>
              <a:cxn ang="0">
                <a:pos x="connsiteX5313" y="connsiteY5313"/>
              </a:cxn>
              <a:cxn ang="0">
                <a:pos x="connsiteX5314" y="connsiteY5314"/>
              </a:cxn>
              <a:cxn ang="0">
                <a:pos x="connsiteX5315" y="connsiteY5315"/>
              </a:cxn>
              <a:cxn ang="0">
                <a:pos x="connsiteX5316" y="connsiteY5316"/>
              </a:cxn>
              <a:cxn ang="0">
                <a:pos x="connsiteX5317" y="connsiteY5317"/>
              </a:cxn>
              <a:cxn ang="0">
                <a:pos x="connsiteX5318" y="connsiteY5318"/>
              </a:cxn>
              <a:cxn ang="0">
                <a:pos x="connsiteX5319" y="connsiteY5319"/>
              </a:cxn>
              <a:cxn ang="0">
                <a:pos x="connsiteX5320" y="connsiteY5320"/>
              </a:cxn>
              <a:cxn ang="0">
                <a:pos x="connsiteX5321" y="connsiteY5321"/>
              </a:cxn>
              <a:cxn ang="0">
                <a:pos x="connsiteX5322" y="connsiteY5322"/>
              </a:cxn>
              <a:cxn ang="0">
                <a:pos x="connsiteX5323" y="connsiteY5323"/>
              </a:cxn>
              <a:cxn ang="0">
                <a:pos x="connsiteX5324" y="connsiteY5324"/>
              </a:cxn>
              <a:cxn ang="0">
                <a:pos x="connsiteX5325" y="connsiteY5325"/>
              </a:cxn>
              <a:cxn ang="0">
                <a:pos x="connsiteX5326" y="connsiteY5326"/>
              </a:cxn>
              <a:cxn ang="0">
                <a:pos x="connsiteX5327" y="connsiteY5327"/>
              </a:cxn>
              <a:cxn ang="0">
                <a:pos x="connsiteX5328" y="connsiteY5328"/>
              </a:cxn>
              <a:cxn ang="0">
                <a:pos x="connsiteX5329" y="connsiteY5329"/>
              </a:cxn>
              <a:cxn ang="0">
                <a:pos x="connsiteX5330" y="connsiteY5330"/>
              </a:cxn>
              <a:cxn ang="0">
                <a:pos x="connsiteX5331" y="connsiteY5331"/>
              </a:cxn>
              <a:cxn ang="0">
                <a:pos x="connsiteX5332" y="connsiteY5332"/>
              </a:cxn>
              <a:cxn ang="0">
                <a:pos x="connsiteX5333" y="connsiteY5333"/>
              </a:cxn>
              <a:cxn ang="0">
                <a:pos x="connsiteX5334" y="connsiteY5334"/>
              </a:cxn>
              <a:cxn ang="0">
                <a:pos x="connsiteX5335" y="connsiteY5335"/>
              </a:cxn>
              <a:cxn ang="0">
                <a:pos x="connsiteX5336" y="connsiteY5336"/>
              </a:cxn>
              <a:cxn ang="0">
                <a:pos x="connsiteX5337" y="connsiteY5337"/>
              </a:cxn>
              <a:cxn ang="0">
                <a:pos x="connsiteX5338" y="connsiteY5338"/>
              </a:cxn>
              <a:cxn ang="0">
                <a:pos x="connsiteX5339" y="connsiteY5339"/>
              </a:cxn>
              <a:cxn ang="0">
                <a:pos x="connsiteX5340" y="connsiteY5340"/>
              </a:cxn>
              <a:cxn ang="0">
                <a:pos x="connsiteX5341" y="connsiteY5341"/>
              </a:cxn>
              <a:cxn ang="0">
                <a:pos x="connsiteX5342" y="connsiteY5342"/>
              </a:cxn>
              <a:cxn ang="0">
                <a:pos x="connsiteX5343" y="connsiteY5343"/>
              </a:cxn>
              <a:cxn ang="0">
                <a:pos x="connsiteX5344" y="connsiteY5344"/>
              </a:cxn>
              <a:cxn ang="0">
                <a:pos x="connsiteX5345" y="connsiteY5345"/>
              </a:cxn>
              <a:cxn ang="0">
                <a:pos x="connsiteX5346" y="connsiteY5346"/>
              </a:cxn>
              <a:cxn ang="0">
                <a:pos x="connsiteX5347" y="connsiteY5347"/>
              </a:cxn>
              <a:cxn ang="0">
                <a:pos x="connsiteX5348" y="connsiteY5348"/>
              </a:cxn>
              <a:cxn ang="0">
                <a:pos x="connsiteX5349" y="connsiteY5349"/>
              </a:cxn>
              <a:cxn ang="0">
                <a:pos x="connsiteX5350" y="connsiteY5350"/>
              </a:cxn>
              <a:cxn ang="0">
                <a:pos x="connsiteX5351" y="connsiteY5351"/>
              </a:cxn>
              <a:cxn ang="0">
                <a:pos x="connsiteX5352" y="connsiteY5352"/>
              </a:cxn>
              <a:cxn ang="0">
                <a:pos x="connsiteX5353" y="connsiteY5353"/>
              </a:cxn>
              <a:cxn ang="0">
                <a:pos x="connsiteX5354" y="connsiteY5354"/>
              </a:cxn>
              <a:cxn ang="0">
                <a:pos x="connsiteX5355" y="connsiteY5355"/>
              </a:cxn>
              <a:cxn ang="0">
                <a:pos x="connsiteX5356" y="connsiteY5356"/>
              </a:cxn>
              <a:cxn ang="0">
                <a:pos x="connsiteX5357" y="connsiteY5357"/>
              </a:cxn>
              <a:cxn ang="0">
                <a:pos x="connsiteX5358" y="connsiteY5358"/>
              </a:cxn>
              <a:cxn ang="0">
                <a:pos x="connsiteX5359" y="connsiteY5359"/>
              </a:cxn>
              <a:cxn ang="0">
                <a:pos x="connsiteX5360" y="connsiteY5360"/>
              </a:cxn>
              <a:cxn ang="0">
                <a:pos x="connsiteX5361" y="connsiteY5361"/>
              </a:cxn>
              <a:cxn ang="0">
                <a:pos x="connsiteX5362" y="connsiteY5362"/>
              </a:cxn>
              <a:cxn ang="0">
                <a:pos x="connsiteX5363" y="connsiteY5363"/>
              </a:cxn>
              <a:cxn ang="0">
                <a:pos x="connsiteX5364" y="connsiteY5364"/>
              </a:cxn>
              <a:cxn ang="0">
                <a:pos x="connsiteX5365" y="connsiteY5365"/>
              </a:cxn>
              <a:cxn ang="0">
                <a:pos x="connsiteX5366" y="connsiteY5366"/>
              </a:cxn>
              <a:cxn ang="0">
                <a:pos x="connsiteX5367" y="connsiteY5367"/>
              </a:cxn>
              <a:cxn ang="0">
                <a:pos x="connsiteX5368" y="connsiteY5368"/>
              </a:cxn>
              <a:cxn ang="0">
                <a:pos x="connsiteX5369" y="connsiteY5369"/>
              </a:cxn>
              <a:cxn ang="0">
                <a:pos x="connsiteX5370" y="connsiteY5370"/>
              </a:cxn>
              <a:cxn ang="0">
                <a:pos x="connsiteX5371" y="connsiteY5371"/>
              </a:cxn>
              <a:cxn ang="0">
                <a:pos x="connsiteX5372" y="connsiteY5372"/>
              </a:cxn>
              <a:cxn ang="0">
                <a:pos x="connsiteX5373" y="connsiteY5373"/>
              </a:cxn>
              <a:cxn ang="0">
                <a:pos x="connsiteX5374" y="connsiteY5374"/>
              </a:cxn>
              <a:cxn ang="0">
                <a:pos x="connsiteX5375" y="connsiteY5375"/>
              </a:cxn>
              <a:cxn ang="0">
                <a:pos x="connsiteX5376" y="connsiteY5376"/>
              </a:cxn>
              <a:cxn ang="0">
                <a:pos x="connsiteX5377" y="connsiteY5377"/>
              </a:cxn>
              <a:cxn ang="0">
                <a:pos x="connsiteX5378" y="connsiteY5378"/>
              </a:cxn>
              <a:cxn ang="0">
                <a:pos x="connsiteX5379" y="connsiteY5379"/>
              </a:cxn>
              <a:cxn ang="0">
                <a:pos x="connsiteX5380" y="connsiteY5380"/>
              </a:cxn>
              <a:cxn ang="0">
                <a:pos x="connsiteX5381" y="connsiteY5381"/>
              </a:cxn>
              <a:cxn ang="0">
                <a:pos x="connsiteX5382" y="connsiteY5382"/>
              </a:cxn>
              <a:cxn ang="0">
                <a:pos x="connsiteX5383" y="connsiteY5383"/>
              </a:cxn>
              <a:cxn ang="0">
                <a:pos x="connsiteX5384" y="connsiteY5384"/>
              </a:cxn>
              <a:cxn ang="0">
                <a:pos x="connsiteX5385" y="connsiteY5385"/>
              </a:cxn>
              <a:cxn ang="0">
                <a:pos x="connsiteX5386" y="connsiteY5386"/>
              </a:cxn>
              <a:cxn ang="0">
                <a:pos x="connsiteX5387" y="connsiteY5387"/>
              </a:cxn>
              <a:cxn ang="0">
                <a:pos x="connsiteX5388" y="connsiteY5388"/>
              </a:cxn>
              <a:cxn ang="0">
                <a:pos x="connsiteX5389" y="connsiteY5389"/>
              </a:cxn>
              <a:cxn ang="0">
                <a:pos x="connsiteX5390" y="connsiteY5390"/>
              </a:cxn>
              <a:cxn ang="0">
                <a:pos x="connsiteX5391" y="connsiteY5391"/>
              </a:cxn>
              <a:cxn ang="0">
                <a:pos x="connsiteX5392" y="connsiteY5392"/>
              </a:cxn>
              <a:cxn ang="0">
                <a:pos x="connsiteX5393" y="connsiteY5393"/>
              </a:cxn>
              <a:cxn ang="0">
                <a:pos x="connsiteX5394" y="connsiteY5394"/>
              </a:cxn>
              <a:cxn ang="0">
                <a:pos x="connsiteX5395" y="connsiteY5395"/>
              </a:cxn>
              <a:cxn ang="0">
                <a:pos x="connsiteX5396" y="connsiteY5396"/>
              </a:cxn>
              <a:cxn ang="0">
                <a:pos x="connsiteX5397" y="connsiteY5397"/>
              </a:cxn>
              <a:cxn ang="0">
                <a:pos x="connsiteX5398" y="connsiteY5398"/>
              </a:cxn>
              <a:cxn ang="0">
                <a:pos x="connsiteX5399" y="connsiteY5399"/>
              </a:cxn>
              <a:cxn ang="0">
                <a:pos x="connsiteX5400" y="connsiteY5400"/>
              </a:cxn>
              <a:cxn ang="0">
                <a:pos x="connsiteX5401" y="connsiteY5401"/>
              </a:cxn>
              <a:cxn ang="0">
                <a:pos x="connsiteX5402" y="connsiteY5402"/>
              </a:cxn>
              <a:cxn ang="0">
                <a:pos x="connsiteX5403" y="connsiteY5403"/>
              </a:cxn>
              <a:cxn ang="0">
                <a:pos x="connsiteX5404" y="connsiteY5404"/>
              </a:cxn>
              <a:cxn ang="0">
                <a:pos x="connsiteX5405" y="connsiteY5405"/>
              </a:cxn>
              <a:cxn ang="0">
                <a:pos x="connsiteX5406" y="connsiteY5406"/>
              </a:cxn>
              <a:cxn ang="0">
                <a:pos x="connsiteX5407" y="connsiteY5407"/>
              </a:cxn>
              <a:cxn ang="0">
                <a:pos x="connsiteX5408" y="connsiteY5408"/>
              </a:cxn>
              <a:cxn ang="0">
                <a:pos x="connsiteX5409" y="connsiteY5409"/>
              </a:cxn>
              <a:cxn ang="0">
                <a:pos x="connsiteX5410" y="connsiteY5410"/>
              </a:cxn>
              <a:cxn ang="0">
                <a:pos x="connsiteX5411" y="connsiteY5411"/>
              </a:cxn>
              <a:cxn ang="0">
                <a:pos x="connsiteX5412" y="connsiteY5412"/>
              </a:cxn>
              <a:cxn ang="0">
                <a:pos x="connsiteX5413" y="connsiteY5413"/>
              </a:cxn>
              <a:cxn ang="0">
                <a:pos x="connsiteX5414" y="connsiteY5414"/>
              </a:cxn>
              <a:cxn ang="0">
                <a:pos x="connsiteX5415" y="connsiteY5415"/>
              </a:cxn>
              <a:cxn ang="0">
                <a:pos x="connsiteX5416" y="connsiteY5416"/>
              </a:cxn>
              <a:cxn ang="0">
                <a:pos x="connsiteX5417" y="connsiteY5417"/>
              </a:cxn>
              <a:cxn ang="0">
                <a:pos x="connsiteX5418" y="connsiteY5418"/>
              </a:cxn>
              <a:cxn ang="0">
                <a:pos x="connsiteX5419" y="connsiteY5419"/>
              </a:cxn>
              <a:cxn ang="0">
                <a:pos x="connsiteX5420" y="connsiteY5420"/>
              </a:cxn>
              <a:cxn ang="0">
                <a:pos x="connsiteX5421" y="connsiteY5421"/>
              </a:cxn>
              <a:cxn ang="0">
                <a:pos x="connsiteX5422" y="connsiteY5422"/>
              </a:cxn>
              <a:cxn ang="0">
                <a:pos x="connsiteX5423" y="connsiteY5423"/>
              </a:cxn>
              <a:cxn ang="0">
                <a:pos x="connsiteX5424" y="connsiteY5424"/>
              </a:cxn>
              <a:cxn ang="0">
                <a:pos x="connsiteX5425" y="connsiteY5425"/>
              </a:cxn>
              <a:cxn ang="0">
                <a:pos x="connsiteX5426" y="connsiteY5426"/>
              </a:cxn>
              <a:cxn ang="0">
                <a:pos x="connsiteX5427" y="connsiteY5427"/>
              </a:cxn>
              <a:cxn ang="0">
                <a:pos x="connsiteX5428" y="connsiteY5428"/>
              </a:cxn>
              <a:cxn ang="0">
                <a:pos x="connsiteX5429" y="connsiteY5429"/>
              </a:cxn>
              <a:cxn ang="0">
                <a:pos x="connsiteX5430" y="connsiteY5430"/>
              </a:cxn>
              <a:cxn ang="0">
                <a:pos x="connsiteX5431" y="connsiteY5431"/>
              </a:cxn>
              <a:cxn ang="0">
                <a:pos x="connsiteX5432" y="connsiteY5432"/>
              </a:cxn>
              <a:cxn ang="0">
                <a:pos x="connsiteX5433" y="connsiteY5433"/>
              </a:cxn>
              <a:cxn ang="0">
                <a:pos x="connsiteX5434" y="connsiteY5434"/>
              </a:cxn>
              <a:cxn ang="0">
                <a:pos x="connsiteX5435" y="connsiteY5435"/>
              </a:cxn>
              <a:cxn ang="0">
                <a:pos x="connsiteX5436" y="connsiteY5436"/>
              </a:cxn>
              <a:cxn ang="0">
                <a:pos x="connsiteX5437" y="connsiteY5437"/>
              </a:cxn>
              <a:cxn ang="0">
                <a:pos x="connsiteX5438" y="connsiteY5438"/>
              </a:cxn>
              <a:cxn ang="0">
                <a:pos x="connsiteX5439" y="connsiteY5439"/>
              </a:cxn>
              <a:cxn ang="0">
                <a:pos x="connsiteX5440" y="connsiteY5440"/>
              </a:cxn>
              <a:cxn ang="0">
                <a:pos x="connsiteX5441" y="connsiteY5441"/>
              </a:cxn>
              <a:cxn ang="0">
                <a:pos x="connsiteX5442" y="connsiteY5442"/>
              </a:cxn>
              <a:cxn ang="0">
                <a:pos x="connsiteX5443" y="connsiteY5443"/>
              </a:cxn>
              <a:cxn ang="0">
                <a:pos x="connsiteX5444" y="connsiteY5444"/>
              </a:cxn>
              <a:cxn ang="0">
                <a:pos x="connsiteX5445" y="connsiteY5445"/>
              </a:cxn>
              <a:cxn ang="0">
                <a:pos x="connsiteX5446" y="connsiteY5446"/>
              </a:cxn>
              <a:cxn ang="0">
                <a:pos x="connsiteX5447" y="connsiteY5447"/>
              </a:cxn>
              <a:cxn ang="0">
                <a:pos x="connsiteX5448" y="connsiteY5448"/>
              </a:cxn>
              <a:cxn ang="0">
                <a:pos x="connsiteX5449" y="connsiteY5449"/>
              </a:cxn>
              <a:cxn ang="0">
                <a:pos x="connsiteX5450" y="connsiteY5450"/>
              </a:cxn>
              <a:cxn ang="0">
                <a:pos x="connsiteX5451" y="connsiteY5451"/>
              </a:cxn>
              <a:cxn ang="0">
                <a:pos x="connsiteX5452" y="connsiteY5452"/>
              </a:cxn>
              <a:cxn ang="0">
                <a:pos x="connsiteX5453" y="connsiteY5453"/>
              </a:cxn>
              <a:cxn ang="0">
                <a:pos x="connsiteX5454" y="connsiteY5454"/>
              </a:cxn>
              <a:cxn ang="0">
                <a:pos x="connsiteX5455" y="connsiteY5455"/>
              </a:cxn>
              <a:cxn ang="0">
                <a:pos x="connsiteX5456" y="connsiteY5456"/>
              </a:cxn>
              <a:cxn ang="0">
                <a:pos x="connsiteX5457" y="connsiteY5457"/>
              </a:cxn>
              <a:cxn ang="0">
                <a:pos x="connsiteX5458" y="connsiteY5458"/>
              </a:cxn>
              <a:cxn ang="0">
                <a:pos x="connsiteX5459" y="connsiteY5459"/>
              </a:cxn>
              <a:cxn ang="0">
                <a:pos x="connsiteX5460" y="connsiteY5460"/>
              </a:cxn>
              <a:cxn ang="0">
                <a:pos x="connsiteX5461" y="connsiteY5461"/>
              </a:cxn>
              <a:cxn ang="0">
                <a:pos x="connsiteX5462" y="connsiteY5462"/>
              </a:cxn>
              <a:cxn ang="0">
                <a:pos x="connsiteX5463" y="connsiteY5463"/>
              </a:cxn>
              <a:cxn ang="0">
                <a:pos x="connsiteX5464" y="connsiteY5464"/>
              </a:cxn>
              <a:cxn ang="0">
                <a:pos x="connsiteX5465" y="connsiteY5465"/>
              </a:cxn>
              <a:cxn ang="0">
                <a:pos x="connsiteX5466" y="connsiteY5466"/>
              </a:cxn>
              <a:cxn ang="0">
                <a:pos x="connsiteX5467" y="connsiteY5467"/>
              </a:cxn>
              <a:cxn ang="0">
                <a:pos x="connsiteX5468" y="connsiteY5468"/>
              </a:cxn>
              <a:cxn ang="0">
                <a:pos x="connsiteX5469" y="connsiteY5469"/>
              </a:cxn>
              <a:cxn ang="0">
                <a:pos x="connsiteX5470" y="connsiteY5470"/>
              </a:cxn>
              <a:cxn ang="0">
                <a:pos x="connsiteX5471" y="connsiteY5471"/>
              </a:cxn>
              <a:cxn ang="0">
                <a:pos x="connsiteX5472" y="connsiteY5472"/>
              </a:cxn>
              <a:cxn ang="0">
                <a:pos x="connsiteX5473" y="connsiteY5473"/>
              </a:cxn>
              <a:cxn ang="0">
                <a:pos x="connsiteX5474" y="connsiteY5474"/>
              </a:cxn>
              <a:cxn ang="0">
                <a:pos x="connsiteX5475" y="connsiteY5475"/>
              </a:cxn>
              <a:cxn ang="0">
                <a:pos x="connsiteX5476" y="connsiteY5476"/>
              </a:cxn>
              <a:cxn ang="0">
                <a:pos x="connsiteX5477" y="connsiteY5477"/>
              </a:cxn>
              <a:cxn ang="0">
                <a:pos x="connsiteX5478" y="connsiteY5478"/>
              </a:cxn>
              <a:cxn ang="0">
                <a:pos x="connsiteX5479" y="connsiteY5479"/>
              </a:cxn>
              <a:cxn ang="0">
                <a:pos x="connsiteX5480" y="connsiteY5480"/>
              </a:cxn>
              <a:cxn ang="0">
                <a:pos x="connsiteX5481" y="connsiteY5481"/>
              </a:cxn>
              <a:cxn ang="0">
                <a:pos x="connsiteX5482" y="connsiteY5482"/>
              </a:cxn>
              <a:cxn ang="0">
                <a:pos x="connsiteX5483" y="connsiteY5483"/>
              </a:cxn>
              <a:cxn ang="0">
                <a:pos x="connsiteX5484" y="connsiteY5484"/>
              </a:cxn>
              <a:cxn ang="0">
                <a:pos x="connsiteX5485" y="connsiteY5485"/>
              </a:cxn>
              <a:cxn ang="0">
                <a:pos x="connsiteX5486" y="connsiteY5486"/>
              </a:cxn>
              <a:cxn ang="0">
                <a:pos x="connsiteX5487" y="connsiteY5487"/>
              </a:cxn>
              <a:cxn ang="0">
                <a:pos x="connsiteX5488" y="connsiteY5488"/>
              </a:cxn>
              <a:cxn ang="0">
                <a:pos x="connsiteX5489" y="connsiteY5489"/>
              </a:cxn>
              <a:cxn ang="0">
                <a:pos x="connsiteX5490" y="connsiteY5490"/>
              </a:cxn>
              <a:cxn ang="0">
                <a:pos x="connsiteX5491" y="connsiteY5491"/>
              </a:cxn>
              <a:cxn ang="0">
                <a:pos x="connsiteX5492" y="connsiteY5492"/>
              </a:cxn>
              <a:cxn ang="0">
                <a:pos x="connsiteX5493" y="connsiteY5493"/>
              </a:cxn>
              <a:cxn ang="0">
                <a:pos x="connsiteX5494" y="connsiteY5494"/>
              </a:cxn>
              <a:cxn ang="0">
                <a:pos x="connsiteX5495" y="connsiteY5495"/>
              </a:cxn>
              <a:cxn ang="0">
                <a:pos x="connsiteX5496" y="connsiteY5496"/>
              </a:cxn>
              <a:cxn ang="0">
                <a:pos x="connsiteX5497" y="connsiteY5497"/>
              </a:cxn>
              <a:cxn ang="0">
                <a:pos x="connsiteX5498" y="connsiteY5498"/>
              </a:cxn>
              <a:cxn ang="0">
                <a:pos x="connsiteX5499" y="connsiteY5499"/>
              </a:cxn>
              <a:cxn ang="0">
                <a:pos x="connsiteX5500" y="connsiteY5500"/>
              </a:cxn>
              <a:cxn ang="0">
                <a:pos x="connsiteX5501" y="connsiteY5501"/>
              </a:cxn>
              <a:cxn ang="0">
                <a:pos x="connsiteX5502" y="connsiteY5502"/>
              </a:cxn>
              <a:cxn ang="0">
                <a:pos x="connsiteX5503" y="connsiteY5503"/>
              </a:cxn>
              <a:cxn ang="0">
                <a:pos x="connsiteX5504" y="connsiteY5504"/>
              </a:cxn>
              <a:cxn ang="0">
                <a:pos x="connsiteX5505" y="connsiteY5505"/>
              </a:cxn>
              <a:cxn ang="0">
                <a:pos x="connsiteX5506" y="connsiteY5506"/>
              </a:cxn>
              <a:cxn ang="0">
                <a:pos x="connsiteX5507" y="connsiteY5507"/>
              </a:cxn>
              <a:cxn ang="0">
                <a:pos x="connsiteX5508" y="connsiteY5508"/>
              </a:cxn>
              <a:cxn ang="0">
                <a:pos x="connsiteX5509" y="connsiteY5509"/>
              </a:cxn>
              <a:cxn ang="0">
                <a:pos x="connsiteX5510" y="connsiteY5510"/>
              </a:cxn>
              <a:cxn ang="0">
                <a:pos x="connsiteX5511" y="connsiteY5511"/>
              </a:cxn>
              <a:cxn ang="0">
                <a:pos x="connsiteX5512" y="connsiteY5512"/>
              </a:cxn>
              <a:cxn ang="0">
                <a:pos x="connsiteX5513" y="connsiteY5513"/>
              </a:cxn>
              <a:cxn ang="0">
                <a:pos x="connsiteX5514" y="connsiteY5514"/>
              </a:cxn>
              <a:cxn ang="0">
                <a:pos x="connsiteX5515" y="connsiteY5515"/>
              </a:cxn>
              <a:cxn ang="0">
                <a:pos x="connsiteX5516" y="connsiteY5516"/>
              </a:cxn>
              <a:cxn ang="0">
                <a:pos x="connsiteX5517" y="connsiteY5517"/>
              </a:cxn>
              <a:cxn ang="0">
                <a:pos x="connsiteX5518" y="connsiteY5518"/>
              </a:cxn>
              <a:cxn ang="0">
                <a:pos x="connsiteX5519" y="connsiteY5519"/>
              </a:cxn>
              <a:cxn ang="0">
                <a:pos x="connsiteX5520" y="connsiteY5520"/>
              </a:cxn>
              <a:cxn ang="0">
                <a:pos x="connsiteX5521" y="connsiteY5521"/>
              </a:cxn>
              <a:cxn ang="0">
                <a:pos x="connsiteX5522" y="connsiteY5522"/>
              </a:cxn>
              <a:cxn ang="0">
                <a:pos x="connsiteX5523" y="connsiteY5523"/>
              </a:cxn>
              <a:cxn ang="0">
                <a:pos x="connsiteX5524" y="connsiteY5524"/>
              </a:cxn>
              <a:cxn ang="0">
                <a:pos x="connsiteX5525" y="connsiteY5525"/>
              </a:cxn>
              <a:cxn ang="0">
                <a:pos x="connsiteX5526" y="connsiteY5526"/>
              </a:cxn>
              <a:cxn ang="0">
                <a:pos x="connsiteX5527" y="connsiteY5527"/>
              </a:cxn>
              <a:cxn ang="0">
                <a:pos x="connsiteX5528" y="connsiteY5528"/>
              </a:cxn>
              <a:cxn ang="0">
                <a:pos x="connsiteX5529" y="connsiteY5529"/>
              </a:cxn>
              <a:cxn ang="0">
                <a:pos x="connsiteX5530" y="connsiteY5530"/>
              </a:cxn>
              <a:cxn ang="0">
                <a:pos x="connsiteX5531" y="connsiteY5531"/>
              </a:cxn>
              <a:cxn ang="0">
                <a:pos x="connsiteX5532" y="connsiteY5532"/>
              </a:cxn>
              <a:cxn ang="0">
                <a:pos x="connsiteX5533" y="connsiteY5533"/>
              </a:cxn>
              <a:cxn ang="0">
                <a:pos x="connsiteX5534" y="connsiteY5534"/>
              </a:cxn>
              <a:cxn ang="0">
                <a:pos x="connsiteX5535" y="connsiteY5535"/>
              </a:cxn>
              <a:cxn ang="0">
                <a:pos x="connsiteX5536" y="connsiteY5536"/>
              </a:cxn>
              <a:cxn ang="0">
                <a:pos x="connsiteX5537" y="connsiteY5537"/>
              </a:cxn>
              <a:cxn ang="0">
                <a:pos x="connsiteX5538" y="connsiteY5538"/>
              </a:cxn>
              <a:cxn ang="0">
                <a:pos x="connsiteX5539" y="connsiteY5539"/>
              </a:cxn>
              <a:cxn ang="0">
                <a:pos x="connsiteX5540" y="connsiteY5540"/>
              </a:cxn>
              <a:cxn ang="0">
                <a:pos x="connsiteX5541" y="connsiteY5541"/>
              </a:cxn>
              <a:cxn ang="0">
                <a:pos x="connsiteX5542" y="connsiteY5542"/>
              </a:cxn>
              <a:cxn ang="0">
                <a:pos x="connsiteX5543" y="connsiteY5543"/>
              </a:cxn>
              <a:cxn ang="0">
                <a:pos x="connsiteX5544" y="connsiteY5544"/>
              </a:cxn>
              <a:cxn ang="0">
                <a:pos x="connsiteX5545" y="connsiteY5545"/>
              </a:cxn>
              <a:cxn ang="0">
                <a:pos x="connsiteX5546" y="connsiteY5546"/>
              </a:cxn>
              <a:cxn ang="0">
                <a:pos x="connsiteX5547" y="connsiteY5547"/>
              </a:cxn>
              <a:cxn ang="0">
                <a:pos x="connsiteX5548" y="connsiteY5548"/>
              </a:cxn>
              <a:cxn ang="0">
                <a:pos x="connsiteX5549" y="connsiteY5549"/>
              </a:cxn>
              <a:cxn ang="0">
                <a:pos x="connsiteX5550" y="connsiteY5550"/>
              </a:cxn>
              <a:cxn ang="0">
                <a:pos x="connsiteX5551" y="connsiteY5551"/>
              </a:cxn>
              <a:cxn ang="0">
                <a:pos x="connsiteX5552" y="connsiteY5552"/>
              </a:cxn>
              <a:cxn ang="0">
                <a:pos x="connsiteX5553" y="connsiteY5553"/>
              </a:cxn>
              <a:cxn ang="0">
                <a:pos x="connsiteX5554" y="connsiteY5554"/>
              </a:cxn>
              <a:cxn ang="0">
                <a:pos x="connsiteX5555" y="connsiteY5555"/>
              </a:cxn>
              <a:cxn ang="0">
                <a:pos x="connsiteX5556" y="connsiteY5556"/>
              </a:cxn>
              <a:cxn ang="0">
                <a:pos x="connsiteX5557" y="connsiteY5557"/>
              </a:cxn>
              <a:cxn ang="0">
                <a:pos x="connsiteX5558" y="connsiteY5558"/>
              </a:cxn>
              <a:cxn ang="0">
                <a:pos x="connsiteX5559" y="connsiteY5559"/>
              </a:cxn>
              <a:cxn ang="0">
                <a:pos x="connsiteX5560" y="connsiteY5560"/>
              </a:cxn>
              <a:cxn ang="0">
                <a:pos x="connsiteX5561" y="connsiteY5561"/>
              </a:cxn>
              <a:cxn ang="0">
                <a:pos x="connsiteX5562" y="connsiteY5562"/>
              </a:cxn>
              <a:cxn ang="0">
                <a:pos x="connsiteX5563" y="connsiteY5563"/>
              </a:cxn>
              <a:cxn ang="0">
                <a:pos x="connsiteX5564" y="connsiteY5564"/>
              </a:cxn>
              <a:cxn ang="0">
                <a:pos x="connsiteX5565" y="connsiteY5565"/>
              </a:cxn>
              <a:cxn ang="0">
                <a:pos x="connsiteX5566" y="connsiteY5566"/>
              </a:cxn>
              <a:cxn ang="0">
                <a:pos x="connsiteX5567" y="connsiteY5567"/>
              </a:cxn>
              <a:cxn ang="0">
                <a:pos x="connsiteX5568" y="connsiteY5568"/>
              </a:cxn>
              <a:cxn ang="0">
                <a:pos x="connsiteX5569" y="connsiteY5569"/>
              </a:cxn>
              <a:cxn ang="0">
                <a:pos x="connsiteX5570" y="connsiteY5570"/>
              </a:cxn>
              <a:cxn ang="0">
                <a:pos x="connsiteX5571" y="connsiteY5571"/>
              </a:cxn>
              <a:cxn ang="0">
                <a:pos x="connsiteX5572" y="connsiteY5572"/>
              </a:cxn>
              <a:cxn ang="0">
                <a:pos x="connsiteX5573" y="connsiteY5573"/>
              </a:cxn>
              <a:cxn ang="0">
                <a:pos x="connsiteX5574" y="connsiteY5574"/>
              </a:cxn>
              <a:cxn ang="0">
                <a:pos x="connsiteX5575" y="connsiteY5575"/>
              </a:cxn>
              <a:cxn ang="0">
                <a:pos x="connsiteX5576" y="connsiteY5576"/>
              </a:cxn>
              <a:cxn ang="0">
                <a:pos x="connsiteX5577" y="connsiteY5577"/>
              </a:cxn>
              <a:cxn ang="0">
                <a:pos x="connsiteX5578" y="connsiteY5578"/>
              </a:cxn>
              <a:cxn ang="0">
                <a:pos x="connsiteX5579" y="connsiteY5579"/>
              </a:cxn>
              <a:cxn ang="0">
                <a:pos x="connsiteX5580" y="connsiteY5580"/>
              </a:cxn>
              <a:cxn ang="0">
                <a:pos x="connsiteX5581" y="connsiteY5581"/>
              </a:cxn>
              <a:cxn ang="0">
                <a:pos x="connsiteX5582" y="connsiteY5582"/>
              </a:cxn>
              <a:cxn ang="0">
                <a:pos x="connsiteX5583" y="connsiteY5583"/>
              </a:cxn>
              <a:cxn ang="0">
                <a:pos x="connsiteX5584" y="connsiteY5584"/>
              </a:cxn>
              <a:cxn ang="0">
                <a:pos x="connsiteX5585" y="connsiteY5585"/>
              </a:cxn>
              <a:cxn ang="0">
                <a:pos x="connsiteX5586" y="connsiteY5586"/>
              </a:cxn>
              <a:cxn ang="0">
                <a:pos x="connsiteX5587" y="connsiteY5587"/>
              </a:cxn>
              <a:cxn ang="0">
                <a:pos x="connsiteX5588" y="connsiteY5588"/>
              </a:cxn>
              <a:cxn ang="0">
                <a:pos x="connsiteX5589" y="connsiteY5589"/>
              </a:cxn>
              <a:cxn ang="0">
                <a:pos x="connsiteX5590" y="connsiteY5590"/>
              </a:cxn>
              <a:cxn ang="0">
                <a:pos x="connsiteX5591" y="connsiteY5591"/>
              </a:cxn>
              <a:cxn ang="0">
                <a:pos x="connsiteX5592" y="connsiteY5592"/>
              </a:cxn>
              <a:cxn ang="0">
                <a:pos x="connsiteX5593" y="connsiteY5593"/>
              </a:cxn>
              <a:cxn ang="0">
                <a:pos x="connsiteX5594" y="connsiteY5594"/>
              </a:cxn>
              <a:cxn ang="0">
                <a:pos x="connsiteX5595" y="connsiteY5595"/>
              </a:cxn>
              <a:cxn ang="0">
                <a:pos x="connsiteX5596" y="connsiteY5596"/>
              </a:cxn>
              <a:cxn ang="0">
                <a:pos x="connsiteX5597" y="connsiteY5597"/>
              </a:cxn>
              <a:cxn ang="0">
                <a:pos x="connsiteX5598" y="connsiteY5598"/>
              </a:cxn>
              <a:cxn ang="0">
                <a:pos x="connsiteX5599" y="connsiteY5599"/>
              </a:cxn>
              <a:cxn ang="0">
                <a:pos x="connsiteX5600" y="connsiteY5600"/>
              </a:cxn>
              <a:cxn ang="0">
                <a:pos x="connsiteX5601" y="connsiteY5601"/>
              </a:cxn>
              <a:cxn ang="0">
                <a:pos x="connsiteX5602" y="connsiteY5602"/>
              </a:cxn>
              <a:cxn ang="0">
                <a:pos x="connsiteX5603" y="connsiteY5603"/>
              </a:cxn>
              <a:cxn ang="0">
                <a:pos x="connsiteX5604" y="connsiteY5604"/>
              </a:cxn>
              <a:cxn ang="0">
                <a:pos x="connsiteX5605" y="connsiteY5605"/>
              </a:cxn>
              <a:cxn ang="0">
                <a:pos x="connsiteX5606" y="connsiteY5606"/>
              </a:cxn>
              <a:cxn ang="0">
                <a:pos x="connsiteX5607" y="connsiteY5607"/>
              </a:cxn>
              <a:cxn ang="0">
                <a:pos x="connsiteX5608" y="connsiteY5608"/>
              </a:cxn>
              <a:cxn ang="0">
                <a:pos x="connsiteX5609" y="connsiteY5609"/>
              </a:cxn>
              <a:cxn ang="0">
                <a:pos x="connsiteX5610" y="connsiteY5610"/>
              </a:cxn>
              <a:cxn ang="0">
                <a:pos x="connsiteX5611" y="connsiteY5611"/>
              </a:cxn>
              <a:cxn ang="0">
                <a:pos x="connsiteX5612" y="connsiteY5612"/>
              </a:cxn>
              <a:cxn ang="0">
                <a:pos x="connsiteX5613" y="connsiteY5613"/>
              </a:cxn>
              <a:cxn ang="0">
                <a:pos x="connsiteX5614" y="connsiteY5614"/>
              </a:cxn>
              <a:cxn ang="0">
                <a:pos x="connsiteX5615" y="connsiteY5615"/>
              </a:cxn>
              <a:cxn ang="0">
                <a:pos x="connsiteX5616" y="connsiteY5616"/>
              </a:cxn>
              <a:cxn ang="0">
                <a:pos x="connsiteX5617" y="connsiteY5617"/>
              </a:cxn>
              <a:cxn ang="0">
                <a:pos x="connsiteX5618" y="connsiteY5618"/>
              </a:cxn>
              <a:cxn ang="0">
                <a:pos x="connsiteX5619" y="connsiteY5619"/>
              </a:cxn>
              <a:cxn ang="0">
                <a:pos x="connsiteX5620" y="connsiteY5620"/>
              </a:cxn>
              <a:cxn ang="0">
                <a:pos x="connsiteX5621" y="connsiteY5621"/>
              </a:cxn>
              <a:cxn ang="0">
                <a:pos x="connsiteX5622" y="connsiteY5622"/>
              </a:cxn>
              <a:cxn ang="0">
                <a:pos x="connsiteX5623" y="connsiteY5623"/>
              </a:cxn>
              <a:cxn ang="0">
                <a:pos x="connsiteX5624" y="connsiteY5624"/>
              </a:cxn>
              <a:cxn ang="0">
                <a:pos x="connsiteX5625" y="connsiteY5625"/>
              </a:cxn>
              <a:cxn ang="0">
                <a:pos x="connsiteX5626" y="connsiteY5626"/>
              </a:cxn>
              <a:cxn ang="0">
                <a:pos x="connsiteX5627" y="connsiteY5627"/>
              </a:cxn>
              <a:cxn ang="0">
                <a:pos x="connsiteX5628" y="connsiteY5628"/>
              </a:cxn>
              <a:cxn ang="0">
                <a:pos x="connsiteX5629" y="connsiteY5629"/>
              </a:cxn>
              <a:cxn ang="0">
                <a:pos x="connsiteX5630" y="connsiteY5630"/>
              </a:cxn>
              <a:cxn ang="0">
                <a:pos x="connsiteX5631" y="connsiteY5631"/>
              </a:cxn>
              <a:cxn ang="0">
                <a:pos x="connsiteX5632" y="connsiteY5632"/>
              </a:cxn>
              <a:cxn ang="0">
                <a:pos x="connsiteX5633" y="connsiteY5633"/>
              </a:cxn>
              <a:cxn ang="0">
                <a:pos x="connsiteX5634" y="connsiteY5634"/>
              </a:cxn>
              <a:cxn ang="0">
                <a:pos x="connsiteX5635" y="connsiteY5635"/>
              </a:cxn>
              <a:cxn ang="0">
                <a:pos x="connsiteX5636" y="connsiteY5636"/>
              </a:cxn>
              <a:cxn ang="0">
                <a:pos x="connsiteX5637" y="connsiteY5637"/>
              </a:cxn>
              <a:cxn ang="0">
                <a:pos x="connsiteX5638" y="connsiteY5638"/>
              </a:cxn>
              <a:cxn ang="0">
                <a:pos x="connsiteX5639" y="connsiteY5639"/>
              </a:cxn>
              <a:cxn ang="0">
                <a:pos x="connsiteX5640" y="connsiteY5640"/>
              </a:cxn>
              <a:cxn ang="0">
                <a:pos x="connsiteX5641" y="connsiteY5641"/>
              </a:cxn>
              <a:cxn ang="0">
                <a:pos x="connsiteX5642" y="connsiteY5642"/>
              </a:cxn>
              <a:cxn ang="0">
                <a:pos x="connsiteX5643" y="connsiteY5643"/>
              </a:cxn>
              <a:cxn ang="0">
                <a:pos x="connsiteX5644" y="connsiteY5644"/>
              </a:cxn>
              <a:cxn ang="0">
                <a:pos x="connsiteX5645" y="connsiteY5645"/>
              </a:cxn>
              <a:cxn ang="0">
                <a:pos x="connsiteX5646" y="connsiteY5646"/>
              </a:cxn>
              <a:cxn ang="0">
                <a:pos x="connsiteX5647" y="connsiteY5647"/>
              </a:cxn>
              <a:cxn ang="0">
                <a:pos x="connsiteX5648" y="connsiteY5648"/>
              </a:cxn>
              <a:cxn ang="0">
                <a:pos x="connsiteX5649" y="connsiteY5649"/>
              </a:cxn>
              <a:cxn ang="0">
                <a:pos x="connsiteX5650" y="connsiteY5650"/>
              </a:cxn>
              <a:cxn ang="0">
                <a:pos x="connsiteX5651" y="connsiteY5651"/>
              </a:cxn>
              <a:cxn ang="0">
                <a:pos x="connsiteX5652" y="connsiteY5652"/>
              </a:cxn>
              <a:cxn ang="0">
                <a:pos x="connsiteX5653" y="connsiteY5653"/>
              </a:cxn>
              <a:cxn ang="0">
                <a:pos x="connsiteX5654" y="connsiteY5654"/>
              </a:cxn>
              <a:cxn ang="0">
                <a:pos x="connsiteX5655" y="connsiteY5655"/>
              </a:cxn>
              <a:cxn ang="0">
                <a:pos x="connsiteX5656" y="connsiteY5656"/>
              </a:cxn>
              <a:cxn ang="0">
                <a:pos x="connsiteX5657" y="connsiteY5657"/>
              </a:cxn>
              <a:cxn ang="0">
                <a:pos x="connsiteX5658" y="connsiteY5658"/>
              </a:cxn>
              <a:cxn ang="0">
                <a:pos x="connsiteX5659" y="connsiteY5659"/>
              </a:cxn>
              <a:cxn ang="0">
                <a:pos x="connsiteX5660" y="connsiteY5660"/>
              </a:cxn>
              <a:cxn ang="0">
                <a:pos x="connsiteX5661" y="connsiteY5661"/>
              </a:cxn>
              <a:cxn ang="0">
                <a:pos x="connsiteX5662" y="connsiteY5662"/>
              </a:cxn>
              <a:cxn ang="0">
                <a:pos x="connsiteX5663" y="connsiteY5663"/>
              </a:cxn>
              <a:cxn ang="0">
                <a:pos x="connsiteX5664" y="connsiteY5664"/>
              </a:cxn>
              <a:cxn ang="0">
                <a:pos x="connsiteX5665" y="connsiteY5665"/>
              </a:cxn>
              <a:cxn ang="0">
                <a:pos x="connsiteX5666" y="connsiteY5666"/>
              </a:cxn>
              <a:cxn ang="0">
                <a:pos x="connsiteX5667" y="connsiteY5667"/>
              </a:cxn>
              <a:cxn ang="0">
                <a:pos x="connsiteX5668" y="connsiteY5668"/>
              </a:cxn>
              <a:cxn ang="0">
                <a:pos x="connsiteX5669" y="connsiteY5669"/>
              </a:cxn>
              <a:cxn ang="0">
                <a:pos x="connsiteX5670" y="connsiteY5670"/>
              </a:cxn>
              <a:cxn ang="0">
                <a:pos x="connsiteX5671" y="connsiteY5671"/>
              </a:cxn>
              <a:cxn ang="0">
                <a:pos x="connsiteX5672" y="connsiteY5672"/>
              </a:cxn>
              <a:cxn ang="0">
                <a:pos x="connsiteX5673" y="connsiteY5673"/>
              </a:cxn>
              <a:cxn ang="0">
                <a:pos x="connsiteX5674" y="connsiteY5674"/>
              </a:cxn>
              <a:cxn ang="0">
                <a:pos x="connsiteX5675" y="connsiteY5675"/>
              </a:cxn>
              <a:cxn ang="0">
                <a:pos x="connsiteX5676" y="connsiteY5676"/>
              </a:cxn>
              <a:cxn ang="0">
                <a:pos x="connsiteX5677" y="connsiteY5677"/>
              </a:cxn>
              <a:cxn ang="0">
                <a:pos x="connsiteX5678" y="connsiteY5678"/>
              </a:cxn>
              <a:cxn ang="0">
                <a:pos x="connsiteX5679" y="connsiteY5679"/>
              </a:cxn>
              <a:cxn ang="0">
                <a:pos x="connsiteX5680" y="connsiteY5680"/>
              </a:cxn>
              <a:cxn ang="0">
                <a:pos x="connsiteX5681" y="connsiteY5681"/>
              </a:cxn>
              <a:cxn ang="0">
                <a:pos x="connsiteX5682" y="connsiteY5682"/>
              </a:cxn>
              <a:cxn ang="0">
                <a:pos x="connsiteX5683" y="connsiteY5683"/>
              </a:cxn>
              <a:cxn ang="0">
                <a:pos x="connsiteX5684" y="connsiteY5684"/>
              </a:cxn>
              <a:cxn ang="0">
                <a:pos x="connsiteX5685" y="connsiteY5685"/>
              </a:cxn>
              <a:cxn ang="0">
                <a:pos x="connsiteX5686" y="connsiteY5686"/>
              </a:cxn>
              <a:cxn ang="0">
                <a:pos x="connsiteX5687" y="connsiteY5687"/>
              </a:cxn>
              <a:cxn ang="0">
                <a:pos x="connsiteX5688" y="connsiteY5688"/>
              </a:cxn>
              <a:cxn ang="0">
                <a:pos x="connsiteX5689" y="connsiteY5689"/>
              </a:cxn>
              <a:cxn ang="0">
                <a:pos x="connsiteX5690" y="connsiteY5690"/>
              </a:cxn>
              <a:cxn ang="0">
                <a:pos x="connsiteX5691" y="connsiteY5691"/>
              </a:cxn>
              <a:cxn ang="0">
                <a:pos x="connsiteX5692" y="connsiteY5692"/>
              </a:cxn>
              <a:cxn ang="0">
                <a:pos x="connsiteX5693" y="connsiteY5693"/>
              </a:cxn>
              <a:cxn ang="0">
                <a:pos x="connsiteX5694" y="connsiteY5694"/>
              </a:cxn>
              <a:cxn ang="0">
                <a:pos x="connsiteX5695" y="connsiteY5695"/>
              </a:cxn>
              <a:cxn ang="0">
                <a:pos x="connsiteX5696" y="connsiteY5696"/>
              </a:cxn>
              <a:cxn ang="0">
                <a:pos x="connsiteX5697" y="connsiteY5697"/>
              </a:cxn>
              <a:cxn ang="0">
                <a:pos x="connsiteX5698" y="connsiteY5698"/>
              </a:cxn>
              <a:cxn ang="0">
                <a:pos x="connsiteX5699" y="connsiteY5699"/>
              </a:cxn>
              <a:cxn ang="0">
                <a:pos x="connsiteX5700" y="connsiteY5700"/>
              </a:cxn>
              <a:cxn ang="0">
                <a:pos x="connsiteX5701" y="connsiteY5701"/>
              </a:cxn>
              <a:cxn ang="0">
                <a:pos x="connsiteX5702" y="connsiteY5702"/>
              </a:cxn>
              <a:cxn ang="0">
                <a:pos x="connsiteX5703" y="connsiteY5703"/>
              </a:cxn>
              <a:cxn ang="0">
                <a:pos x="connsiteX5704" y="connsiteY5704"/>
              </a:cxn>
              <a:cxn ang="0">
                <a:pos x="connsiteX5705" y="connsiteY5705"/>
              </a:cxn>
              <a:cxn ang="0">
                <a:pos x="connsiteX5706" y="connsiteY5706"/>
              </a:cxn>
              <a:cxn ang="0">
                <a:pos x="connsiteX5707" y="connsiteY5707"/>
              </a:cxn>
              <a:cxn ang="0">
                <a:pos x="connsiteX5708" y="connsiteY5708"/>
              </a:cxn>
              <a:cxn ang="0">
                <a:pos x="connsiteX5709" y="connsiteY5709"/>
              </a:cxn>
              <a:cxn ang="0">
                <a:pos x="connsiteX5710" y="connsiteY5710"/>
              </a:cxn>
              <a:cxn ang="0">
                <a:pos x="connsiteX5711" y="connsiteY5711"/>
              </a:cxn>
              <a:cxn ang="0">
                <a:pos x="connsiteX5712" y="connsiteY5712"/>
              </a:cxn>
              <a:cxn ang="0">
                <a:pos x="connsiteX5713" y="connsiteY5713"/>
              </a:cxn>
              <a:cxn ang="0">
                <a:pos x="connsiteX5714" y="connsiteY5714"/>
              </a:cxn>
              <a:cxn ang="0">
                <a:pos x="connsiteX5715" y="connsiteY5715"/>
              </a:cxn>
              <a:cxn ang="0">
                <a:pos x="connsiteX5716" y="connsiteY5716"/>
              </a:cxn>
              <a:cxn ang="0">
                <a:pos x="connsiteX5717" y="connsiteY5717"/>
              </a:cxn>
              <a:cxn ang="0">
                <a:pos x="connsiteX5718" y="connsiteY5718"/>
              </a:cxn>
              <a:cxn ang="0">
                <a:pos x="connsiteX5719" y="connsiteY5719"/>
              </a:cxn>
              <a:cxn ang="0">
                <a:pos x="connsiteX5720" y="connsiteY5720"/>
              </a:cxn>
              <a:cxn ang="0">
                <a:pos x="connsiteX5721" y="connsiteY5721"/>
              </a:cxn>
              <a:cxn ang="0">
                <a:pos x="connsiteX5722" y="connsiteY5722"/>
              </a:cxn>
              <a:cxn ang="0">
                <a:pos x="connsiteX5723" y="connsiteY5723"/>
              </a:cxn>
              <a:cxn ang="0">
                <a:pos x="connsiteX5724" y="connsiteY5724"/>
              </a:cxn>
              <a:cxn ang="0">
                <a:pos x="connsiteX5725" y="connsiteY5725"/>
              </a:cxn>
              <a:cxn ang="0">
                <a:pos x="connsiteX5726" y="connsiteY5726"/>
              </a:cxn>
              <a:cxn ang="0">
                <a:pos x="connsiteX5727" y="connsiteY5727"/>
              </a:cxn>
              <a:cxn ang="0">
                <a:pos x="connsiteX5728" y="connsiteY5728"/>
              </a:cxn>
              <a:cxn ang="0">
                <a:pos x="connsiteX5729" y="connsiteY5729"/>
              </a:cxn>
              <a:cxn ang="0">
                <a:pos x="connsiteX5730" y="connsiteY5730"/>
              </a:cxn>
              <a:cxn ang="0">
                <a:pos x="connsiteX5731" y="connsiteY5731"/>
              </a:cxn>
              <a:cxn ang="0">
                <a:pos x="connsiteX5732" y="connsiteY5732"/>
              </a:cxn>
              <a:cxn ang="0">
                <a:pos x="connsiteX5733" y="connsiteY5733"/>
              </a:cxn>
              <a:cxn ang="0">
                <a:pos x="connsiteX5734" y="connsiteY5734"/>
              </a:cxn>
              <a:cxn ang="0">
                <a:pos x="connsiteX5735" y="connsiteY5735"/>
              </a:cxn>
              <a:cxn ang="0">
                <a:pos x="connsiteX5736" y="connsiteY5736"/>
              </a:cxn>
              <a:cxn ang="0">
                <a:pos x="connsiteX5737" y="connsiteY5737"/>
              </a:cxn>
              <a:cxn ang="0">
                <a:pos x="connsiteX5738" y="connsiteY5738"/>
              </a:cxn>
              <a:cxn ang="0">
                <a:pos x="connsiteX5739" y="connsiteY5739"/>
              </a:cxn>
              <a:cxn ang="0">
                <a:pos x="connsiteX5740" y="connsiteY5740"/>
              </a:cxn>
              <a:cxn ang="0">
                <a:pos x="connsiteX5741" y="connsiteY5741"/>
              </a:cxn>
              <a:cxn ang="0">
                <a:pos x="connsiteX5742" y="connsiteY5742"/>
              </a:cxn>
              <a:cxn ang="0">
                <a:pos x="connsiteX5743" y="connsiteY5743"/>
              </a:cxn>
              <a:cxn ang="0">
                <a:pos x="connsiteX5744" y="connsiteY5744"/>
              </a:cxn>
              <a:cxn ang="0">
                <a:pos x="connsiteX5745" y="connsiteY5745"/>
              </a:cxn>
              <a:cxn ang="0">
                <a:pos x="connsiteX5746" y="connsiteY5746"/>
              </a:cxn>
              <a:cxn ang="0">
                <a:pos x="connsiteX5747" y="connsiteY5747"/>
              </a:cxn>
              <a:cxn ang="0">
                <a:pos x="connsiteX5748" y="connsiteY5748"/>
              </a:cxn>
              <a:cxn ang="0">
                <a:pos x="connsiteX5749" y="connsiteY5749"/>
              </a:cxn>
              <a:cxn ang="0">
                <a:pos x="connsiteX5750" y="connsiteY5750"/>
              </a:cxn>
              <a:cxn ang="0">
                <a:pos x="connsiteX5751" y="connsiteY5751"/>
              </a:cxn>
              <a:cxn ang="0">
                <a:pos x="connsiteX5752" y="connsiteY5752"/>
              </a:cxn>
              <a:cxn ang="0">
                <a:pos x="connsiteX5753" y="connsiteY5753"/>
              </a:cxn>
              <a:cxn ang="0">
                <a:pos x="connsiteX5754" y="connsiteY5754"/>
              </a:cxn>
              <a:cxn ang="0">
                <a:pos x="connsiteX5755" y="connsiteY5755"/>
              </a:cxn>
              <a:cxn ang="0">
                <a:pos x="connsiteX5756" y="connsiteY5756"/>
              </a:cxn>
              <a:cxn ang="0">
                <a:pos x="connsiteX5757" y="connsiteY5757"/>
              </a:cxn>
              <a:cxn ang="0">
                <a:pos x="connsiteX5758" y="connsiteY5758"/>
              </a:cxn>
              <a:cxn ang="0">
                <a:pos x="connsiteX5759" y="connsiteY5759"/>
              </a:cxn>
              <a:cxn ang="0">
                <a:pos x="connsiteX5760" y="connsiteY5760"/>
              </a:cxn>
              <a:cxn ang="0">
                <a:pos x="connsiteX5761" y="connsiteY5761"/>
              </a:cxn>
              <a:cxn ang="0">
                <a:pos x="connsiteX5762" y="connsiteY5762"/>
              </a:cxn>
              <a:cxn ang="0">
                <a:pos x="connsiteX5763" y="connsiteY5763"/>
              </a:cxn>
              <a:cxn ang="0">
                <a:pos x="connsiteX5764" y="connsiteY5764"/>
              </a:cxn>
              <a:cxn ang="0">
                <a:pos x="connsiteX5765" y="connsiteY5765"/>
              </a:cxn>
              <a:cxn ang="0">
                <a:pos x="connsiteX5766" y="connsiteY5766"/>
              </a:cxn>
              <a:cxn ang="0">
                <a:pos x="connsiteX5767" y="connsiteY5767"/>
              </a:cxn>
              <a:cxn ang="0">
                <a:pos x="connsiteX5768" y="connsiteY5768"/>
              </a:cxn>
              <a:cxn ang="0">
                <a:pos x="connsiteX5769" y="connsiteY5769"/>
              </a:cxn>
              <a:cxn ang="0">
                <a:pos x="connsiteX5770" y="connsiteY5770"/>
              </a:cxn>
              <a:cxn ang="0">
                <a:pos x="connsiteX5771" y="connsiteY5771"/>
              </a:cxn>
              <a:cxn ang="0">
                <a:pos x="connsiteX5772" y="connsiteY5772"/>
              </a:cxn>
              <a:cxn ang="0">
                <a:pos x="connsiteX5773" y="connsiteY5773"/>
              </a:cxn>
              <a:cxn ang="0">
                <a:pos x="connsiteX5774" y="connsiteY5774"/>
              </a:cxn>
              <a:cxn ang="0">
                <a:pos x="connsiteX5775" y="connsiteY5775"/>
              </a:cxn>
              <a:cxn ang="0">
                <a:pos x="connsiteX5776" y="connsiteY5776"/>
              </a:cxn>
              <a:cxn ang="0">
                <a:pos x="connsiteX5777" y="connsiteY5777"/>
              </a:cxn>
              <a:cxn ang="0">
                <a:pos x="connsiteX5778" y="connsiteY5778"/>
              </a:cxn>
              <a:cxn ang="0">
                <a:pos x="connsiteX5779" y="connsiteY5779"/>
              </a:cxn>
              <a:cxn ang="0">
                <a:pos x="connsiteX5780" y="connsiteY5780"/>
              </a:cxn>
              <a:cxn ang="0">
                <a:pos x="connsiteX5781" y="connsiteY5781"/>
              </a:cxn>
              <a:cxn ang="0">
                <a:pos x="connsiteX5782" y="connsiteY5782"/>
              </a:cxn>
              <a:cxn ang="0">
                <a:pos x="connsiteX5783" y="connsiteY5783"/>
              </a:cxn>
              <a:cxn ang="0">
                <a:pos x="connsiteX5784" y="connsiteY5784"/>
              </a:cxn>
              <a:cxn ang="0">
                <a:pos x="connsiteX5785" y="connsiteY5785"/>
              </a:cxn>
              <a:cxn ang="0">
                <a:pos x="connsiteX5786" y="connsiteY5786"/>
              </a:cxn>
              <a:cxn ang="0">
                <a:pos x="connsiteX5787" y="connsiteY5787"/>
              </a:cxn>
              <a:cxn ang="0">
                <a:pos x="connsiteX5788" y="connsiteY5788"/>
              </a:cxn>
              <a:cxn ang="0">
                <a:pos x="connsiteX5789" y="connsiteY5789"/>
              </a:cxn>
              <a:cxn ang="0">
                <a:pos x="connsiteX5790" y="connsiteY5790"/>
              </a:cxn>
              <a:cxn ang="0">
                <a:pos x="connsiteX5791" y="connsiteY5791"/>
              </a:cxn>
              <a:cxn ang="0">
                <a:pos x="connsiteX5792" y="connsiteY5792"/>
              </a:cxn>
              <a:cxn ang="0">
                <a:pos x="connsiteX5793" y="connsiteY5793"/>
              </a:cxn>
              <a:cxn ang="0">
                <a:pos x="connsiteX5794" y="connsiteY5794"/>
              </a:cxn>
              <a:cxn ang="0">
                <a:pos x="connsiteX5795" y="connsiteY5795"/>
              </a:cxn>
              <a:cxn ang="0">
                <a:pos x="connsiteX5796" y="connsiteY5796"/>
              </a:cxn>
              <a:cxn ang="0">
                <a:pos x="connsiteX5797" y="connsiteY5797"/>
              </a:cxn>
              <a:cxn ang="0">
                <a:pos x="connsiteX5798" y="connsiteY5798"/>
              </a:cxn>
              <a:cxn ang="0">
                <a:pos x="connsiteX5799" y="connsiteY5799"/>
              </a:cxn>
              <a:cxn ang="0">
                <a:pos x="connsiteX5800" y="connsiteY5800"/>
              </a:cxn>
              <a:cxn ang="0">
                <a:pos x="connsiteX5801" y="connsiteY5801"/>
              </a:cxn>
              <a:cxn ang="0">
                <a:pos x="connsiteX5802" y="connsiteY5802"/>
              </a:cxn>
              <a:cxn ang="0">
                <a:pos x="connsiteX5803" y="connsiteY5803"/>
              </a:cxn>
              <a:cxn ang="0">
                <a:pos x="connsiteX5804" y="connsiteY5804"/>
              </a:cxn>
              <a:cxn ang="0">
                <a:pos x="connsiteX5805" y="connsiteY5805"/>
              </a:cxn>
              <a:cxn ang="0">
                <a:pos x="connsiteX5806" y="connsiteY5806"/>
              </a:cxn>
              <a:cxn ang="0">
                <a:pos x="connsiteX5807" y="connsiteY5807"/>
              </a:cxn>
              <a:cxn ang="0">
                <a:pos x="connsiteX5808" y="connsiteY5808"/>
              </a:cxn>
              <a:cxn ang="0">
                <a:pos x="connsiteX5809" y="connsiteY5809"/>
              </a:cxn>
              <a:cxn ang="0">
                <a:pos x="connsiteX5810" y="connsiteY5810"/>
              </a:cxn>
              <a:cxn ang="0">
                <a:pos x="connsiteX5811" y="connsiteY5811"/>
              </a:cxn>
              <a:cxn ang="0">
                <a:pos x="connsiteX5812" y="connsiteY5812"/>
              </a:cxn>
              <a:cxn ang="0">
                <a:pos x="connsiteX5813" y="connsiteY5813"/>
              </a:cxn>
              <a:cxn ang="0">
                <a:pos x="connsiteX5814" y="connsiteY5814"/>
              </a:cxn>
              <a:cxn ang="0">
                <a:pos x="connsiteX5815" y="connsiteY5815"/>
              </a:cxn>
              <a:cxn ang="0">
                <a:pos x="connsiteX5816" y="connsiteY5816"/>
              </a:cxn>
              <a:cxn ang="0">
                <a:pos x="connsiteX5817" y="connsiteY5817"/>
              </a:cxn>
              <a:cxn ang="0">
                <a:pos x="connsiteX5818" y="connsiteY5818"/>
              </a:cxn>
              <a:cxn ang="0">
                <a:pos x="connsiteX5819" y="connsiteY5819"/>
              </a:cxn>
              <a:cxn ang="0">
                <a:pos x="connsiteX5820" y="connsiteY5820"/>
              </a:cxn>
              <a:cxn ang="0">
                <a:pos x="connsiteX5821" y="connsiteY5821"/>
              </a:cxn>
              <a:cxn ang="0">
                <a:pos x="connsiteX5822" y="connsiteY5822"/>
              </a:cxn>
              <a:cxn ang="0">
                <a:pos x="connsiteX5823" y="connsiteY5823"/>
              </a:cxn>
              <a:cxn ang="0">
                <a:pos x="connsiteX5824" y="connsiteY5824"/>
              </a:cxn>
              <a:cxn ang="0">
                <a:pos x="connsiteX5825" y="connsiteY5825"/>
              </a:cxn>
              <a:cxn ang="0">
                <a:pos x="connsiteX5826" y="connsiteY5826"/>
              </a:cxn>
              <a:cxn ang="0">
                <a:pos x="connsiteX5827" y="connsiteY5827"/>
              </a:cxn>
              <a:cxn ang="0">
                <a:pos x="connsiteX5828" y="connsiteY5828"/>
              </a:cxn>
              <a:cxn ang="0">
                <a:pos x="connsiteX5829" y="connsiteY5829"/>
              </a:cxn>
              <a:cxn ang="0">
                <a:pos x="connsiteX5830" y="connsiteY5830"/>
              </a:cxn>
              <a:cxn ang="0">
                <a:pos x="connsiteX5831" y="connsiteY5831"/>
              </a:cxn>
              <a:cxn ang="0">
                <a:pos x="connsiteX5832" y="connsiteY5832"/>
              </a:cxn>
              <a:cxn ang="0">
                <a:pos x="connsiteX5833" y="connsiteY5833"/>
              </a:cxn>
              <a:cxn ang="0">
                <a:pos x="connsiteX5834" y="connsiteY5834"/>
              </a:cxn>
              <a:cxn ang="0">
                <a:pos x="connsiteX5835" y="connsiteY5835"/>
              </a:cxn>
              <a:cxn ang="0">
                <a:pos x="connsiteX5836" y="connsiteY5836"/>
              </a:cxn>
              <a:cxn ang="0">
                <a:pos x="connsiteX5837" y="connsiteY5837"/>
              </a:cxn>
              <a:cxn ang="0">
                <a:pos x="connsiteX5838" y="connsiteY5838"/>
              </a:cxn>
              <a:cxn ang="0">
                <a:pos x="connsiteX5839" y="connsiteY5839"/>
              </a:cxn>
              <a:cxn ang="0">
                <a:pos x="connsiteX5840" y="connsiteY5840"/>
              </a:cxn>
              <a:cxn ang="0">
                <a:pos x="connsiteX5841" y="connsiteY5841"/>
              </a:cxn>
              <a:cxn ang="0">
                <a:pos x="connsiteX5842" y="connsiteY5842"/>
              </a:cxn>
              <a:cxn ang="0">
                <a:pos x="connsiteX5843" y="connsiteY5843"/>
              </a:cxn>
              <a:cxn ang="0">
                <a:pos x="connsiteX5844" y="connsiteY5844"/>
              </a:cxn>
              <a:cxn ang="0">
                <a:pos x="connsiteX5845" y="connsiteY5845"/>
              </a:cxn>
              <a:cxn ang="0">
                <a:pos x="connsiteX5846" y="connsiteY5846"/>
              </a:cxn>
              <a:cxn ang="0">
                <a:pos x="connsiteX5847" y="connsiteY5847"/>
              </a:cxn>
              <a:cxn ang="0">
                <a:pos x="connsiteX5848" y="connsiteY5848"/>
              </a:cxn>
              <a:cxn ang="0">
                <a:pos x="connsiteX5849" y="connsiteY5849"/>
              </a:cxn>
              <a:cxn ang="0">
                <a:pos x="connsiteX5850" y="connsiteY5850"/>
              </a:cxn>
              <a:cxn ang="0">
                <a:pos x="connsiteX5851" y="connsiteY5851"/>
              </a:cxn>
              <a:cxn ang="0">
                <a:pos x="connsiteX5852" y="connsiteY5852"/>
              </a:cxn>
              <a:cxn ang="0">
                <a:pos x="connsiteX5853" y="connsiteY5853"/>
              </a:cxn>
              <a:cxn ang="0">
                <a:pos x="connsiteX5854" y="connsiteY5854"/>
              </a:cxn>
              <a:cxn ang="0">
                <a:pos x="connsiteX5855" y="connsiteY5855"/>
              </a:cxn>
              <a:cxn ang="0">
                <a:pos x="connsiteX5856" y="connsiteY5856"/>
              </a:cxn>
              <a:cxn ang="0">
                <a:pos x="connsiteX5857" y="connsiteY5857"/>
              </a:cxn>
              <a:cxn ang="0">
                <a:pos x="connsiteX5858" y="connsiteY5858"/>
              </a:cxn>
              <a:cxn ang="0">
                <a:pos x="connsiteX5859" y="connsiteY5859"/>
              </a:cxn>
              <a:cxn ang="0">
                <a:pos x="connsiteX5860" y="connsiteY5860"/>
              </a:cxn>
              <a:cxn ang="0">
                <a:pos x="connsiteX5861" y="connsiteY5861"/>
              </a:cxn>
              <a:cxn ang="0">
                <a:pos x="connsiteX5862" y="connsiteY5862"/>
              </a:cxn>
              <a:cxn ang="0">
                <a:pos x="connsiteX5863" y="connsiteY5863"/>
              </a:cxn>
              <a:cxn ang="0">
                <a:pos x="connsiteX5864" y="connsiteY5864"/>
              </a:cxn>
              <a:cxn ang="0">
                <a:pos x="connsiteX5865" y="connsiteY5865"/>
              </a:cxn>
              <a:cxn ang="0">
                <a:pos x="connsiteX5866" y="connsiteY5866"/>
              </a:cxn>
              <a:cxn ang="0">
                <a:pos x="connsiteX5867" y="connsiteY5867"/>
              </a:cxn>
              <a:cxn ang="0">
                <a:pos x="connsiteX5868" y="connsiteY5868"/>
              </a:cxn>
              <a:cxn ang="0">
                <a:pos x="connsiteX5869" y="connsiteY5869"/>
              </a:cxn>
              <a:cxn ang="0">
                <a:pos x="connsiteX5870" y="connsiteY5870"/>
              </a:cxn>
              <a:cxn ang="0">
                <a:pos x="connsiteX5871" y="connsiteY5871"/>
              </a:cxn>
              <a:cxn ang="0">
                <a:pos x="connsiteX5872" y="connsiteY5872"/>
              </a:cxn>
              <a:cxn ang="0">
                <a:pos x="connsiteX5873" y="connsiteY5873"/>
              </a:cxn>
              <a:cxn ang="0">
                <a:pos x="connsiteX5874" y="connsiteY5874"/>
              </a:cxn>
              <a:cxn ang="0">
                <a:pos x="connsiteX5875" y="connsiteY5875"/>
              </a:cxn>
              <a:cxn ang="0">
                <a:pos x="connsiteX5876" y="connsiteY5876"/>
              </a:cxn>
              <a:cxn ang="0">
                <a:pos x="connsiteX5877" y="connsiteY5877"/>
              </a:cxn>
              <a:cxn ang="0">
                <a:pos x="connsiteX5878" y="connsiteY5878"/>
              </a:cxn>
              <a:cxn ang="0">
                <a:pos x="connsiteX5879" y="connsiteY5879"/>
              </a:cxn>
              <a:cxn ang="0">
                <a:pos x="connsiteX5880" y="connsiteY5880"/>
              </a:cxn>
              <a:cxn ang="0">
                <a:pos x="connsiteX5881" y="connsiteY5881"/>
              </a:cxn>
              <a:cxn ang="0">
                <a:pos x="connsiteX5882" y="connsiteY5882"/>
              </a:cxn>
              <a:cxn ang="0">
                <a:pos x="connsiteX5883" y="connsiteY5883"/>
              </a:cxn>
              <a:cxn ang="0">
                <a:pos x="connsiteX5884" y="connsiteY5884"/>
              </a:cxn>
              <a:cxn ang="0">
                <a:pos x="connsiteX5885" y="connsiteY5885"/>
              </a:cxn>
              <a:cxn ang="0">
                <a:pos x="connsiteX5886" y="connsiteY5886"/>
              </a:cxn>
              <a:cxn ang="0">
                <a:pos x="connsiteX5887" y="connsiteY5887"/>
              </a:cxn>
              <a:cxn ang="0">
                <a:pos x="connsiteX5888" y="connsiteY5888"/>
              </a:cxn>
              <a:cxn ang="0">
                <a:pos x="connsiteX5889" y="connsiteY5889"/>
              </a:cxn>
              <a:cxn ang="0">
                <a:pos x="connsiteX5890" y="connsiteY5890"/>
              </a:cxn>
              <a:cxn ang="0">
                <a:pos x="connsiteX5891" y="connsiteY5891"/>
              </a:cxn>
              <a:cxn ang="0">
                <a:pos x="connsiteX5892" y="connsiteY5892"/>
              </a:cxn>
              <a:cxn ang="0">
                <a:pos x="connsiteX5893" y="connsiteY5893"/>
              </a:cxn>
              <a:cxn ang="0">
                <a:pos x="connsiteX5894" y="connsiteY5894"/>
              </a:cxn>
              <a:cxn ang="0">
                <a:pos x="connsiteX5895" y="connsiteY5895"/>
              </a:cxn>
              <a:cxn ang="0">
                <a:pos x="connsiteX5896" y="connsiteY5896"/>
              </a:cxn>
              <a:cxn ang="0">
                <a:pos x="connsiteX5897" y="connsiteY5897"/>
              </a:cxn>
              <a:cxn ang="0">
                <a:pos x="connsiteX5898" y="connsiteY5898"/>
              </a:cxn>
              <a:cxn ang="0">
                <a:pos x="connsiteX5899" y="connsiteY5899"/>
              </a:cxn>
              <a:cxn ang="0">
                <a:pos x="connsiteX5900" y="connsiteY5900"/>
              </a:cxn>
              <a:cxn ang="0">
                <a:pos x="connsiteX5901" y="connsiteY5901"/>
              </a:cxn>
              <a:cxn ang="0">
                <a:pos x="connsiteX5902" y="connsiteY5902"/>
              </a:cxn>
              <a:cxn ang="0">
                <a:pos x="connsiteX5903" y="connsiteY5903"/>
              </a:cxn>
              <a:cxn ang="0">
                <a:pos x="connsiteX5904" y="connsiteY5904"/>
              </a:cxn>
              <a:cxn ang="0">
                <a:pos x="connsiteX5905" y="connsiteY5905"/>
              </a:cxn>
              <a:cxn ang="0">
                <a:pos x="connsiteX5906" y="connsiteY5906"/>
              </a:cxn>
              <a:cxn ang="0">
                <a:pos x="connsiteX5907" y="connsiteY5907"/>
              </a:cxn>
              <a:cxn ang="0">
                <a:pos x="connsiteX5908" y="connsiteY5908"/>
              </a:cxn>
              <a:cxn ang="0">
                <a:pos x="connsiteX5909" y="connsiteY5909"/>
              </a:cxn>
              <a:cxn ang="0">
                <a:pos x="connsiteX5910" y="connsiteY5910"/>
              </a:cxn>
              <a:cxn ang="0">
                <a:pos x="connsiteX5911" y="connsiteY5911"/>
              </a:cxn>
              <a:cxn ang="0">
                <a:pos x="connsiteX5912" y="connsiteY5912"/>
              </a:cxn>
              <a:cxn ang="0">
                <a:pos x="connsiteX5913" y="connsiteY5913"/>
              </a:cxn>
              <a:cxn ang="0">
                <a:pos x="connsiteX5914" y="connsiteY5914"/>
              </a:cxn>
              <a:cxn ang="0">
                <a:pos x="connsiteX5915" y="connsiteY5915"/>
              </a:cxn>
              <a:cxn ang="0">
                <a:pos x="connsiteX5916" y="connsiteY5916"/>
              </a:cxn>
              <a:cxn ang="0">
                <a:pos x="connsiteX5917" y="connsiteY5917"/>
              </a:cxn>
              <a:cxn ang="0">
                <a:pos x="connsiteX5918" y="connsiteY5918"/>
              </a:cxn>
              <a:cxn ang="0">
                <a:pos x="connsiteX5919" y="connsiteY5919"/>
              </a:cxn>
              <a:cxn ang="0">
                <a:pos x="connsiteX5920" y="connsiteY5920"/>
              </a:cxn>
              <a:cxn ang="0">
                <a:pos x="connsiteX5921" y="connsiteY5921"/>
              </a:cxn>
              <a:cxn ang="0">
                <a:pos x="connsiteX5922" y="connsiteY5922"/>
              </a:cxn>
              <a:cxn ang="0">
                <a:pos x="connsiteX5923" y="connsiteY5923"/>
              </a:cxn>
              <a:cxn ang="0">
                <a:pos x="connsiteX5924" y="connsiteY5924"/>
              </a:cxn>
              <a:cxn ang="0">
                <a:pos x="connsiteX5925" y="connsiteY5925"/>
              </a:cxn>
              <a:cxn ang="0">
                <a:pos x="connsiteX5926" y="connsiteY5926"/>
              </a:cxn>
              <a:cxn ang="0">
                <a:pos x="connsiteX5927" y="connsiteY5927"/>
              </a:cxn>
              <a:cxn ang="0">
                <a:pos x="connsiteX5928" y="connsiteY5928"/>
              </a:cxn>
              <a:cxn ang="0">
                <a:pos x="connsiteX5929" y="connsiteY5929"/>
              </a:cxn>
              <a:cxn ang="0">
                <a:pos x="connsiteX5930" y="connsiteY5930"/>
              </a:cxn>
              <a:cxn ang="0">
                <a:pos x="connsiteX5931" y="connsiteY5931"/>
              </a:cxn>
              <a:cxn ang="0">
                <a:pos x="connsiteX5932" y="connsiteY5932"/>
              </a:cxn>
              <a:cxn ang="0">
                <a:pos x="connsiteX5933" y="connsiteY5933"/>
              </a:cxn>
              <a:cxn ang="0">
                <a:pos x="connsiteX5934" y="connsiteY5934"/>
              </a:cxn>
              <a:cxn ang="0">
                <a:pos x="connsiteX5935" y="connsiteY5935"/>
              </a:cxn>
              <a:cxn ang="0">
                <a:pos x="connsiteX5936" y="connsiteY5936"/>
              </a:cxn>
              <a:cxn ang="0">
                <a:pos x="connsiteX5937" y="connsiteY5937"/>
              </a:cxn>
              <a:cxn ang="0">
                <a:pos x="connsiteX5938" y="connsiteY5938"/>
              </a:cxn>
              <a:cxn ang="0">
                <a:pos x="connsiteX5939" y="connsiteY5939"/>
              </a:cxn>
              <a:cxn ang="0">
                <a:pos x="connsiteX5940" y="connsiteY5940"/>
              </a:cxn>
              <a:cxn ang="0">
                <a:pos x="connsiteX5941" y="connsiteY5941"/>
              </a:cxn>
              <a:cxn ang="0">
                <a:pos x="connsiteX5942" y="connsiteY5942"/>
              </a:cxn>
              <a:cxn ang="0">
                <a:pos x="connsiteX5943" y="connsiteY5943"/>
              </a:cxn>
              <a:cxn ang="0">
                <a:pos x="connsiteX5944" y="connsiteY5944"/>
              </a:cxn>
              <a:cxn ang="0">
                <a:pos x="connsiteX5945" y="connsiteY5945"/>
              </a:cxn>
              <a:cxn ang="0">
                <a:pos x="connsiteX5946" y="connsiteY5946"/>
              </a:cxn>
              <a:cxn ang="0">
                <a:pos x="connsiteX5947" y="connsiteY5947"/>
              </a:cxn>
              <a:cxn ang="0">
                <a:pos x="connsiteX5948" y="connsiteY5948"/>
              </a:cxn>
              <a:cxn ang="0">
                <a:pos x="connsiteX5949" y="connsiteY5949"/>
              </a:cxn>
              <a:cxn ang="0">
                <a:pos x="connsiteX5950" y="connsiteY5950"/>
              </a:cxn>
              <a:cxn ang="0">
                <a:pos x="connsiteX5951" y="connsiteY5951"/>
              </a:cxn>
              <a:cxn ang="0">
                <a:pos x="connsiteX5952" y="connsiteY5952"/>
              </a:cxn>
              <a:cxn ang="0">
                <a:pos x="connsiteX5953" y="connsiteY5953"/>
              </a:cxn>
              <a:cxn ang="0">
                <a:pos x="connsiteX5954" y="connsiteY5954"/>
              </a:cxn>
              <a:cxn ang="0">
                <a:pos x="connsiteX5955" y="connsiteY5955"/>
              </a:cxn>
              <a:cxn ang="0">
                <a:pos x="connsiteX5956" y="connsiteY5956"/>
              </a:cxn>
              <a:cxn ang="0">
                <a:pos x="connsiteX5957" y="connsiteY5957"/>
              </a:cxn>
              <a:cxn ang="0">
                <a:pos x="connsiteX5958" y="connsiteY5958"/>
              </a:cxn>
              <a:cxn ang="0">
                <a:pos x="connsiteX5959" y="connsiteY5959"/>
              </a:cxn>
              <a:cxn ang="0">
                <a:pos x="connsiteX5960" y="connsiteY5960"/>
              </a:cxn>
              <a:cxn ang="0">
                <a:pos x="connsiteX5961" y="connsiteY5961"/>
              </a:cxn>
              <a:cxn ang="0">
                <a:pos x="connsiteX5962" y="connsiteY5962"/>
              </a:cxn>
              <a:cxn ang="0">
                <a:pos x="connsiteX5963" y="connsiteY5963"/>
              </a:cxn>
              <a:cxn ang="0">
                <a:pos x="connsiteX5964" y="connsiteY5964"/>
              </a:cxn>
              <a:cxn ang="0">
                <a:pos x="connsiteX5965" y="connsiteY5965"/>
              </a:cxn>
              <a:cxn ang="0">
                <a:pos x="connsiteX5966" y="connsiteY5966"/>
              </a:cxn>
              <a:cxn ang="0">
                <a:pos x="connsiteX5967" y="connsiteY5967"/>
              </a:cxn>
              <a:cxn ang="0">
                <a:pos x="connsiteX5968" y="connsiteY5968"/>
              </a:cxn>
              <a:cxn ang="0">
                <a:pos x="connsiteX5969" y="connsiteY5969"/>
              </a:cxn>
              <a:cxn ang="0">
                <a:pos x="connsiteX5970" y="connsiteY5970"/>
              </a:cxn>
              <a:cxn ang="0">
                <a:pos x="connsiteX5971" y="connsiteY5971"/>
              </a:cxn>
              <a:cxn ang="0">
                <a:pos x="connsiteX5972" y="connsiteY5972"/>
              </a:cxn>
              <a:cxn ang="0">
                <a:pos x="connsiteX5973" y="connsiteY5973"/>
              </a:cxn>
              <a:cxn ang="0">
                <a:pos x="connsiteX5974" y="connsiteY5974"/>
              </a:cxn>
              <a:cxn ang="0">
                <a:pos x="connsiteX5975" y="connsiteY5975"/>
              </a:cxn>
              <a:cxn ang="0">
                <a:pos x="connsiteX5976" y="connsiteY5976"/>
              </a:cxn>
              <a:cxn ang="0">
                <a:pos x="connsiteX5977" y="connsiteY5977"/>
              </a:cxn>
              <a:cxn ang="0">
                <a:pos x="connsiteX5978" y="connsiteY5978"/>
              </a:cxn>
              <a:cxn ang="0">
                <a:pos x="connsiteX5979" y="connsiteY5979"/>
              </a:cxn>
              <a:cxn ang="0">
                <a:pos x="connsiteX5980" y="connsiteY5980"/>
              </a:cxn>
              <a:cxn ang="0">
                <a:pos x="connsiteX5981" y="connsiteY5981"/>
              </a:cxn>
              <a:cxn ang="0">
                <a:pos x="connsiteX5982" y="connsiteY5982"/>
              </a:cxn>
              <a:cxn ang="0">
                <a:pos x="connsiteX5983" y="connsiteY5983"/>
              </a:cxn>
              <a:cxn ang="0">
                <a:pos x="connsiteX5984" y="connsiteY5984"/>
              </a:cxn>
              <a:cxn ang="0">
                <a:pos x="connsiteX5985" y="connsiteY5985"/>
              </a:cxn>
              <a:cxn ang="0">
                <a:pos x="connsiteX5986" y="connsiteY5986"/>
              </a:cxn>
              <a:cxn ang="0">
                <a:pos x="connsiteX5987" y="connsiteY5987"/>
              </a:cxn>
              <a:cxn ang="0">
                <a:pos x="connsiteX5988" y="connsiteY5988"/>
              </a:cxn>
              <a:cxn ang="0">
                <a:pos x="connsiteX5989" y="connsiteY5989"/>
              </a:cxn>
              <a:cxn ang="0">
                <a:pos x="connsiteX5990" y="connsiteY5990"/>
              </a:cxn>
              <a:cxn ang="0">
                <a:pos x="connsiteX5991" y="connsiteY5991"/>
              </a:cxn>
              <a:cxn ang="0">
                <a:pos x="connsiteX5992" y="connsiteY5992"/>
              </a:cxn>
              <a:cxn ang="0">
                <a:pos x="connsiteX5993" y="connsiteY5993"/>
              </a:cxn>
              <a:cxn ang="0">
                <a:pos x="connsiteX5994" y="connsiteY5994"/>
              </a:cxn>
              <a:cxn ang="0">
                <a:pos x="connsiteX5995" y="connsiteY5995"/>
              </a:cxn>
              <a:cxn ang="0">
                <a:pos x="connsiteX5996" y="connsiteY5996"/>
              </a:cxn>
              <a:cxn ang="0">
                <a:pos x="connsiteX5997" y="connsiteY5997"/>
              </a:cxn>
              <a:cxn ang="0">
                <a:pos x="connsiteX5998" y="connsiteY5998"/>
              </a:cxn>
              <a:cxn ang="0">
                <a:pos x="connsiteX5999" y="connsiteY5999"/>
              </a:cxn>
              <a:cxn ang="0">
                <a:pos x="connsiteX6000" y="connsiteY6000"/>
              </a:cxn>
              <a:cxn ang="0">
                <a:pos x="connsiteX6001" y="connsiteY6001"/>
              </a:cxn>
              <a:cxn ang="0">
                <a:pos x="connsiteX6002" y="connsiteY6002"/>
              </a:cxn>
              <a:cxn ang="0">
                <a:pos x="connsiteX6003" y="connsiteY6003"/>
              </a:cxn>
              <a:cxn ang="0">
                <a:pos x="connsiteX6004" y="connsiteY6004"/>
              </a:cxn>
              <a:cxn ang="0">
                <a:pos x="connsiteX6005" y="connsiteY6005"/>
              </a:cxn>
              <a:cxn ang="0">
                <a:pos x="connsiteX6006" y="connsiteY6006"/>
              </a:cxn>
              <a:cxn ang="0">
                <a:pos x="connsiteX6007" y="connsiteY6007"/>
              </a:cxn>
              <a:cxn ang="0">
                <a:pos x="connsiteX6008" y="connsiteY6008"/>
              </a:cxn>
              <a:cxn ang="0">
                <a:pos x="connsiteX6009" y="connsiteY6009"/>
              </a:cxn>
              <a:cxn ang="0">
                <a:pos x="connsiteX6010" y="connsiteY6010"/>
              </a:cxn>
              <a:cxn ang="0">
                <a:pos x="connsiteX6011" y="connsiteY6011"/>
              </a:cxn>
              <a:cxn ang="0">
                <a:pos x="connsiteX6012" y="connsiteY6012"/>
              </a:cxn>
              <a:cxn ang="0">
                <a:pos x="connsiteX6013" y="connsiteY6013"/>
              </a:cxn>
              <a:cxn ang="0">
                <a:pos x="connsiteX6014" y="connsiteY6014"/>
              </a:cxn>
              <a:cxn ang="0">
                <a:pos x="connsiteX6015" y="connsiteY6015"/>
              </a:cxn>
              <a:cxn ang="0">
                <a:pos x="connsiteX6016" y="connsiteY6016"/>
              </a:cxn>
              <a:cxn ang="0">
                <a:pos x="connsiteX6017" y="connsiteY6017"/>
              </a:cxn>
              <a:cxn ang="0">
                <a:pos x="connsiteX6018" y="connsiteY6018"/>
              </a:cxn>
              <a:cxn ang="0">
                <a:pos x="connsiteX6019" y="connsiteY6019"/>
              </a:cxn>
              <a:cxn ang="0">
                <a:pos x="connsiteX6020" y="connsiteY6020"/>
              </a:cxn>
              <a:cxn ang="0">
                <a:pos x="connsiteX6021" y="connsiteY6021"/>
              </a:cxn>
              <a:cxn ang="0">
                <a:pos x="connsiteX6022" y="connsiteY6022"/>
              </a:cxn>
              <a:cxn ang="0">
                <a:pos x="connsiteX6023" y="connsiteY6023"/>
              </a:cxn>
              <a:cxn ang="0">
                <a:pos x="connsiteX6024" y="connsiteY6024"/>
              </a:cxn>
              <a:cxn ang="0">
                <a:pos x="connsiteX6025" y="connsiteY6025"/>
              </a:cxn>
              <a:cxn ang="0">
                <a:pos x="connsiteX6026" y="connsiteY6026"/>
              </a:cxn>
              <a:cxn ang="0">
                <a:pos x="connsiteX6027" y="connsiteY6027"/>
              </a:cxn>
              <a:cxn ang="0">
                <a:pos x="connsiteX6028" y="connsiteY6028"/>
              </a:cxn>
              <a:cxn ang="0">
                <a:pos x="connsiteX6029" y="connsiteY6029"/>
              </a:cxn>
              <a:cxn ang="0">
                <a:pos x="connsiteX6030" y="connsiteY6030"/>
              </a:cxn>
              <a:cxn ang="0">
                <a:pos x="connsiteX6031" y="connsiteY6031"/>
              </a:cxn>
              <a:cxn ang="0">
                <a:pos x="connsiteX6032" y="connsiteY6032"/>
              </a:cxn>
              <a:cxn ang="0">
                <a:pos x="connsiteX6033" y="connsiteY6033"/>
              </a:cxn>
              <a:cxn ang="0">
                <a:pos x="connsiteX6034" y="connsiteY6034"/>
              </a:cxn>
              <a:cxn ang="0">
                <a:pos x="connsiteX6035" y="connsiteY6035"/>
              </a:cxn>
              <a:cxn ang="0">
                <a:pos x="connsiteX6036" y="connsiteY6036"/>
              </a:cxn>
              <a:cxn ang="0">
                <a:pos x="connsiteX6037" y="connsiteY6037"/>
              </a:cxn>
              <a:cxn ang="0">
                <a:pos x="connsiteX6038" y="connsiteY6038"/>
              </a:cxn>
              <a:cxn ang="0">
                <a:pos x="connsiteX6039" y="connsiteY6039"/>
              </a:cxn>
              <a:cxn ang="0">
                <a:pos x="connsiteX6040" y="connsiteY6040"/>
              </a:cxn>
              <a:cxn ang="0">
                <a:pos x="connsiteX6041" y="connsiteY6041"/>
              </a:cxn>
              <a:cxn ang="0">
                <a:pos x="connsiteX6042" y="connsiteY6042"/>
              </a:cxn>
              <a:cxn ang="0">
                <a:pos x="connsiteX6043" y="connsiteY6043"/>
              </a:cxn>
              <a:cxn ang="0">
                <a:pos x="connsiteX6044" y="connsiteY6044"/>
              </a:cxn>
              <a:cxn ang="0">
                <a:pos x="connsiteX6045" y="connsiteY6045"/>
              </a:cxn>
              <a:cxn ang="0">
                <a:pos x="connsiteX6046" y="connsiteY6046"/>
              </a:cxn>
              <a:cxn ang="0">
                <a:pos x="connsiteX6047" y="connsiteY6047"/>
              </a:cxn>
              <a:cxn ang="0">
                <a:pos x="connsiteX6048" y="connsiteY6048"/>
              </a:cxn>
              <a:cxn ang="0">
                <a:pos x="connsiteX6049" y="connsiteY6049"/>
              </a:cxn>
              <a:cxn ang="0">
                <a:pos x="connsiteX6050" y="connsiteY6050"/>
              </a:cxn>
              <a:cxn ang="0">
                <a:pos x="connsiteX6051" y="connsiteY6051"/>
              </a:cxn>
              <a:cxn ang="0">
                <a:pos x="connsiteX6052" y="connsiteY6052"/>
              </a:cxn>
              <a:cxn ang="0">
                <a:pos x="connsiteX6053" y="connsiteY6053"/>
              </a:cxn>
              <a:cxn ang="0">
                <a:pos x="connsiteX6054" y="connsiteY6054"/>
              </a:cxn>
              <a:cxn ang="0">
                <a:pos x="connsiteX6055" y="connsiteY6055"/>
              </a:cxn>
              <a:cxn ang="0">
                <a:pos x="connsiteX6056" y="connsiteY6056"/>
              </a:cxn>
              <a:cxn ang="0">
                <a:pos x="connsiteX6057" y="connsiteY6057"/>
              </a:cxn>
              <a:cxn ang="0">
                <a:pos x="connsiteX6058" y="connsiteY6058"/>
              </a:cxn>
              <a:cxn ang="0">
                <a:pos x="connsiteX6059" y="connsiteY6059"/>
              </a:cxn>
              <a:cxn ang="0">
                <a:pos x="connsiteX6060" y="connsiteY6060"/>
              </a:cxn>
              <a:cxn ang="0">
                <a:pos x="connsiteX6061" y="connsiteY6061"/>
              </a:cxn>
              <a:cxn ang="0">
                <a:pos x="connsiteX6062" y="connsiteY6062"/>
              </a:cxn>
              <a:cxn ang="0">
                <a:pos x="connsiteX6063" y="connsiteY6063"/>
              </a:cxn>
              <a:cxn ang="0">
                <a:pos x="connsiteX6064" y="connsiteY6064"/>
              </a:cxn>
              <a:cxn ang="0">
                <a:pos x="connsiteX6065" y="connsiteY6065"/>
              </a:cxn>
              <a:cxn ang="0">
                <a:pos x="connsiteX6066" y="connsiteY6066"/>
              </a:cxn>
              <a:cxn ang="0">
                <a:pos x="connsiteX6067" y="connsiteY6067"/>
              </a:cxn>
              <a:cxn ang="0">
                <a:pos x="connsiteX6068" y="connsiteY6068"/>
              </a:cxn>
              <a:cxn ang="0">
                <a:pos x="connsiteX6069" y="connsiteY6069"/>
              </a:cxn>
              <a:cxn ang="0">
                <a:pos x="connsiteX6070" y="connsiteY6070"/>
              </a:cxn>
              <a:cxn ang="0">
                <a:pos x="connsiteX6071" y="connsiteY6071"/>
              </a:cxn>
              <a:cxn ang="0">
                <a:pos x="connsiteX6072" y="connsiteY6072"/>
              </a:cxn>
              <a:cxn ang="0">
                <a:pos x="connsiteX6073" y="connsiteY6073"/>
              </a:cxn>
              <a:cxn ang="0">
                <a:pos x="connsiteX6074" y="connsiteY6074"/>
              </a:cxn>
              <a:cxn ang="0">
                <a:pos x="connsiteX6075" y="connsiteY6075"/>
              </a:cxn>
              <a:cxn ang="0">
                <a:pos x="connsiteX6076" y="connsiteY6076"/>
              </a:cxn>
              <a:cxn ang="0">
                <a:pos x="connsiteX6077" y="connsiteY6077"/>
              </a:cxn>
              <a:cxn ang="0">
                <a:pos x="connsiteX6078" y="connsiteY6078"/>
              </a:cxn>
              <a:cxn ang="0">
                <a:pos x="connsiteX6079" y="connsiteY6079"/>
              </a:cxn>
              <a:cxn ang="0">
                <a:pos x="connsiteX6080" y="connsiteY6080"/>
              </a:cxn>
              <a:cxn ang="0">
                <a:pos x="connsiteX6081" y="connsiteY6081"/>
              </a:cxn>
              <a:cxn ang="0">
                <a:pos x="connsiteX6082" y="connsiteY6082"/>
              </a:cxn>
              <a:cxn ang="0">
                <a:pos x="connsiteX6083" y="connsiteY6083"/>
              </a:cxn>
              <a:cxn ang="0">
                <a:pos x="connsiteX6084" y="connsiteY6084"/>
              </a:cxn>
              <a:cxn ang="0">
                <a:pos x="connsiteX6085" y="connsiteY6085"/>
              </a:cxn>
              <a:cxn ang="0">
                <a:pos x="connsiteX6086" y="connsiteY6086"/>
              </a:cxn>
              <a:cxn ang="0">
                <a:pos x="connsiteX6087" y="connsiteY6087"/>
              </a:cxn>
              <a:cxn ang="0">
                <a:pos x="connsiteX6088" y="connsiteY6088"/>
              </a:cxn>
              <a:cxn ang="0">
                <a:pos x="connsiteX6089" y="connsiteY6089"/>
              </a:cxn>
              <a:cxn ang="0">
                <a:pos x="connsiteX6090" y="connsiteY6090"/>
              </a:cxn>
              <a:cxn ang="0">
                <a:pos x="connsiteX6091" y="connsiteY6091"/>
              </a:cxn>
              <a:cxn ang="0">
                <a:pos x="connsiteX6092" y="connsiteY6092"/>
              </a:cxn>
              <a:cxn ang="0">
                <a:pos x="connsiteX6093" y="connsiteY6093"/>
              </a:cxn>
              <a:cxn ang="0">
                <a:pos x="connsiteX6094" y="connsiteY6094"/>
              </a:cxn>
              <a:cxn ang="0">
                <a:pos x="connsiteX6095" y="connsiteY6095"/>
              </a:cxn>
              <a:cxn ang="0">
                <a:pos x="connsiteX6096" y="connsiteY6096"/>
              </a:cxn>
              <a:cxn ang="0">
                <a:pos x="connsiteX6097" y="connsiteY6097"/>
              </a:cxn>
              <a:cxn ang="0">
                <a:pos x="connsiteX6098" y="connsiteY6098"/>
              </a:cxn>
              <a:cxn ang="0">
                <a:pos x="connsiteX6099" y="connsiteY6099"/>
              </a:cxn>
              <a:cxn ang="0">
                <a:pos x="connsiteX6100" y="connsiteY6100"/>
              </a:cxn>
              <a:cxn ang="0">
                <a:pos x="connsiteX6101" y="connsiteY6101"/>
              </a:cxn>
              <a:cxn ang="0">
                <a:pos x="connsiteX6102" y="connsiteY6102"/>
              </a:cxn>
              <a:cxn ang="0">
                <a:pos x="connsiteX6103" y="connsiteY6103"/>
              </a:cxn>
              <a:cxn ang="0">
                <a:pos x="connsiteX6104" y="connsiteY6104"/>
              </a:cxn>
              <a:cxn ang="0">
                <a:pos x="connsiteX6105" y="connsiteY6105"/>
              </a:cxn>
              <a:cxn ang="0">
                <a:pos x="connsiteX6106" y="connsiteY6106"/>
              </a:cxn>
              <a:cxn ang="0">
                <a:pos x="connsiteX6107" y="connsiteY6107"/>
              </a:cxn>
              <a:cxn ang="0">
                <a:pos x="connsiteX6108" y="connsiteY6108"/>
              </a:cxn>
              <a:cxn ang="0">
                <a:pos x="connsiteX6109" y="connsiteY6109"/>
              </a:cxn>
              <a:cxn ang="0">
                <a:pos x="connsiteX6110" y="connsiteY6110"/>
              </a:cxn>
              <a:cxn ang="0">
                <a:pos x="connsiteX6111" y="connsiteY6111"/>
              </a:cxn>
              <a:cxn ang="0">
                <a:pos x="connsiteX6112" y="connsiteY6112"/>
              </a:cxn>
              <a:cxn ang="0">
                <a:pos x="connsiteX6113" y="connsiteY6113"/>
              </a:cxn>
              <a:cxn ang="0">
                <a:pos x="connsiteX6114" y="connsiteY6114"/>
              </a:cxn>
              <a:cxn ang="0">
                <a:pos x="connsiteX6115" y="connsiteY6115"/>
              </a:cxn>
              <a:cxn ang="0">
                <a:pos x="connsiteX6116" y="connsiteY6116"/>
              </a:cxn>
              <a:cxn ang="0">
                <a:pos x="connsiteX6117" y="connsiteY6117"/>
              </a:cxn>
              <a:cxn ang="0">
                <a:pos x="connsiteX6118" y="connsiteY6118"/>
              </a:cxn>
              <a:cxn ang="0">
                <a:pos x="connsiteX6119" y="connsiteY6119"/>
              </a:cxn>
              <a:cxn ang="0">
                <a:pos x="connsiteX6120" y="connsiteY6120"/>
              </a:cxn>
              <a:cxn ang="0">
                <a:pos x="connsiteX6121" y="connsiteY6121"/>
              </a:cxn>
              <a:cxn ang="0">
                <a:pos x="connsiteX6122" y="connsiteY6122"/>
              </a:cxn>
              <a:cxn ang="0">
                <a:pos x="connsiteX6123" y="connsiteY6123"/>
              </a:cxn>
              <a:cxn ang="0">
                <a:pos x="connsiteX6124" y="connsiteY6124"/>
              </a:cxn>
              <a:cxn ang="0">
                <a:pos x="connsiteX6125" y="connsiteY6125"/>
              </a:cxn>
              <a:cxn ang="0">
                <a:pos x="connsiteX6126" y="connsiteY6126"/>
              </a:cxn>
              <a:cxn ang="0">
                <a:pos x="connsiteX6127" y="connsiteY6127"/>
              </a:cxn>
              <a:cxn ang="0">
                <a:pos x="connsiteX6128" y="connsiteY6128"/>
              </a:cxn>
              <a:cxn ang="0">
                <a:pos x="connsiteX6129" y="connsiteY6129"/>
              </a:cxn>
              <a:cxn ang="0">
                <a:pos x="connsiteX6130" y="connsiteY6130"/>
              </a:cxn>
              <a:cxn ang="0">
                <a:pos x="connsiteX6131" y="connsiteY6131"/>
              </a:cxn>
              <a:cxn ang="0">
                <a:pos x="connsiteX6132" y="connsiteY6132"/>
              </a:cxn>
              <a:cxn ang="0">
                <a:pos x="connsiteX6133" y="connsiteY6133"/>
              </a:cxn>
              <a:cxn ang="0">
                <a:pos x="connsiteX6134" y="connsiteY6134"/>
              </a:cxn>
              <a:cxn ang="0">
                <a:pos x="connsiteX6135" y="connsiteY6135"/>
              </a:cxn>
              <a:cxn ang="0">
                <a:pos x="connsiteX6136" y="connsiteY6136"/>
              </a:cxn>
              <a:cxn ang="0">
                <a:pos x="connsiteX6137" y="connsiteY6137"/>
              </a:cxn>
              <a:cxn ang="0">
                <a:pos x="connsiteX6138" y="connsiteY6138"/>
              </a:cxn>
              <a:cxn ang="0">
                <a:pos x="connsiteX6139" y="connsiteY6139"/>
              </a:cxn>
              <a:cxn ang="0">
                <a:pos x="connsiteX6140" y="connsiteY6140"/>
              </a:cxn>
              <a:cxn ang="0">
                <a:pos x="connsiteX6141" y="connsiteY6141"/>
              </a:cxn>
              <a:cxn ang="0">
                <a:pos x="connsiteX6142" y="connsiteY6142"/>
              </a:cxn>
              <a:cxn ang="0">
                <a:pos x="connsiteX6143" y="connsiteY6143"/>
              </a:cxn>
              <a:cxn ang="0">
                <a:pos x="connsiteX6144" y="connsiteY6144"/>
              </a:cxn>
              <a:cxn ang="0">
                <a:pos x="connsiteX6145" y="connsiteY6145"/>
              </a:cxn>
              <a:cxn ang="0">
                <a:pos x="connsiteX6146" y="connsiteY6146"/>
              </a:cxn>
              <a:cxn ang="0">
                <a:pos x="connsiteX6147" y="connsiteY6147"/>
              </a:cxn>
              <a:cxn ang="0">
                <a:pos x="connsiteX6148" y="connsiteY6148"/>
              </a:cxn>
              <a:cxn ang="0">
                <a:pos x="connsiteX6149" y="connsiteY6149"/>
              </a:cxn>
              <a:cxn ang="0">
                <a:pos x="connsiteX6150" y="connsiteY6150"/>
              </a:cxn>
              <a:cxn ang="0">
                <a:pos x="connsiteX6151" y="connsiteY6151"/>
              </a:cxn>
              <a:cxn ang="0">
                <a:pos x="connsiteX6152" y="connsiteY6152"/>
              </a:cxn>
              <a:cxn ang="0">
                <a:pos x="connsiteX6153" y="connsiteY6153"/>
              </a:cxn>
              <a:cxn ang="0">
                <a:pos x="connsiteX6154" y="connsiteY6154"/>
              </a:cxn>
              <a:cxn ang="0">
                <a:pos x="connsiteX6155" y="connsiteY6155"/>
              </a:cxn>
              <a:cxn ang="0">
                <a:pos x="connsiteX6156" y="connsiteY6156"/>
              </a:cxn>
              <a:cxn ang="0">
                <a:pos x="connsiteX6157" y="connsiteY6157"/>
              </a:cxn>
              <a:cxn ang="0">
                <a:pos x="connsiteX6158" y="connsiteY6158"/>
              </a:cxn>
              <a:cxn ang="0">
                <a:pos x="connsiteX6159" y="connsiteY6159"/>
              </a:cxn>
              <a:cxn ang="0">
                <a:pos x="connsiteX6160" y="connsiteY6160"/>
              </a:cxn>
              <a:cxn ang="0">
                <a:pos x="connsiteX6161" y="connsiteY6161"/>
              </a:cxn>
              <a:cxn ang="0">
                <a:pos x="connsiteX6162" y="connsiteY6162"/>
              </a:cxn>
              <a:cxn ang="0">
                <a:pos x="connsiteX6163" y="connsiteY6163"/>
              </a:cxn>
              <a:cxn ang="0">
                <a:pos x="connsiteX6164" y="connsiteY6164"/>
              </a:cxn>
              <a:cxn ang="0">
                <a:pos x="connsiteX6165" y="connsiteY6165"/>
              </a:cxn>
              <a:cxn ang="0">
                <a:pos x="connsiteX6166" y="connsiteY6166"/>
              </a:cxn>
              <a:cxn ang="0">
                <a:pos x="connsiteX6167" y="connsiteY6167"/>
              </a:cxn>
              <a:cxn ang="0">
                <a:pos x="connsiteX6168" y="connsiteY6168"/>
              </a:cxn>
              <a:cxn ang="0">
                <a:pos x="connsiteX6169" y="connsiteY6169"/>
              </a:cxn>
              <a:cxn ang="0">
                <a:pos x="connsiteX6170" y="connsiteY6170"/>
              </a:cxn>
              <a:cxn ang="0">
                <a:pos x="connsiteX6171" y="connsiteY6171"/>
              </a:cxn>
              <a:cxn ang="0">
                <a:pos x="connsiteX6172" y="connsiteY6172"/>
              </a:cxn>
              <a:cxn ang="0">
                <a:pos x="connsiteX6173" y="connsiteY6173"/>
              </a:cxn>
              <a:cxn ang="0">
                <a:pos x="connsiteX6174" y="connsiteY6174"/>
              </a:cxn>
              <a:cxn ang="0">
                <a:pos x="connsiteX6175" y="connsiteY6175"/>
              </a:cxn>
              <a:cxn ang="0">
                <a:pos x="connsiteX6176" y="connsiteY6176"/>
              </a:cxn>
              <a:cxn ang="0">
                <a:pos x="connsiteX6177" y="connsiteY6177"/>
              </a:cxn>
              <a:cxn ang="0">
                <a:pos x="connsiteX6178" y="connsiteY6178"/>
              </a:cxn>
              <a:cxn ang="0">
                <a:pos x="connsiteX6179" y="connsiteY6179"/>
              </a:cxn>
              <a:cxn ang="0">
                <a:pos x="connsiteX6180" y="connsiteY6180"/>
              </a:cxn>
              <a:cxn ang="0">
                <a:pos x="connsiteX6181" y="connsiteY6181"/>
              </a:cxn>
              <a:cxn ang="0">
                <a:pos x="connsiteX6182" y="connsiteY6182"/>
              </a:cxn>
              <a:cxn ang="0">
                <a:pos x="connsiteX6183" y="connsiteY6183"/>
              </a:cxn>
              <a:cxn ang="0">
                <a:pos x="connsiteX6184" y="connsiteY6184"/>
              </a:cxn>
              <a:cxn ang="0">
                <a:pos x="connsiteX6185" y="connsiteY6185"/>
              </a:cxn>
              <a:cxn ang="0">
                <a:pos x="connsiteX6186" y="connsiteY6186"/>
              </a:cxn>
              <a:cxn ang="0">
                <a:pos x="connsiteX6187" y="connsiteY6187"/>
              </a:cxn>
              <a:cxn ang="0">
                <a:pos x="connsiteX6188" y="connsiteY6188"/>
              </a:cxn>
              <a:cxn ang="0">
                <a:pos x="connsiteX6189" y="connsiteY6189"/>
              </a:cxn>
              <a:cxn ang="0">
                <a:pos x="connsiteX6190" y="connsiteY6190"/>
              </a:cxn>
              <a:cxn ang="0">
                <a:pos x="connsiteX6191" y="connsiteY6191"/>
              </a:cxn>
              <a:cxn ang="0">
                <a:pos x="connsiteX6192" y="connsiteY6192"/>
              </a:cxn>
              <a:cxn ang="0">
                <a:pos x="connsiteX6193" y="connsiteY6193"/>
              </a:cxn>
              <a:cxn ang="0">
                <a:pos x="connsiteX6194" y="connsiteY6194"/>
              </a:cxn>
              <a:cxn ang="0">
                <a:pos x="connsiteX6195" y="connsiteY6195"/>
              </a:cxn>
              <a:cxn ang="0">
                <a:pos x="connsiteX6196" y="connsiteY6196"/>
              </a:cxn>
              <a:cxn ang="0">
                <a:pos x="connsiteX6197" y="connsiteY6197"/>
              </a:cxn>
              <a:cxn ang="0">
                <a:pos x="connsiteX6198" y="connsiteY6198"/>
              </a:cxn>
              <a:cxn ang="0">
                <a:pos x="connsiteX6199" y="connsiteY6199"/>
              </a:cxn>
              <a:cxn ang="0">
                <a:pos x="connsiteX6200" y="connsiteY6200"/>
              </a:cxn>
              <a:cxn ang="0">
                <a:pos x="connsiteX6201" y="connsiteY6201"/>
              </a:cxn>
              <a:cxn ang="0">
                <a:pos x="connsiteX6202" y="connsiteY6202"/>
              </a:cxn>
              <a:cxn ang="0">
                <a:pos x="connsiteX6203" y="connsiteY6203"/>
              </a:cxn>
              <a:cxn ang="0">
                <a:pos x="connsiteX6204" y="connsiteY6204"/>
              </a:cxn>
              <a:cxn ang="0">
                <a:pos x="connsiteX6205" y="connsiteY6205"/>
              </a:cxn>
              <a:cxn ang="0">
                <a:pos x="connsiteX6206" y="connsiteY6206"/>
              </a:cxn>
              <a:cxn ang="0">
                <a:pos x="connsiteX6207" y="connsiteY6207"/>
              </a:cxn>
              <a:cxn ang="0">
                <a:pos x="connsiteX6208" y="connsiteY6208"/>
              </a:cxn>
              <a:cxn ang="0">
                <a:pos x="connsiteX6209" y="connsiteY6209"/>
              </a:cxn>
              <a:cxn ang="0">
                <a:pos x="connsiteX6210" y="connsiteY6210"/>
              </a:cxn>
              <a:cxn ang="0">
                <a:pos x="connsiteX6211" y="connsiteY6211"/>
              </a:cxn>
              <a:cxn ang="0">
                <a:pos x="connsiteX6212" y="connsiteY6212"/>
              </a:cxn>
              <a:cxn ang="0">
                <a:pos x="connsiteX6213" y="connsiteY6213"/>
              </a:cxn>
              <a:cxn ang="0">
                <a:pos x="connsiteX6214" y="connsiteY6214"/>
              </a:cxn>
              <a:cxn ang="0">
                <a:pos x="connsiteX6215" y="connsiteY6215"/>
              </a:cxn>
              <a:cxn ang="0">
                <a:pos x="connsiteX6216" y="connsiteY6216"/>
              </a:cxn>
              <a:cxn ang="0">
                <a:pos x="connsiteX6217" y="connsiteY6217"/>
              </a:cxn>
              <a:cxn ang="0">
                <a:pos x="connsiteX6218" y="connsiteY6218"/>
              </a:cxn>
              <a:cxn ang="0">
                <a:pos x="connsiteX6219" y="connsiteY6219"/>
              </a:cxn>
              <a:cxn ang="0">
                <a:pos x="connsiteX6220" y="connsiteY6220"/>
              </a:cxn>
              <a:cxn ang="0">
                <a:pos x="connsiteX6221" y="connsiteY6221"/>
              </a:cxn>
              <a:cxn ang="0">
                <a:pos x="connsiteX6222" y="connsiteY6222"/>
              </a:cxn>
              <a:cxn ang="0">
                <a:pos x="connsiteX6223" y="connsiteY6223"/>
              </a:cxn>
              <a:cxn ang="0">
                <a:pos x="connsiteX6224" y="connsiteY6224"/>
              </a:cxn>
              <a:cxn ang="0">
                <a:pos x="connsiteX6225" y="connsiteY6225"/>
              </a:cxn>
              <a:cxn ang="0">
                <a:pos x="connsiteX6226" y="connsiteY6226"/>
              </a:cxn>
              <a:cxn ang="0">
                <a:pos x="connsiteX6227" y="connsiteY6227"/>
              </a:cxn>
              <a:cxn ang="0">
                <a:pos x="connsiteX6228" y="connsiteY6228"/>
              </a:cxn>
              <a:cxn ang="0">
                <a:pos x="connsiteX6229" y="connsiteY6229"/>
              </a:cxn>
              <a:cxn ang="0">
                <a:pos x="connsiteX6230" y="connsiteY6230"/>
              </a:cxn>
              <a:cxn ang="0">
                <a:pos x="connsiteX6231" y="connsiteY6231"/>
              </a:cxn>
              <a:cxn ang="0">
                <a:pos x="connsiteX6232" y="connsiteY6232"/>
              </a:cxn>
              <a:cxn ang="0">
                <a:pos x="connsiteX6233" y="connsiteY6233"/>
              </a:cxn>
              <a:cxn ang="0">
                <a:pos x="connsiteX6234" y="connsiteY6234"/>
              </a:cxn>
              <a:cxn ang="0">
                <a:pos x="connsiteX6235" y="connsiteY6235"/>
              </a:cxn>
              <a:cxn ang="0">
                <a:pos x="connsiteX6236" y="connsiteY6236"/>
              </a:cxn>
              <a:cxn ang="0">
                <a:pos x="connsiteX6237" y="connsiteY6237"/>
              </a:cxn>
              <a:cxn ang="0">
                <a:pos x="connsiteX6238" y="connsiteY6238"/>
              </a:cxn>
              <a:cxn ang="0">
                <a:pos x="connsiteX6239" y="connsiteY6239"/>
              </a:cxn>
              <a:cxn ang="0">
                <a:pos x="connsiteX6240" y="connsiteY6240"/>
              </a:cxn>
              <a:cxn ang="0">
                <a:pos x="connsiteX6241" y="connsiteY6241"/>
              </a:cxn>
              <a:cxn ang="0">
                <a:pos x="connsiteX6242" y="connsiteY6242"/>
              </a:cxn>
              <a:cxn ang="0">
                <a:pos x="connsiteX6243" y="connsiteY6243"/>
              </a:cxn>
              <a:cxn ang="0">
                <a:pos x="connsiteX6244" y="connsiteY6244"/>
              </a:cxn>
              <a:cxn ang="0">
                <a:pos x="connsiteX6245" y="connsiteY6245"/>
              </a:cxn>
              <a:cxn ang="0">
                <a:pos x="connsiteX6246" y="connsiteY6246"/>
              </a:cxn>
              <a:cxn ang="0">
                <a:pos x="connsiteX6247" y="connsiteY6247"/>
              </a:cxn>
              <a:cxn ang="0">
                <a:pos x="connsiteX6248" y="connsiteY6248"/>
              </a:cxn>
              <a:cxn ang="0">
                <a:pos x="connsiteX6249" y="connsiteY6249"/>
              </a:cxn>
              <a:cxn ang="0">
                <a:pos x="connsiteX6250" y="connsiteY6250"/>
              </a:cxn>
              <a:cxn ang="0">
                <a:pos x="connsiteX6251" y="connsiteY6251"/>
              </a:cxn>
              <a:cxn ang="0">
                <a:pos x="connsiteX6252" y="connsiteY6252"/>
              </a:cxn>
              <a:cxn ang="0">
                <a:pos x="connsiteX6253" y="connsiteY6253"/>
              </a:cxn>
              <a:cxn ang="0">
                <a:pos x="connsiteX6254" y="connsiteY6254"/>
              </a:cxn>
              <a:cxn ang="0">
                <a:pos x="connsiteX6255" y="connsiteY6255"/>
              </a:cxn>
              <a:cxn ang="0">
                <a:pos x="connsiteX6256" y="connsiteY6256"/>
              </a:cxn>
              <a:cxn ang="0">
                <a:pos x="connsiteX6257" y="connsiteY6257"/>
              </a:cxn>
              <a:cxn ang="0">
                <a:pos x="connsiteX6258" y="connsiteY6258"/>
              </a:cxn>
              <a:cxn ang="0">
                <a:pos x="connsiteX6259" y="connsiteY6259"/>
              </a:cxn>
              <a:cxn ang="0">
                <a:pos x="connsiteX6260" y="connsiteY6260"/>
              </a:cxn>
              <a:cxn ang="0">
                <a:pos x="connsiteX6261" y="connsiteY6261"/>
              </a:cxn>
              <a:cxn ang="0">
                <a:pos x="connsiteX6262" y="connsiteY6262"/>
              </a:cxn>
              <a:cxn ang="0">
                <a:pos x="connsiteX6263" y="connsiteY6263"/>
              </a:cxn>
              <a:cxn ang="0">
                <a:pos x="connsiteX6264" y="connsiteY6264"/>
              </a:cxn>
              <a:cxn ang="0">
                <a:pos x="connsiteX6265" y="connsiteY6265"/>
              </a:cxn>
              <a:cxn ang="0">
                <a:pos x="connsiteX6266" y="connsiteY6266"/>
              </a:cxn>
              <a:cxn ang="0">
                <a:pos x="connsiteX6267" y="connsiteY6267"/>
              </a:cxn>
              <a:cxn ang="0">
                <a:pos x="connsiteX6268" y="connsiteY6268"/>
              </a:cxn>
              <a:cxn ang="0">
                <a:pos x="connsiteX6269" y="connsiteY6269"/>
              </a:cxn>
              <a:cxn ang="0">
                <a:pos x="connsiteX6270" y="connsiteY6270"/>
              </a:cxn>
              <a:cxn ang="0">
                <a:pos x="connsiteX6271" y="connsiteY6271"/>
              </a:cxn>
              <a:cxn ang="0">
                <a:pos x="connsiteX6272" y="connsiteY6272"/>
              </a:cxn>
              <a:cxn ang="0">
                <a:pos x="connsiteX6273" y="connsiteY6273"/>
              </a:cxn>
              <a:cxn ang="0">
                <a:pos x="connsiteX6274" y="connsiteY6274"/>
              </a:cxn>
              <a:cxn ang="0">
                <a:pos x="connsiteX6275" y="connsiteY6275"/>
              </a:cxn>
              <a:cxn ang="0">
                <a:pos x="connsiteX6276" y="connsiteY6276"/>
              </a:cxn>
              <a:cxn ang="0">
                <a:pos x="connsiteX6277" y="connsiteY6277"/>
              </a:cxn>
              <a:cxn ang="0">
                <a:pos x="connsiteX6278" y="connsiteY6278"/>
              </a:cxn>
              <a:cxn ang="0">
                <a:pos x="connsiteX6279" y="connsiteY6279"/>
              </a:cxn>
              <a:cxn ang="0">
                <a:pos x="connsiteX6280" y="connsiteY6280"/>
              </a:cxn>
              <a:cxn ang="0">
                <a:pos x="connsiteX6281" y="connsiteY6281"/>
              </a:cxn>
              <a:cxn ang="0">
                <a:pos x="connsiteX6282" y="connsiteY6282"/>
              </a:cxn>
              <a:cxn ang="0">
                <a:pos x="connsiteX6283" y="connsiteY6283"/>
              </a:cxn>
              <a:cxn ang="0">
                <a:pos x="connsiteX6284" y="connsiteY6284"/>
              </a:cxn>
              <a:cxn ang="0">
                <a:pos x="connsiteX6285" y="connsiteY6285"/>
              </a:cxn>
              <a:cxn ang="0">
                <a:pos x="connsiteX6286" y="connsiteY6286"/>
              </a:cxn>
              <a:cxn ang="0">
                <a:pos x="connsiteX6287" y="connsiteY6287"/>
              </a:cxn>
              <a:cxn ang="0">
                <a:pos x="connsiteX6288" y="connsiteY6288"/>
              </a:cxn>
              <a:cxn ang="0">
                <a:pos x="connsiteX6289" y="connsiteY6289"/>
              </a:cxn>
              <a:cxn ang="0">
                <a:pos x="connsiteX6290" y="connsiteY6290"/>
              </a:cxn>
              <a:cxn ang="0">
                <a:pos x="connsiteX6291" y="connsiteY6291"/>
              </a:cxn>
              <a:cxn ang="0">
                <a:pos x="connsiteX6292" y="connsiteY6292"/>
              </a:cxn>
              <a:cxn ang="0">
                <a:pos x="connsiteX6293" y="connsiteY6293"/>
              </a:cxn>
              <a:cxn ang="0">
                <a:pos x="connsiteX6294" y="connsiteY6294"/>
              </a:cxn>
              <a:cxn ang="0">
                <a:pos x="connsiteX6295" y="connsiteY6295"/>
              </a:cxn>
              <a:cxn ang="0">
                <a:pos x="connsiteX6296" y="connsiteY6296"/>
              </a:cxn>
              <a:cxn ang="0">
                <a:pos x="connsiteX6297" y="connsiteY6297"/>
              </a:cxn>
              <a:cxn ang="0">
                <a:pos x="connsiteX6298" y="connsiteY6298"/>
              </a:cxn>
              <a:cxn ang="0">
                <a:pos x="connsiteX6299" y="connsiteY6299"/>
              </a:cxn>
              <a:cxn ang="0">
                <a:pos x="connsiteX6300" y="connsiteY6300"/>
              </a:cxn>
              <a:cxn ang="0">
                <a:pos x="connsiteX6301" y="connsiteY6301"/>
              </a:cxn>
              <a:cxn ang="0">
                <a:pos x="connsiteX6302" y="connsiteY6302"/>
              </a:cxn>
              <a:cxn ang="0">
                <a:pos x="connsiteX6303" y="connsiteY6303"/>
              </a:cxn>
              <a:cxn ang="0">
                <a:pos x="connsiteX6304" y="connsiteY6304"/>
              </a:cxn>
              <a:cxn ang="0">
                <a:pos x="connsiteX6305" y="connsiteY6305"/>
              </a:cxn>
              <a:cxn ang="0">
                <a:pos x="connsiteX6306" y="connsiteY6306"/>
              </a:cxn>
              <a:cxn ang="0">
                <a:pos x="connsiteX6307" y="connsiteY6307"/>
              </a:cxn>
              <a:cxn ang="0">
                <a:pos x="connsiteX6308" y="connsiteY6308"/>
              </a:cxn>
              <a:cxn ang="0">
                <a:pos x="connsiteX6309" y="connsiteY6309"/>
              </a:cxn>
              <a:cxn ang="0">
                <a:pos x="connsiteX6310" y="connsiteY6310"/>
              </a:cxn>
              <a:cxn ang="0">
                <a:pos x="connsiteX6311" y="connsiteY6311"/>
              </a:cxn>
              <a:cxn ang="0">
                <a:pos x="connsiteX6312" y="connsiteY6312"/>
              </a:cxn>
              <a:cxn ang="0">
                <a:pos x="connsiteX6313" y="connsiteY6313"/>
              </a:cxn>
              <a:cxn ang="0">
                <a:pos x="connsiteX6314" y="connsiteY6314"/>
              </a:cxn>
              <a:cxn ang="0">
                <a:pos x="connsiteX6315" y="connsiteY6315"/>
              </a:cxn>
              <a:cxn ang="0">
                <a:pos x="connsiteX6316" y="connsiteY6316"/>
              </a:cxn>
              <a:cxn ang="0">
                <a:pos x="connsiteX6317" y="connsiteY6317"/>
              </a:cxn>
              <a:cxn ang="0">
                <a:pos x="connsiteX6318" y="connsiteY6318"/>
              </a:cxn>
              <a:cxn ang="0">
                <a:pos x="connsiteX6319" y="connsiteY6319"/>
              </a:cxn>
              <a:cxn ang="0">
                <a:pos x="connsiteX6320" y="connsiteY6320"/>
              </a:cxn>
              <a:cxn ang="0">
                <a:pos x="connsiteX6321" y="connsiteY6321"/>
              </a:cxn>
              <a:cxn ang="0">
                <a:pos x="connsiteX6322" y="connsiteY6322"/>
              </a:cxn>
              <a:cxn ang="0">
                <a:pos x="connsiteX6323" y="connsiteY6323"/>
              </a:cxn>
              <a:cxn ang="0">
                <a:pos x="connsiteX6324" y="connsiteY6324"/>
              </a:cxn>
              <a:cxn ang="0">
                <a:pos x="connsiteX6325" y="connsiteY6325"/>
              </a:cxn>
              <a:cxn ang="0">
                <a:pos x="connsiteX6326" y="connsiteY6326"/>
              </a:cxn>
              <a:cxn ang="0">
                <a:pos x="connsiteX6327" y="connsiteY6327"/>
              </a:cxn>
              <a:cxn ang="0">
                <a:pos x="connsiteX6328" y="connsiteY6328"/>
              </a:cxn>
              <a:cxn ang="0">
                <a:pos x="connsiteX6329" y="connsiteY6329"/>
              </a:cxn>
              <a:cxn ang="0">
                <a:pos x="connsiteX6330" y="connsiteY6330"/>
              </a:cxn>
              <a:cxn ang="0">
                <a:pos x="connsiteX6331" y="connsiteY6331"/>
              </a:cxn>
              <a:cxn ang="0">
                <a:pos x="connsiteX6332" y="connsiteY6332"/>
              </a:cxn>
              <a:cxn ang="0">
                <a:pos x="connsiteX6333" y="connsiteY6333"/>
              </a:cxn>
              <a:cxn ang="0">
                <a:pos x="connsiteX6334" y="connsiteY6334"/>
              </a:cxn>
              <a:cxn ang="0">
                <a:pos x="connsiteX6335" y="connsiteY6335"/>
              </a:cxn>
              <a:cxn ang="0">
                <a:pos x="connsiteX6336" y="connsiteY6336"/>
              </a:cxn>
              <a:cxn ang="0">
                <a:pos x="connsiteX6337" y="connsiteY6337"/>
              </a:cxn>
              <a:cxn ang="0">
                <a:pos x="connsiteX6338" y="connsiteY6338"/>
              </a:cxn>
              <a:cxn ang="0">
                <a:pos x="connsiteX6339" y="connsiteY6339"/>
              </a:cxn>
              <a:cxn ang="0">
                <a:pos x="connsiteX6340" y="connsiteY6340"/>
              </a:cxn>
              <a:cxn ang="0">
                <a:pos x="connsiteX6341" y="connsiteY6341"/>
              </a:cxn>
              <a:cxn ang="0">
                <a:pos x="connsiteX6342" y="connsiteY6342"/>
              </a:cxn>
              <a:cxn ang="0">
                <a:pos x="connsiteX6343" y="connsiteY6343"/>
              </a:cxn>
              <a:cxn ang="0">
                <a:pos x="connsiteX6344" y="connsiteY6344"/>
              </a:cxn>
              <a:cxn ang="0">
                <a:pos x="connsiteX6345" y="connsiteY6345"/>
              </a:cxn>
              <a:cxn ang="0">
                <a:pos x="connsiteX6346" y="connsiteY6346"/>
              </a:cxn>
              <a:cxn ang="0">
                <a:pos x="connsiteX6347" y="connsiteY6347"/>
              </a:cxn>
              <a:cxn ang="0">
                <a:pos x="connsiteX6348" y="connsiteY6348"/>
              </a:cxn>
              <a:cxn ang="0">
                <a:pos x="connsiteX6349" y="connsiteY6349"/>
              </a:cxn>
              <a:cxn ang="0">
                <a:pos x="connsiteX6350" y="connsiteY6350"/>
              </a:cxn>
              <a:cxn ang="0">
                <a:pos x="connsiteX6351" y="connsiteY6351"/>
              </a:cxn>
              <a:cxn ang="0">
                <a:pos x="connsiteX6352" y="connsiteY6352"/>
              </a:cxn>
              <a:cxn ang="0">
                <a:pos x="connsiteX6353" y="connsiteY6353"/>
              </a:cxn>
              <a:cxn ang="0">
                <a:pos x="connsiteX6354" y="connsiteY6354"/>
              </a:cxn>
              <a:cxn ang="0">
                <a:pos x="connsiteX6355" y="connsiteY6355"/>
              </a:cxn>
              <a:cxn ang="0">
                <a:pos x="connsiteX6356" y="connsiteY6356"/>
              </a:cxn>
              <a:cxn ang="0">
                <a:pos x="connsiteX6357" y="connsiteY6357"/>
              </a:cxn>
              <a:cxn ang="0">
                <a:pos x="connsiteX6358" y="connsiteY6358"/>
              </a:cxn>
              <a:cxn ang="0">
                <a:pos x="connsiteX6359" y="connsiteY6359"/>
              </a:cxn>
              <a:cxn ang="0">
                <a:pos x="connsiteX6360" y="connsiteY6360"/>
              </a:cxn>
              <a:cxn ang="0">
                <a:pos x="connsiteX6361" y="connsiteY6361"/>
              </a:cxn>
              <a:cxn ang="0">
                <a:pos x="connsiteX6362" y="connsiteY6362"/>
              </a:cxn>
              <a:cxn ang="0">
                <a:pos x="connsiteX6363" y="connsiteY6363"/>
              </a:cxn>
              <a:cxn ang="0">
                <a:pos x="connsiteX6364" y="connsiteY6364"/>
              </a:cxn>
              <a:cxn ang="0">
                <a:pos x="connsiteX6365" y="connsiteY6365"/>
              </a:cxn>
              <a:cxn ang="0">
                <a:pos x="connsiteX6366" y="connsiteY6366"/>
              </a:cxn>
              <a:cxn ang="0">
                <a:pos x="connsiteX6367" y="connsiteY6367"/>
              </a:cxn>
              <a:cxn ang="0">
                <a:pos x="connsiteX6368" y="connsiteY6368"/>
              </a:cxn>
              <a:cxn ang="0">
                <a:pos x="connsiteX6369" y="connsiteY6369"/>
              </a:cxn>
              <a:cxn ang="0">
                <a:pos x="connsiteX6370" y="connsiteY6370"/>
              </a:cxn>
              <a:cxn ang="0">
                <a:pos x="connsiteX6371" y="connsiteY6371"/>
              </a:cxn>
              <a:cxn ang="0">
                <a:pos x="connsiteX6372" y="connsiteY6372"/>
              </a:cxn>
              <a:cxn ang="0">
                <a:pos x="connsiteX6373" y="connsiteY6373"/>
              </a:cxn>
              <a:cxn ang="0">
                <a:pos x="connsiteX6374" y="connsiteY6374"/>
              </a:cxn>
              <a:cxn ang="0">
                <a:pos x="connsiteX6375" y="connsiteY6375"/>
              </a:cxn>
              <a:cxn ang="0">
                <a:pos x="connsiteX6376" y="connsiteY6376"/>
              </a:cxn>
              <a:cxn ang="0">
                <a:pos x="connsiteX6377" y="connsiteY6377"/>
              </a:cxn>
              <a:cxn ang="0">
                <a:pos x="connsiteX6378" y="connsiteY6378"/>
              </a:cxn>
              <a:cxn ang="0">
                <a:pos x="connsiteX6379" y="connsiteY6379"/>
              </a:cxn>
              <a:cxn ang="0">
                <a:pos x="connsiteX6380" y="connsiteY6380"/>
              </a:cxn>
              <a:cxn ang="0">
                <a:pos x="connsiteX6381" y="connsiteY6381"/>
              </a:cxn>
              <a:cxn ang="0">
                <a:pos x="connsiteX6382" y="connsiteY6382"/>
              </a:cxn>
              <a:cxn ang="0">
                <a:pos x="connsiteX6383" y="connsiteY6383"/>
              </a:cxn>
              <a:cxn ang="0">
                <a:pos x="connsiteX6384" y="connsiteY6384"/>
              </a:cxn>
              <a:cxn ang="0">
                <a:pos x="connsiteX6385" y="connsiteY6385"/>
              </a:cxn>
              <a:cxn ang="0">
                <a:pos x="connsiteX6386" y="connsiteY6386"/>
              </a:cxn>
              <a:cxn ang="0">
                <a:pos x="connsiteX6387" y="connsiteY6387"/>
              </a:cxn>
              <a:cxn ang="0">
                <a:pos x="connsiteX6388" y="connsiteY6388"/>
              </a:cxn>
              <a:cxn ang="0">
                <a:pos x="connsiteX6389" y="connsiteY6389"/>
              </a:cxn>
              <a:cxn ang="0">
                <a:pos x="connsiteX6390" y="connsiteY6390"/>
              </a:cxn>
              <a:cxn ang="0">
                <a:pos x="connsiteX6391" y="connsiteY6391"/>
              </a:cxn>
              <a:cxn ang="0">
                <a:pos x="connsiteX6392" y="connsiteY6392"/>
              </a:cxn>
              <a:cxn ang="0">
                <a:pos x="connsiteX6393" y="connsiteY6393"/>
              </a:cxn>
              <a:cxn ang="0">
                <a:pos x="connsiteX6394" y="connsiteY6394"/>
              </a:cxn>
              <a:cxn ang="0">
                <a:pos x="connsiteX6395" y="connsiteY6395"/>
              </a:cxn>
              <a:cxn ang="0">
                <a:pos x="connsiteX6396" y="connsiteY6396"/>
              </a:cxn>
              <a:cxn ang="0">
                <a:pos x="connsiteX6397" y="connsiteY6397"/>
              </a:cxn>
              <a:cxn ang="0">
                <a:pos x="connsiteX6398" y="connsiteY6398"/>
              </a:cxn>
              <a:cxn ang="0">
                <a:pos x="connsiteX6399" y="connsiteY6399"/>
              </a:cxn>
              <a:cxn ang="0">
                <a:pos x="connsiteX6400" y="connsiteY6400"/>
              </a:cxn>
              <a:cxn ang="0">
                <a:pos x="connsiteX6401" y="connsiteY6401"/>
              </a:cxn>
              <a:cxn ang="0">
                <a:pos x="connsiteX6402" y="connsiteY6402"/>
              </a:cxn>
              <a:cxn ang="0">
                <a:pos x="connsiteX6403" y="connsiteY6403"/>
              </a:cxn>
              <a:cxn ang="0">
                <a:pos x="connsiteX6404" y="connsiteY6404"/>
              </a:cxn>
              <a:cxn ang="0">
                <a:pos x="connsiteX6405" y="connsiteY6405"/>
              </a:cxn>
              <a:cxn ang="0">
                <a:pos x="connsiteX6406" y="connsiteY6406"/>
              </a:cxn>
              <a:cxn ang="0">
                <a:pos x="connsiteX6407" y="connsiteY6407"/>
              </a:cxn>
              <a:cxn ang="0">
                <a:pos x="connsiteX6408" y="connsiteY6408"/>
              </a:cxn>
              <a:cxn ang="0">
                <a:pos x="connsiteX6409" y="connsiteY6409"/>
              </a:cxn>
              <a:cxn ang="0">
                <a:pos x="connsiteX6410" y="connsiteY6410"/>
              </a:cxn>
              <a:cxn ang="0">
                <a:pos x="connsiteX6411" y="connsiteY6411"/>
              </a:cxn>
              <a:cxn ang="0">
                <a:pos x="connsiteX6412" y="connsiteY6412"/>
              </a:cxn>
              <a:cxn ang="0">
                <a:pos x="connsiteX6413" y="connsiteY6413"/>
              </a:cxn>
              <a:cxn ang="0">
                <a:pos x="connsiteX6414" y="connsiteY6414"/>
              </a:cxn>
              <a:cxn ang="0">
                <a:pos x="connsiteX6415" y="connsiteY6415"/>
              </a:cxn>
              <a:cxn ang="0">
                <a:pos x="connsiteX6416" y="connsiteY6416"/>
              </a:cxn>
              <a:cxn ang="0">
                <a:pos x="connsiteX6417" y="connsiteY6417"/>
              </a:cxn>
              <a:cxn ang="0">
                <a:pos x="connsiteX6418" y="connsiteY6418"/>
              </a:cxn>
              <a:cxn ang="0">
                <a:pos x="connsiteX6419" y="connsiteY6419"/>
              </a:cxn>
              <a:cxn ang="0">
                <a:pos x="connsiteX6420" y="connsiteY6420"/>
              </a:cxn>
              <a:cxn ang="0">
                <a:pos x="connsiteX6421" y="connsiteY6421"/>
              </a:cxn>
              <a:cxn ang="0">
                <a:pos x="connsiteX6422" y="connsiteY6422"/>
              </a:cxn>
              <a:cxn ang="0">
                <a:pos x="connsiteX6423" y="connsiteY6423"/>
              </a:cxn>
              <a:cxn ang="0">
                <a:pos x="connsiteX6424" y="connsiteY6424"/>
              </a:cxn>
              <a:cxn ang="0">
                <a:pos x="connsiteX6425" y="connsiteY6425"/>
              </a:cxn>
              <a:cxn ang="0">
                <a:pos x="connsiteX6426" y="connsiteY6426"/>
              </a:cxn>
              <a:cxn ang="0">
                <a:pos x="connsiteX6427" y="connsiteY6427"/>
              </a:cxn>
              <a:cxn ang="0">
                <a:pos x="connsiteX6428" y="connsiteY6428"/>
              </a:cxn>
              <a:cxn ang="0">
                <a:pos x="connsiteX6429" y="connsiteY6429"/>
              </a:cxn>
              <a:cxn ang="0">
                <a:pos x="connsiteX6430" y="connsiteY6430"/>
              </a:cxn>
              <a:cxn ang="0">
                <a:pos x="connsiteX6431" y="connsiteY6431"/>
              </a:cxn>
              <a:cxn ang="0">
                <a:pos x="connsiteX6432" y="connsiteY6432"/>
              </a:cxn>
              <a:cxn ang="0">
                <a:pos x="connsiteX6433" y="connsiteY6433"/>
              </a:cxn>
              <a:cxn ang="0">
                <a:pos x="connsiteX6434" y="connsiteY6434"/>
              </a:cxn>
              <a:cxn ang="0">
                <a:pos x="connsiteX6435" y="connsiteY6435"/>
              </a:cxn>
              <a:cxn ang="0">
                <a:pos x="connsiteX6436" y="connsiteY6436"/>
              </a:cxn>
              <a:cxn ang="0">
                <a:pos x="connsiteX6437" y="connsiteY6437"/>
              </a:cxn>
              <a:cxn ang="0">
                <a:pos x="connsiteX6438" y="connsiteY6438"/>
              </a:cxn>
              <a:cxn ang="0">
                <a:pos x="connsiteX6439" y="connsiteY6439"/>
              </a:cxn>
              <a:cxn ang="0">
                <a:pos x="connsiteX6440" y="connsiteY6440"/>
              </a:cxn>
              <a:cxn ang="0">
                <a:pos x="connsiteX6441" y="connsiteY6441"/>
              </a:cxn>
              <a:cxn ang="0">
                <a:pos x="connsiteX6442" y="connsiteY6442"/>
              </a:cxn>
              <a:cxn ang="0">
                <a:pos x="connsiteX6443" y="connsiteY6443"/>
              </a:cxn>
              <a:cxn ang="0">
                <a:pos x="connsiteX6444" y="connsiteY6444"/>
              </a:cxn>
              <a:cxn ang="0">
                <a:pos x="connsiteX6445" y="connsiteY6445"/>
              </a:cxn>
              <a:cxn ang="0">
                <a:pos x="connsiteX6446" y="connsiteY6446"/>
              </a:cxn>
              <a:cxn ang="0">
                <a:pos x="connsiteX6447" y="connsiteY6447"/>
              </a:cxn>
              <a:cxn ang="0">
                <a:pos x="connsiteX6448" y="connsiteY6448"/>
              </a:cxn>
              <a:cxn ang="0">
                <a:pos x="connsiteX6449" y="connsiteY6449"/>
              </a:cxn>
              <a:cxn ang="0">
                <a:pos x="connsiteX6450" y="connsiteY6450"/>
              </a:cxn>
              <a:cxn ang="0">
                <a:pos x="connsiteX6451" y="connsiteY6451"/>
              </a:cxn>
              <a:cxn ang="0">
                <a:pos x="connsiteX6452" y="connsiteY6452"/>
              </a:cxn>
              <a:cxn ang="0">
                <a:pos x="connsiteX6453" y="connsiteY6453"/>
              </a:cxn>
              <a:cxn ang="0">
                <a:pos x="connsiteX6454" y="connsiteY6454"/>
              </a:cxn>
              <a:cxn ang="0">
                <a:pos x="connsiteX6455" y="connsiteY6455"/>
              </a:cxn>
              <a:cxn ang="0">
                <a:pos x="connsiteX6456" y="connsiteY6456"/>
              </a:cxn>
              <a:cxn ang="0">
                <a:pos x="connsiteX6457" y="connsiteY6457"/>
              </a:cxn>
              <a:cxn ang="0">
                <a:pos x="connsiteX6458" y="connsiteY6458"/>
              </a:cxn>
              <a:cxn ang="0">
                <a:pos x="connsiteX6459" y="connsiteY6459"/>
              </a:cxn>
              <a:cxn ang="0">
                <a:pos x="connsiteX6460" y="connsiteY6460"/>
              </a:cxn>
              <a:cxn ang="0">
                <a:pos x="connsiteX6461" y="connsiteY6461"/>
              </a:cxn>
              <a:cxn ang="0">
                <a:pos x="connsiteX6462" y="connsiteY6462"/>
              </a:cxn>
              <a:cxn ang="0">
                <a:pos x="connsiteX6463" y="connsiteY6463"/>
              </a:cxn>
              <a:cxn ang="0">
                <a:pos x="connsiteX6464" y="connsiteY6464"/>
              </a:cxn>
              <a:cxn ang="0">
                <a:pos x="connsiteX6465" y="connsiteY6465"/>
              </a:cxn>
              <a:cxn ang="0">
                <a:pos x="connsiteX6466" y="connsiteY6466"/>
              </a:cxn>
              <a:cxn ang="0">
                <a:pos x="connsiteX6467" y="connsiteY6467"/>
              </a:cxn>
              <a:cxn ang="0">
                <a:pos x="connsiteX6468" y="connsiteY6468"/>
              </a:cxn>
              <a:cxn ang="0">
                <a:pos x="connsiteX6469" y="connsiteY6469"/>
              </a:cxn>
              <a:cxn ang="0">
                <a:pos x="connsiteX6470" y="connsiteY6470"/>
              </a:cxn>
              <a:cxn ang="0">
                <a:pos x="connsiteX6471" y="connsiteY6471"/>
              </a:cxn>
              <a:cxn ang="0">
                <a:pos x="connsiteX6472" y="connsiteY6472"/>
              </a:cxn>
              <a:cxn ang="0">
                <a:pos x="connsiteX6473" y="connsiteY6473"/>
              </a:cxn>
              <a:cxn ang="0">
                <a:pos x="connsiteX6474" y="connsiteY6474"/>
              </a:cxn>
              <a:cxn ang="0">
                <a:pos x="connsiteX6475" y="connsiteY6475"/>
              </a:cxn>
              <a:cxn ang="0">
                <a:pos x="connsiteX6476" y="connsiteY6476"/>
              </a:cxn>
              <a:cxn ang="0">
                <a:pos x="connsiteX6477" y="connsiteY6477"/>
              </a:cxn>
              <a:cxn ang="0">
                <a:pos x="connsiteX6478" y="connsiteY6478"/>
              </a:cxn>
              <a:cxn ang="0">
                <a:pos x="connsiteX6479" y="connsiteY6479"/>
              </a:cxn>
              <a:cxn ang="0">
                <a:pos x="connsiteX6480" y="connsiteY6480"/>
              </a:cxn>
              <a:cxn ang="0">
                <a:pos x="connsiteX6481" y="connsiteY6481"/>
              </a:cxn>
              <a:cxn ang="0">
                <a:pos x="connsiteX6482" y="connsiteY6482"/>
              </a:cxn>
              <a:cxn ang="0">
                <a:pos x="connsiteX6483" y="connsiteY6483"/>
              </a:cxn>
              <a:cxn ang="0">
                <a:pos x="connsiteX6484" y="connsiteY6484"/>
              </a:cxn>
              <a:cxn ang="0">
                <a:pos x="connsiteX6485" y="connsiteY6485"/>
              </a:cxn>
              <a:cxn ang="0">
                <a:pos x="connsiteX6486" y="connsiteY6486"/>
              </a:cxn>
              <a:cxn ang="0">
                <a:pos x="connsiteX6487" y="connsiteY6487"/>
              </a:cxn>
              <a:cxn ang="0">
                <a:pos x="connsiteX6488" y="connsiteY6488"/>
              </a:cxn>
              <a:cxn ang="0">
                <a:pos x="connsiteX6489" y="connsiteY6489"/>
              </a:cxn>
              <a:cxn ang="0">
                <a:pos x="connsiteX6490" y="connsiteY6490"/>
              </a:cxn>
              <a:cxn ang="0">
                <a:pos x="connsiteX6491" y="connsiteY6491"/>
              </a:cxn>
              <a:cxn ang="0">
                <a:pos x="connsiteX6492" y="connsiteY6492"/>
              </a:cxn>
              <a:cxn ang="0">
                <a:pos x="connsiteX6493" y="connsiteY6493"/>
              </a:cxn>
              <a:cxn ang="0">
                <a:pos x="connsiteX6494" y="connsiteY6494"/>
              </a:cxn>
              <a:cxn ang="0">
                <a:pos x="connsiteX6495" y="connsiteY6495"/>
              </a:cxn>
              <a:cxn ang="0">
                <a:pos x="connsiteX6496" y="connsiteY6496"/>
              </a:cxn>
              <a:cxn ang="0">
                <a:pos x="connsiteX6497" y="connsiteY6497"/>
              </a:cxn>
              <a:cxn ang="0">
                <a:pos x="connsiteX6498" y="connsiteY6498"/>
              </a:cxn>
              <a:cxn ang="0">
                <a:pos x="connsiteX6499" y="connsiteY6499"/>
              </a:cxn>
              <a:cxn ang="0">
                <a:pos x="connsiteX6500" y="connsiteY6500"/>
              </a:cxn>
              <a:cxn ang="0">
                <a:pos x="connsiteX6501" y="connsiteY6501"/>
              </a:cxn>
              <a:cxn ang="0">
                <a:pos x="connsiteX6502" y="connsiteY6502"/>
              </a:cxn>
              <a:cxn ang="0">
                <a:pos x="connsiteX6503" y="connsiteY6503"/>
              </a:cxn>
              <a:cxn ang="0">
                <a:pos x="connsiteX6504" y="connsiteY6504"/>
              </a:cxn>
              <a:cxn ang="0">
                <a:pos x="connsiteX6505" y="connsiteY6505"/>
              </a:cxn>
              <a:cxn ang="0">
                <a:pos x="connsiteX6506" y="connsiteY6506"/>
              </a:cxn>
              <a:cxn ang="0">
                <a:pos x="connsiteX6507" y="connsiteY6507"/>
              </a:cxn>
              <a:cxn ang="0">
                <a:pos x="connsiteX6508" y="connsiteY6508"/>
              </a:cxn>
              <a:cxn ang="0">
                <a:pos x="connsiteX6509" y="connsiteY6509"/>
              </a:cxn>
              <a:cxn ang="0">
                <a:pos x="connsiteX6510" y="connsiteY6510"/>
              </a:cxn>
              <a:cxn ang="0">
                <a:pos x="connsiteX6511" y="connsiteY6511"/>
              </a:cxn>
              <a:cxn ang="0">
                <a:pos x="connsiteX6512" y="connsiteY6512"/>
              </a:cxn>
              <a:cxn ang="0">
                <a:pos x="connsiteX6513" y="connsiteY6513"/>
              </a:cxn>
              <a:cxn ang="0">
                <a:pos x="connsiteX6514" y="connsiteY6514"/>
              </a:cxn>
              <a:cxn ang="0">
                <a:pos x="connsiteX6515" y="connsiteY6515"/>
              </a:cxn>
              <a:cxn ang="0">
                <a:pos x="connsiteX6516" y="connsiteY6516"/>
              </a:cxn>
              <a:cxn ang="0">
                <a:pos x="connsiteX6517" y="connsiteY6517"/>
              </a:cxn>
              <a:cxn ang="0">
                <a:pos x="connsiteX6518" y="connsiteY6518"/>
              </a:cxn>
              <a:cxn ang="0">
                <a:pos x="connsiteX6519" y="connsiteY6519"/>
              </a:cxn>
              <a:cxn ang="0">
                <a:pos x="connsiteX6520" y="connsiteY6520"/>
              </a:cxn>
              <a:cxn ang="0">
                <a:pos x="connsiteX6521" y="connsiteY6521"/>
              </a:cxn>
              <a:cxn ang="0">
                <a:pos x="connsiteX6522" y="connsiteY6522"/>
              </a:cxn>
              <a:cxn ang="0">
                <a:pos x="connsiteX6523" y="connsiteY6523"/>
              </a:cxn>
              <a:cxn ang="0">
                <a:pos x="connsiteX6524" y="connsiteY6524"/>
              </a:cxn>
              <a:cxn ang="0">
                <a:pos x="connsiteX6525" y="connsiteY6525"/>
              </a:cxn>
              <a:cxn ang="0">
                <a:pos x="connsiteX6526" y="connsiteY6526"/>
              </a:cxn>
              <a:cxn ang="0">
                <a:pos x="connsiteX6527" y="connsiteY6527"/>
              </a:cxn>
              <a:cxn ang="0">
                <a:pos x="connsiteX6528" y="connsiteY6528"/>
              </a:cxn>
              <a:cxn ang="0">
                <a:pos x="connsiteX6529" y="connsiteY6529"/>
              </a:cxn>
              <a:cxn ang="0">
                <a:pos x="connsiteX6530" y="connsiteY6530"/>
              </a:cxn>
              <a:cxn ang="0">
                <a:pos x="connsiteX6531" y="connsiteY6531"/>
              </a:cxn>
              <a:cxn ang="0">
                <a:pos x="connsiteX6532" y="connsiteY6532"/>
              </a:cxn>
              <a:cxn ang="0">
                <a:pos x="connsiteX6533" y="connsiteY6533"/>
              </a:cxn>
              <a:cxn ang="0">
                <a:pos x="connsiteX6534" y="connsiteY6534"/>
              </a:cxn>
              <a:cxn ang="0">
                <a:pos x="connsiteX6535" y="connsiteY6535"/>
              </a:cxn>
              <a:cxn ang="0">
                <a:pos x="connsiteX6536" y="connsiteY6536"/>
              </a:cxn>
              <a:cxn ang="0">
                <a:pos x="connsiteX6537" y="connsiteY6537"/>
              </a:cxn>
              <a:cxn ang="0">
                <a:pos x="connsiteX6538" y="connsiteY6538"/>
              </a:cxn>
              <a:cxn ang="0">
                <a:pos x="connsiteX6539" y="connsiteY6539"/>
              </a:cxn>
              <a:cxn ang="0">
                <a:pos x="connsiteX6540" y="connsiteY6540"/>
              </a:cxn>
              <a:cxn ang="0">
                <a:pos x="connsiteX6541" y="connsiteY6541"/>
              </a:cxn>
              <a:cxn ang="0">
                <a:pos x="connsiteX6542" y="connsiteY6542"/>
              </a:cxn>
              <a:cxn ang="0">
                <a:pos x="connsiteX6543" y="connsiteY6543"/>
              </a:cxn>
              <a:cxn ang="0">
                <a:pos x="connsiteX6544" y="connsiteY6544"/>
              </a:cxn>
              <a:cxn ang="0">
                <a:pos x="connsiteX6545" y="connsiteY6545"/>
              </a:cxn>
              <a:cxn ang="0">
                <a:pos x="connsiteX6546" y="connsiteY6546"/>
              </a:cxn>
              <a:cxn ang="0">
                <a:pos x="connsiteX6547" y="connsiteY6547"/>
              </a:cxn>
              <a:cxn ang="0">
                <a:pos x="connsiteX6548" y="connsiteY6548"/>
              </a:cxn>
              <a:cxn ang="0">
                <a:pos x="connsiteX6549" y="connsiteY6549"/>
              </a:cxn>
              <a:cxn ang="0">
                <a:pos x="connsiteX6550" y="connsiteY6550"/>
              </a:cxn>
              <a:cxn ang="0">
                <a:pos x="connsiteX6551" y="connsiteY6551"/>
              </a:cxn>
              <a:cxn ang="0">
                <a:pos x="connsiteX6552" y="connsiteY6552"/>
              </a:cxn>
              <a:cxn ang="0">
                <a:pos x="connsiteX6553" y="connsiteY6553"/>
              </a:cxn>
              <a:cxn ang="0">
                <a:pos x="connsiteX6554" y="connsiteY6554"/>
              </a:cxn>
              <a:cxn ang="0">
                <a:pos x="connsiteX6555" y="connsiteY6555"/>
              </a:cxn>
              <a:cxn ang="0">
                <a:pos x="connsiteX6556" y="connsiteY6556"/>
              </a:cxn>
              <a:cxn ang="0">
                <a:pos x="connsiteX6557" y="connsiteY6557"/>
              </a:cxn>
              <a:cxn ang="0">
                <a:pos x="connsiteX6558" y="connsiteY6558"/>
              </a:cxn>
              <a:cxn ang="0">
                <a:pos x="connsiteX6559" y="connsiteY6559"/>
              </a:cxn>
              <a:cxn ang="0">
                <a:pos x="connsiteX6560" y="connsiteY6560"/>
              </a:cxn>
              <a:cxn ang="0">
                <a:pos x="connsiteX6561" y="connsiteY6561"/>
              </a:cxn>
              <a:cxn ang="0">
                <a:pos x="connsiteX6562" y="connsiteY6562"/>
              </a:cxn>
              <a:cxn ang="0">
                <a:pos x="connsiteX6563" y="connsiteY6563"/>
              </a:cxn>
              <a:cxn ang="0">
                <a:pos x="connsiteX6564" y="connsiteY6564"/>
              </a:cxn>
              <a:cxn ang="0">
                <a:pos x="connsiteX6565" y="connsiteY6565"/>
              </a:cxn>
              <a:cxn ang="0">
                <a:pos x="connsiteX6566" y="connsiteY6566"/>
              </a:cxn>
              <a:cxn ang="0">
                <a:pos x="connsiteX6567" y="connsiteY6567"/>
              </a:cxn>
              <a:cxn ang="0">
                <a:pos x="connsiteX6568" y="connsiteY6568"/>
              </a:cxn>
              <a:cxn ang="0">
                <a:pos x="connsiteX6569" y="connsiteY6569"/>
              </a:cxn>
              <a:cxn ang="0">
                <a:pos x="connsiteX6570" y="connsiteY6570"/>
              </a:cxn>
              <a:cxn ang="0">
                <a:pos x="connsiteX6571" y="connsiteY6571"/>
              </a:cxn>
              <a:cxn ang="0">
                <a:pos x="connsiteX6572" y="connsiteY6572"/>
              </a:cxn>
              <a:cxn ang="0">
                <a:pos x="connsiteX6573" y="connsiteY6573"/>
              </a:cxn>
              <a:cxn ang="0">
                <a:pos x="connsiteX6574" y="connsiteY6574"/>
              </a:cxn>
              <a:cxn ang="0">
                <a:pos x="connsiteX6575" y="connsiteY6575"/>
              </a:cxn>
              <a:cxn ang="0">
                <a:pos x="connsiteX6576" y="connsiteY6576"/>
              </a:cxn>
              <a:cxn ang="0">
                <a:pos x="connsiteX6577" y="connsiteY6577"/>
              </a:cxn>
              <a:cxn ang="0">
                <a:pos x="connsiteX6578" y="connsiteY6578"/>
              </a:cxn>
              <a:cxn ang="0">
                <a:pos x="connsiteX6579" y="connsiteY6579"/>
              </a:cxn>
              <a:cxn ang="0">
                <a:pos x="connsiteX6580" y="connsiteY6580"/>
              </a:cxn>
              <a:cxn ang="0">
                <a:pos x="connsiteX6581" y="connsiteY6581"/>
              </a:cxn>
              <a:cxn ang="0">
                <a:pos x="connsiteX6582" y="connsiteY6582"/>
              </a:cxn>
              <a:cxn ang="0">
                <a:pos x="connsiteX6583" y="connsiteY6583"/>
              </a:cxn>
              <a:cxn ang="0">
                <a:pos x="connsiteX6584" y="connsiteY6584"/>
              </a:cxn>
              <a:cxn ang="0">
                <a:pos x="connsiteX6585" y="connsiteY6585"/>
              </a:cxn>
              <a:cxn ang="0">
                <a:pos x="connsiteX6586" y="connsiteY6586"/>
              </a:cxn>
              <a:cxn ang="0">
                <a:pos x="connsiteX6587" y="connsiteY6587"/>
              </a:cxn>
              <a:cxn ang="0">
                <a:pos x="connsiteX6588" y="connsiteY6588"/>
              </a:cxn>
              <a:cxn ang="0">
                <a:pos x="connsiteX6589" y="connsiteY6589"/>
              </a:cxn>
              <a:cxn ang="0">
                <a:pos x="connsiteX6590" y="connsiteY6590"/>
              </a:cxn>
              <a:cxn ang="0">
                <a:pos x="connsiteX6591" y="connsiteY6591"/>
              </a:cxn>
              <a:cxn ang="0">
                <a:pos x="connsiteX6592" y="connsiteY6592"/>
              </a:cxn>
              <a:cxn ang="0">
                <a:pos x="connsiteX6593" y="connsiteY6593"/>
              </a:cxn>
              <a:cxn ang="0">
                <a:pos x="connsiteX6594" y="connsiteY6594"/>
              </a:cxn>
              <a:cxn ang="0">
                <a:pos x="connsiteX6595" y="connsiteY6595"/>
              </a:cxn>
              <a:cxn ang="0">
                <a:pos x="connsiteX6596" y="connsiteY6596"/>
              </a:cxn>
              <a:cxn ang="0">
                <a:pos x="connsiteX6597" y="connsiteY6597"/>
              </a:cxn>
              <a:cxn ang="0">
                <a:pos x="connsiteX6598" y="connsiteY6598"/>
              </a:cxn>
              <a:cxn ang="0">
                <a:pos x="connsiteX6599" y="connsiteY6599"/>
              </a:cxn>
              <a:cxn ang="0">
                <a:pos x="connsiteX6600" y="connsiteY6600"/>
              </a:cxn>
              <a:cxn ang="0">
                <a:pos x="connsiteX6601" y="connsiteY6601"/>
              </a:cxn>
              <a:cxn ang="0">
                <a:pos x="connsiteX6602" y="connsiteY6602"/>
              </a:cxn>
              <a:cxn ang="0">
                <a:pos x="connsiteX6603" y="connsiteY6603"/>
              </a:cxn>
              <a:cxn ang="0">
                <a:pos x="connsiteX6604" y="connsiteY6604"/>
              </a:cxn>
              <a:cxn ang="0">
                <a:pos x="connsiteX6605" y="connsiteY6605"/>
              </a:cxn>
              <a:cxn ang="0">
                <a:pos x="connsiteX6606" y="connsiteY6606"/>
              </a:cxn>
              <a:cxn ang="0">
                <a:pos x="connsiteX6607" y="connsiteY6607"/>
              </a:cxn>
              <a:cxn ang="0">
                <a:pos x="connsiteX6608" y="connsiteY6608"/>
              </a:cxn>
              <a:cxn ang="0">
                <a:pos x="connsiteX6609" y="connsiteY6609"/>
              </a:cxn>
              <a:cxn ang="0">
                <a:pos x="connsiteX6610" y="connsiteY6610"/>
              </a:cxn>
              <a:cxn ang="0">
                <a:pos x="connsiteX6611" y="connsiteY6611"/>
              </a:cxn>
              <a:cxn ang="0">
                <a:pos x="connsiteX6612" y="connsiteY6612"/>
              </a:cxn>
              <a:cxn ang="0">
                <a:pos x="connsiteX6613" y="connsiteY6613"/>
              </a:cxn>
              <a:cxn ang="0">
                <a:pos x="connsiteX6614" y="connsiteY6614"/>
              </a:cxn>
              <a:cxn ang="0">
                <a:pos x="connsiteX6615" y="connsiteY6615"/>
              </a:cxn>
              <a:cxn ang="0">
                <a:pos x="connsiteX6616" y="connsiteY6616"/>
              </a:cxn>
              <a:cxn ang="0">
                <a:pos x="connsiteX6617" y="connsiteY6617"/>
              </a:cxn>
              <a:cxn ang="0">
                <a:pos x="connsiteX6618" y="connsiteY6618"/>
              </a:cxn>
              <a:cxn ang="0">
                <a:pos x="connsiteX6619" y="connsiteY6619"/>
              </a:cxn>
              <a:cxn ang="0">
                <a:pos x="connsiteX6620" y="connsiteY6620"/>
              </a:cxn>
              <a:cxn ang="0">
                <a:pos x="connsiteX6621" y="connsiteY6621"/>
              </a:cxn>
              <a:cxn ang="0">
                <a:pos x="connsiteX6622" y="connsiteY6622"/>
              </a:cxn>
              <a:cxn ang="0">
                <a:pos x="connsiteX6623" y="connsiteY6623"/>
              </a:cxn>
              <a:cxn ang="0">
                <a:pos x="connsiteX6624" y="connsiteY6624"/>
              </a:cxn>
              <a:cxn ang="0">
                <a:pos x="connsiteX6625" y="connsiteY6625"/>
              </a:cxn>
              <a:cxn ang="0">
                <a:pos x="connsiteX6626" y="connsiteY6626"/>
              </a:cxn>
              <a:cxn ang="0">
                <a:pos x="connsiteX6627" y="connsiteY6627"/>
              </a:cxn>
              <a:cxn ang="0">
                <a:pos x="connsiteX6628" y="connsiteY6628"/>
              </a:cxn>
              <a:cxn ang="0">
                <a:pos x="connsiteX6629" y="connsiteY6629"/>
              </a:cxn>
              <a:cxn ang="0">
                <a:pos x="connsiteX6630" y="connsiteY6630"/>
              </a:cxn>
              <a:cxn ang="0">
                <a:pos x="connsiteX6631" y="connsiteY6631"/>
              </a:cxn>
              <a:cxn ang="0">
                <a:pos x="connsiteX6632" y="connsiteY6632"/>
              </a:cxn>
              <a:cxn ang="0">
                <a:pos x="connsiteX6633" y="connsiteY6633"/>
              </a:cxn>
              <a:cxn ang="0">
                <a:pos x="connsiteX6634" y="connsiteY6634"/>
              </a:cxn>
              <a:cxn ang="0">
                <a:pos x="connsiteX6635" y="connsiteY6635"/>
              </a:cxn>
              <a:cxn ang="0">
                <a:pos x="connsiteX6636" y="connsiteY6636"/>
              </a:cxn>
              <a:cxn ang="0">
                <a:pos x="connsiteX6637" y="connsiteY6637"/>
              </a:cxn>
              <a:cxn ang="0">
                <a:pos x="connsiteX6638" y="connsiteY6638"/>
              </a:cxn>
              <a:cxn ang="0">
                <a:pos x="connsiteX6639" y="connsiteY6639"/>
              </a:cxn>
              <a:cxn ang="0">
                <a:pos x="connsiteX6640" y="connsiteY6640"/>
              </a:cxn>
              <a:cxn ang="0">
                <a:pos x="connsiteX6641" y="connsiteY6641"/>
              </a:cxn>
              <a:cxn ang="0">
                <a:pos x="connsiteX6642" y="connsiteY6642"/>
              </a:cxn>
              <a:cxn ang="0">
                <a:pos x="connsiteX6643" y="connsiteY6643"/>
              </a:cxn>
              <a:cxn ang="0">
                <a:pos x="connsiteX6644" y="connsiteY6644"/>
              </a:cxn>
              <a:cxn ang="0">
                <a:pos x="connsiteX6645" y="connsiteY6645"/>
              </a:cxn>
              <a:cxn ang="0">
                <a:pos x="connsiteX6646" y="connsiteY6646"/>
              </a:cxn>
              <a:cxn ang="0">
                <a:pos x="connsiteX6647" y="connsiteY6647"/>
              </a:cxn>
              <a:cxn ang="0">
                <a:pos x="connsiteX6648" y="connsiteY6648"/>
              </a:cxn>
              <a:cxn ang="0">
                <a:pos x="connsiteX6649" y="connsiteY6649"/>
              </a:cxn>
              <a:cxn ang="0">
                <a:pos x="connsiteX6650" y="connsiteY6650"/>
              </a:cxn>
              <a:cxn ang="0">
                <a:pos x="connsiteX6651" y="connsiteY6651"/>
              </a:cxn>
              <a:cxn ang="0">
                <a:pos x="connsiteX6652" y="connsiteY6652"/>
              </a:cxn>
              <a:cxn ang="0">
                <a:pos x="connsiteX6653" y="connsiteY6653"/>
              </a:cxn>
              <a:cxn ang="0">
                <a:pos x="connsiteX6654" y="connsiteY6654"/>
              </a:cxn>
              <a:cxn ang="0">
                <a:pos x="connsiteX6655" y="connsiteY6655"/>
              </a:cxn>
              <a:cxn ang="0">
                <a:pos x="connsiteX6656" y="connsiteY6656"/>
              </a:cxn>
              <a:cxn ang="0">
                <a:pos x="connsiteX6657" y="connsiteY6657"/>
              </a:cxn>
              <a:cxn ang="0">
                <a:pos x="connsiteX6658" y="connsiteY6658"/>
              </a:cxn>
              <a:cxn ang="0">
                <a:pos x="connsiteX6659" y="connsiteY6659"/>
              </a:cxn>
              <a:cxn ang="0">
                <a:pos x="connsiteX6660" y="connsiteY6660"/>
              </a:cxn>
              <a:cxn ang="0">
                <a:pos x="connsiteX6661" y="connsiteY6661"/>
              </a:cxn>
              <a:cxn ang="0">
                <a:pos x="connsiteX6662" y="connsiteY6662"/>
              </a:cxn>
              <a:cxn ang="0">
                <a:pos x="connsiteX6663" y="connsiteY6663"/>
              </a:cxn>
              <a:cxn ang="0">
                <a:pos x="connsiteX6664" y="connsiteY6664"/>
              </a:cxn>
              <a:cxn ang="0">
                <a:pos x="connsiteX6665" y="connsiteY6665"/>
              </a:cxn>
              <a:cxn ang="0">
                <a:pos x="connsiteX6666" y="connsiteY6666"/>
              </a:cxn>
              <a:cxn ang="0">
                <a:pos x="connsiteX6667" y="connsiteY6667"/>
              </a:cxn>
              <a:cxn ang="0">
                <a:pos x="connsiteX6668" y="connsiteY6668"/>
              </a:cxn>
              <a:cxn ang="0">
                <a:pos x="connsiteX6669" y="connsiteY6669"/>
              </a:cxn>
              <a:cxn ang="0">
                <a:pos x="connsiteX6670" y="connsiteY6670"/>
              </a:cxn>
              <a:cxn ang="0">
                <a:pos x="connsiteX6671" y="connsiteY6671"/>
              </a:cxn>
              <a:cxn ang="0">
                <a:pos x="connsiteX6672" y="connsiteY6672"/>
              </a:cxn>
              <a:cxn ang="0">
                <a:pos x="connsiteX6673" y="connsiteY6673"/>
              </a:cxn>
              <a:cxn ang="0">
                <a:pos x="connsiteX6674" y="connsiteY6674"/>
              </a:cxn>
              <a:cxn ang="0">
                <a:pos x="connsiteX6675" y="connsiteY6675"/>
              </a:cxn>
              <a:cxn ang="0">
                <a:pos x="connsiteX6676" y="connsiteY6676"/>
              </a:cxn>
              <a:cxn ang="0">
                <a:pos x="connsiteX6677" y="connsiteY6677"/>
              </a:cxn>
              <a:cxn ang="0">
                <a:pos x="connsiteX6678" y="connsiteY6678"/>
              </a:cxn>
              <a:cxn ang="0">
                <a:pos x="connsiteX6679" y="connsiteY6679"/>
              </a:cxn>
              <a:cxn ang="0">
                <a:pos x="connsiteX6680" y="connsiteY6680"/>
              </a:cxn>
              <a:cxn ang="0">
                <a:pos x="connsiteX6681" y="connsiteY6681"/>
              </a:cxn>
              <a:cxn ang="0">
                <a:pos x="connsiteX6682" y="connsiteY6682"/>
              </a:cxn>
              <a:cxn ang="0">
                <a:pos x="connsiteX6683" y="connsiteY6683"/>
              </a:cxn>
              <a:cxn ang="0">
                <a:pos x="connsiteX6684" y="connsiteY6684"/>
              </a:cxn>
              <a:cxn ang="0">
                <a:pos x="connsiteX6685" y="connsiteY6685"/>
              </a:cxn>
              <a:cxn ang="0">
                <a:pos x="connsiteX6686" y="connsiteY6686"/>
              </a:cxn>
              <a:cxn ang="0">
                <a:pos x="connsiteX6687" y="connsiteY6687"/>
              </a:cxn>
              <a:cxn ang="0">
                <a:pos x="connsiteX6688" y="connsiteY6688"/>
              </a:cxn>
              <a:cxn ang="0">
                <a:pos x="connsiteX6689" y="connsiteY6689"/>
              </a:cxn>
              <a:cxn ang="0">
                <a:pos x="connsiteX6690" y="connsiteY6690"/>
              </a:cxn>
              <a:cxn ang="0">
                <a:pos x="connsiteX6691" y="connsiteY6691"/>
              </a:cxn>
              <a:cxn ang="0">
                <a:pos x="connsiteX6692" y="connsiteY6692"/>
              </a:cxn>
              <a:cxn ang="0">
                <a:pos x="connsiteX6693" y="connsiteY6693"/>
              </a:cxn>
              <a:cxn ang="0">
                <a:pos x="connsiteX6694" y="connsiteY6694"/>
              </a:cxn>
              <a:cxn ang="0">
                <a:pos x="connsiteX6695" y="connsiteY6695"/>
              </a:cxn>
              <a:cxn ang="0">
                <a:pos x="connsiteX6696" y="connsiteY6696"/>
              </a:cxn>
              <a:cxn ang="0">
                <a:pos x="connsiteX6697" y="connsiteY6697"/>
              </a:cxn>
              <a:cxn ang="0">
                <a:pos x="connsiteX6698" y="connsiteY6698"/>
              </a:cxn>
              <a:cxn ang="0">
                <a:pos x="connsiteX6699" y="connsiteY6699"/>
              </a:cxn>
              <a:cxn ang="0">
                <a:pos x="connsiteX6700" y="connsiteY6700"/>
              </a:cxn>
              <a:cxn ang="0">
                <a:pos x="connsiteX6701" y="connsiteY6701"/>
              </a:cxn>
              <a:cxn ang="0">
                <a:pos x="connsiteX6702" y="connsiteY6702"/>
              </a:cxn>
              <a:cxn ang="0">
                <a:pos x="connsiteX6703" y="connsiteY6703"/>
              </a:cxn>
              <a:cxn ang="0">
                <a:pos x="connsiteX6704" y="connsiteY6704"/>
              </a:cxn>
              <a:cxn ang="0">
                <a:pos x="connsiteX6705" y="connsiteY6705"/>
              </a:cxn>
              <a:cxn ang="0">
                <a:pos x="connsiteX6706" y="connsiteY6706"/>
              </a:cxn>
              <a:cxn ang="0">
                <a:pos x="connsiteX6707" y="connsiteY6707"/>
              </a:cxn>
              <a:cxn ang="0">
                <a:pos x="connsiteX6708" y="connsiteY6708"/>
              </a:cxn>
              <a:cxn ang="0">
                <a:pos x="connsiteX6709" y="connsiteY6709"/>
              </a:cxn>
              <a:cxn ang="0">
                <a:pos x="connsiteX6710" y="connsiteY6710"/>
              </a:cxn>
              <a:cxn ang="0">
                <a:pos x="connsiteX6711" y="connsiteY6711"/>
              </a:cxn>
              <a:cxn ang="0">
                <a:pos x="connsiteX6712" y="connsiteY6712"/>
              </a:cxn>
              <a:cxn ang="0">
                <a:pos x="connsiteX6713" y="connsiteY6713"/>
              </a:cxn>
              <a:cxn ang="0">
                <a:pos x="connsiteX6714" y="connsiteY6714"/>
              </a:cxn>
              <a:cxn ang="0">
                <a:pos x="connsiteX6715" y="connsiteY6715"/>
              </a:cxn>
              <a:cxn ang="0">
                <a:pos x="connsiteX6716" y="connsiteY6716"/>
              </a:cxn>
              <a:cxn ang="0">
                <a:pos x="connsiteX6717" y="connsiteY6717"/>
              </a:cxn>
              <a:cxn ang="0">
                <a:pos x="connsiteX6718" y="connsiteY6718"/>
              </a:cxn>
              <a:cxn ang="0">
                <a:pos x="connsiteX6719" y="connsiteY6719"/>
              </a:cxn>
              <a:cxn ang="0">
                <a:pos x="connsiteX6720" y="connsiteY6720"/>
              </a:cxn>
              <a:cxn ang="0">
                <a:pos x="connsiteX6721" y="connsiteY6721"/>
              </a:cxn>
              <a:cxn ang="0">
                <a:pos x="connsiteX6722" y="connsiteY6722"/>
              </a:cxn>
              <a:cxn ang="0">
                <a:pos x="connsiteX6723" y="connsiteY6723"/>
              </a:cxn>
              <a:cxn ang="0">
                <a:pos x="connsiteX6724" y="connsiteY6724"/>
              </a:cxn>
              <a:cxn ang="0">
                <a:pos x="connsiteX6725" y="connsiteY6725"/>
              </a:cxn>
              <a:cxn ang="0">
                <a:pos x="connsiteX6726" y="connsiteY6726"/>
              </a:cxn>
              <a:cxn ang="0">
                <a:pos x="connsiteX6727" y="connsiteY6727"/>
              </a:cxn>
              <a:cxn ang="0">
                <a:pos x="connsiteX6728" y="connsiteY6728"/>
              </a:cxn>
              <a:cxn ang="0">
                <a:pos x="connsiteX6729" y="connsiteY6729"/>
              </a:cxn>
              <a:cxn ang="0">
                <a:pos x="connsiteX6730" y="connsiteY6730"/>
              </a:cxn>
              <a:cxn ang="0">
                <a:pos x="connsiteX6731" y="connsiteY6731"/>
              </a:cxn>
              <a:cxn ang="0">
                <a:pos x="connsiteX6732" y="connsiteY6732"/>
              </a:cxn>
              <a:cxn ang="0">
                <a:pos x="connsiteX6733" y="connsiteY6733"/>
              </a:cxn>
              <a:cxn ang="0">
                <a:pos x="connsiteX6734" y="connsiteY6734"/>
              </a:cxn>
              <a:cxn ang="0">
                <a:pos x="connsiteX6735" y="connsiteY6735"/>
              </a:cxn>
              <a:cxn ang="0">
                <a:pos x="connsiteX6736" y="connsiteY6736"/>
              </a:cxn>
              <a:cxn ang="0">
                <a:pos x="connsiteX6737" y="connsiteY6737"/>
              </a:cxn>
              <a:cxn ang="0">
                <a:pos x="connsiteX6738" y="connsiteY6738"/>
              </a:cxn>
              <a:cxn ang="0">
                <a:pos x="connsiteX6739" y="connsiteY6739"/>
              </a:cxn>
              <a:cxn ang="0">
                <a:pos x="connsiteX6740" y="connsiteY6740"/>
              </a:cxn>
              <a:cxn ang="0">
                <a:pos x="connsiteX6741" y="connsiteY6741"/>
              </a:cxn>
              <a:cxn ang="0">
                <a:pos x="connsiteX6742" y="connsiteY6742"/>
              </a:cxn>
              <a:cxn ang="0">
                <a:pos x="connsiteX6743" y="connsiteY6743"/>
              </a:cxn>
              <a:cxn ang="0">
                <a:pos x="connsiteX6744" y="connsiteY6744"/>
              </a:cxn>
              <a:cxn ang="0">
                <a:pos x="connsiteX6745" y="connsiteY6745"/>
              </a:cxn>
              <a:cxn ang="0">
                <a:pos x="connsiteX6746" y="connsiteY6746"/>
              </a:cxn>
              <a:cxn ang="0">
                <a:pos x="connsiteX6747" y="connsiteY6747"/>
              </a:cxn>
              <a:cxn ang="0">
                <a:pos x="connsiteX6748" y="connsiteY6748"/>
              </a:cxn>
              <a:cxn ang="0">
                <a:pos x="connsiteX6749" y="connsiteY6749"/>
              </a:cxn>
              <a:cxn ang="0">
                <a:pos x="connsiteX6750" y="connsiteY6750"/>
              </a:cxn>
              <a:cxn ang="0">
                <a:pos x="connsiteX6751" y="connsiteY6751"/>
              </a:cxn>
              <a:cxn ang="0">
                <a:pos x="connsiteX6752" y="connsiteY6752"/>
              </a:cxn>
              <a:cxn ang="0">
                <a:pos x="connsiteX6753" y="connsiteY6753"/>
              </a:cxn>
              <a:cxn ang="0">
                <a:pos x="connsiteX6754" y="connsiteY6754"/>
              </a:cxn>
              <a:cxn ang="0">
                <a:pos x="connsiteX6755" y="connsiteY6755"/>
              </a:cxn>
              <a:cxn ang="0">
                <a:pos x="connsiteX6756" y="connsiteY6756"/>
              </a:cxn>
              <a:cxn ang="0">
                <a:pos x="connsiteX6757" y="connsiteY6757"/>
              </a:cxn>
              <a:cxn ang="0">
                <a:pos x="connsiteX6758" y="connsiteY6758"/>
              </a:cxn>
              <a:cxn ang="0">
                <a:pos x="connsiteX6759" y="connsiteY6759"/>
              </a:cxn>
              <a:cxn ang="0">
                <a:pos x="connsiteX6760" y="connsiteY6760"/>
              </a:cxn>
              <a:cxn ang="0">
                <a:pos x="connsiteX6761" y="connsiteY6761"/>
              </a:cxn>
              <a:cxn ang="0">
                <a:pos x="connsiteX6762" y="connsiteY6762"/>
              </a:cxn>
              <a:cxn ang="0">
                <a:pos x="connsiteX6763" y="connsiteY6763"/>
              </a:cxn>
              <a:cxn ang="0">
                <a:pos x="connsiteX6764" y="connsiteY6764"/>
              </a:cxn>
              <a:cxn ang="0">
                <a:pos x="connsiteX6765" y="connsiteY6765"/>
              </a:cxn>
              <a:cxn ang="0">
                <a:pos x="connsiteX6766" y="connsiteY6766"/>
              </a:cxn>
              <a:cxn ang="0">
                <a:pos x="connsiteX6767" y="connsiteY6767"/>
              </a:cxn>
              <a:cxn ang="0">
                <a:pos x="connsiteX6768" y="connsiteY6768"/>
              </a:cxn>
              <a:cxn ang="0">
                <a:pos x="connsiteX6769" y="connsiteY6769"/>
              </a:cxn>
              <a:cxn ang="0">
                <a:pos x="connsiteX6770" y="connsiteY6770"/>
              </a:cxn>
              <a:cxn ang="0">
                <a:pos x="connsiteX6771" y="connsiteY6771"/>
              </a:cxn>
              <a:cxn ang="0">
                <a:pos x="connsiteX6772" y="connsiteY6772"/>
              </a:cxn>
              <a:cxn ang="0">
                <a:pos x="connsiteX6773" y="connsiteY6773"/>
              </a:cxn>
              <a:cxn ang="0">
                <a:pos x="connsiteX6774" y="connsiteY6774"/>
              </a:cxn>
              <a:cxn ang="0">
                <a:pos x="connsiteX6775" y="connsiteY6775"/>
              </a:cxn>
              <a:cxn ang="0">
                <a:pos x="connsiteX6776" y="connsiteY6776"/>
              </a:cxn>
              <a:cxn ang="0">
                <a:pos x="connsiteX6777" y="connsiteY6777"/>
              </a:cxn>
              <a:cxn ang="0">
                <a:pos x="connsiteX6778" y="connsiteY6778"/>
              </a:cxn>
              <a:cxn ang="0">
                <a:pos x="connsiteX6779" y="connsiteY6779"/>
              </a:cxn>
              <a:cxn ang="0">
                <a:pos x="connsiteX6780" y="connsiteY6780"/>
              </a:cxn>
              <a:cxn ang="0">
                <a:pos x="connsiteX6781" y="connsiteY6781"/>
              </a:cxn>
              <a:cxn ang="0">
                <a:pos x="connsiteX6782" y="connsiteY6782"/>
              </a:cxn>
              <a:cxn ang="0">
                <a:pos x="connsiteX6783" y="connsiteY6783"/>
              </a:cxn>
              <a:cxn ang="0">
                <a:pos x="connsiteX6784" y="connsiteY6784"/>
              </a:cxn>
              <a:cxn ang="0">
                <a:pos x="connsiteX6785" y="connsiteY6785"/>
              </a:cxn>
              <a:cxn ang="0">
                <a:pos x="connsiteX6786" y="connsiteY6786"/>
              </a:cxn>
              <a:cxn ang="0">
                <a:pos x="connsiteX6787" y="connsiteY6787"/>
              </a:cxn>
              <a:cxn ang="0">
                <a:pos x="connsiteX6788" y="connsiteY6788"/>
              </a:cxn>
              <a:cxn ang="0">
                <a:pos x="connsiteX6789" y="connsiteY6789"/>
              </a:cxn>
              <a:cxn ang="0">
                <a:pos x="connsiteX6790" y="connsiteY6790"/>
              </a:cxn>
              <a:cxn ang="0">
                <a:pos x="connsiteX6791" y="connsiteY6791"/>
              </a:cxn>
              <a:cxn ang="0">
                <a:pos x="connsiteX6792" y="connsiteY6792"/>
              </a:cxn>
              <a:cxn ang="0">
                <a:pos x="connsiteX6793" y="connsiteY6793"/>
              </a:cxn>
              <a:cxn ang="0">
                <a:pos x="connsiteX6794" y="connsiteY6794"/>
              </a:cxn>
              <a:cxn ang="0">
                <a:pos x="connsiteX6795" y="connsiteY6795"/>
              </a:cxn>
              <a:cxn ang="0">
                <a:pos x="connsiteX6796" y="connsiteY6796"/>
              </a:cxn>
              <a:cxn ang="0">
                <a:pos x="connsiteX6797" y="connsiteY6797"/>
              </a:cxn>
              <a:cxn ang="0">
                <a:pos x="connsiteX6798" y="connsiteY6798"/>
              </a:cxn>
              <a:cxn ang="0">
                <a:pos x="connsiteX6799" y="connsiteY6799"/>
              </a:cxn>
              <a:cxn ang="0">
                <a:pos x="connsiteX6800" y="connsiteY6800"/>
              </a:cxn>
              <a:cxn ang="0">
                <a:pos x="connsiteX6801" y="connsiteY6801"/>
              </a:cxn>
              <a:cxn ang="0">
                <a:pos x="connsiteX6802" y="connsiteY6802"/>
              </a:cxn>
              <a:cxn ang="0">
                <a:pos x="connsiteX6803" y="connsiteY6803"/>
              </a:cxn>
              <a:cxn ang="0">
                <a:pos x="connsiteX6804" y="connsiteY6804"/>
              </a:cxn>
              <a:cxn ang="0">
                <a:pos x="connsiteX6805" y="connsiteY6805"/>
              </a:cxn>
              <a:cxn ang="0">
                <a:pos x="connsiteX6806" y="connsiteY6806"/>
              </a:cxn>
              <a:cxn ang="0">
                <a:pos x="connsiteX6807" y="connsiteY6807"/>
              </a:cxn>
              <a:cxn ang="0">
                <a:pos x="connsiteX6808" y="connsiteY6808"/>
              </a:cxn>
              <a:cxn ang="0">
                <a:pos x="connsiteX6809" y="connsiteY6809"/>
              </a:cxn>
              <a:cxn ang="0">
                <a:pos x="connsiteX6810" y="connsiteY6810"/>
              </a:cxn>
              <a:cxn ang="0">
                <a:pos x="connsiteX6811" y="connsiteY6811"/>
              </a:cxn>
              <a:cxn ang="0">
                <a:pos x="connsiteX6812" y="connsiteY6812"/>
              </a:cxn>
              <a:cxn ang="0">
                <a:pos x="connsiteX6813" y="connsiteY6813"/>
              </a:cxn>
              <a:cxn ang="0">
                <a:pos x="connsiteX6814" y="connsiteY6814"/>
              </a:cxn>
              <a:cxn ang="0">
                <a:pos x="connsiteX6815" y="connsiteY6815"/>
              </a:cxn>
              <a:cxn ang="0">
                <a:pos x="connsiteX6816" y="connsiteY6816"/>
              </a:cxn>
              <a:cxn ang="0">
                <a:pos x="connsiteX6817" y="connsiteY6817"/>
              </a:cxn>
              <a:cxn ang="0">
                <a:pos x="connsiteX6818" y="connsiteY6818"/>
              </a:cxn>
              <a:cxn ang="0">
                <a:pos x="connsiteX6819" y="connsiteY6819"/>
              </a:cxn>
              <a:cxn ang="0">
                <a:pos x="connsiteX6820" y="connsiteY6820"/>
              </a:cxn>
              <a:cxn ang="0">
                <a:pos x="connsiteX6821" y="connsiteY6821"/>
              </a:cxn>
              <a:cxn ang="0">
                <a:pos x="connsiteX6822" y="connsiteY6822"/>
              </a:cxn>
              <a:cxn ang="0">
                <a:pos x="connsiteX6823" y="connsiteY6823"/>
              </a:cxn>
              <a:cxn ang="0">
                <a:pos x="connsiteX6824" y="connsiteY6824"/>
              </a:cxn>
              <a:cxn ang="0">
                <a:pos x="connsiteX6825" y="connsiteY6825"/>
              </a:cxn>
              <a:cxn ang="0">
                <a:pos x="connsiteX6826" y="connsiteY6826"/>
              </a:cxn>
              <a:cxn ang="0">
                <a:pos x="connsiteX6827" y="connsiteY6827"/>
              </a:cxn>
              <a:cxn ang="0">
                <a:pos x="connsiteX6828" y="connsiteY6828"/>
              </a:cxn>
              <a:cxn ang="0">
                <a:pos x="connsiteX6829" y="connsiteY6829"/>
              </a:cxn>
              <a:cxn ang="0">
                <a:pos x="connsiteX6830" y="connsiteY6830"/>
              </a:cxn>
              <a:cxn ang="0">
                <a:pos x="connsiteX6831" y="connsiteY6831"/>
              </a:cxn>
              <a:cxn ang="0">
                <a:pos x="connsiteX6832" y="connsiteY6832"/>
              </a:cxn>
              <a:cxn ang="0">
                <a:pos x="connsiteX6833" y="connsiteY6833"/>
              </a:cxn>
              <a:cxn ang="0">
                <a:pos x="connsiteX6834" y="connsiteY6834"/>
              </a:cxn>
              <a:cxn ang="0">
                <a:pos x="connsiteX6835" y="connsiteY6835"/>
              </a:cxn>
              <a:cxn ang="0">
                <a:pos x="connsiteX6836" y="connsiteY6836"/>
              </a:cxn>
              <a:cxn ang="0">
                <a:pos x="connsiteX6837" y="connsiteY6837"/>
              </a:cxn>
              <a:cxn ang="0">
                <a:pos x="connsiteX6838" y="connsiteY6838"/>
              </a:cxn>
              <a:cxn ang="0">
                <a:pos x="connsiteX6839" y="connsiteY6839"/>
              </a:cxn>
              <a:cxn ang="0">
                <a:pos x="connsiteX6840" y="connsiteY6840"/>
              </a:cxn>
              <a:cxn ang="0">
                <a:pos x="connsiteX6841" y="connsiteY6841"/>
              </a:cxn>
              <a:cxn ang="0">
                <a:pos x="connsiteX6842" y="connsiteY6842"/>
              </a:cxn>
            </a:cxnLst>
            <a:rect l="l" t="t" r="r" b="b"/>
            <a:pathLst>
              <a:path w="5425984" h="3216340">
                <a:moveTo>
                  <a:pt x="1891558" y="3201603"/>
                </a:moveTo>
                <a:lnTo>
                  <a:pt x="1895327" y="3205287"/>
                </a:lnTo>
                <a:lnTo>
                  <a:pt x="1891558" y="3208972"/>
                </a:lnTo>
                <a:close/>
                <a:moveTo>
                  <a:pt x="1650404" y="3197919"/>
                </a:moveTo>
                <a:lnTo>
                  <a:pt x="1650404" y="3201603"/>
                </a:lnTo>
                <a:lnTo>
                  <a:pt x="1646636" y="3205287"/>
                </a:lnTo>
                <a:lnTo>
                  <a:pt x="1642868" y="3208972"/>
                </a:lnTo>
                <a:lnTo>
                  <a:pt x="1646636" y="3201603"/>
                </a:lnTo>
                <a:close/>
                <a:moveTo>
                  <a:pt x="2588647" y="3057918"/>
                </a:moveTo>
                <a:lnTo>
                  <a:pt x="2592415" y="3061602"/>
                </a:lnTo>
                <a:lnTo>
                  <a:pt x="2596183" y="3065286"/>
                </a:lnTo>
                <a:lnTo>
                  <a:pt x="2592415" y="3065286"/>
                </a:lnTo>
                <a:lnTo>
                  <a:pt x="2588647" y="3068971"/>
                </a:lnTo>
                <a:lnTo>
                  <a:pt x="2584879" y="3068971"/>
                </a:lnTo>
                <a:lnTo>
                  <a:pt x="2581111" y="3068971"/>
                </a:lnTo>
                <a:lnTo>
                  <a:pt x="2584879" y="3061602"/>
                </a:lnTo>
                <a:close/>
                <a:moveTo>
                  <a:pt x="2867482" y="2947391"/>
                </a:moveTo>
                <a:lnTo>
                  <a:pt x="2871250" y="2947391"/>
                </a:lnTo>
                <a:lnTo>
                  <a:pt x="2859946" y="2954759"/>
                </a:lnTo>
                <a:close/>
                <a:moveTo>
                  <a:pt x="957083" y="2682126"/>
                </a:moveTo>
                <a:lnTo>
                  <a:pt x="964620" y="2689494"/>
                </a:lnTo>
                <a:lnTo>
                  <a:pt x="968388" y="2693178"/>
                </a:lnTo>
                <a:close/>
                <a:moveTo>
                  <a:pt x="4574406" y="2328439"/>
                </a:moveTo>
                <a:lnTo>
                  <a:pt x="4574406" y="2335807"/>
                </a:lnTo>
                <a:lnTo>
                  <a:pt x="4566870" y="2335807"/>
                </a:lnTo>
                <a:close/>
                <a:moveTo>
                  <a:pt x="4576667" y="2324018"/>
                </a:moveTo>
                <a:lnTo>
                  <a:pt x="4574406" y="2328439"/>
                </a:lnTo>
                <a:lnTo>
                  <a:pt x="4574406" y="2324754"/>
                </a:lnTo>
                <a:close/>
                <a:moveTo>
                  <a:pt x="4627159" y="2184753"/>
                </a:moveTo>
                <a:lnTo>
                  <a:pt x="4615855" y="2203175"/>
                </a:lnTo>
                <a:lnTo>
                  <a:pt x="4612087" y="2214227"/>
                </a:lnTo>
                <a:lnTo>
                  <a:pt x="4612087" y="2221596"/>
                </a:lnTo>
                <a:lnTo>
                  <a:pt x="4615855" y="2228964"/>
                </a:lnTo>
                <a:lnTo>
                  <a:pt x="4615855" y="2232649"/>
                </a:lnTo>
                <a:lnTo>
                  <a:pt x="4612087" y="2232649"/>
                </a:lnTo>
                <a:lnTo>
                  <a:pt x="4604551" y="2232649"/>
                </a:lnTo>
                <a:lnTo>
                  <a:pt x="4600783" y="2228964"/>
                </a:lnTo>
                <a:lnTo>
                  <a:pt x="4600783" y="2221596"/>
                </a:lnTo>
                <a:lnTo>
                  <a:pt x="4600783" y="2214227"/>
                </a:lnTo>
                <a:lnTo>
                  <a:pt x="4604551" y="2206859"/>
                </a:lnTo>
                <a:lnTo>
                  <a:pt x="4600783" y="2195806"/>
                </a:lnTo>
                <a:close/>
                <a:moveTo>
                  <a:pt x="4393540" y="1948962"/>
                </a:moveTo>
                <a:lnTo>
                  <a:pt x="4401076" y="1948962"/>
                </a:lnTo>
                <a:lnTo>
                  <a:pt x="4412380" y="1948962"/>
                </a:lnTo>
                <a:lnTo>
                  <a:pt x="4416148" y="1952646"/>
                </a:lnTo>
                <a:lnTo>
                  <a:pt x="4419916" y="1960015"/>
                </a:lnTo>
                <a:lnTo>
                  <a:pt x="4423684" y="1956331"/>
                </a:lnTo>
                <a:lnTo>
                  <a:pt x="4427452" y="1956331"/>
                </a:lnTo>
                <a:lnTo>
                  <a:pt x="4431221" y="1960015"/>
                </a:lnTo>
                <a:lnTo>
                  <a:pt x="4431221" y="1963699"/>
                </a:lnTo>
                <a:lnTo>
                  <a:pt x="4431221" y="1971068"/>
                </a:lnTo>
                <a:lnTo>
                  <a:pt x="4416148" y="1985805"/>
                </a:lnTo>
                <a:lnTo>
                  <a:pt x="4408612" y="1982120"/>
                </a:lnTo>
                <a:lnTo>
                  <a:pt x="4404844" y="1978436"/>
                </a:lnTo>
                <a:lnTo>
                  <a:pt x="4397308" y="1978436"/>
                </a:lnTo>
                <a:lnTo>
                  <a:pt x="4397308" y="1971068"/>
                </a:lnTo>
                <a:lnTo>
                  <a:pt x="4397308" y="1963699"/>
                </a:lnTo>
                <a:lnTo>
                  <a:pt x="4397308" y="1956331"/>
                </a:lnTo>
                <a:lnTo>
                  <a:pt x="4389772" y="1952646"/>
                </a:lnTo>
                <a:close/>
                <a:moveTo>
                  <a:pt x="312748" y="1842119"/>
                </a:moveTo>
                <a:lnTo>
                  <a:pt x="316516" y="1842119"/>
                </a:lnTo>
                <a:lnTo>
                  <a:pt x="312748" y="1867909"/>
                </a:lnTo>
                <a:lnTo>
                  <a:pt x="320284" y="1867909"/>
                </a:lnTo>
                <a:lnTo>
                  <a:pt x="320284" y="1882646"/>
                </a:lnTo>
                <a:lnTo>
                  <a:pt x="312748" y="1882646"/>
                </a:lnTo>
                <a:lnTo>
                  <a:pt x="312748" y="1886330"/>
                </a:lnTo>
                <a:lnTo>
                  <a:pt x="308980" y="1890014"/>
                </a:lnTo>
                <a:lnTo>
                  <a:pt x="305212" y="1897383"/>
                </a:lnTo>
                <a:lnTo>
                  <a:pt x="275067" y="1890014"/>
                </a:lnTo>
                <a:lnTo>
                  <a:pt x="263763" y="1886330"/>
                </a:lnTo>
                <a:lnTo>
                  <a:pt x="252459" y="1878962"/>
                </a:lnTo>
                <a:lnTo>
                  <a:pt x="233619" y="1878962"/>
                </a:lnTo>
                <a:lnTo>
                  <a:pt x="222315" y="1878962"/>
                </a:lnTo>
                <a:lnTo>
                  <a:pt x="218547" y="1875277"/>
                </a:lnTo>
                <a:lnTo>
                  <a:pt x="214779" y="1871593"/>
                </a:lnTo>
                <a:lnTo>
                  <a:pt x="218547" y="1864225"/>
                </a:lnTo>
                <a:lnTo>
                  <a:pt x="218547" y="1860541"/>
                </a:lnTo>
                <a:lnTo>
                  <a:pt x="226083" y="1860541"/>
                </a:lnTo>
                <a:lnTo>
                  <a:pt x="233619" y="1860541"/>
                </a:lnTo>
                <a:lnTo>
                  <a:pt x="244923" y="1853172"/>
                </a:lnTo>
                <a:lnTo>
                  <a:pt x="259995" y="1853172"/>
                </a:lnTo>
                <a:lnTo>
                  <a:pt x="263763" y="1856856"/>
                </a:lnTo>
                <a:lnTo>
                  <a:pt x="271299" y="1864225"/>
                </a:lnTo>
                <a:lnTo>
                  <a:pt x="282604" y="1867909"/>
                </a:lnTo>
                <a:lnTo>
                  <a:pt x="290140" y="1864225"/>
                </a:lnTo>
                <a:lnTo>
                  <a:pt x="308980" y="1845804"/>
                </a:lnTo>
                <a:close/>
                <a:moveTo>
                  <a:pt x="158258" y="1838435"/>
                </a:moveTo>
                <a:lnTo>
                  <a:pt x="150722" y="1849488"/>
                </a:lnTo>
                <a:lnTo>
                  <a:pt x="158258" y="1849488"/>
                </a:lnTo>
                <a:lnTo>
                  <a:pt x="165794" y="1853172"/>
                </a:lnTo>
                <a:lnTo>
                  <a:pt x="177098" y="1864225"/>
                </a:lnTo>
                <a:lnTo>
                  <a:pt x="192170" y="1867909"/>
                </a:lnTo>
                <a:lnTo>
                  <a:pt x="199707" y="1864225"/>
                </a:lnTo>
                <a:lnTo>
                  <a:pt x="203475" y="1860541"/>
                </a:lnTo>
                <a:lnTo>
                  <a:pt x="211011" y="1860541"/>
                </a:lnTo>
                <a:lnTo>
                  <a:pt x="211011" y="1864225"/>
                </a:lnTo>
                <a:lnTo>
                  <a:pt x="214779" y="1871593"/>
                </a:lnTo>
                <a:lnTo>
                  <a:pt x="211011" y="1875277"/>
                </a:lnTo>
                <a:lnTo>
                  <a:pt x="211011" y="1878962"/>
                </a:lnTo>
                <a:lnTo>
                  <a:pt x="207243" y="1875277"/>
                </a:lnTo>
                <a:lnTo>
                  <a:pt x="203475" y="1871593"/>
                </a:lnTo>
                <a:lnTo>
                  <a:pt x="188402" y="1867909"/>
                </a:lnTo>
                <a:lnTo>
                  <a:pt x="162026" y="1867909"/>
                </a:lnTo>
                <a:lnTo>
                  <a:pt x="154490" y="1890014"/>
                </a:lnTo>
                <a:lnTo>
                  <a:pt x="146954" y="1882646"/>
                </a:lnTo>
                <a:lnTo>
                  <a:pt x="139418" y="1882646"/>
                </a:lnTo>
                <a:lnTo>
                  <a:pt x="124346" y="1882646"/>
                </a:lnTo>
                <a:lnTo>
                  <a:pt x="113042" y="1886330"/>
                </a:lnTo>
                <a:lnTo>
                  <a:pt x="97969" y="1882646"/>
                </a:lnTo>
                <a:lnTo>
                  <a:pt x="105505" y="1875277"/>
                </a:lnTo>
                <a:lnTo>
                  <a:pt x="113042" y="1878962"/>
                </a:lnTo>
                <a:lnTo>
                  <a:pt x="116810" y="1878962"/>
                </a:lnTo>
                <a:lnTo>
                  <a:pt x="120578" y="1878962"/>
                </a:lnTo>
                <a:lnTo>
                  <a:pt x="124346" y="1875277"/>
                </a:lnTo>
                <a:lnTo>
                  <a:pt x="124346" y="1867909"/>
                </a:lnTo>
                <a:lnTo>
                  <a:pt x="120578" y="1860541"/>
                </a:lnTo>
                <a:lnTo>
                  <a:pt x="113042" y="1856856"/>
                </a:lnTo>
                <a:lnTo>
                  <a:pt x="124346" y="1849488"/>
                </a:lnTo>
                <a:lnTo>
                  <a:pt x="131882" y="1842119"/>
                </a:lnTo>
                <a:close/>
                <a:moveTo>
                  <a:pt x="4966283" y="1790540"/>
                </a:moveTo>
                <a:lnTo>
                  <a:pt x="4977587" y="1790540"/>
                </a:lnTo>
                <a:lnTo>
                  <a:pt x="4977587" y="1794224"/>
                </a:lnTo>
                <a:lnTo>
                  <a:pt x="4981355" y="1797908"/>
                </a:lnTo>
                <a:lnTo>
                  <a:pt x="4988891" y="1805277"/>
                </a:lnTo>
                <a:lnTo>
                  <a:pt x="4992659" y="1808961"/>
                </a:lnTo>
                <a:lnTo>
                  <a:pt x="4996427" y="1812645"/>
                </a:lnTo>
                <a:lnTo>
                  <a:pt x="4992659" y="1816330"/>
                </a:lnTo>
                <a:lnTo>
                  <a:pt x="4988891" y="1820014"/>
                </a:lnTo>
                <a:lnTo>
                  <a:pt x="4988891" y="1823698"/>
                </a:lnTo>
                <a:lnTo>
                  <a:pt x="4988891" y="1834751"/>
                </a:lnTo>
                <a:lnTo>
                  <a:pt x="4985123" y="1842119"/>
                </a:lnTo>
                <a:lnTo>
                  <a:pt x="4981355" y="1842119"/>
                </a:lnTo>
                <a:lnTo>
                  <a:pt x="4973819" y="1842119"/>
                </a:lnTo>
                <a:lnTo>
                  <a:pt x="4981355" y="1838435"/>
                </a:lnTo>
                <a:lnTo>
                  <a:pt x="4981355" y="1834751"/>
                </a:lnTo>
                <a:lnTo>
                  <a:pt x="4981355" y="1827382"/>
                </a:lnTo>
                <a:lnTo>
                  <a:pt x="4973819" y="1820014"/>
                </a:lnTo>
                <a:lnTo>
                  <a:pt x="4973819" y="1816330"/>
                </a:lnTo>
                <a:lnTo>
                  <a:pt x="4977587" y="1808961"/>
                </a:lnTo>
                <a:lnTo>
                  <a:pt x="4977587" y="1805277"/>
                </a:lnTo>
                <a:lnTo>
                  <a:pt x="4977587" y="1797908"/>
                </a:lnTo>
                <a:close/>
                <a:moveTo>
                  <a:pt x="4337019" y="1716855"/>
                </a:moveTo>
                <a:lnTo>
                  <a:pt x="4337019" y="1720539"/>
                </a:lnTo>
                <a:lnTo>
                  <a:pt x="4340787" y="1724224"/>
                </a:lnTo>
                <a:lnTo>
                  <a:pt x="4325715" y="1731592"/>
                </a:lnTo>
                <a:lnTo>
                  <a:pt x="4325715" y="1727908"/>
                </a:lnTo>
                <a:lnTo>
                  <a:pt x="4329483" y="1727908"/>
                </a:lnTo>
                <a:lnTo>
                  <a:pt x="4333251" y="1724224"/>
                </a:lnTo>
                <a:close/>
                <a:moveTo>
                  <a:pt x="124346" y="1643170"/>
                </a:moveTo>
                <a:lnTo>
                  <a:pt x="124346" y="1646855"/>
                </a:lnTo>
                <a:lnTo>
                  <a:pt x="124346" y="1650539"/>
                </a:lnTo>
                <a:lnTo>
                  <a:pt x="128114" y="1650539"/>
                </a:lnTo>
                <a:lnTo>
                  <a:pt x="128114" y="1654223"/>
                </a:lnTo>
                <a:lnTo>
                  <a:pt x="116810" y="1654223"/>
                </a:lnTo>
                <a:close/>
                <a:moveTo>
                  <a:pt x="4932370" y="1628433"/>
                </a:moveTo>
                <a:lnTo>
                  <a:pt x="4939907" y="1628433"/>
                </a:lnTo>
                <a:lnTo>
                  <a:pt x="4939907" y="1632118"/>
                </a:lnTo>
                <a:lnTo>
                  <a:pt x="4936138" y="1635802"/>
                </a:lnTo>
                <a:lnTo>
                  <a:pt x="4932370" y="1632118"/>
                </a:lnTo>
                <a:close/>
                <a:moveTo>
                  <a:pt x="5184829" y="1624749"/>
                </a:moveTo>
                <a:lnTo>
                  <a:pt x="5184829" y="1624749"/>
                </a:lnTo>
                <a:lnTo>
                  <a:pt x="5188597" y="1628433"/>
                </a:lnTo>
                <a:close/>
                <a:moveTo>
                  <a:pt x="4532958" y="1311589"/>
                </a:moveTo>
                <a:lnTo>
                  <a:pt x="4532958" y="1311589"/>
                </a:lnTo>
                <a:lnTo>
                  <a:pt x="4532958" y="1311589"/>
                </a:lnTo>
                <a:close/>
                <a:moveTo>
                  <a:pt x="4521654" y="1293168"/>
                </a:moveTo>
                <a:lnTo>
                  <a:pt x="4529190" y="1293168"/>
                </a:lnTo>
                <a:lnTo>
                  <a:pt x="4529190" y="1300536"/>
                </a:lnTo>
                <a:lnTo>
                  <a:pt x="4529190" y="1304221"/>
                </a:lnTo>
                <a:lnTo>
                  <a:pt x="4532958" y="1311589"/>
                </a:lnTo>
                <a:lnTo>
                  <a:pt x="4529190" y="1307905"/>
                </a:lnTo>
                <a:lnTo>
                  <a:pt x="4521654" y="1300536"/>
                </a:lnTo>
                <a:close/>
                <a:moveTo>
                  <a:pt x="252459" y="1197377"/>
                </a:moveTo>
                <a:lnTo>
                  <a:pt x="252459" y="1197378"/>
                </a:lnTo>
                <a:lnTo>
                  <a:pt x="252459" y="1197378"/>
                </a:lnTo>
                <a:close/>
                <a:moveTo>
                  <a:pt x="222315" y="1182641"/>
                </a:moveTo>
                <a:lnTo>
                  <a:pt x="229851" y="1182641"/>
                </a:lnTo>
                <a:lnTo>
                  <a:pt x="241155" y="1193693"/>
                </a:lnTo>
                <a:lnTo>
                  <a:pt x="248691" y="1197378"/>
                </a:lnTo>
                <a:lnTo>
                  <a:pt x="252459" y="1197378"/>
                </a:lnTo>
                <a:lnTo>
                  <a:pt x="244923" y="1201062"/>
                </a:lnTo>
                <a:lnTo>
                  <a:pt x="229851" y="1208430"/>
                </a:lnTo>
                <a:lnTo>
                  <a:pt x="214779" y="1215799"/>
                </a:lnTo>
                <a:lnTo>
                  <a:pt x="192170" y="1215799"/>
                </a:lnTo>
                <a:lnTo>
                  <a:pt x="192170" y="1212115"/>
                </a:lnTo>
                <a:lnTo>
                  <a:pt x="184634" y="1208430"/>
                </a:lnTo>
                <a:lnTo>
                  <a:pt x="184634" y="1212115"/>
                </a:lnTo>
                <a:lnTo>
                  <a:pt x="184634" y="1215799"/>
                </a:lnTo>
                <a:lnTo>
                  <a:pt x="158258" y="1215799"/>
                </a:lnTo>
                <a:lnTo>
                  <a:pt x="169562" y="1201062"/>
                </a:lnTo>
                <a:lnTo>
                  <a:pt x="180866" y="1197378"/>
                </a:lnTo>
                <a:lnTo>
                  <a:pt x="195938" y="1193693"/>
                </a:lnTo>
                <a:lnTo>
                  <a:pt x="211011" y="1186325"/>
                </a:lnTo>
                <a:close/>
                <a:moveTo>
                  <a:pt x="523759" y="1101587"/>
                </a:moveTo>
                <a:lnTo>
                  <a:pt x="519990" y="1105272"/>
                </a:lnTo>
                <a:lnTo>
                  <a:pt x="516222" y="1105272"/>
                </a:lnTo>
                <a:close/>
                <a:moveTo>
                  <a:pt x="3854710" y="1009481"/>
                </a:moveTo>
                <a:lnTo>
                  <a:pt x="3854710" y="1027903"/>
                </a:lnTo>
                <a:lnTo>
                  <a:pt x="3847174" y="1024218"/>
                </a:lnTo>
                <a:lnTo>
                  <a:pt x="3839637" y="1024218"/>
                </a:lnTo>
                <a:lnTo>
                  <a:pt x="3828333" y="1031587"/>
                </a:lnTo>
                <a:lnTo>
                  <a:pt x="3809493" y="1053692"/>
                </a:lnTo>
                <a:lnTo>
                  <a:pt x="3813261" y="1046324"/>
                </a:lnTo>
                <a:lnTo>
                  <a:pt x="3809493" y="1046324"/>
                </a:lnTo>
                <a:lnTo>
                  <a:pt x="3805725" y="1042640"/>
                </a:lnTo>
                <a:lnTo>
                  <a:pt x="3809493" y="1042640"/>
                </a:lnTo>
                <a:lnTo>
                  <a:pt x="3817029" y="1038955"/>
                </a:lnTo>
                <a:lnTo>
                  <a:pt x="3824565" y="1031587"/>
                </a:lnTo>
                <a:lnTo>
                  <a:pt x="3835869" y="1016850"/>
                </a:lnTo>
                <a:lnTo>
                  <a:pt x="3847174" y="1013166"/>
                </a:lnTo>
                <a:close/>
                <a:moveTo>
                  <a:pt x="4386004" y="851059"/>
                </a:moveTo>
                <a:lnTo>
                  <a:pt x="4389772" y="854743"/>
                </a:lnTo>
                <a:lnTo>
                  <a:pt x="4374700" y="865796"/>
                </a:lnTo>
                <a:lnTo>
                  <a:pt x="4363396" y="865796"/>
                </a:lnTo>
                <a:lnTo>
                  <a:pt x="4352092" y="865796"/>
                </a:lnTo>
                <a:lnTo>
                  <a:pt x="4355860" y="862112"/>
                </a:lnTo>
                <a:lnTo>
                  <a:pt x="4355860" y="854743"/>
                </a:lnTo>
                <a:lnTo>
                  <a:pt x="4363396" y="858428"/>
                </a:lnTo>
                <a:lnTo>
                  <a:pt x="4367164" y="858428"/>
                </a:lnTo>
                <a:lnTo>
                  <a:pt x="4378468" y="854743"/>
                </a:lnTo>
                <a:close/>
                <a:moveTo>
                  <a:pt x="4576290" y="764480"/>
                </a:moveTo>
                <a:lnTo>
                  <a:pt x="4578174" y="766322"/>
                </a:lnTo>
                <a:lnTo>
                  <a:pt x="4581942" y="770006"/>
                </a:lnTo>
                <a:lnTo>
                  <a:pt x="4574406" y="773690"/>
                </a:lnTo>
                <a:lnTo>
                  <a:pt x="4578174" y="770006"/>
                </a:lnTo>
                <a:close/>
                <a:moveTo>
                  <a:pt x="4536726" y="762637"/>
                </a:moveTo>
                <a:lnTo>
                  <a:pt x="4540494" y="766322"/>
                </a:lnTo>
                <a:lnTo>
                  <a:pt x="4544262" y="773690"/>
                </a:lnTo>
                <a:lnTo>
                  <a:pt x="4548030" y="777374"/>
                </a:lnTo>
                <a:lnTo>
                  <a:pt x="4555566" y="781059"/>
                </a:lnTo>
                <a:lnTo>
                  <a:pt x="4551798" y="788427"/>
                </a:lnTo>
                <a:lnTo>
                  <a:pt x="4548030" y="788427"/>
                </a:lnTo>
                <a:lnTo>
                  <a:pt x="4540494" y="784743"/>
                </a:lnTo>
                <a:lnTo>
                  <a:pt x="4532958" y="781059"/>
                </a:lnTo>
                <a:lnTo>
                  <a:pt x="4540494" y="777374"/>
                </a:lnTo>
                <a:lnTo>
                  <a:pt x="4540494" y="773690"/>
                </a:lnTo>
                <a:lnTo>
                  <a:pt x="4536726" y="770006"/>
                </a:lnTo>
                <a:lnTo>
                  <a:pt x="4536726" y="766322"/>
                </a:lnTo>
                <a:close/>
                <a:moveTo>
                  <a:pt x="4575483" y="762111"/>
                </a:moveTo>
                <a:lnTo>
                  <a:pt x="4576290" y="764480"/>
                </a:lnTo>
                <a:lnTo>
                  <a:pt x="4574406" y="762637"/>
                </a:lnTo>
                <a:close/>
                <a:moveTo>
                  <a:pt x="5127053" y="687725"/>
                </a:moveTo>
                <a:lnTo>
                  <a:pt x="5124541" y="688953"/>
                </a:lnTo>
                <a:lnTo>
                  <a:pt x="5120773" y="688953"/>
                </a:lnTo>
                <a:close/>
                <a:moveTo>
                  <a:pt x="5207438" y="655795"/>
                </a:moveTo>
                <a:lnTo>
                  <a:pt x="5214974" y="655795"/>
                </a:lnTo>
                <a:lnTo>
                  <a:pt x="5203670" y="663163"/>
                </a:lnTo>
                <a:lnTo>
                  <a:pt x="5188597" y="666847"/>
                </a:lnTo>
                <a:lnTo>
                  <a:pt x="5169757" y="674216"/>
                </a:lnTo>
                <a:lnTo>
                  <a:pt x="5154685" y="681584"/>
                </a:lnTo>
                <a:lnTo>
                  <a:pt x="5147149" y="681584"/>
                </a:lnTo>
                <a:lnTo>
                  <a:pt x="5139613" y="685268"/>
                </a:lnTo>
                <a:lnTo>
                  <a:pt x="5127053" y="687725"/>
                </a:lnTo>
                <a:lnTo>
                  <a:pt x="5132077" y="685268"/>
                </a:lnTo>
                <a:lnTo>
                  <a:pt x="5143381" y="677900"/>
                </a:lnTo>
                <a:lnTo>
                  <a:pt x="5158453" y="666847"/>
                </a:lnTo>
                <a:lnTo>
                  <a:pt x="5169757" y="663163"/>
                </a:lnTo>
                <a:lnTo>
                  <a:pt x="5181061" y="663163"/>
                </a:lnTo>
                <a:lnTo>
                  <a:pt x="5188597" y="659479"/>
                </a:lnTo>
                <a:lnTo>
                  <a:pt x="5196134" y="659479"/>
                </a:lnTo>
                <a:close/>
                <a:moveTo>
                  <a:pt x="5090628" y="490004"/>
                </a:moveTo>
                <a:lnTo>
                  <a:pt x="5087488" y="499214"/>
                </a:lnTo>
                <a:lnTo>
                  <a:pt x="5086860" y="497372"/>
                </a:lnTo>
                <a:close/>
                <a:moveTo>
                  <a:pt x="5230046" y="401582"/>
                </a:moveTo>
                <a:lnTo>
                  <a:pt x="5230046" y="401582"/>
                </a:lnTo>
                <a:lnTo>
                  <a:pt x="5226278" y="405266"/>
                </a:lnTo>
                <a:close/>
                <a:moveTo>
                  <a:pt x="5213718" y="378249"/>
                </a:moveTo>
                <a:lnTo>
                  <a:pt x="5214974" y="379477"/>
                </a:lnTo>
                <a:lnTo>
                  <a:pt x="5207438" y="383161"/>
                </a:lnTo>
                <a:lnTo>
                  <a:pt x="5211206" y="379477"/>
                </a:lnTo>
                <a:close/>
                <a:moveTo>
                  <a:pt x="5354391" y="309476"/>
                </a:moveTo>
                <a:lnTo>
                  <a:pt x="5346855" y="316845"/>
                </a:lnTo>
                <a:lnTo>
                  <a:pt x="5344343" y="316845"/>
                </a:lnTo>
                <a:close/>
                <a:moveTo>
                  <a:pt x="4378468" y="261581"/>
                </a:moveTo>
                <a:lnTo>
                  <a:pt x="4382236" y="265265"/>
                </a:lnTo>
                <a:lnTo>
                  <a:pt x="4380083" y="266318"/>
                </a:lnTo>
                <a:close/>
                <a:moveTo>
                  <a:pt x="4981355" y="243160"/>
                </a:moveTo>
                <a:lnTo>
                  <a:pt x="4985123" y="243160"/>
                </a:lnTo>
                <a:lnTo>
                  <a:pt x="4985123" y="246844"/>
                </a:lnTo>
                <a:close/>
                <a:moveTo>
                  <a:pt x="4975703" y="239476"/>
                </a:moveTo>
                <a:lnTo>
                  <a:pt x="4977587" y="239476"/>
                </a:lnTo>
                <a:lnTo>
                  <a:pt x="4981355" y="243160"/>
                </a:lnTo>
                <a:lnTo>
                  <a:pt x="4977587" y="243160"/>
                </a:lnTo>
                <a:close/>
                <a:moveTo>
                  <a:pt x="5101932" y="213686"/>
                </a:moveTo>
                <a:lnTo>
                  <a:pt x="5105700" y="213686"/>
                </a:lnTo>
                <a:lnTo>
                  <a:pt x="5109469" y="239476"/>
                </a:lnTo>
                <a:lnTo>
                  <a:pt x="5101932" y="235791"/>
                </a:lnTo>
                <a:lnTo>
                  <a:pt x="5094396" y="228423"/>
                </a:lnTo>
                <a:lnTo>
                  <a:pt x="5094396" y="221054"/>
                </a:lnTo>
                <a:close/>
                <a:moveTo>
                  <a:pt x="5086860" y="213686"/>
                </a:moveTo>
                <a:lnTo>
                  <a:pt x="5086860" y="221054"/>
                </a:lnTo>
                <a:lnTo>
                  <a:pt x="5083092" y="224739"/>
                </a:lnTo>
                <a:lnTo>
                  <a:pt x="5075556" y="228423"/>
                </a:lnTo>
                <a:lnTo>
                  <a:pt x="5075556" y="224739"/>
                </a:lnTo>
                <a:lnTo>
                  <a:pt x="5075556" y="221054"/>
                </a:lnTo>
                <a:lnTo>
                  <a:pt x="5083092" y="221054"/>
                </a:lnTo>
                <a:close/>
                <a:moveTo>
                  <a:pt x="5105700" y="125264"/>
                </a:moveTo>
                <a:lnTo>
                  <a:pt x="5109469" y="125264"/>
                </a:lnTo>
                <a:lnTo>
                  <a:pt x="5124541" y="125264"/>
                </a:lnTo>
                <a:lnTo>
                  <a:pt x="5128309" y="128948"/>
                </a:lnTo>
                <a:lnTo>
                  <a:pt x="5132077" y="132633"/>
                </a:lnTo>
                <a:lnTo>
                  <a:pt x="5132077" y="143685"/>
                </a:lnTo>
                <a:lnTo>
                  <a:pt x="5132077" y="151054"/>
                </a:lnTo>
                <a:lnTo>
                  <a:pt x="5135845" y="151054"/>
                </a:lnTo>
                <a:lnTo>
                  <a:pt x="5143381" y="154738"/>
                </a:lnTo>
                <a:lnTo>
                  <a:pt x="5139613" y="162107"/>
                </a:lnTo>
                <a:lnTo>
                  <a:pt x="5147149" y="169475"/>
                </a:lnTo>
                <a:lnTo>
                  <a:pt x="5162221" y="184212"/>
                </a:lnTo>
                <a:lnTo>
                  <a:pt x="5132077" y="184212"/>
                </a:lnTo>
                <a:lnTo>
                  <a:pt x="5113237" y="187896"/>
                </a:lnTo>
                <a:lnTo>
                  <a:pt x="5098164" y="195265"/>
                </a:lnTo>
                <a:lnTo>
                  <a:pt x="5094396" y="191580"/>
                </a:lnTo>
                <a:lnTo>
                  <a:pt x="5090628" y="198949"/>
                </a:lnTo>
                <a:lnTo>
                  <a:pt x="5086860" y="202633"/>
                </a:lnTo>
                <a:lnTo>
                  <a:pt x="5086860" y="213686"/>
                </a:lnTo>
                <a:lnTo>
                  <a:pt x="5079324" y="210002"/>
                </a:lnTo>
                <a:lnTo>
                  <a:pt x="5071788" y="210002"/>
                </a:lnTo>
                <a:lnTo>
                  <a:pt x="5064252" y="213686"/>
                </a:lnTo>
                <a:lnTo>
                  <a:pt x="5064252" y="228423"/>
                </a:lnTo>
                <a:lnTo>
                  <a:pt x="5056716" y="228423"/>
                </a:lnTo>
                <a:lnTo>
                  <a:pt x="5052948" y="224739"/>
                </a:lnTo>
                <a:lnTo>
                  <a:pt x="5049180" y="221054"/>
                </a:lnTo>
                <a:lnTo>
                  <a:pt x="5041644" y="213686"/>
                </a:lnTo>
                <a:lnTo>
                  <a:pt x="5034108" y="210002"/>
                </a:lnTo>
                <a:lnTo>
                  <a:pt x="4966283" y="228423"/>
                </a:lnTo>
                <a:lnTo>
                  <a:pt x="4973819" y="235791"/>
                </a:lnTo>
                <a:lnTo>
                  <a:pt x="4975703" y="239476"/>
                </a:lnTo>
                <a:lnTo>
                  <a:pt x="4970051" y="239476"/>
                </a:lnTo>
                <a:lnTo>
                  <a:pt x="4958747" y="250528"/>
                </a:lnTo>
                <a:lnTo>
                  <a:pt x="4947443" y="261581"/>
                </a:lnTo>
                <a:lnTo>
                  <a:pt x="4939907" y="265265"/>
                </a:lnTo>
                <a:lnTo>
                  <a:pt x="4932370" y="268949"/>
                </a:lnTo>
                <a:lnTo>
                  <a:pt x="4932370" y="276318"/>
                </a:lnTo>
                <a:lnTo>
                  <a:pt x="4928602" y="276318"/>
                </a:lnTo>
                <a:lnTo>
                  <a:pt x="4924834" y="283686"/>
                </a:lnTo>
                <a:lnTo>
                  <a:pt x="4917298" y="291055"/>
                </a:lnTo>
                <a:lnTo>
                  <a:pt x="4909762" y="294739"/>
                </a:lnTo>
                <a:lnTo>
                  <a:pt x="4909762" y="272634"/>
                </a:lnTo>
                <a:lnTo>
                  <a:pt x="4913530" y="265265"/>
                </a:lnTo>
                <a:lnTo>
                  <a:pt x="4913530" y="261581"/>
                </a:lnTo>
                <a:lnTo>
                  <a:pt x="4921066" y="257897"/>
                </a:lnTo>
                <a:lnTo>
                  <a:pt x="4928602" y="261581"/>
                </a:lnTo>
                <a:lnTo>
                  <a:pt x="4932370" y="261581"/>
                </a:lnTo>
                <a:lnTo>
                  <a:pt x="4936138" y="261581"/>
                </a:lnTo>
                <a:lnTo>
                  <a:pt x="4939907" y="254213"/>
                </a:lnTo>
                <a:lnTo>
                  <a:pt x="4947443" y="246844"/>
                </a:lnTo>
                <a:lnTo>
                  <a:pt x="4966283" y="235791"/>
                </a:lnTo>
                <a:lnTo>
                  <a:pt x="4954979" y="228423"/>
                </a:lnTo>
                <a:lnTo>
                  <a:pt x="4936138" y="221054"/>
                </a:lnTo>
                <a:lnTo>
                  <a:pt x="4924834" y="221054"/>
                </a:lnTo>
                <a:lnTo>
                  <a:pt x="4909762" y="228423"/>
                </a:lnTo>
                <a:lnTo>
                  <a:pt x="4875850" y="261581"/>
                </a:lnTo>
                <a:lnTo>
                  <a:pt x="4883386" y="268949"/>
                </a:lnTo>
                <a:lnTo>
                  <a:pt x="4872082" y="276318"/>
                </a:lnTo>
                <a:lnTo>
                  <a:pt x="4864546" y="257897"/>
                </a:lnTo>
                <a:lnTo>
                  <a:pt x="4853241" y="265265"/>
                </a:lnTo>
                <a:lnTo>
                  <a:pt x="4841937" y="265265"/>
                </a:lnTo>
                <a:lnTo>
                  <a:pt x="4834401" y="268949"/>
                </a:lnTo>
                <a:lnTo>
                  <a:pt x="4823097" y="276318"/>
                </a:lnTo>
                <a:lnTo>
                  <a:pt x="4823097" y="261581"/>
                </a:lnTo>
                <a:lnTo>
                  <a:pt x="4823097" y="254213"/>
                </a:lnTo>
                <a:lnTo>
                  <a:pt x="4815561" y="250528"/>
                </a:lnTo>
                <a:lnTo>
                  <a:pt x="4826865" y="235791"/>
                </a:lnTo>
                <a:lnTo>
                  <a:pt x="4823097" y="232107"/>
                </a:lnTo>
                <a:lnTo>
                  <a:pt x="4834401" y="224739"/>
                </a:lnTo>
                <a:lnTo>
                  <a:pt x="4838169" y="228423"/>
                </a:lnTo>
                <a:lnTo>
                  <a:pt x="4834401" y="232107"/>
                </a:lnTo>
                <a:lnTo>
                  <a:pt x="4834401" y="235791"/>
                </a:lnTo>
                <a:lnTo>
                  <a:pt x="4841937" y="239476"/>
                </a:lnTo>
                <a:lnTo>
                  <a:pt x="4845705" y="235791"/>
                </a:lnTo>
                <a:lnTo>
                  <a:pt x="4845705" y="228423"/>
                </a:lnTo>
                <a:lnTo>
                  <a:pt x="4845705" y="224739"/>
                </a:lnTo>
                <a:lnTo>
                  <a:pt x="4849473" y="221054"/>
                </a:lnTo>
                <a:lnTo>
                  <a:pt x="4849473" y="224739"/>
                </a:lnTo>
                <a:lnTo>
                  <a:pt x="4853241" y="224739"/>
                </a:lnTo>
                <a:lnTo>
                  <a:pt x="4860778" y="221054"/>
                </a:lnTo>
                <a:lnTo>
                  <a:pt x="4872082" y="221054"/>
                </a:lnTo>
                <a:lnTo>
                  <a:pt x="4875850" y="213686"/>
                </a:lnTo>
                <a:lnTo>
                  <a:pt x="4879618" y="213686"/>
                </a:lnTo>
                <a:lnTo>
                  <a:pt x="4879618" y="206317"/>
                </a:lnTo>
                <a:lnTo>
                  <a:pt x="4894690" y="206317"/>
                </a:lnTo>
                <a:lnTo>
                  <a:pt x="4909762" y="206317"/>
                </a:lnTo>
                <a:lnTo>
                  <a:pt x="4921066" y="210002"/>
                </a:lnTo>
                <a:lnTo>
                  <a:pt x="4924834" y="213686"/>
                </a:lnTo>
                <a:lnTo>
                  <a:pt x="4928602" y="213686"/>
                </a:lnTo>
                <a:lnTo>
                  <a:pt x="4936138" y="213686"/>
                </a:lnTo>
                <a:lnTo>
                  <a:pt x="4943675" y="213686"/>
                </a:lnTo>
                <a:lnTo>
                  <a:pt x="4943675" y="206317"/>
                </a:lnTo>
                <a:lnTo>
                  <a:pt x="4943675" y="195265"/>
                </a:lnTo>
                <a:lnTo>
                  <a:pt x="4954979" y="195265"/>
                </a:lnTo>
                <a:lnTo>
                  <a:pt x="4966283" y="195265"/>
                </a:lnTo>
                <a:lnTo>
                  <a:pt x="4981355" y="206317"/>
                </a:lnTo>
                <a:lnTo>
                  <a:pt x="4996427" y="213686"/>
                </a:lnTo>
                <a:lnTo>
                  <a:pt x="5007731" y="213686"/>
                </a:lnTo>
                <a:lnTo>
                  <a:pt x="5019035" y="213686"/>
                </a:lnTo>
                <a:lnTo>
                  <a:pt x="5022803" y="202633"/>
                </a:lnTo>
                <a:lnTo>
                  <a:pt x="5030340" y="198949"/>
                </a:lnTo>
                <a:lnTo>
                  <a:pt x="5049180" y="187896"/>
                </a:lnTo>
                <a:lnTo>
                  <a:pt x="5056716" y="184212"/>
                </a:lnTo>
                <a:lnTo>
                  <a:pt x="5060484" y="180528"/>
                </a:lnTo>
                <a:lnTo>
                  <a:pt x="5060484" y="173159"/>
                </a:lnTo>
                <a:lnTo>
                  <a:pt x="5056716" y="165791"/>
                </a:lnTo>
                <a:lnTo>
                  <a:pt x="5068020" y="158422"/>
                </a:lnTo>
                <a:lnTo>
                  <a:pt x="5075556" y="151054"/>
                </a:lnTo>
                <a:lnTo>
                  <a:pt x="5101932" y="162107"/>
                </a:lnTo>
                <a:lnTo>
                  <a:pt x="5109469" y="162107"/>
                </a:lnTo>
                <a:lnTo>
                  <a:pt x="5113237" y="158422"/>
                </a:lnTo>
                <a:lnTo>
                  <a:pt x="5120773" y="154738"/>
                </a:lnTo>
                <a:lnTo>
                  <a:pt x="5124541" y="147370"/>
                </a:lnTo>
                <a:lnTo>
                  <a:pt x="5124541" y="140001"/>
                </a:lnTo>
                <a:lnTo>
                  <a:pt x="5124541" y="132633"/>
                </a:lnTo>
                <a:lnTo>
                  <a:pt x="5117005" y="128948"/>
                </a:lnTo>
                <a:lnTo>
                  <a:pt x="5109469" y="128948"/>
                </a:lnTo>
                <a:lnTo>
                  <a:pt x="5098164" y="128948"/>
                </a:lnTo>
                <a:close/>
                <a:moveTo>
                  <a:pt x="4016736" y="51580"/>
                </a:moveTo>
                <a:lnTo>
                  <a:pt x="4020504" y="51580"/>
                </a:lnTo>
                <a:lnTo>
                  <a:pt x="4028040" y="51580"/>
                </a:lnTo>
                <a:lnTo>
                  <a:pt x="4031808" y="51580"/>
                </a:lnTo>
                <a:lnTo>
                  <a:pt x="4039344" y="62632"/>
                </a:lnTo>
                <a:lnTo>
                  <a:pt x="4043112" y="70001"/>
                </a:lnTo>
                <a:lnTo>
                  <a:pt x="4046880" y="70001"/>
                </a:lnTo>
                <a:lnTo>
                  <a:pt x="4035576" y="73685"/>
                </a:lnTo>
                <a:lnTo>
                  <a:pt x="4031808" y="77369"/>
                </a:lnTo>
                <a:lnTo>
                  <a:pt x="4028040" y="81053"/>
                </a:lnTo>
                <a:lnTo>
                  <a:pt x="4024272" y="88422"/>
                </a:lnTo>
                <a:lnTo>
                  <a:pt x="4016736" y="88422"/>
                </a:lnTo>
                <a:lnTo>
                  <a:pt x="4020504" y="84738"/>
                </a:lnTo>
                <a:lnTo>
                  <a:pt x="4020504" y="81053"/>
                </a:lnTo>
                <a:lnTo>
                  <a:pt x="4016736" y="73685"/>
                </a:lnTo>
                <a:lnTo>
                  <a:pt x="4009199" y="70001"/>
                </a:lnTo>
                <a:lnTo>
                  <a:pt x="3997895" y="70001"/>
                </a:lnTo>
                <a:lnTo>
                  <a:pt x="3986591" y="70001"/>
                </a:lnTo>
                <a:lnTo>
                  <a:pt x="3971519" y="70001"/>
                </a:lnTo>
                <a:lnTo>
                  <a:pt x="3971519" y="62632"/>
                </a:lnTo>
                <a:lnTo>
                  <a:pt x="4012967" y="58948"/>
                </a:lnTo>
                <a:close/>
                <a:moveTo>
                  <a:pt x="4205138" y="0"/>
                </a:moveTo>
                <a:lnTo>
                  <a:pt x="4235282" y="0"/>
                </a:lnTo>
                <a:lnTo>
                  <a:pt x="4223978" y="7369"/>
                </a:lnTo>
                <a:lnTo>
                  <a:pt x="4223978" y="11053"/>
                </a:lnTo>
                <a:lnTo>
                  <a:pt x="4223978" y="18421"/>
                </a:lnTo>
                <a:lnTo>
                  <a:pt x="4246586" y="29474"/>
                </a:lnTo>
                <a:lnTo>
                  <a:pt x="4257890" y="29474"/>
                </a:lnTo>
                <a:lnTo>
                  <a:pt x="4272963" y="25790"/>
                </a:lnTo>
                <a:lnTo>
                  <a:pt x="4272963" y="14737"/>
                </a:lnTo>
                <a:lnTo>
                  <a:pt x="4276731" y="22106"/>
                </a:lnTo>
                <a:lnTo>
                  <a:pt x="4284267" y="25790"/>
                </a:lnTo>
                <a:lnTo>
                  <a:pt x="4299339" y="25790"/>
                </a:lnTo>
                <a:lnTo>
                  <a:pt x="4288035" y="29474"/>
                </a:lnTo>
                <a:lnTo>
                  <a:pt x="4284267" y="36843"/>
                </a:lnTo>
                <a:lnTo>
                  <a:pt x="4272963" y="55264"/>
                </a:lnTo>
                <a:lnTo>
                  <a:pt x="4276731" y="58948"/>
                </a:lnTo>
                <a:lnTo>
                  <a:pt x="4276731" y="62632"/>
                </a:lnTo>
                <a:lnTo>
                  <a:pt x="4276731" y="70001"/>
                </a:lnTo>
                <a:lnTo>
                  <a:pt x="4272963" y="70001"/>
                </a:lnTo>
                <a:lnTo>
                  <a:pt x="4269195" y="73685"/>
                </a:lnTo>
                <a:lnTo>
                  <a:pt x="4269195" y="81053"/>
                </a:lnTo>
                <a:lnTo>
                  <a:pt x="4272963" y="88422"/>
                </a:lnTo>
                <a:lnTo>
                  <a:pt x="4284267" y="92106"/>
                </a:lnTo>
                <a:lnTo>
                  <a:pt x="4284267" y="103159"/>
                </a:lnTo>
                <a:lnTo>
                  <a:pt x="4272963" y="103159"/>
                </a:lnTo>
                <a:lnTo>
                  <a:pt x="4272963" y="99475"/>
                </a:lnTo>
                <a:lnTo>
                  <a:pt x="4269195" y="99475"/>
                </a:lnTo>
                <a:lnTo>
                  <a:pt x="4265427" y="92106"/>
                </a:lnTo>
                <a:lnTo>
                  <a:pt x="4223978" y="121580"/>
                </a:lnTo>
                <a:lnTo>
                  <a:pt x="4261659" y="151054"/>
                </a:lnTo>
                <a:lnTo>
                  <a:pt x="4276731" y="140001"/>
                </a:lnTo>
                <a:lnTo>
                  <a:pt x="4295571" y="136317"/>
                </a:lnTo>
                <a:lnTo>
                  <a:pt x="4333251" y="132633"/>
                </a:lnTo>
                <a:lnTo>
                  <a:pt x="4318179" y="140001"/>
                </a:lnTo>
                <a:lnTo>
                  <a:pt x="4310643" y="143685"/>
                </a:lnTo>
                <a:lnTo>
                  <a:pt x="4306875" y="151054"/>
                </a:lnTo>
                <a:lnTo>
                  <a:pt x="4295571" y="151054"/>
                </a:lnTo>
                <a:lnTo>
                  <a:pt x="4284267" y="154738"/>
                </a:lnTo>
                <a:lnTo>
                  <a:pt x="4261659" y="165791"/>
                </a:lnTo>
                <a:lnTo>
                  <a:pt x="4261659" y="173159"/>
                </a:lnTo>
                <a:lnTo>
                  <a:pt x="4261659" y="176844"/>
                </a:lnTo>
                <a:lnTo>
                  <a:pt x="4265427" y="176844"/>
                </a:lnTo>
                <a:lnTo>
                  <a:pt x="4269195" y="173159"/>
                </a:lnTo>
                <a:lnTo>
                  <a:pt x="4272963" y="169475"/>
                </a:lnTo>
                <a:lnTo>
                  <a:pt x="4284267" y="169475"/>
                </a:lnTo>
                <a:lnTo>
                  <a:pt x="4295571" y="173159"/>
                </a:lnTo>
                <a:lnTo>
                  <a:pt x="4299339" y="173159"/>
                </a:lnTo>
                <a:lnTo>
                  <a:pt x="4303107" y="169475"/>
                </a:lnTo>
                <a:lnTo>
                  <a:pt x="4310643" y="184212"/>
                </a:lnTo>
                <a:lnTo>
                  <a:pt x="4310643" y="195265"/>
                </a:lnTo>
                <a:lnTo>
                  <a:pt x="4310643" y="206317"/>
                </a:lnTo>
                <a:lnTo>
                  <a:pt x="4303107" y="213686"/>
                </a:lnTo>
                <a:lnTo>
                  <a:pt x="4303107" y="221054"/>
                </a:lnTo>
                <a:lnTo>
                  <a:pt x="4299339" y="221054"/>
                </a:lnTo>
                <a:lnTo>
                  <a:pt x="4291803" y="221054"/>
                </a:lnTo>
                <a:lnTo>
                  <a:pt x="4284267" y="202633"/>
                </a:lnTo>
                <a:lnTo>
                  <a:pt x="4280499" y="198949"/>
                </a:lnTo>
                <a:lnTo>
                  <a:pt x="4272963" y="191580"/>
                </a:lnTo>
                <a:lnTo>
                  <a:pt x="4261659" y="195265"/>
                </a:lnTo>
                <a:lnTo>
                  <a:pt x="4257890" y="198949"/>
                </a:lnTo>
                <a:lnTo>
                  <a:pt x="4261659" y="202633"/>
                </a:lnTo>
                <a:lnTo>
                  <a:pt x="4265427" y="210002"/>
                </a:lnTo>
                <a:lnTo>
                  <a:pt x="4265427" y="221054"/>
                </a:lnTo>
                <a:lnTo>
                  <a:pt x="4265427" y="228423"/>
                </a:lnTo>
                <a:lnTo>
                  <a:pt x="4269195" y="232107"/>
                </a:lnTo>
                <a:lnTo>
                  <a:pt x="4272963" y="235791"/>
                </a:lnTo>
                <a:lnTo>
                  <a:pt x="4265427" y="239476"/>
                </a:lnTo>
                <a:lnTo>
                  <a:pt x="4257890" y="243160"/>
                </a:lnTo>
                <a:lnTo>
                  <a:pt x="4242818" y="246844"/>
                </a:lnTo>
                <a:lnTo>
                  <a:pt x="4227746" y="250528"/>
                </a:lnTo>
                <a:lnTo>
                  <a:pt x="4212674" y="254213"/>
                </a:lnTo>
                <a:lnTo>
                  <a:pt x="4208906" y="243160"/>
                </a:lnTo>
                <a:lnTo>
                  <a:pt x="4208906" y="232107"/>
                </a:lnTo>
                <a:lnTo>
                  <a:pt x="4205138" y="221054"/>
                </a:lnTo>
                <a:lnTo>
                  <a:pt x="4197602" y="221054"/>
                </a:lnTo>
                <a:lnTo>
                  <a:pt x="4193834" y="221054"/>
                </a:lnTo>
                <a:lnTo>
                  <a:pt x="4182529" y="228423"/>
                </a:lnTo>
                <a:lnTo>
                  <a:pt x="4171225" y="235791"/>
                </a:lnTo>
                <a:lnTo>
                  <a:pt x="4144849" y="243160"/>
                </a:lnTo>
                <a:lnTo>
                  <a:pt x="4129777" y="246844"/>
                </a:lnTo>
                <a:lnTo>
                  <a:pt x="4118473" y="254213"/>
                </a:lnTo>
                <a:lnTo>
                  <a:pt x="4110937" y="261581"/>
                </a:lnTo>
                <a:lnTo>
                  <a:pt x="4107169" y="276318"/>
                </a:lnTo>
                <a:lnTo>
                  <a:pt x="4114705" y="287371"/>
                </a:lnTo>
                <a:lnTo>
                  <a:pt x="4122241" y="291055"/>
                </a:lnTo>
                <a:lnTo>
                  <a:pt x="4129777" y="287371"/>
                </a:lnTo>
                <a:lnTo>
                  <a:pt x="4137313" y="283686"/>
                </a:lnTo>
                <a:lnTo>
                  <a:pt x="4144849" y="280002"/>
                </a:lnTo>
                <a:lnTo>
                  <a:pt x="4152385" y="276318"/>
                </a:lnTo>
                <a:lnTo>
                  <a:pt x="4163689" y="280002"/>
                </a:lnTo>
                <a:lnTo>
                  <a:pt x="4171225" y="287371"/>
                </a:lnTo>
                <a:lnTo>
                  <a:pt x="4178761" y="287371"/>
                </a:lnTo>
                <a:lnTo>
                  <a:pt x="4178761" y="291055"/>
                </a:lnTo>
                <a:lnTo>
                  <a:pt x="4178761" y="294739"/>
                </a:lnTo>
                <a:lnTo>
                  <a:pt x="4186298" y="298423"/>
                </a:lnTo>
                <a:lnTo>
                  <a:pt x="4197602" y="291055"/>
                </a:lnTo>
                <a:lnTo>
                  <a:pt x="4208906" y="287371"/>
                </a:lnTo>
                <a:lnTo>
                  <a:pt x="4235282" y="280002"/>
                </a:lnTo>
                <a:lnTo>
                  <a:pt x="4261659" y="272634"/>
                </a:lnTo>
                <a:lnTo>
                  <a:pt x="4272963" y="265265"/>
                </a:lnTo>
                <a:lnTo>
                  <a:pt x="4284267" y="257897"/>
                </a:lnTo>
                <a:lnTo>
                  <a:pt x="4295571" y="265265"/>
                </a:lnTo>
                <a:lnTo>
                  <a:pt x="4299339" y="268949"/>
                </a:lnTo>
                <a:lnTo>
                  <a:pt x="4306875" y="268949"/>
                </a:lnTo>
                <a:lnTo>
                  <a:pt x="4306875" y="280002"/>
                </a:lnTo>
                <a:lnTo>
                  <a:pt x="4310643" y="287371"/>
                </a:lnTo>
                <a:lnTo>
                  <a:pt x="4321947" y="309476"/>
                </a:lnTo>
                <a:lnTo>
                  <a:pt x="4329483" y="305792"/>
                </a:lnTo>
                <a:lnTo>
                  <a:pt x="4337019" y="305792"/>
                </a:lnTo>
                <a:lnTo>
                  <a:pt x="4352092" y="305792"/>
                </a:lnTo>
                <a:lnTo>
                  <a:pt x="4367164" y="305792"/>
                </a:lnTo>
                <a:lnTo>
                  <a:pt x="4374700" y="298423"/>
                </a:lnTo>
                <a:lnTo>
                  <a:pt x="4378468" y="291055"/>
                </a:lnTo>
                <a:lnTo>
                  <a:pt x="4374700" y="287371"/>
                </a:lnTo>
                <a:lnTo>
                  <a:pt x="4367164" y="283686"/>
                </a:lnTo>
                <a:lnTo>
                  <a:pt x="4367164" y="280002"/>
                </a:lnTo>
                <a:lnTo>
                  <a:pt x="4363396" y="276318"/>
                </a:lnTo>
                <a:lnTo>
                  <a:pt x="4363396" y="268949"/>
                </a:lnTo>
                <a:lnTo>
                  <a:pt x="4374700" y="268949"/>
                </a:lnTo>
                <a:lnTo>
                  <a:pt x="4380083" y="266318"/>
                </a:lnTo>
                <a:lnTo>
                  <a:pt x="4386004" y="283686"/>
                </a:lnTo>
                <a:lnTo>
                  <a:pt x="4389772" y="294739"/>
                </a:lnTo>
                <a:lnTo>
                  <a:pt x="4389772" y="309476"/>
                </a:lnTo>
                <a:lnTo>
                  <a:pt x="4382236" y="305792"/>
                </a:lnTo>
                <a:lnTo>
                  <a:pt x="4378468" y="305792"/>
                </a:lnTo>
                <a:lnTo>
                  <a:pt x="4374700" y="313160"/>
                </a:lnTo>
                <a:lnTo>
                  <a:pt x="4367164" y="320529"/>
                </a:lnTo>
                <a:lnTo>
                  <a:pt x="4359628" y="320529"/>
                </a:lnTo>
                <a:lnTo>
                  <a:pt x="4355860" y="316845"/>
                </a:lnTo>
                <a:lnTo>
                  <a:pt x="4340787" y="324213"/>
                </a:lnTo>
                <a:lnTo>
                  <a:pt x="4325715" y="327897"/>
                </a:lnTo>
                <a:lnTo>
                  <a:pt x="4321947" y="331582"/>
                </a:lnTo>
                <a:lnTo>
                  <a:pt x="4318179" y="335266"/>
                </a:lnTo>
                <a:lnTo>
                  <a:pt x="4314411" y="338950"/>
                </a:lnTo>
                <a:lnTo>
                  <a:pt x="4318179" y="350003"/>
                </a:lnTo>
                <a:lnTo>
                  <a:pt x="4321947" y="353687"/>
                </a:lnTo>
                <a:lnTo>
                  <a:pt x="4325715" y="361056"/>
                </a:lnTo>
                <a:lnTo>
                  <a:pt x="4337019" y="372108"/>
                </a:lnTo>
                <a:lnTo>
                  <a:pt x="4340787" y="364740"/>
                </a:lnTo>
                <a:lnTo>
                  <a:pt x="4340787" y="372108"/>
                </a:lnTo>
                <a:lnTo>
                  <a:pt x="4344555" y="372108"/>
                </a:lnTo>
                <a:lnTo>
                  <a:pt x="4355860" y="372108"/>
                </a:lnTo>
                <a:lnTo>
                  <a:pt x="4355860" y="364740"/>
                </a:lnTo>
                <a:lnTo>
                  <a:pt x="4355860" y="350003"/>
                </a:lnTo>
                <a:lnTo>
                  <a:pt x="4355860" y="338950"/>
                </a:lnTo>
                <a:lnTo>
                  <a:pt x="4359628" y="335266"/>
                </a:lnTo>
                <a:lnTo>
                  <a:pt x="4367164" y="331582"/>
                </a:lnTo>
                <a:lnTo>
                  <a:pt x="4374700" y="335266"/>
                </a:lnTo>
                <a:lnTo>
                  <a:pt x="4378468" y="346318"/>
                </a:lnTo>
                <a:lnTo>
                  <a:pt x="4378468" y="353687"/>
                </a:lnTo>
                <a:lnTo>
                  <a:pt x="4382236" y="357371"/>
                </a:lnTo>
                <a:lnTo>
                  <a:pt x="4389772" y="357371"/>
                </a:lnTo>
                <a:lnTo>
                  <a:pt x="4397308" y="357371"/>
                </a:lnTo>
                <a:lnTo>
                  <a:pt x="4404844" y="368424"/>
                </a:lnTo>
                <a:lnTo>
                  <a:pt x="4404844" y="379477"/>
                </a:lnTo>
                <a:lnTo>
                  <a:pt x="4397308" y="390529"/>
                </a:lnTo>
                <a:lnTo>
                  <a:pt x="4389772" y="401582"/>
                </a:lnTo>
                <a:lnTo>
                  <a:pt x="4386004" y="408951"/>
                </a:lnTo>
                <a:lnTo>
                  <a:pt x="4382236" y="416319"/>
                </a:lnTo>
                <a:lnTo>
                  <a:pt x="4389772" y="420003"/>
                </a:lnTo>
                <a:lnTo>
                  <a:pt x="4401076" y="423688"/>
                </a:lnTo>
                <a:lnTo>
                  <a:pt x="4404844" y="431056"/>
                </a:lnTo>
                <a:lnTo>
                  <a:pt x="4401076" y="434740"/>
                </a:lnTo>
                <a:lnTo>
                  <a:pt x="4393540" y="442109"/>
                </a:lnTo>
                <a:lnTo>
                  <a:pt x="4393540" y="449477"/>
                </a:lnTo>
                <a:lnTo>
                  <a:pt x="4378468" y="445793"/>
                </a:lnTo>
                <a:lnTo>
                  <a:pt x="4386004" y="438425"/>
                </a:lnTo>
                <a:lnTo>
                  <a:pt x="4389772" y="434740"/>
                </a:lnTo>
                <a:lnTo>
                  <a:pt x="4386004" y="431056"/>
                </a:lnTo>
                <a:lnTo>
                  <a:pt x="4382236" y="427372"/>
                </a:lnTo>
                <a:lnTo>
                  <a:pt x="4374700" y="420003"/>
                </a:lnTo>
                <a:lnTo>
                  <a:pt x="4374700" y="416319"/>
                </a:lnTo>
                <a:lnTo>
                  <a:pt x="4374700" y="408951"/>
                </a:lnTo>
                <a:lnTo>
                  <a:pt x="4359628" y="394214"/>
                </a:lnTo>
                <a:lnTo>
                  <a:pt x="4348324" y="390529"/>
                </a:lnTo>
                <a:lnTo>
                  <a:pt x="4337019" y="394214"/>
                </a:lnTo>
                <a:lnTo>
                  <a:pt x="4333251" y="401582"/>
                </a:lnTo>
                <a:lnTo>
                  <a:pt x="4329483" y="408951"/>
                </a:lnTo>
                <a:lnTo>
                  <a:pt x="4329483" y="412635"/>
                </a:lnTo>
                <a:lnTo>
                  <a:pt x="4337019" y="420003"/>
                </a:lnTo>
                <a:lnTo>
                  <a:pt x="4333251" y="423688"/>
                </a:lnTo>
                <a:lnTo>
                  <a:pt x="4321947" y="431056"/>
                </a:lnTo>
                <a:lnTo>
                  <a:pt x="4321947" y="438425"/>
                </a:lnTo>
                <a:lnTo>
                  <a:pt x="4321947" y="442109"/>
                </a:lnTo>
                <a:lnTo>
                  <a:pt x="4310643" y="453161"/>
                </a:lnTo>
                <a:lnTo>
                  <a:pt x="4314411" y="456846"/>
                </a:lnTo>
                <a:lnTo>
                  <a:pt x="4321947" y="460530"/>
                </a:lnTo>
                <a:lnTo>
                  <a:pt x="4329483" y="456846"/>
                </a:lnTo>
                <a:lnTo>
                  <a:pt x="4340787" y="453161"/>
                </a:lnTo>
                <a:lnTo>
                  <a:pt x="4348324" y="456846"/>
                </a:lnTo>
                <a:lnTo>
                  <a:pt x="4352092" y="460530"/>
                </a:lnTo>
                <a:lnTo>
                  <a:pt x="4321947" y="471583"/>
                </a:lnTo>
                <a:lnTo>
                  <a:pt x="4306875" y="475267"/>
                </a:lnTo>
                <a:lnTo>
                  <a:pt x="4291803" y="467898"/>
                </a:lnTo>
                <a:lnTo>
                  <a:pt x="4299339" y="460530"/>
                </a:lnTo>
                <a:lnTo>
                  <a:pt x="4299339" y="453161"/>
                </a:lnTo>
                <a:lnTo>
                  <a:pt x="4299339" y="442109"/>
                </a:lnTo>
                <a:lnTo>
                  <a:pt x="4299339" y="431056"/>
                </a:lnTo>
                <a:lnTo>
                  <a:pt x="4291803" y="420003"/>
                </a:lnTo>
                <a:lnTo>
                  <a:pt x="4284267" y="416319"/>
                </a:lnTo>
                <a:lnTo>
                  <a:pt x="4276731" y="416319"/>
                </a:lnTo>
                <a:lnTo>
                  <a:pt x="4276731" y="420003"/>
                </a:lnTo>
                <a:lnTo>
                  <a:pt x="4276731" y="423688"/>
                </a:lnTo>
                <a:lnTo>
                  <a:pt x="4272963" y="427372"/>
                </a:lnTo>
                <a:lnTo>
                  <a:pt x="4269195" y="449477"/>
                </a:lnTo>
                <a:lnTo>
                  <a:pt x="4265427" y="475267"/>
                </a:lnTo>
                <a:lnTo>
                  <a:pt x="4269195" y="475267"/>
                </a:lnTo>
                <a:lnTo>
                  <a:pt x="4272963" y="478951"/>
                </a:lnTo>
                <a:lnTo>
                  <a:pt x="4276731" y="482635"/>
                </a:lnTo>
                <a:lnTo>
                  <a:pt x="4257890" y="482635"/>
                </a:lnTo>
                <a:lnTo>
                  <a:pt x="4257890" y="467898"/>
                </a:lnTo>
                <a:lnTo>
                  <a:pt x="4261659" y="467898"/>
                </a:lnTo>
                <a:lnTo>
                  <a:pt x="4265427" y="449477"/>
                </a:lnTo>
                <a:lnTo>
                  <a:pt x="4261659" y="442109"/>
                </a:lnTo>
                <a:lnTo>
                  <a:pt x="4254122" y="434740"/>
                </a:lnTo>
                <a:lnTo>
                  <a:pt x="4239050" y="434740"/>
                </a:lnTo>
                <a:lnTo>
                  <a:pt x="4223978" y="434740"/>
                </a:lnTo>
                <a:lnTo>
                  <a:pt x="4212674" y="438425"/>
                </a:lnTo>
                <a:lnTo>
                  <a:pt x="4205138" y="442109"/>
                </a:lnTo>
                <a:lnTo>
                  <a:pt x="4197602" y="449477"/>
                </a:lnTo>
                <a:lnTo>
                  <a:pt x="4197602" y="460530"/>
                </a:lnTo>
                <a:lnTo>
                  <a:pt x="4186298" y="460530"/>
                </a:lnTo>
                <a:lnTo>
                  <a:pt x="4178761" y="460530"/>
                </a:lnTo>
                <a:lnTo>
                  <a:pt x="4174993" y="460530"/>
                </a:lnTo>
                <a:lnTo>
                  <a:pt x="4174993" y="467898"/>
                </a:lnTo>
                <a:lnTo>
                  <a:pt x="4182529" y="467898"/>
                </a:lnTo>
                <a:lnTo>
                  <a:pt x="4190066" y="467898"/>
                </a:lnTo>
                <a:lnTo>
                  <a:pt x="4193834" y="471583"/>
                </a:lnTo>
                <a:lnTo>
                  <a:pt x="4193834" y="475267"/>
                </a:lnTo>
                <a:lnTo>
                  <a:pt x="4197602" y="490004"/>
                </a:lnTo>
                <a:lnTo>
                  <a:pt x="4201370" y="497372"/>
                </a:lnTo>
                <a:lnTo>
                  <a:pt x="4205138" y="497372"/>
                </a:lnTo>
                <a:lnTo>
                  <a:pt x="4190066" y="504741"/>
                </a:lnTo>
                <a:lnTo>
                  <a:pt x="4178761" y="504741"/>
                </a:lnTo>
                <a:lnTo>
                  <a:pt x="4163689" y="508425"/>
                </a:lnTo>
                <a:lnTo>
                  <a:pt x="4148617" y="519478"/>
                </a:lnTo>
                <a:lnTo>
                  <a:pt x="4133545" y="508425"/>
                </a:lnTo>
                <a:lnTo>
                  <a:pt x="4126009" y="508425"/>
                </a:lnTo>
                <a:lnTo>
                  <a:pt x="4118473" y="512109"/>
                </a:lnTo>
                <a:lnTo>
                  <a:pt x="4110937" y="526846"/>
                </a:lnTo>
                <a:lnTo>
                  <a:pt x="4107169" y="534215"/>
                </a:lnTo>
                <a:lnTo>
                  <a:pt x="4110937" y="541583"/>
                </a:lnTo>
                <a:lnTo>
                  <a:pt x="4126009" y="537899"/>
                </a:lnTo>
                <a:lnTo>
                  <a:pt x="4144849" y="534215"/>
                </a:lnTo>
                <a:lnTo>
                  <a:pt x="4163689" y="530530"/>
                </a:lnTo>
                <a:lnTo>
                  <a:pt x="4171225" y="530530"/>
                </a:lnTo>
                <a:lnTo>
                  <a:pt x="4178761" y="534215"/>
                </a:lnTo>
                <a:lnTo>
                  <a:pt x="4174993" y="526846"/>
                </a:lnTo>
                <a:lnTo>
                  <a:pt x="4182529" y="519478"/>
                </a:lnTo>
                <a:lnTo>
                  <a:pt x="4197602" y="515794"/>
                </a:lnTo>
                <a:lnTo>
                  <a:pt x="4208906" y="515794"/>
                </a:lnTo>
                <a:lnTo>
                  <a:pt x="4205138" y="519478"/>
                </a:lnTo>
                <a:lnTo>
                  <a:pt x="4208906" y="523162"/>
                </a:lnTo>
                <a:lnTo>
                  <a:pt x="4216442" y="523162"/>
                </a:lnTo>
                <a:lnTo>
                  <a:pt x="4220210" y="519478"/>
                </a:lnTo>
                <a:lnTo>
                  <a:pt x="4220210" y="512109"/>
                </a:lnTo>
                <a:lnTo>
                  <a:pt x="4231514" y="512109"/>
                </a:lnTo>
                <a:lnTo>
                  <a:pt x="4242818" y="512109"/>
                </a:lnTo>
                <a:lnTo>
                  <a:pt x="4257890" y="508425"/>
                </a:lnTo>
                <a:lnTo>
                  <a:pt x="4272963" y="501057"/>
                </a:lnTo>
                <a:lnTo>
                  <a:pt x="4284267" y="501057"/>
                </a:lnTo>
                <a:lnTo>
                  <a:pt x="4291803" y="504741"/>
                </a:lnTo>
                <a:lnTo>
                  <a:pt x="4299339" y="497372"/>
                </a:lnTo>
                <a:lnTo>
                  <a:pt x="4306875" y="497372"/>
                </a:lnTo>
                <a:lnTo>
                  <a:pt x="4321947" y="490004"/>
                </a:lnTo>
                <a:lnTo>
                  <a:pt x="4340787" y="490004"/>
                </a:lnTo>
                <a:lnTo>
                  <a:pt x="4355860" y="482635"/>
                </a:lnTo>
                <a:lnTo>
                  <a:pt x="4374700" y="478951"/>
                </a:lnTo>
                <a:lnTo>
                  <a:pt x="4397308" y="475267"/>
                </a:lnTo>
                <a:lnTo>
                  <a:pt x="4427452" y="467898"/>
                </a:lnTo>
                <a:lnTo>
                  <a:pt x="4434989" y="464214"/>
                </a:lnTo>
                <a:lnTo>
                  <a:pt x="4446293" y="460530"/>
                </a:lnTo>
                <a:lnTo>
                  <a:pt x="4457597" y="453161"/>
                </a:lnTo>
                <a:lnTo>
                  <a:pt x="4468901" y="445793"/>
                </a:lnTo>
                <a:lnTo>
                  <a:pt x="4483973" y="438425"/>
                </a:lnTo>
                <a:lnTo>
                  <a:pt x="4476437" y="431056"/>
                </a:lnTo>
                <a:lnTo>
                  <a:pt x="4468901" y="431056"/>
                </a:lnTo>
                <a:lnTo>
                  <a:pt x="4461365" y="431056"/>
                </a:lnTo>
                <a:lnTo>
                  <a:pt x="4453829" y="423688"/>
                </a:lnTo>
                <a:lnTo>
                  <a:pt x="4461365" y="420003"/>
                </a:lnTo>
                <a:lnTo>
                  <a:pt x="4465133" y="412635"/>
                </a:lnTo>
                <a:lnTo>
                  <a:pt x="4461365" y="401582"/>
                </a:lnTo>
                <a:lnTo>
                  <a:pt x="4461365" y="394214"/>
                </a:lnTo>
                <a:lnTo>
                  <a:pt x="4427452" y="364740"/>
                </a:lnTo>
                <a:lnTo>
                  <a:pt x="4438757" y="357371"/>
                </a:lnTo>
                <a:lnTo>
                  <a:pt x="4434989" y="350003"/>
                </a:lnTo>
                <a:lnTo>
                  <a:pt x="4434989" y="346318"/>
                </a:lnTo>
                <a:lnTo>
                  <a:pt x="4438757" y="346318"/>
                </a:lnTo>
                <a:lnTo>
                  <a:pt x="4442525" y="342634"/>
                </a:lnTo>
                <a:lnTo>
                  <a:pt x="4404844" y="338950"/>
                </a:lnTo>
                <a:lnTo>
                  <a:pt x="4408612" y="335266"/>
                </a:lnTo>
                <a:lnTo>
                  <a:pt x="4412380" y="327897"/>
                </a:lnTo>
                <a:lnTo>
                  <a:pt x="4423684" y="324213"/>
                </a:lnTo>
                <a:lnTo>
                  <a:pt x="4431221" y="320529"/>
                </a:lnTo>
                <a:lnTo>
                  <a:pt x="4442525" y="316845"/>
                </a:lnTo>
                <a:lnTo>
                  <a:pt x="4442525" y="309476"/>
                </a:lnTo>
                <a:lnTo>
                  <a:pt x="4442525" y="298423"/>
                </a:lnTo>
                <a:lnTo>
                  <a:pt x="4442525" y="291055"/>
                </a:lnTo>
                <a:lnTo>
                  <a:pt x="4442525" y="287371"/>
                </a:lnTo>
                <a:lnTo>
                  <a:pt x="4438757" y="283686"/>
                </a:lnTo>
                <a:lnTo>
                  <a:pt x="4408612" y="309476"/>
                </a:lnTo>
                <a:lnTo>
                  <a:pt x="4408612" y="305792"/>
                </a:lnTo>
                <a:lnTo>
                  <a:pt x="4412380" y="302108"/>
                </a:lnTo>
                <a:lnTo>
                  <a:pt x="4419916" y="298423"/>
                </a:lnTo>
                <a:lnTo>
                  <a:pt x="4423684" y="294739"/>
                </a:lnTo>
                <a:lnTo>
                  <a:pt x="4423684" y="291055"/>
                </a:lnTo>
                <a:lnTo>
                  <a:pt x="4419916" y="283686"/>
                </a:lnTo>
                <a:lnTo>
                  <a:pt x="4431221" y="283686"/>
                </a:lnTo>
                <a:lnTo>
                  <a:pt x="4434989" y="280002"/>
                </a:lnTo>
                <a:lnTo>
                  <a:pt x="4434989" y="265265"/>
                </a:lnTo>
                <a:lnTo>
                  <a:pt x="4438757" y="254213"/>
                </a:lnTo>
                <a:lnTo>
                  <a:pt x="4442525" y="246844"/>
                </a:lnTo>
                <a:lnTo>
                  <a:pt x="4450061" y="246844"/>
                </a:lnTo>
                <a:lnTo>
                  <a:pt x="4461365" y="243160"/>
                </a:lnTo>
                <a:lnTo>
                  <a:pt x="4468901" y="235791"/>
                </a:lnTo>
                <a:lnTo>
                  <a:pt x="4468901" y="213686"/>
                </a:lnTo>
                <a:lnTo>
                  <a:pt x="4491509" y="213686"/>
                </a:lnTo>
                <a:lnTo>
                  <a:pt x="4499045" y="213686"/>
                </a:lnTo>
                <a:lnTo>
                  <a:pt x="4502813" y="213686"/>
                </a:lnTo>
                <a:lnTo>
                  <a:pt x="4502813" y="221054"/>
                </a:lnTo>
                <a:lnTo>
                  <a:pt x="4499045" y="228423"/>
                </a:lnTo>
                <a:lnTo>
                  <a:pt x="4506581" y="235791"/>
                </a:lnTo>
                <a:lnTo>
                  <a:pt x="4510349" y="235791"/>
                </a:lnTo>
                <a:lnTo>
                  <a:pt x="4517886" y="235791"/>
                </a:lnTo>
                <a:lnTo>
                  <a:pt x="4521654" y="228423"/>
                </a:lnTo>
                <a:lnTo>
                  <a:pt x="4529190" y="221054"/>
                </a:lnTo>
                <a:lnTo>
                  <a:pt x="4532958" y="224739"/>
                </a:lnTo>
                <a:lnTo>
                  <a:pt x="4536726" y="232107"/>
                </a:lnTo>
                <a:lnTo>
                  <a:pt x="4536726" y="243160"/>
                </a:lnTo>
                <a:lnTo>
                  <a:pt x="4540494" y="250528"/>
                </a:lnTo>
                <a:lnTo>
                  <a:pt x="4548030" y="254213"/>
                </a:lnTo>
                <a:lnTo>
                  <a:pt x="4555566" y="250528"/>
                </a:lnTo>
                <a:lnTo>
                  <a:pt x="4574406" y="235791"/>
                </a:lnTo>
                <a:lnTo>
                  <a:pt x="4570638" y="228423"/>
                </a:lnTo>
                <a:lnTo>
                  <a:pt x="4566870" y="228423"/>
                </a:lnTo>
                <a:lnTo>
                  <a:pt x="4559334" y="232107"/>
                </a:lnTo>
                <a:lnTo>
                  <a:pt x="4551798" y="232107"/>
                </a:lnTo>
                <a:lnTo>
                  <a:pt x="4555566" y="224739"/>
                </a:lnTo>
                <a:lnTo>
                  <a:pt x="4559334" y="221054"/>
                </a:lnTo>
                <a:lnTo>
                  <a:pt x="4570638" y="221054"/>
                </a:lnTo>
                <a:lnTo>
                  <a:pt x="4581942" y="221054"/>
                </a:lnTo>
                <a:lnTo>
                  <a:pt x="4593246" y="213686"/>
                </a:lnTo>
                <a:lnTo>
                  <a:pt x="4589478" y="221054"/>
                </a:lnTo>
                <a:lnTo>
                  <a:pt x="4593246" y="228423"/>
                </a:lnTo>
                <a:lnTo>
                  <a:pt x="4597014" y="235791"/>
                </a:lnTo>
                <a:lnTo>
                  <a:pt x="4604551" y="239476"/>
                </a:lnTo>
                <a:lnTo>
                  <a:pt x="4615855" y="221054"/>
                </a:lnTo>
                <a:lnTo>
                  <a:pt x="4627159" y="235791"/>
                </a:lnTo>
                <a:lnTo>
                  <a:pt x="4615855" y="239476"/>
                </a:lnTo>
                <a:lnTo>
                  <a:pt x="4604551" y="243160"/>
                </a:lnTo>
                <a:lnTo>
                  <a:pt x="4597014" y="246844"/>
                </a:lnTo>
                <a:lnTo>
                  <a:pt x="4589478" y="257897"/>
                </a:lnTo>
                <a:lnTo>
                  <a:pt x="4581942" y="257897"/>
                </a:lnTo>
                <a:lnTo>
                  <a:pt x="4581942" y="254213"/>
                </a:lnTo>
                <a:lnTo>
                  <a:pt x="4581942" y="250528"/>
                </a:lnTo>
                <a:lnTo>
                  <a:pt x="4574406" y="246844"/>
                </a:lnTo>
                <a:lnTo>
                  <a:pt x="4566870" y="246844"/>
                </a:lnTo>
                <a:lnTo>
                  <a:pt x="4559334" y="250528"/>
                </a:lnTo>
                <a:lnTo>
                  <a:pt x="4544262" y="261581"/>
                </a:lnTo>
                <a:lnTo>
                  <a:pt x="4532958" y="272634"/>
                </a:lnTo>
                <a:lnTo>
                  <a:pt x="4521654" y="276318"/>
                </a:lnTo>
                <a:lnTo>
                  <a:pt x="4510349" y="276318"/>
                </a:lnTo>
                <a:lnTo>
                  <a:pt x="4491509" y="298423"/>
                </a:lnTo>
                <a:lnTo>
                  <a:pt x="4499045" y="302108"/>
                </a:lnTo>
                <a:lnTo>
                  <a:pt x="4506581" y="305792"/>
                </a:lnTo>
                <a:lnTo>
                  <a:pt x="4506581" y="313160"/>
                </a:lnTo>
                <a:lnTo>
                  <a:pt x="4502813" y="316845"/>
                </a:lnTo>
                <a:lnTo>
                  <a:pt x="4495277" y="324213"/>
                </a:lnTo>
                <a:lnTo>
                  <a:pt x="4502813" y="324213"/>
                </a:lnTo>
                <a:lnTo>
                  <a:pt x="4506581" y="327897"/>
                </a:lnTo>
                <a:lnTo>
                  <a:pt x="4514117" y="338950"/>
                </a:lnTo>
                <a:lnTo>
                  <a:pt x="4517886" y="346318"/>
                </a:lnTo>
                <a:lnTo>
                  <a:pt x="4521654" y="342634"/>
                </a:lnTo>
                <a:lnTo>
                  <a:pt x="4529190" y="338950"/>
                </a:lnTo>
                <a:lnTo>
                  <a:pt x="4525422" y="335266"/>
                </a:lnTo>
                <a:lnTo>
                  <a:pt x="4525422" y="331582"/>
                </a:lnTo>
                <a:lnTo>
                  <a:pt x="4532958" y="335266"/>
                </a:lnTo>
                <a:lnTo>
                  <a:pt x="4536726" y="338950"/>
                </a:lnTo>
                <a:lnTo>
                  <a:pt x="4540494" y="342634"/>
                </a:lnTo>
                <a:lnTo>
                  <a:pt x="4548030" y="342634"/>
                </a:lnTo>
                <a:lnTo>
                  <a:pt x="4551798" y="327897"/>
                </a:lnTo>
                <a:lnTo>
                  <a:pt x="4555566" y="324213"/>
                </a:lnTo>
                <a:lnTo>
                  <a:pt x="4563102" y="324213"/>
                </a:lnTo>
                <a:lnTo>
                  <a:pt x="4570638" y="327897"/>
                </a:lnTo>
                <a:lnTo>
                  <a:pt x="4581942" y="335266"/>
                </a:lnTo>
                <a:lnTo>
                  <a:pt x="4589478" y="335266"/>
                </a:lnTo>
                <a:lnTo>
                  <a:pt x="4597014" y="331582"/>
                </a:lnTo>
                <a:lnTo>
                  <a:pt x="4600783" y="324213"/>
                </a:lnTo>
                <a:lnTo>
                  <a:pt x="4615855" y="324213"/>
                </a:lnTo>
                <a:lnTo>
                  <a:pt x="4630927" y="320529"/>
                </a:lnTo>
                <a:lnTo>
                  <a:pt x="4642231" y="316845"/>
                </a:lnTo>
                <a:lnTo>
                  <a:pt x="4642231" y="313160"/>
                </a:lnTo>
                <a:lnTo>
                  <a:pt x="4649767" y="305792"/>
                </a:lnTo>
                <a:lnTo>
                  <a:pt x="4657303" y="309476"/>
                </a:lnTo>
                <a:lnTo>
                  <a:pt x="4668607" y="309476"/>
                </a:lnTo>
                <a:lnTo>
                  <a:pt x="4676143" y="294739"/>
                </a:lnTo>
                <a:lnTo>
                  <a:pt x="4683679" y="302108"/>
                </a:lnTo>
                <a:lnTo>
                  <a:pt x="4687448" y="302108"/>
                </a:lnTo>
                <a:lnTo>
                  <a:pt x="4694984" y="298423"/>
                </a:lnTo>
                <a:lnTo>
                  <a:pt x="4694984" y="291055"/>
                </a:lnTo>
                <a:lnTo>
                  <a:pt x="4691216" y="283686"/>
                </a:lnTo>
                <a:lnTo>
                  <a:pt x="4691216" y="276318"/>
                </a:lnTo>
                <a:lnTo>
                  <a:pt x="4694984" y="272634"/>
                </a:lnTo>
                <a:lnTo>
                  <a:pt x="4698752" y="268949"/>
                </a:lnTo>
                <a:lnTo>
                  <a:pt x="4698752" y="265265"/>
                </a:lnTo>
                <a:lnTo>
                  <a:pt x="4691216" y="261581"/>
                </a:lnTo>
                <a:lnTo>
                  <a:pt x="4683679" y="261581"/>
                </a:lnTo>
                <a:lnTo>
                  <a:pt x="4676143" y="265265"/>
                </a:lnTo>
                <a:lnTo>
                  <a:pt x="4668607" y="276318"/>
                </a:lnTo>
                <a:lnTo>
                  <a:pt x="4668607" y="283686"/>
                </a:lnTo>
                <a:lnTo>
                  <a:pt x="4664839" y="280002"/>
                </a:lnTo>
                <a:lnTo>
                  <a:pt x="4664839" y="276318"/>
                </a:lnTo>
                <a:lnTo>
                  <a:pt x="4661071" y="268949"/>
                </a:lnTo>
                <a:lnTo>
                  <a:pt x="4691216" y="257897"/>
                </a:lnTo>
                <a:lnTo>
                  <a:pt x="4721360" y="254213"/>
                </a:lnTo>
                <a:lnTo>
                  <a:pt x="4774113" y="254213"/>
                </a:lnTo>
                <a:lnTo>
                  <a:pt x="4777881" y="250528"/>
                </a:lnTo>
                <a:lnTo>
                  <a:pt x="4785417" y="246844"/>
                </a:lnTo>
                <a:lnTo>
                  <a:pt x="4792953" y="246844"/>
                </a:lnTo>
                <a:lnTo>
                  <a:pt x="4796721" y="268949"/>
                </a:lnTo>
                <a:lnTo>
                  <a:pt x="4800489" y="287371"/>
                </a:lnTo>
                <a:lnTo>
                  <a:pt x="4800489" y="305792"/>
                </a:lnTo>
                <a:lnTo>
                  <a:pt x="4811793" y="324213"/>
                </a:lnTo>
                <a:lnTo>
                  <a:pt x="4811793" y="338950"/>
                </a:lnTo>
                <a:lnTo>
                  <a:pt x="4808025" y="338950"/>
                </a:lnTo>
                <a:lnTo>
                  <a:pt x="4804257" y="342634"/>
                </a:lnTo>
                <a:lnTo>
                  <a:pt x="4804257" y="331582"/>
                </a:lnTo>
                <a:lnTo>
                  <a:pt x="4796721" y="324213"/>
                </a:lnTo>
                <a:lnTo>
                  <a:pt x="4792953" y="327897"/>
                </a:lnTo>
                <a:lnTo>
                  <a:pt x="4789185" y="331582"/>
                </a:lnTo>
                <a:lnTo>
                  <a:pt x="4781649" y="342634"/>
                </a:lnTo>
                <a:lnTo>
                  <a:pt x="4774113" y="346318"/>
                </a:lnTo>
                <a:lnTo>
                  <a:pt x="4770345" y="346318"/>
                </a:lnTo>
                <a:lnTo>
                  <a:pt x="4766576" y="342634"/>
                </a:lnTo>
                <a:lnTo>
                  <a:pt x="4759040" y="350003"/>
                </a:lnTo>
                <a:lnTo>
                  <a:pt x="4755272" y="357371"/>
                </a:lnTo>
                <a:lnTo>
                  <a:pt x="4747736" y="357371"/>
                </a:lnTo>
                <a:lnTo>
                  <a:pt x="4740200" y="353687"/>
                </a:lnTo>
                <a:lnTo>
                  <a:pt x="4736432" y="342634"/>
                </a:lnTo>
                <a:lnTo>
                  <a:pt x="4736432" y="353687"/>
                </a:lnTo>
                <a:lnTo>
                  <a:pt x="4728896" y="364740"/>
                </a:lnTo>
                <a:lnTo>
                  <a:pt x="4717592" y="368424"/>
                </a:lnTo>
                <a:lnTo>
                  <a:pt x="4702520" y="364740"/>
                </a:lnTo>
                <a:lnTo>
                  <a:pt x="4691216" y="364740"/>
                </a:lnTo>
                <a:lnTo>
                  <a:pt x="4694984" y="361056"/>
                </a:lnTo>
                <a:lnTo>
                  <a:pt x="4694984" y="357371"/>
                </a:lnTo>
                <a:lnTo>
                  <a:pt x="4691216" y="353687"/>
                </a:lnTo>
                <a:lnTo>
                  <a:pt x="4687448" y="353687"/>
                </a:lnTo>
                <a:lnTo>
                  <a:pt x="4683679" y="353687"/>
                </a:lnTo>
                <a:lnTo>
                  <a:pt x="4679911" y="361056"/>
                </a:lnTo>
                <a:lnTo>
                  <a:pt x="4679911" y="372108"/>
                </a:lnTo>
                <a:lnTo>
                  <a:pt x="4672375" y="379477"/>
                </a:lnTo>
                <a:lnTo>
                  <a:pt x="4661071" y="379477"/>
                </a:lnTo>
                <a:lnTo>
                  <a:pt x="4657303" y="372108"/>
                </a:lnTo>
                <a:lnTo>
                  <a:pt x="4634695" y="372108"/>
                </a:lnTo>
                <a:lnTo>
                  <a:pt x="4638463" y="368424"/>
                </a:lnTo>
                <a:lnTo>
                  <a:pt x="4642231" y="368424"/>
                </a:lnTo>
                <a:lnTo>
                  <a:pt x="4649767" y="364740"/>
                </a:lnTo>
                <a:lnTo>
                  <a:pt x="4657303" y="361056"/>
                </a:lnTo>
                <a:lnTo>
                  <a:pt x="4661071" y="357371"/>
                </a:lnTo>
                <a:lnTo>
                  <a:pt x="4661071" y="353687"/>
                </a:lnTo>
                <a:lnTo>
                  <a:pt x="4657303" y="350003"/>
                </a:lnTo>
                <a:lnTo>
                  <a:pt x="4657303" y="342634"/>
                </a:lnTo>
                <a:lnTo>
                  <a:pt x="4642231" y="331582"/>
                </a:lnTo>
                <a:lnTo>
                  <a:pt x="4642231" y="324213"/>
                </a:lnTo>
                <a:lnTo>
                  <a:pt x="4638463" y="324213"/>
                </a:lnTo>
                <a:lnTo>
                  <a:pt x="4630927" y="327897"/>
                </a:lnTo>
                <a:lnTo>
                  <a:pt x="4623391" y="335266"/>
                </a:lnTo>
                <a:lnTo>
                  <a:pt x="4612087" y="335266"/>
                </a:lnTo>
                <a:lnTo>
                  <a:pt x="4604551" y="327897"/>
                </a:lnTo>
                <a:lnTo>
                  <a:pt x="4597014" y="335266"/>
                </a:lnTo>
                <a:lnTo>
                  <a:pt x="4597014" y="346318"/>
                </a:lnTo>
                <a:lnTo>
                  <a:pt x="4600783" y="357371"/>
                </a:lnTo>
                <a:lnTo>
                  <a:pt x="4612087" y="368424"/>
                </a:lnTo>
                <a:lnTo>
                  <a:pt x="4619623" y="379477"/>
                </a:lnTo>
                <a:lnTo>
                  <a:pt x="4630927" y="386845"/>
                </a:lnTo>
                <a:lnTo>
                  <a:pt x="4642231" y="386845"/>
                </a:lnTo>
                <a:lnTo>
                  <a:pt x="4630927" y="394214"/>
                </a:lnTo>
                <a:lnTo>
                  <a:pt x="4615855" y="397898"/>
                </a:lnTo>
                <a:lnTo>
                  <a:pt x="4600783" y="401582"/>
                </a:lnTo>
                <a:lnTo>
                  <a:pt x="4589478" y="405266"/>
                </a:lnTo>
                <a:lnTo>
                  <a:pt x="4597014" y="412635"/>
                </a:lnTo>
                <a:lnTo>
                  <a:pt x="4608319" y="412635"/>
                </a:lnTo>
                <a:lnTo>
                  <a:pt x="4627159" y="408951"/>
                </a:lnTo>
                <a:lnTo>
                  <a:pt x="4634695" y="408951"/>
                </a:lnTo>
                <a:lnTo>
                  <a:pt x="4642231" y="405266"/>
                </a:lnTo>
                <a:lnTo>
                  <a:pt x="4657303" y="394214"/>
                </a:lnTo>
                <a:lnTo>
                  <a:pt x="4661071" y="394214"/>
                </a:lnTo>
                <a:lnTo>
                  <a:pt x="4668607" y="390529"/>
                </a:lnTo>
                <a:lnTo>
                  <a:pt x="4676143" y="394214"/>
                </a:lnTo>
                <a:lnTo>
                  <a:pt x="4679911" y="401582"/>
                </a:lnTo>
                <a:lnTo>
                  <a:pt x="4691216" y="401582"/>
                </a:lnTo>
                <a:lnTo>
                  <a:pt x="4702520" y="397898"/>
                </a:lnTo>
                <a:lnTo>
                  <a:pt x="4717592" y="383161"/>
                </a:lnTo>
                <a:lnTo>
                  <a:pt x="4725128" y="375792"/>
                </a:lnTo>
                <a:lnTo>
                  <a:pt x="4732664" y="372108"/>
                </a:lnTo>
                <a:lnTo>
                  <a:pt x="4743968" y="368424"/>
                </a:lnTo>
                <a:lnTo>
                  <a:pt x="4755272" y="372108"/>
                </a:lnTo>
                <a:lnTo>
                  <a:pt x="4762808" y="364740"/>
                </a:lnTo>
                <a:lnTo>
                  <a:pt x="4770345" y="357371"/>
                </a:lnTo>
                <a:lnTo>
                  <a:pt x="4789185" y="353687"/>
                </a:lnTo>
                <a:lnTo>
                  <a:pt x="4834401" y="353687"/>
                </a:lnTo>
                <a:lnTo>
                  <a:pt x="4834401" y="357371"/>
                </a:lnTo>
                <a:lnTo>
                  <a:pt x="4838169" y="357371"/>
                </a:lnTo>
                <a:lnTo>
                  <a:pt x="4845705" y="357371"/>
                </a:lnTo>
                <a:lnTo>
                  <a:pt x="4849473" y="357371"/>
                </a:lnTo>
                <a:lnTo>
                  <a:pt x="4845705" y="350003"/>
                </a:lnTo>
                <a:lnTo>
                  <a:pt x="4845705" y="342634"/>
                </a:lnTo>
                <a:lnTo>
                  <a:pt x="4849473" y="338950"/>
                </a:lnTo>
                <a:lnTo>
                  <a:pt x="4857010" y="338950"/>
                </a:lnTo>
                <a:lnTo>
                  <a:pt x="4864546" y="342634"/>
                </a:lnTo>
                <a:lnTo>
                  <a:pt x="4875850" y="338950"/>
                </a:lnTo>
                <a:lnTo>
                  <a:pt x="4894690" y="331582"/>
                </a:lnTo>
                <a:lnTo>
                  <a:pt x="4913530" y="320529"/>
                </a:lnTo>
                <a:lnTo>
                  <a:pt x="4921066" y="320529"/>
                </a:lnTo>
                <a:lnTo>
                  <a:pt x="4932370" y="324213"/>
                </a:lnTo>
                <a:lnTo>
                  <a:pt x="4939907" y="313160"/>
                </a:lnTo>
                <a:lnTo>
                  <a:pt x="4954979" y="305792"/>
                </a:lnTo>
                <a:lnTo>
                  <a:pt x="4970051" y="298423"/>
                </a:lnTo>
                <a:lnTo>
                  <a:pt x="4985123" y="294739"/>
                </a:lnTo>
                <a:lnTo>
                  <a:pt x="4985123" y="291055"/>
                </a:lnTo>
                <a:lnTo>
                  <a:pt x="4981355" y="287371"/>
                </a:lnTo>
                <a:lnTo>
                  <a:pt x="4970051" y="283686"/>
                </a:lnTo>
                <a:lnTo>
                  <a:pt x="4958747" y="280002"/>
                </a:lnTo>
                <a:lnTo>
                  <a:pt x="4951211" y="276318"/>
                </a:lnTo>
                <a:lnTo>
                  <a:pt x="4947443" y="294739"/>
                </a:lnTo>
                <a:lnTo>
                  <a:pt x="4939907" y="291055"/>
                </a:lnTo>
                <a:lnTo>
                  <a:pt x="4936138" y="291055"/>
                </a:lnTo>
                <a:lnTo>
                  <a:pt x="4936138" y="276318"/>
                </a:lnTo>
                <a:lnTo>
                  <a:pt x="4932370" y="276318"/>
                </a:lnTo>
                <a:lnTo>
                  <a:pt x="4951211" y="272634"/>
                </a:lnTo>
                <a:lnTo>
                  <a:pt x="4970051" y="272634"/>
                </a:lnTo>
                <a:lnTo>
                  <a:pt x="4988891" y="272634"/>
                </a:lnTo>
                <a:lnTo>
                  <a:pt x="5011499" y="268949"/>
                </a:lnTo>
                <a:lnTo>
                  <a:pt x="5003963" y="283686"/>
                </a:lnTo>
                <a:lnTo>
                  <a:pt x="5011499" y="291055"/>
                </a:lnTo>
                <a:lnTo>
                  <a:pt x="5019035" y="291055"/>
                </a:lnTo>
                <a:lnTo>
                  <a:pt x="5026572" y="291055"/>
                </a:lnTo>
                <a:lnTo>
                  <a:pt x="5034108" y="287371"/>
                </a:lnTo>
                <a:lnTo>
                  <a:pt x="5049180" y="276318"/>
                </a:lnTo>
                <a:lnTo>
                  <a:pt x="5064252" y="268949"/>
                </a:lnTo>
                <a:lnTo>
                  <a:pt x="5068020" y="265265"/>
                </a:lnTo>
                <a:lnTo>
                  <a:pt x="5064252" y="261581"/>
                </a:lnTo>
                <a:lnTo>
                  <a:pt x="5056716" y="257897"/>
                </a:lnTo>
                <a:lnTo>
                  <a:pt x="5056716" y="261581"/>
                </a:lnTo>
                <a:lnTo>
                  <a:pt x="5049180" y="254213"/>
                </a:lnTo>
                <a:lnTo>
                  <a:pt x="5049180" y="246844"/>
                </a:lnTo>
                <a:lnTo>
                  <a:pt x="5052948" y="246844"/>
                </a:lnTo>
                <a:lnTo>
                  <a:pt x="5064252" y="246844"/>
                </a:lnTo>
                <a:lnTo>
                  <a:pt x="5071788" y="250528"/>
                </a:lnTo>
                <a:lnTo>
                  <a:pt x="5075556" y="246844"/>
                </a:lnTo>
                <a:lnTo>
                  <a:pt x="5079324" y="243160"/>
                </a:lnTo>
                <a:lnTo>
                  <a:pt x="5079324" y="257897"/>
                </a:lnTo>
                <a:lnTo>
                  <a:pt x="5079324" y="265265"/>
                </a:lnTo>
                <a:lnTo>
                  <a:pt x="5079324" y="268949"/>
                </a:lnTo>
                <a:lnTo>
                  <a:pt x="5086860" y="268949"/>
                </a:lnTo>
                <a:lnTo>
                  <a:pt x="5090628" y="268949"/>
                </a:lnTo>
                <a:lnTo>
                  <a:pt x="5090628" y="261581"/>
                </a:lnTo>
                <a:lnTo>
                  <a:pt x="5098164" y="265265"/>
                </a:lnTo>
                <a:lnTo>
                  <a:pt x="5105700" y="268949"/>
                </a:lnTo>
                <a:lnTo>
                  <a:pt x="5120773" y="261581"/>
                </a:lnTo>
                <a:lnTo>
                  <a:pt x="5124541" y="254213"/>
                </a:lnTo>
                <a:lnTo>
                  <a:pt x="5128309" y="246844"/>
                </a:lnTo>
                <a:lnTo>
                  <a:pt x="5109469" y="239476"/>
                </a:lnTo>
                <a:lnTo>
                  <a:pt x="5120773" y="228423"/>
                </a:lnTo>
                <a:lnTo>
                  <a:pt x="5132077" y="239476"/>
                </a:lnTo>
                <a:lnTo>
                  <a:pt x="5143381" y="243160"/>
                </a:lnTo>
                <a:lnTo>
                  <a:pt x="5158453" y="246844"/>
                </a:lnTo>
                <a:lnTo>
                  <a:pt x="5173525" y="243160"/>
                </a:lnTo>
                <a:lnTo>
                  <a:pt x="5199902" y="232107"/>
                </a:lnTo>
                <a:lnTo>
                  <a:pt x="5226278" y="221054"/>
                </a:lnTo>
                <a:lnTo>
                  <a:pt x="5237582" y="221054"/>
                </a:lnTo>
                <a:lnTo>
                  <a:pt x="5233814" y="228423"/>
                </a:lnTo>
                <a:lnTo>
                  <a:pt x="5226278" y="232107"/>
                </a:lnTo>
                <a:lnTo>
                  <a:pt x="5226278" y="235791"/>
                </a:lnTo>
                <a:lnTo>
                  <a:pt x="5226278" y="246844"/>
                </a:lnTo>
                <a:lnTo>
                  <a:pt x="5230046" y="250528"/>
                </a:lnTo>
                <a:lnTo>
                  <a:pt x="5241350" y="257897"/>
                </a:lnTo>
                <a:lnTo>
                  <a:pt x="5233814" y="265265"/>
                </a:lnTo>
                <a:lnTo>
                  <a:pt x="5233814" y="272634"/>
                </a:lnTo>
                <a:lnTo>
                  <a:pt x="5233814" y="276318"/>
                </a:lnTo>
                <a:lnTo>
                  <a:pt x="5237582" y="283686"/>
                </a:lnTo>
                <a:lnTo>
                  <a:pt x="5230046" y="283686"/>
                </a:lnTo>
                <a:lnTo>
                  <a:pt x="5226278" y="283686"/>
                </a:lnTo>
                <a:lnTo>
                  <a:pt x="5218742" y="283686"/>
                </a:lnTo>
                <a:lnTo>
                  <a:pt x="5207438" y="283686"/>
                </a:lnTo>
                <a:lnTo>
                  <a:pt x="5203670" y="283686"/>
                </a:lnTo>
                <a:lnTo>
                  <a:pt x="5199902" y="287371"/>
                </a:lnTo>
                <a:lnTo>
                  <a:pt x="5203670" y="294739"/>
                </a:lnTo>
                <a:lnTo>
                  <a:pt x="5211206" y="294739"/>
                </a:lnTo>
                <a:lnTo>
                  <a:pt x="5218742" y="298423"/>
                </a:lnTo>
                <a:lnTo>
                  <a:pt x="5222510" y="298423"/>
                </a:lnTo>
                <a:lnTo>
                  <a:pt x="5218742" y="305792"/>
                </a:lnTo>
                <a:lnTo>
                  <a:pt x="5211206" y="309476"/>
                </a:lnTo>
                <a:lnTo>
                  <a:pt x="5196134" y="316845"/>
                </a:lnTo>
                <a:lnTo>
                  <a:pt x="5188597" y="320529"/>
                </a:lnTo>
                <a:lnTo>
                  <a:pt x="5184829" y="327897"/>
                </a:lnTo>
                <a:lnTo>
                  <a:pt x="5188597" y="331582"/>
                </a:lnTo>
                <a:lnTo>
                  <a:pt x="5196134" y="342634"/>
                </a:lnTo>
                <a:lnTo>
                  <a:pt x="5203670" y="338950"/>
                </a:lnTo>
                <a:lnTo>
                  <a:pt x="5211206" y="335266"/>
                </a:lnTo>
                <a:lnTo>
                  <a:pt x="5214974" y="335266"/>
                </a:lnTo>
                <a:lnTo>
                  <a:pt x="5222510" y="342634"/>
                </a:lnTo>
                <a:lnTo>
                  <a:pt x="5226278" y="331582"/>
                </a:lnTo>
                <a:lnTo>
                  <a:pt x="5233814" y="327897"/>
                </a:lnTo>
                <a:lnTo>
                  <a:pt x="5245118" y="327897"/>
                </a:lnTo>
                <a:lnTo>
                  <a:pt x="5256422" y="324213"/>
                </a:lnTo>
                <a:lnTo>
                  <a:pt x="5256422" y="327897"/>
                </a:lnTo>
                <a:lnTo>
                  <a:pt x="5260190" y="327897"/>
                </a:lnTo>
                <a:lnTo>
                  <a:pt x="5267726" y="327897"/>
                </a:lnTo>
                <a:lnTo>
                  <a:pt x="5267726" y="320529"/>
                </a:lnTo>
                <a:lnTo>
                  <a:pt x="5275262" y="316845"/>
                </a:lnTo>
                <a:lnTo>
                  <a:pt x="5290335" y="313160"/>
                </a:lnTo>
                <a:lnTo>
                  <a:pt x="5301639" y="324213"/>
                </a:lnTo>
                <a:lnTo>
                  <a:pt x="5309175" y="324213"/>
                </a:lnTo>
                <a:lnTo>
                  <a:pt x="5316711" y="324213"/>
                </a:lnTo>
                <a:lnTo>
                  <a:pt x="5320479" y="320529"/>
                </a:lnTo>
                <a:lnTo>
                  <a:pt x="5320479" y="313160"/>
                </a:lnTo>
                <a:lnTo>
                  <a:pt x="5339319" y="316845"/>
                </a:lnTo>
                <a:lnTo>
                  <a:pt x="5344343" y="316845"/>
                </a:lnTo>
                <a:lnTo>
                  <a:pt x="5339319" y="320529"/>
                </a:lnTo>
                <a:lnTo>
                  <a:pt x="5324247" y="324213"/>
                </a:lnTo>
                <a:lnTo>
                  <a:pt x="5305407" y="335266"/>
                </a:lnTo>
                <a:lnTo>
                  <a:pt x="5297871" y="338950"/>
                </a:lnTo>
                <a:lnTo>
                  <a:pt x="5290335" y="350003"/>
                </a:lnTo>
                <a:lnTo>
                  <a:pt x="5263958" y="353687"/>
                </a:lnTo>
                <a:lnTo>
                  <a:pt x="5263958" y="357371"/>
                </a:lnTo>
                <a:lnTo>
                  <a:pt x="5260190" y="361056"/>
                </a:lnTo>
                <a:lnTo>
                  <a:pt x="5252654" y="357371"/>
                </a:lnTo>
                <a:lnTo>
                  <a:pt x="5248886" y="357371"/>
                </a:lnTo>
                <a:lnTo>
                  <a:pt x="5245118" y="357371"/>
                </a:lnTo>
                <a:lnTo>
                  <a:pt x="5245118" y="364740"/>
                </a:lnTo>
                <a:lnTo>
                  <a:pt x="5241350" y="364740"/>
                </a:lnTo>
                <a:lnTo>
                  <a:pt x="5237582" y="368424"/>
                </a:lnTo>
                <a:lnTo>
                  <a:pt x="5233814" y="372108"/>
                </a:lnTo>
                <a:lnTo>
                  <a:pt x="5237582" y="383161"/>
                </a:lnTo>
                <a:lnTo>
                  <a:pt x="5237582" y="390529"/>
                </a:lnTo>
                <a:lnTo>
                  <a:pt x="5233814" y="397898"/>
                </a:lnTo>
                <a:lnTo>
                  <a:pt x="5230046" y="401582"/>
                </a:lnTo>
                <a:lnTo>
                  <a:pt x="5230046" y="394214"/>
                </a:lnTo>
                <a:lnTo>
                  <a:pt x="5230046" y="379477"/>
                </a:lnTo>
                <a:lnTo>
                  <a:pt x="5218742" y="375792"/>
                </a:lnTo>
                <a:lnTo>
                  <a:pt x="5213718" y="378249"/>
                </a:lnTo>
                <a:lnTo>
                  <a:pt x="5211206" y="375792"/>
                </a:lnTo>
                <a:lnTo>
                  <a:pt x="5207438" y="372108"/>
                </a:lnTo>
                <a:lnTo>
                  <a:pt x="5199902" y="372108"/>
                </a:lnTo>
                <a:lnTo>
                  <a:pt x="5188597" y="379477"/>
                </a:lnTo>
                <a:lnTo>
                  <a:pt x="5181061" y="386845"/>
                </a:lnTo>
                <a:lnTo>
                  <a:pt x="5177293" y="397898"/>
                </a:lnTo>
                <a:lnTo>
                  <a:pt x="5177293" y="408951"/>
                </a:lnTo>
                <a:lnTo>
                  <a:pt x="5177293" y="416319"/>
                </a:lnTo>
                <a:lnTo>
                  <a:pt x="5177293" y="420003"/>
                </a:lnTo>
                <a:lnTo>
                  <a:pt x="5169757" y="423688"/>
                </a:lnTo>
                <a:lnTo>
                  <a:pt x="5162221" y="423688"/>
                </a:lnTo>
                <a:lnTo>
                  <a:pt x="5154685" y="427372"/>
                </a:lnTo>
                <a:lnTo>
                  <a:pt x="5150917" y="420003"/>
                </a:lnTo>
                <a:lnTo>
                  <a:pt x="5147149" y="412635"/>
                </a:lnTo>
                <a:lnTo>
                  <a:pt x="5139613" y="408951"/>
                </a:lnTo>
                <a:lnTo>
                  <a:pt x="5132077" y="412635"/>
                </a:lnTo>
                <a:lnTo>
                  <a:pt x="5124541" y="420003"/>
                </a:lnTo>
                <a:lnTo>
                  <a:pt x="5124541" y="423688"/>
                </a:lnTo>
                <a:lnTo>
                  <a:pt x="5124541" y="427372"/>
                </a:lnTo>
                <a:lnTo>
                  <a:pt x="5128309" y="431056"/>
                </a:lnTo>
                <a:lnTo>
                  <a:pt x="5135845" y="431056"/>
                </a:lnTo>
                <a:lnTo>
                  <a:pt x="5124541" y="445793"/>
                </a:lnTo>
                <a:lnTo>
                  <a:pt x="5117005" y="434740"/>
                </a:lnTo>
                <a:lnTo>
                  <a:pt x="5109469" y="423688"/>
                </a:lnTo>
                <a:lnTo>
                  <a:pt x="5101932" y="420003"/>
                </a:lnTo>
                <a:lnTo>
                  <a:pt x="5094396" y="420003"/>
                </a:lnTo>
                <a:lnTo>
                  <a:pt x="5086860" y="423688"/>
                </a:lnTo>
                <a:lnTo>
                  <a:pt x="5071788" y="438425"/>
                </a:lnTo>
                <a:lnTo>
                  <a:pt x="5075556" y="442109"/>
                </a:lnTo>
                <a:lnTo>
                  <a:pt x="5079324" y="445793"/>
                </a:lnTo>
                <a:lnTo>
                  <a:pt x="5083092" y="460530"/>
                </a:lnTo>
                <a:lnTo>
                  <a:pt x="5083092" y="467898"/>
                </a:lnTo>
                <a:lnTo>
                  <a:pt x="5086860" y="471583"/>
                </a:lnTo>
                <a:lnTo>
                  <a:pt x="5090628" y="471583"/>
                </a:lnTo>
                <a:lnTo>
                  <a:pt x="5098164" y="467898"/>
                </a:lnTo>
                <a:lnTo>
                  <a:pt x="5090628" y="482635"/>
                </a:lnTo>
                <a:lnTo>
                  <a:pt x="5086860" y="478951"/>
                </a:lnTo>
                <a:lnTo>
                  <a:pt x="5075556" y="478951"/>
                </a:lnTo>
                <a:lnTo>
                  <a:pt x="5060484" y="475267"/>
                </a:lnTo>
                <a:lnTo>
                  <a:pt x="5049180" y="478951"/>
                </a:lnTo>
                <a:lnTo>
                  <a:pt x="5049180" y="482635"/>
                </a:lnTo>
                <a:lnTo>
                  <a:pt x="5056716" y="486320"/>
                </a:lnTo>
                <a:lnTo>
                  <a:pt x="5060484" y="490004"/>
                </a:lnTo>
                <a:lnTo>
                  <a:pt x="5071788" y="501057"/>
                </a:lnTo>
                <a:lnTo>
                  <a:pt x="5075556" y="504741"/>
                </a:lnTo>
                <a:lnTo>
                  <a:pt x="5083092" y="504741"/>
                </a:lnTo>
                <a:lnTo>
                  <a:pt x="5086860" y="501057"/>
                </a:lnTo>
                <a:lnTo>
                  <a:pt x="5087488" y="499214"/>
                </a:lnTo>
                <a:lnTo>
                  <a:pt x="5090628" y="508425"/>
                </a:lnTo>
                <a:lnTo>
                  <a:pt x="5094396" y="519478"/>
                </a:lnTo>
                <a:lnTo>
                  <a:pt x="5098164" y="523162"/>
                </a:lnTo>
                <a:lnTo>
                  <a:pt x="5094396" y="530530"/>
                </a:lnTo>
                <a:lnTo>
                  <a:pt x="5113237" y="530530"/>
                </a:lnTo>
                <a:lnTo>
                  <a:pt x="5101932" y="534215"/>
                </a:lnTo>
                <a:lnTo>
                  <a:pt x="5094396" y="541583"/>
                </a:lnTo>
                <a:lnTo>
                  <a:pt x="5086860" y="560004"/>
                </a:lnTo>
                <a:lnTo>
                  <a:pt x="5079324" y="567373"/>
                </a:lnTo>
                <a:lnTo>
                  <a:pt x="5071788" y="574741"/>
                </a:lnTo>
                <a:lnTo>
                  <a:pt x="5064252" y="578426"/>
                </a:lnTo>
                <a:lnTo>
                  <a:pt x="5049180" y="574741"/>
                </a:lnTo>
                <a:lnTo>
                  <a:pt x="5049180" y="578426"/>
                </a:lnTo>
                <a:lnTo>
                  <a:pt x="5045412" y="582110"/>
                </a:lnTo>
                <a:lnTo>
                  <a:pt x="5041644" y="578426"/>
                </a:lnTo>
                <a:lnTo>
                  <a:pt x="5034108" y="574741"/>
                </a:lnTo>
                <a:lnTo>
                  <a:pt x="5034108" y="582110"/>
                </a:lnTo>
                <a:lnTo>
                  <a:pt x="5026572" y="582110"/>
                </a:lnTo>
                <a:lnTo>
                  <a:pt x="5022803" y="552636"/>
                </a:lnTo>
                <a:lnTo>
                  <a:pt x="5015267" y="545267"/>
                </a:lnTo>
                <a:lnTo>
                  <a:pt x="5003963" y="541583"/>
                </a:lnTo>
                <a:lnTo>
                  <a:pt x="4996427" y="548952"/>
                </a:lnTo>
                <a:lnTo>
                  <a:pt x="5000195" y="552636"/>
                </a:lnTo>
                <a:lnTo>
                  <a:pt x="4981355" y="552636"/>
                </a:lnTo>
                <a:lnTo>
                  <a:pt x="4973819" y="556320"/>
                </a:lnTo>
                <a:lnTo>
                  <a:pt x="4970051" y="560004"/>
                </a:lnTo>
                <a:lnTo>
                  <a:pt x="4966283" y="567373"/>
                </a:lnTo>
                <a:lnTo>
                  <a:pt x="4966283" y="574741"/>
                </a:lnTo>
                <a:lnTo>
                  <a:pt x="4970051" y="574741"/>
                </a:lnTo>
                <a:lnTo>
                  <a:pt x="4973819" y="578426"/>
                </a:lnTo>
                <a:lnTo>
                  <a:pt x="4958747" y="593163"/>
                </a:lnTo>
                <a:lnTo>
                  <a:pt x="4977587" y="596847"/>
                </a:lnTo>
                <a:lnTo>
                  <a:pt x="4973819" y="600531"/>
                </a:lnTo>
                <a:lnTo>
                  <a:pt x="4966283" y="604215"/>
                </a:lnTo>
                <a:lnTo>
                  <a:pt x="4951211" y="600531"/>
                </a:lnTo>
                <a:lnTo>
                  <a:pt x="4943675" y="596847"/>
                </a:lnTo>
                <a:lnTo>
                  <a:pt x="4939907" y="596847"/>
                </a:lnTo>
                <a:lnTo>
                  <a:pt x="4932370" y="604215"/>
                </a:lnTo>
                <a:lnTo>
                  <a:pt x="4932370" y="611584"/>
                </a:lnTo>
                <a:lnTo>
                  <a:pt x="4928602" y="615268"/>
                </a:lnTo>
                <a:lnTo>
                  <a:pt x="4924834" y="615268"/>
                </a:lnTo>
                <a:lnTo>
                  <a:pt x="4921066" y="615268"/>
                </a:lnTo>
                <a:lnTo>
                  <a:pt x="4917298" y="611584"/>
                </a:lnTo>
                <a:lnTo>
                  <a:pt x="4917298" y="604215"/>
                </a:lnTo>
                <a:lnTo>
                  <a:pt x="4917298" y="600531"/>
                </a:lnTo>
                <a:lnTo>
                  <a:pt x="4909762" y="596847"/>
                </a:lnTo>
                <a:lnTo>
                  <a:pt x="4905994" y="630005"/>
                </a:lnTo>
                <a:lnTo>
                  <a:pt x="4887154" y="618952"/>
                </a:lnTo>
                <a:lnTo>
                  <a:pt x="4879618" y="615268"/>
                </a:lnTo>
                <a:lnTo>
                  <a:pt x="4875850" y="615268"/>
                </a:lnTo>
                <a:lnTo>
                  <a:pt x="4872082" y="618952"/>
                </a:lnTo>
                <a:lnTo>
                  <a:pt x="4875850" y="622636"/>
                </a:lnTo>
                <a:lnTo>
                  <a:pt x="4875850" y="626321"/>
                </a:lnTo>
                <a:lnTo>
                  <a:pt x="4875850" y="630005"/>
                </a:lnTo>
                <a:lnTo>
                  <a:pt x="4868314" y="622636"/>
                </a:lnTo>
                <a:lnTo>
                  <a:pt x="4860778" y="622636"/>
                </a:lnTo>
                <a:lnTo>
                  <a:pt x="4845705" y="630005"/>
                </a:lnTo>
                <a:lnTo>
                  <a:pt x="4830633" y="637373"/>
                </a:lnTo>
                <a:lnTo>
                  <a:pt x="4823097" y="637373"/>
                </a:lnTo>
                <a:lnTo>
                  <a:pt x="4815561" y="633689"/>
                </a:lnTo>
                <a:lnTo>
                  <a:pt x="4808025" y="644742"/>
                </a:lnTo>
                <a:lnTo>
                  <a:pt x="4804257" y="633689"/>
                </a:lnTo>
                <a:lnTo>
                  <a:pt x="4796721" y="630005"/>
                </a:lnTo>
                <a:lnTo>
                  <a:pt x="4789185" y="630005"/>
                </a:lnTo>
                <a:lnTo>
                  <a:pt x="4785417" y="641058"/>
                </a:lnTo>
                <a:lnTo>
                  <a:pt x="4781649" y="652110"/>
                </a:lnTo>
                <a:lnTo>
                  <a:pt x="4777881" y="666847"/>
                </a:lnTo>
                <a:lnTo>
                  <a:pt x="4774113" y="670532"/>
                </a:lnTo>
                <a:lnTo>
                  <a:pt x="4766576" y="670532"/>
                </a:lnTo>
                <a:lnTo>
                  <a:pt x="4762808" y="670532"/>
                </a:lnTo>
                <a:lnTo>
                  <a:pt x="4755272" y="666847"/>
                </a:lnTo>
                <a:lnTo>
                  <a:pt x="4747736" y="659479"/>
                </a:lnTo>
                <a:lnTo>
                  <a:pt x="4740200" y="648426"/>
                </a:lnTo>
                <a:lnTo>
                  <a:pt x="4736432" y="648426"/>
                </a:lnTo>
                <a:lnTo>
                  <a:pt x="4728896" y="648426"/>
                </a:lnTo>
                <a:lnTo>
                  <a:pt x="4728896" y="659479"/>
                </a:lnTo>
                <a:lnTo>
                  <a:pt x="4721360" y="663163"/>
                </a:lnTo>
                <a:lnTo>
                  <a:pt x="4713824" y="670532"/>
                </a:lnTo>
                <a:lnTo>
                  <a:pt x="4706288" y="677900"/>
                </a:lnTo>
                <a:lnTo>
                  <a:pt x="4702520" y="677900"/>
                </a:lnTo>
                <a:lnTo>
                  <a:pt x="4694984" y="677900"/>
                </a:lnTo>
                <a:lnTo>
                  <a:pt x="4687448" y="666847"/>
                </a:lnTo>
                <a:lnTo>
                  <a:pt x="4683679" y="666847"/>
                </a:lnTo>
                <a:lnTo>
                  <a:pt x="4679911" y="666847"/>
                </a:lnTo>
                <a:lnTo>
                  <a:pt x="4676143" y="670532"/>
                </a:lnTo>
                <a:lnTo>
                  <a:pt x="4676143" y="677900"/>
                </a:lnTo>
                <a:lnTo>
                  <a:pt x="4676143" y="681584"/>
                </a:lnTo>
                <a:lnTo>
                  <a:pt x="4668607" y="688953"/>
                </a:lnTo>
                <a:lnTo>
                  <a:pt x="4664839" y="688953"/>
                </a:lnTo>
                <a:lnTo>
                  <a:pt x="4661071" y="685268"/>
                </a:lnTo>
                <a:lnTo>
                  <a:pt x="4638463" y="707374"/>
                </a:lnTo>
                <a:lnTo>
                  <a:pt x="4627159" y="711058"/>
                </a:lnTo>
                <a:lnTo>
                  <a:pt x="4615855" y="711058"/>
                </a:lnTo>
                <a:lnTo>
                  <a:pt x="4608319" y="711058"/>
                </a:lnTo>
                <a:lnTo>
                  <a:pt x="4600783" y="714742"/>
                </a:lnTo>
                <a:lnTo>
                  <a:pt x="4597014" y="725795"/>
                </a:lnTo>
                <a:lnTo>
                  <a:pt x="4597014" y="733164"/>
                </a:lnTo>
                <a:lnTo>
                  <a:pt x="4600783" y="744216"/>
                </a:lnTo>
                <a:lnTo>
                  <a:pt x="4593246" y="744216"/>
                </a:lnTo>
                <a:lnTo>
                  <a:pt x="4585710" y="751585"/>
                </a:lnTo>
                <a:lnTo>
                  <a:pt x="4581942" y="758953"/>
                </a:lnTo>
                <a:lnTo>
                  <a:pt x="4575483" y="762111"/>
                </a:lnTo>
                <a:lnTo>
                  <a:pt x="4574406" y="758953"/>
                </a:lnTo>
                <a:lnTo>
                  <a:pt x="4574406" y="747901"/>
                </a:lnTo>
                <a:lnTo>
                  <a:pt x="4574406" y="744216"/>
                </a:lnTo>
                <a:lnTo>
                  <a:pt x="4581942" y="744216"/>
                </a:lnTo>
                <a:lnTo>
                  <a:pt x="4570638" y="736848"/>
                </a:lnTo>
                <a:lnTo>
                  <a:pt x="4559334" y="733164"/>
                </a:lnTo>
                <a:lnTo>
                  <a:pt x="4548030" y="729479"/>
                </a:lnTo>
                <a:lnTo>
                  <a:pt x="4544262" y="729479"/>
                </a:lnTo>
                <a:lnTo>
                  <a:pt x="4536726" y="733164"/>
                </a:lnTo>
                <a:lnTo>
                  <a:pt x="4532958" y="736848"/>
                </a:lnTo>
                <a:lnTo>
                  <a:pt x="4529190" y="740532"/>
                </a:lnTo>
                <a:lnTo>
                  <a:pt x="4517886" y="744216"/>
                </a:lnTo>
                <a:lnTo>
                  <a:pt x="4510349" y="744216"/>
                </a:lnTo>
                <a:lnTo>
                  <a:pt x="4506581" y="744216"/>
                </a:lnTo>
                <a:lnTo>
                  <a:pt x="4502813" y="751585"/>
                </a:lnTo>
                <a:lnTo>
                  <a:pt x="4487741" y="744216"/>
                </a:lnTo>
                <a:lnTo>
                  <a:pt x="4480205" y="744216"/>
                </a:lnTo>
                <a:lnTo>
                  <a:pt x="4468901" y="744216"/>
                </a:lnTo>
                <a:lnTo>
                  <a:pt x="4465133" y="762637"/>
                </a:lnTo>
                <a:lnTo>
                  <a:pt x="4450061" y="762637"/>
                </a:lnTo>
                <a:lnTo>
                  <a:pt x="4438757" y="762637"/>
                </a:lnTo>
                <a:lnTo>
                  <a:pt x="4438757" y="770006"/>
                </a:lnTo>
                <a:lnTo>
                  <a:pt x="4446293" y="773690"/>
                </a:lnTo>
                <a:lnTo>
                  <a:pt x="4450061" y="773690"/>
                </a:lnTo>
                <a:lnTo>
                  <a:pt x="4450061" y="777374"/>
                </a:lnTo>
                <a:lnTo>
                  <a:pt x="4442525" y="784743"/>
                </a:lnTo>
                <a:lnTo>
                  <a:pt x="4442525" y="781059"/>
                </a:lnTo>
                <a:lnTo>
                  <a:pt x="4438757" y="777374"/>
                </a:lnTo>
                <a:lnTo>
                  <a:pt x="4431221" y="777374"/>
                </a:lnTo>
                <a:lnTo>
                  <a:pt x="4419916" y="777374"/>
                </a:lnTo>
                <a:lnTo>
                  <a:pt x="4419916" y="773690"/>
                </a:lnTo>
                <a:lnTo>
                  <a:pt x="4419916" y="766322"/>
                </a:lnTo>
                <a:lnTo>
                  <a:pt x="4404844" y="773690"/>
                </a:lnTo>
                <a:lnTo>
                  <a:pt x="4389772" y="777374"/>
                </a:lnTo>
                <a:lnTo>
                  <a:pt x="4389772" y="788427"/>
                </a:lnTo>
                <a:lnTo>
                  <a:pt x="4393540" y="792111"/>
                </a:lnTo>
                <a:lnTo>
                  <a:pt x="4397308" y="792111"/>
                </a:lnTo>
                <a:lnTo>
                  <a:pt x="4404844" y="792111"/>
                </a:lnTo>
                <a:lnTo>
                  <a:pt x="4416148" y="792111"/>
                </a:lnTo>
                <a:lnTo>
                  <a:pt x="4416148" y="799480"/>
                </a:lnTo>
                <a:lnTo>
                  <a:pt x="4416148" y="806848"/>
                </a:lnTo>
                <a:lnTo>
                  <a:pt x="4419916" y="814217"/>
                </a:lnTo>
                <a:lnTo>
                  <a:pt x="4423684" y="814217"/>
                </a:lnTo>
                <a:lnTo>
                  <a:pt x="4431221" y="814217"/>
                </a:lnTo>
                <a:lnTo>
                  <a:pt x="4438757" y="810533"/>
                </a:lnTo>
                <a:lnTo>
                  <a:pt x="4450061" y="806848"/>
                </a:lnTo>
                <a:lnTo>
                  <a:pt x="4465133" y="803164"/>
                </a:lnTo>
                <a:lnTo>
                  <a:pt x="4480205" y="799480"/>
                </a:lnTo>
                <a:lnTo>
                  <a:pt x="4510349" y="784743"/>
                </a:lnTo>
                <a:lnTo>
                  <a:pt x="4502813" y="758953"/>
                </a:lnTo>
                <a:lnTo>
                  <a:pt x="4510349" y="758953"/>
                </a:lnTo>
                <a:lnTo>
                  <a:pt x="4514117" y="762637"/>
                </a:lnTo>
                <a:lnTo>
                  <a:pt x="4521654" y="773690"/>
                </a:lnTo>
                <a:lnTo>
                  <a:pt x="4525422" y="777374"/>
                </a:lnTo>
                <a:lnTo>
                  <a:pt x="4529190" y="781059"/>
                </a:lnTo>
                <a:lnTo>
                  <a:pt x="4525422" y="788427"/>
                </a:lnTo>
                <a:lnTo>
                  <a:pt x="4517886" y="788427"/>
                </a:lnTo>
                <a:lnTo>
                  <a:pt x="4514117" y="788427"/>
                </a:lnTo>
                <a:lnTo>
                  <a:pt x="4502813" y="795796"/>
                </a:lnTo>
                <a:lnTo>
                  <a:pt x="4487741" y="806848"/>
                </a:lnTo>
                <a:lnTo>
                  <a:pt x="4480205" y="806848"/>
                </a:lnTo>
                <a:lnTo>
                  <a:pt x="4468901" y="806848"/>
                </a:lnTo>
                <a:lnTo>
                  <a:pt x="4468901" y="814217"/>
                </a:lnTo>
                <a:lnTo>
                  <a:pt x="4465133" y="817901"/>
                </a:lnTo>
                <a:lnTo>
                  <a:pt x="4453829" y="817901"/>
                </a:lnTo>
                <a:lnTo>
                  <a:pt x="4442525" y="817901"/>
                </a:lnTo>
                <a:lnTo>
                  <a:pt x="4438757" y="821585"/>
                </a:lnTo>
                <a:lnTo>
                  <a:pt x="4438757" y="828954"/>
                </a:lnTo>
                <a:lnTo>
                  <a:pt x="4457597" y="828954"/>
                </a:lnTo>
                <a:lnTo>
                  <a:pt x="4468901" y="832638"/>
                </a:lnTo>
                <a:lnTo>
                  <a:pt x="4476437" y="836322"/>
                </a:lnTo>
                <a:lnTo>
                  <a:pt x="4461365" y="851059"/>
                </a:lnTo>
                <a:lnTo>
                  <a:pt x="4465133" y="854743"/>
                </a:lnTo>
                <a:lnTo>
                  <a:pt x="4465133" y="858428"/>
                </a:lnTo>
                <a:lnTo>
                  <a:pt x="4450061" y="862112"/>
                </a:lnTo>
                <a:lnTo>
                  <a:pt x="4434989" y="862112"/>
                </a:lnTo>
                <a:lnTo>
                  <a:pt x="4404844" y="851059"/>
                </a:lnTo>
                <a:lnTo>
                  <a:pt x="4419916" y="843691"/>
                </a:lnTo>
                <a:lnTo>
                  <a:pt x="4434989" y="832638"/>
                </a:lnTo>
                <a:lnTo>
                  <a:pt x="4427452" y="825270"/>
                </a:lnTo>
                <a:lnTo>
                  <a:pt x="4423684" y="821585"/>
                </a:lnTo>
                <a:lnTo>
                  <a:pt x="4419916" y="821585"/>
                </a:lnTo>
                <a:lnTo>
                  <a:pt x="4416148" y="828954"/>
                </a:lnTo>
                <a:lnTo>
                  <a:pt x="4412380" y="832638"/>
                </a:lnTo>
                <a:lnTo>
                  <a:pt x="4389772" y="828954"/>
                </a:lnTo>
                <a:lnTo>
                  <a:pt x="4378468" y="828954"/>
                </a:lnTo>
                <a:lnTo>
                  <a:pt x="4367164" y="828954"/>
                </a:lnTo>
                <a:lnTo>
                  <a:pt x="4359628" y="832638"/>
                </a:lnTo>
                <a:lnTo>
                  <a:pt x="4355860" y="843691"/>
                </a:lnTo>
                <a:lnTo>
                  <a:pt x="4352092" y="851059"/>
                </a:lnTo>
                <a:lnTo>
                  <a:pt x="4355860" y="854743"/>
                </a:lnTo>
                <a:lnTo>
                  <a:pt x="4344555" y="847375"/>
                </a:lnTo>
                <a:lnTo>
                  <a:pt x="4333251" y="843691"/>
                </a:lnTo>
                <a:lnTo>
                  <a:pt x="4321947" y="843691"/>
                </a:lnTo>
                <a:lnTo>
                  <a:pt x="4310643" y="851059"/>
                </a:lnTo>
                <a:lnTo>
                  <a:pt x="4306875" y="854743"/>
                </a:lnTo>
                <a:lnTo>
                  <a:pt x="4295571" y="854743"/>
                </a:lnTo>
                <a:lnTo>
                  <a:pt x="4295571" y="847375"/>
                </a:lnTo>
                <a:lnTo>
                  <a:pt x="4299339" y="843691"/>
                </a:lnTo>
                <a:lnTo>
                  <a:pt x="4310643" y="836322"/>
                </a:lnTo>
                <a:lnTo>
                  <a:pt x="4314411" y="836322"/>
                </a:lnTo>
                <a:lnTo>
                  <a:pt x="4318179" y="840006"/>
                </a:lnTo>
                <a:lnTo>
                  <a:pt x="4325715" y="836322"/>
                </a:lnTo>
                <a:lnTo>
                  <a:pt x="4333251" y="828954"/>
                </a:lnTo>
                <a:lnTo>
                  <a:pt x="4340787" y="825270"/>
                </a:lnTo>
                <a:lnTo>
                  <a:pt x="4348324" y="817901"/>
                </a:lnTo>
                <a:lnTo>
                  <a:pt x="4344555" y="806848"/>
                </a:lnTo>
                <a:lnTo>
                  <a:pt x="4337019" y="806848"/>
                </a:lnTo>
                <a:lnTo>
                  <a:pt x="4325715" y="806848"/>
                </a:lnTo>
                <a:lnTo>
                  <a:pt x="4310643" y="814217"/>
                </a:lnTo>
                <a:lnTo>
                  <a:pt x="4303107" y="817901"/>
                </a:lnTo>
                <a:lnTo>
                  <a:pt x="4295571" y="817901"/>
                </a:lnTo>
                <a:lnTo>
                  <a:pt x="4291803" y="810533"/>
                </a:lnTo>
                <a:lnTo>
                  <a:pt x="4291803" y="799480"/>
                </a:lnTo>
                <a:lnTo>
                  <a:pt x="4265427" y="795796"/>
                </a:lnTo>
                <a:lnTo>
                  <a:pt x="4254122" y="795796"/>
                </a:lnTo>
                <a:lnTo>
                  <a:pt x="4246586" y="803164"/>
                </a:lnTo>
                <a:lnTo>
                  <a:pt x="4257890" y="810533"/>
                </a:lnTo>
                <a:lnTo>
                  <a:pt x="4265427" y="814217"/>
                </a:lnTo>
                <a:lnTo>
                  <a:pt x="4272963" y="814217"/>
                </a:lnTo>
                <a:lnTo>
                  <a:pt x="4272963" y="825270"/>
                </a:lnTo>
                <a:lnTo>
                  <a:pt x="4269195" y="828954"/>
                </a:lnTo>
                <a:lnTo>
                  <a:pt x="4265427" y="836322"/>
                </a:lnTo>
                <a:lnTo>
                  <a:pt x="4257890" y="832638"/>
                </a:lnTo>
                <a:lnTo>
                  <a:pt x="4254122" y="832638"/>
                </a:lnTo>
                <a:lnTo>
                  <a:pt x="4246586" y="836322"/>
                </a:lnTo>
                <a:lnTo>
                  <a:pt x="4239050" y="843691"/>
                </a:lnTo>
                <a:lnTo>
                  <a:pt x="4227746" y="851059"/>
                </a:lnTo>
                <a:lnTo>
                  <a:pt x="4227746" y="854743"/>
                </a:lnTo>
                <a:lnTo>
                  <a:pt x="4231514" y="858428"/>
                </a:lnTo>
                <a:lnTo>
                  <a:pt x="4239050" y="862112"/>
                </a:lnTo>
                <a:lnTo>
                  <a:pt x="4257890" y="854743"/>
                </a:lnTo>
                <a:lnTo>
                  <a:pt x="4276731" y="858428"/>
                </a:lnTo>
                <a:lnTo>
                  <a:pt x="4265427" y="862112"/>
                </a:lnTo>
                <a:lnTo>
                  <a:pt x="4257890" y="865796"/>
                </a:lnTo>
                <a:lnTo>
                  <a:pt x="4246586" y="876849"/>
                </a:lnTo>
                <a:lnTo>
                  <a:pt x="4239050" y="880533"/>
                </a:lnTo>
                <a:lnTo>
                  <a:pt x="4231514" y="884217"/>
                </a:lnTo>
                <a:lnTo>
                  <a:pt x="4223978" y="884217"/>
                </a:lnTo>
                <a:lnTo>
                  <a:pt x="4212674" y="876849"/>
                </a:lnTo>
                <a:lnTo>
                  <a:pt x="4205138" y="887902"/>
                </a:lnTo>
                <a:lnTo>
                  <a:pt x="4201370" y="891586"/>
                </a:lnTo>
                <a:lnTo>
                  <a:pt x="4190066" y="895270"/>
                </a:lnTo>
                <a:lnTo>
                  <a:pt x="4174993" y="895270"/>
                </a:lnTo>
                <a:lnTo>
                  <a:pt x="4167457" y="898954"/>
                </a:lnTo>
                <a:lnTo>
                  <a:pt x="4159921" y="906323"/>
                </a:lnTo>
                <a:lnTo>
                  <a:pt x="4141081" y="906323"/>
                </a:lnTo>
                <a:lnTo>
                  <a:pt x="4126009" y="898954"/>
                </a:lnTo>
                <a:lnTo>
                  <a:pt x="4129777" y="891586"/>
                </a:lnTo>
                <a:lnTo>
                  <a:pt x="4137313" y="884217"/>
                </a:lnTo>
                <a:lnTo>
                  <a:pt x="4137313" y="880533"/>
                </a:lnTo>
                <a:lnTo>
                  <a:pt x="4129777" y="873165"/>
                </a:lnTo>
                <a:lnTo>
                  <a:pt x="4114705" y="876849"/>
                </a:lnTo>
                <a:lnTo>
                  <a:pt x="4103401" y="887902"/>
                </a:lnTo>
                <a:lnTo>
                  <a:pt x="4088328" y="895270"/>
                </a:lnTo>
                <a:lnTo>
                  <a:pt x="4077024" y="898954"/>
                </a:lnTo>
                <a:lnTo>
                  <a:pt x="4092096" y="906323"/>
                </a:lnTo>
                <a:lnTo>
                  <a:pt x="4103401" y="906323"/>
                </a:lnTo>
                <a:lnTo>
                  <a:pt x="4110937" y="906323"/>
                </a:lnTo>
                <a:lnTo>
                  <a:pt x="4099632" y="910007"/>
                </a:lnTo>
                <a:lnTo>
                  <a:pt x="4095864" y="913691"/>
                </a:lnTo>
                <a:lnTo>
                  <a:pt x="4099632" y="921060"/>
                </a:lnTo>
                <a:lnTo>
                  <a:pt x="4103401" y="924744"/>
                </a:lnTo>
                <a:lnTo>
                  <a:pt x="4095864" y="928428"/>
                </a:lnTo>
                <a:lnTo>
                  <a:pt x="4088328" y="928428"/>
                </a:lnTo>
                <a:lnTo>
                  <a:pt x="4080792" y="928428"/>
                </a:lnTo>
                <a:lnTo>
                  <a:pt x="4077024" y="932112"/>
                </a:lnTo>
                <a:lnTo>
                  <a:pt x="4073256" y="939481"/>
                </a:lnTo>
                <a:lnTo>
                  <a:pt x="4046880" y="943165"/>
                </a:lnTo>
                <a:lnTo>
                  <a:pt x="4035576" y="950534"/>
                </a:lnTo>
                <a:lnTo>
                  <a:pt x="4024272" y="957902"/>
                </a:lnTo>
                <a:lnTo>
                  <a:pt x="4016736" y="950534"/>
                </a:lnTo>
                <a:lnTo>
                  <a:pt x="4001663" y="946849"/>
                </a:lnTo>
                <a:lnTo>
                  <a:pt x="3986591" y="943165"/>
                </a:lnTo>
                <a:lnTo>
                  <a:pt x="3975287" y="946849"/>
                </a:lnTo>
                <a:lnTo>
                  <a:pt x="3971519" y="965271"/>
                </a:lnTo>
                <a:lnTo>
                  <a:pt x="3971519" y="961586"/>
                </a:lnTo>
                <a:lnTo>
                  <a:pt x="3967751" y="957902"/>
                </a:lnTo>
                <a:lnTo>
                  <a:pt x="3960215" y="950534"/>
                </a:lnTo>
                <a:lnTo>
                  <a:pt x="3948911" y="954218"/>
                </a:lnTo>
                <a:lnTo>
                  <a:pt x="3941375" y="957902"/>
                </a:lnTo>
                <a:lnTo>
                  <a:pt x="3933839" y="957902"/>
                </a:lnTo>
                <a:lnTo>
                  <a:pt x="3930070" y="961586"/>
                </a:lnTo>
                <a:lnTo>
                  <a:pt x="3914998" y="968955"/>
                </a:lnTo>
                <a:lnTo>
                  <a:pt x="3903694" y="972639"/>
                </a:lnTo>
                <a:lnTo>
                  <a:pt x="3899926" y="972639"/>
                </a:lnTo>
                <a:lnTo>
                  <a:pt x="3896158" y="965271"/>
                </a:lnTo>
                <a:lnTo>
                  <a:pt x="3892390" y="980008"/>
                </a:lnTo>
                <a:lnTo>
                  <a:pt x="3888622" y="987376"/>
                </a:lnTo>
                <a:lnTo>
                  <a:pt x="3881086" y="991060"/>
                </a:lnTo>
                <a:lnTo>
                  <a:pt x="3873550" y="983692"/>
                </a:lnTo>
                <a:lnTo>
                  <a:pt x="3869782" y="991060"/>
                </a:lnTo>
                <a:lnTo>
                  <a:pt x="3862246" y="998429"/>
                </a:lnTo>
                <a:lnTo>
                  <a:pt x="3839637" y="998429"/>
                </a:lnTo>
                <a:lnTo>
                  <a:pt x="3828333" y="1002113"/>
                </a:lnTo>
                <a:lnTo>
                  <a:pt x="3817029" y="1005797"/>
                </a:lnTo>
                <a:lnTo>
                  <a:pt x="3809493" y="1013166"/>
                </a:lnTo>
                <a:lnTo>
                  <a:pt x="3805725" y="1024218"/>
                </a:lnTo>
                <a:lnTo>
                  <a:pt x="3798189" y="1027903"/>
                </a:lnTo>
                <a:lnTo>
                  <a:pt x="3794421" y="1035271"/>
                </a:lnTo>
                <a:lnTo>
                  <a:pt x="3801957" y="1042640"/>
                </a:lnTo>
                <a:lnTo>
                  <a:pt x="3794421" y="1042640"/>
                </a:lnTo>
                <a:lnTo>
                  <a:pt x="3790653" y="1046324"/>
                </a:lnTo>
                <a:lnTo>
                  <a:pt x="3786885" y="1053692"/>
                </a:lnTo>
                <a:lnTo>
                  <a:pt x="3779349" y="1053692"/>
                </a:lnTo>
                <a:lnTo>
                  <a:pt x="3775581" y="1053692"/>
                </a:lnTo>
                <a:lnTo>
                  <a:pt x="3771813" y="1042640"/>
                </a:lnTo>
                <a:lnTo>
                  <a:pt x="3771813" y="1035271"/>
                </a:lnTo>
                <a:lnTo>
                  <a:pt x="3768045" y="1038955"/>
                </a:lnTo>
                <a:lnTo>
                  <a:pt x="3760508" y="1042640"/>
                </a:lnTo>
                <a:lnTo>
                  <a:pt x="3752972" y="1038955"/>
                </a:lnTo>
                <a:lnTo>
                  <a:pt x="3749204" y="1035271"/>
                </a:lnTo>
                <a:lnTo>
                  <a:pt x="3745436" y="1035271"/>
                </a:lnTo>
                <a:lnTo>
                  <a:pt x="3741668" y="1046324"/>
                </a:lnTo>
                <a:lnTo>
                  <a:pt x="3741668" y="1061061"/>
                </a:lnTo>
                <a:lnTo>
                  <a:pt x="3734132" y="1075798"/>
                </a:lnTo>
                <a:lnTo>
                  <a:pt x="3730364" y="1079482"/>
                </a:lnTo>
                <a:lnTo>
                  <a:pt x="3722828" y="1083166"/>
                </a:lnTo>
                <a:lnTo>
                  <a:pt x="3726596" y="1090535"/>
                </a:lnTo>
                <a:lnTo>
                  <a:pt x="3737900" y="1097903"/>
                </a:lnTo>
                <a:lnTo>
                  <a:pt x="3745436" y="1101587"/>
                </a:lnTo>
                <a:lnTo>
                  <a:pt x="3749204" y="1112640"/>
                </a:lnTo>
                <a:lnTo>
                  <a:pt x="3760508" y="1112640"/>
                </a:lnTo>
                <a:lnTo>
                  <a:pt x="3771813" y="1112640"/>
                </a:lnTo>
                <a:lnTo>
                  <a:pt x="3790653" y="1105272"/>
                </a:lnTo>
                <a:lnTo>
                  <a:pt x="3809493" y="1094219"/>
                </a:lnTo>
                <a:lnTo>
                  <a:pt x="3817029" y="1090535"/>
                </a:lnTo>
                <a:lnTo>
                  <a:pt x="3828333" y="1094219"/>
                </a:lnTo>
                <a:lnTo>
                  <a:pt x="3843405" y="1086850"/>
                </a:lnTo>
                <a:lnTo>
                  <a:pt x="3847174" y="1083166"/>
                </a:lnTo>
                <a:lnTo>
                  <a:pt x="3847174" y="1075798"/>
                </a:lnTo>
                <a:lnTo>
                  <a:pt x="3884854" y="1072114"/>
                </a:lnTo>
                <a:lnTo>
                  <a:pt x="3918766" y="1061061"/>
                </a:lnTo>
                <a:lnTo>
                  <a:pt x="3986591" y="1042640"/>
                </a:lnTo>
                <a:lnTo>
                  <a:pt x="4039344" y="1031587"/>
                </a:lnTo>
                <a:lnTo>
                  <a:pt x="4084560" y="1016850"/>
                </a:lnTo>
                <a:lnTo>
                  <a:pt x="4182529" y="983692"/>
                </a:lnTo>
                <a:lnTo>
                  <a:pt x="4276731" y="946849"/>
                </a:lnTo>
                <a:lnTo>
                  <a:pt x="4325715" y="932112"/>
                </a:lnTo>
                <a:lnTo>
                  <a:pt x="4374700" y="921060"/>
                </a:lnTo>
                <a:lnTo>
                  <a:pt x="4412380" y="906323"/>
                </a:lnTo>
                <a:lnTo>
                  <a:pt x="4450061" y="895270"/>
                </a:lnTo>
                <a:lnTo>
                  <a:pt x="4491509" y="884217"/>
                </a:lnTo>
                <a:lnTo>
                  <a:pt x="4510349" y="876849"/>
                </a:lnTo>
                <a:lnTo>
                  <a:pt x="4529190" y="865796"/>
                </a:lnTo>
                <a:lnTo>
                  <a:pt x="4589478" y="851059"/>
                </a:lnTo>
                <a:lnTo>
                  <a:pt x="4619623" y="840006"/>
                </a:lnTo>
                <a:lnTo>
                  <a:pt x="4649767" y="825270"/>
                </a:lnTo>
                <a:lnTo>
                  <a:pt x="4664839" y="821585"/>
                </a:lnTo>
                <a:lnTo>
                  <a:pt x="4687448" y="817901"/>
                </a:lnTo>
                <a:lnTo>
                  <a:pt x="4710056" y="806848"/>
                </a:lnTo>
                <a:lnTo>
                  <a:pt x="4732664" y="803164"/>
                </a:lnTo>
                <a:lnTo>
                  <a:pt x="4762808" y="792111"/>
                </a:lnTo>
                <a:lnTo>
                  <a:pt x="4792953" y="781059"/>
                </a:lnTo>
                <a:lnTo>
                  <a:pt x="4819329" y="773690"/>
                </a:lnTo>
                <a:lnTo>
                  <a:pt x="4845705" y="758953"/>
                </a:lnTo>
                <a:lnTo>
                  <a:pt x="4860778" y="758953"/>
                </a:lnTo>
                <a:lnTo>
                  <a:pt x="4879618" y="758953"/>
                </a:lnTo>
                <a:lnTo>
                  <a:pt x="4894690" y="751585"/>
                </a:lnTo>
                <a:lnTo>
                  <a:pt x="4909762" y="740532"/>
                </a:lnTo>
                <a:lnTo>
                  <a:pt x="4917298" y="744216"/>
                </a:lnTo>
                <a:lnTo>
                  <a:pt x="4924834" y="744216"/>
                </a:lnTo>
                <a:lnTo>
                  <a:pt x="4939907" y="736848"/>
                </a:lnTo>
                <a:lnTo>
                  <a:pt x="4954979" y="729479"/>
                </a:lnTo>
                <a:lnTo>
                  <a:pt x="4966283" y="725795"/>
                </a:lnTo>
                <a:lnTo>
                  <a:pt x="4973819" y="729479"/>
                </a:lnTo>
                <a:lnTo>
                  <a:pt x="4988891" y="718427"/>
                </a:lnTo>
                <a:lnTo>
                  <a:pt x="5003963" y="711058"/>
                </a:lnTo>
                <a:lnTo>
                  <a:pt x="5030340" y="703690"/>
                </a:lnTo>
                <a:lnTo>
                  <a:pt x="5060484" y="696321"/>
                </a:lnTo>
                <a:lnTo>
                  <a:pt x="5075556" y="692637"/>
                </a:lnTo>
                <a:lnTo>
                  <a:pt x="5086860" y="681584"/>
                </a:lnTo>
                <a:lnTo>
                  <a:pt x="5101932" y="681584"/>
                </a:lnTo>
                <a:lnTo>
                  <a:pt x="5113237" y="688953"/>
                </a:lnTo>
                <a:lnTo>
                  <a:pt x="5120773" y="688953"/>
                </a:lnTo>
                <a:lnTo>
                  <a:pt x="5117005" y="696321"/>
                </a:lnTo>
                <a:lnTo>
                  <a:pt x="5109469" y="700005"/>
                </a:lnTo>
                <a:lnTo>
                  <a:pt x="5094396" y="703690"/>
                </a:lnTo>
                <a:lnTo>
                  <a:pt x="5079324" y="707374"/>
                </a:lnTo>
                <a:lnTo>
                  <a:pt x="5075556" y="711058"/>
                </a:lnTo>
                <a:lnTo>
                  <a:pt x="5071788" y="718427"/>
                </a:lnTo>
                <a:lnTo>
                  <a:pt x="5064252" y="711058"/>
                </a:lnTo>
                <a:lnTo>
                  <a:pt x="5056716" y="711058"/>
                </a:lnTo>
                <a:lnTo>
                  <a:pt x="5049180" y="711058"/>
                </a:lnTo>
                <a:lnTo>
                  <a:pt x="5052948" y="707374"/>
                </a:lnTo>
                <a:lnTo>
                  <a:pt x="5056716" y="703690"/>
                </a:lnTo>
                <a:lnTo>
                  <a:pt x="5045412" y="703690"/>
                </a:lnTo>
                <a:lnTo>
                  <a:pt x="5041644" y="703690"/>
                </a:lnTo>
                <a:lnTo>
                  <a:pt x="5037876" y="714742"/>
                </a:lnTo>
                <a:lnTo>
                  <a:pt x="5037876" y="718427"/>
                </a:lnTo>
                <a:lnTo>
                  <a:pt x="5034108" y="722111"/>
                </a:lnTo>
                <a:lnTo>
                  <a:pt x="5026572" y="725795"/>
                </a:lnTo>
                <a:lnTo>
                  <a:pt x="5019035" y="722111"/>
                </a:lnTo>
                <a:lnTo>
                  <a:pt x="5007731" y="729479"/>
                </a:lnTo>
                <a:lnTo>
                  <a:pt x="4996427" y="733164"/>
                </a:lnTo>
                <a:lnTo>
                  <a:pt x="4981355" y="736848"/>
                </a:lnTo>
                <a:lnTo>
                  <a:pt x="4966283" y="740532"/>
                </a:lnTo>
                <a:lnTo>
                  <a:pt x="4962515" y="744216"/>
                </a:lnTo>
                <a:lnTo>
                  <a:pt x="4954979" y="747901"/>
                </a:lnTo>
                <a:lnTo>
                  <a:pt x="4939907" y="747901"/>
                </a:lnTo>
                <a:lnTo>
                  <a:pt x="4932370" y="747901"/>
                </a:lnTo>
                <a:lnTo>
                  <a:pt x="4928602" y="751585"/>
                </a:lnTo>
                <a:lnTo>
                  <a:pt x="4924834" y="758953"/>
                </a:lnTo>
                <a:lnTo>
                  <a:pt x="4905994" y="762637"/>
                </a:lnTo>
                <a:lnTo>
                  <a:pt x="4887154" y="770006"/>
                </a:lnTo>
                <a:lnTo>
                  <a:pt x="4868314" y="777374"/>
                </a:lnTo>
                <a:lnTo>
                  <a:pt x="4853241" y="788427"/>
                </a:lnTo>
                <a:lnTo>
                  <a:pt x="4853241" y="781059"/>
                </a:lnTo>
                <a:lnTo>
                  <a:pt x="4845705" y="781059"/>
                </a:lnTo>
                <a:lnTo>
                  <a:pt x="4838169" y="784743"/>
                </a:lnTo>
                <a:lnTo>
                  <a:pt x="4826865" y="788427"/>
                </a:lnTo>
                <a:lnTo>
                  <a:pt x="4830633" y="799480"/>
                </a:lnTo>
                <a:lnTo>
                  <a:pt x="4838169" y="806848"/>
                </a:lnTo>
                <a:lnTo>
                  <a:pt x="4849473" y="799480"/>
                </a:lnTo>
                <a:lnTo>
                  <a:pt x="4864546" y="795796"/>
                </a:lnTo>
                <a:lnTo>
                  <a:pt x="4894690" y="792111"/>
                </a:lnTo>
                <a:lnTo>
                  <a:pt x="4872082" y="803164"/>
                </a:lnTo>
                <a:lnTo>
                  <a:pt x="4849473" y="817901"/>
                </a:lnTo>
                <a:lnTo>
                  <a:pt x="4826865" y="828954"/>
                </a:lnTo>
                <a:lnTo>
                  <a:pt x="4811793" y="832638"/>
                </a:lnTo>
                <a:lnTo>
                  <a:pt x="4796721" y="832638"/>
                </a:lnTo>
                <a:lnTo>
                  <a:pt x="4781649" y="840006"/>
                </a:lnTo>
                <a:lnTo>
                  <a:pt x="4762808" y="843691"/>
                </a:lnTo>
                <a:lnTo>
                  <a:pt x="4743968" y="851059"/>
                </a:lnTo>
                <a:lnTo>
                  <a:pt x="4728896" y="862112"/>
                </a:lnTo>
                <a:lnTo>
                  <a:pt x="4717592" y="862112"/>
                </a:lnTo>
                <a:lnTo>
                  <a:pt x="4710056" y="862112"/>
                </a:lnTo>
                <a:lnTo>
                  <a:pt x="4702520" y="865796"/>
                </a:lnTo>
                <a:lnTo>
                  <a:pt x="4698752" y="873165"/>
                </a:lnTo>
                <a:lnTo>
                  <a:pt x="4687448" y="884217"/>
                </a:lnTo>
                <a:lnTo>
                  <a:pt x="4679911" y="887902"/>
                </a:lnTo>
                <a:lnTo>
                  <a:pt x="4668607" y="887902"/>
                </a:lnTo>
                <a:lnTo>
                  <a:pt x="4664839" y="895270"/>
                </a:lnTo>
                <a:lnTo>
                  <a:pt x="4657303" y="898954"/>
                </a:lnTo>
                <a:lnTo>
                  <a:pt x="4638463" y="898954"/>
                </a:lnTo>
                <a:lnTo>
                  <a:pt x="4612087" y="898954"/>
                </a:lnTo>
                <a:lnTo>
                  <a:pt x="4600783" y="902639"/>
                </a:lnTo>
                <a:lnTo>
                  <a:pt x="4593246" y="910007"/>
                </a:lnTo>
                <a:lnTo>
                  <a:pt x="4593246" y="928428"/>
                </a:lnTo>
                <a:lnTo>
                  <a:pt x="4597014" y="946849"/>
                </a:lnTo>
                <a:lnTo>
                  <a:pt x="4604551" y="961586"/>
                </a:lnTo>
                <a:lnTo>
                  <a:pt x="4619623" y="972639"/>
                </a:lnTo>
                <a:lnTo>
                  <a:pt x="4623391" y="972639"/>
                </a:lnTo>
                <a:lnTo>
                  <a:pt x="4623391" y="980008"/>
                </a:lnTo>
                <a:lnTo>
                  <a:pt x="4623391" y="987376"/>
                </a:lnTo>
                <a:lnTo>
                  <a:pt x="4608319" y="994744"/>
                </a:lnTo>
                <a:lnTo>
                  <a:pt x="4600783" y="998429"/>
                </a:lnTo>
                <a:lnTo>
                  <a:pt x="4600783" y="1002113"/>
                </a:lnTo>
                <a:lnTo>
                  <a:pt x="4604551" y="1005797"/>
                </a:lnTo>
                <a:lnTo>
                  <a:pt x="4612087" y="1009481"/>
                </a:lnTo>
                <a:lnTo>
                  <a:pt x="4615855" y="1005797"/>
                </a:lnTo>
                <a:lnTo>
                  <a:pt x="4623391" y="998429"/>
                </a:lnTo>
                <a:lnTo>
                  <a:pt x="4630927" y="998429"/>
                </a:lnTo>
                <a:lnTo>
                  <a:pt x="4638463" y="994744"/>
                </a:lnTo>
                <a:lnTo>
                  <a:pt x="4638463" y="987376"/>
                </a:lnTo>
                <a:lnTo>
                  <a:pt x="4638463" y="976323"/>
                </a:lnTo>
                <a:lnTo>
                  <a:pt x="4638463" y="965271"/>
                </a:lnTo>
                <a:lnTo>
                  <a:pt x="4638463" y="950534"/>
                </a:lnTo>
                <a:lnTo>
                  <a:pt x="4630927" y="946849"/>
                </a:lnTo>
                <a:lnTo>
                  <a:pt x="4638463" y="943165"/>
                </a:lnTo>
                <a:lnTo>
                  <a:pt x="4638463" y="935797"/>
                </a:lnTo>
                <a:lnTo>
                  <a:pt x="4638463" y="928428"/>
                </a:lnTo>
                <a:lnTo>
                  <a:pt x="4642231" y="924744"/>
                </a:lnTo>
                <a:lnTo>
                  <a:pt x="4649767" y="921060"/>
                </a:lnTo>
                <a:lnTo>
                  <a:pt x="4657303" y="921060"/>
                </a:lnTo>
                <a:lnTo>
                  <a:pt x="4664839" y="917375"/>
                </a:lnTo>
                <a:lnTo>
                  <a:pt x="4664839" y="913691"/>
                </a:lnTo>
                <a:lnTo>
                  <a:pt x="4668607" y="910007"/>
                </a:lnTo>
                <a:lnTo>
                  <a:pt x="4672375" y="913691"/>
                </a:lnTo>
                <a:lnTo>
                  <a:pt x="4679911" y="917375"/>
                </a:lnTo>
                <a:lnTo>
                  <a:pt x="4691216" y="917375"/>
                </a:lnTo>
                <a:lnTo>
                  <a:pt x="4694984" y="913691"/>
                </a:lnTo>
                <a:lnTo>
                  <a:pt x="4694984" y="910007"/>
                </a:lnTo>
                <a:lnTo>
                  <a:pt x="4694984" y="898954"/>
                </a:lnTo>
                <a:lnTo>
                  <a:pt x="4713824" y="898954"/>
                </a:lnTo>
                <a:lnTo>
                  <a:pt x="4721360" y="902639"/>
                </a:lnTo>
                <a:lnTo>
                  <a:pt x="4728896" y="906323"/>
                </a:lnTo>
                <a:lnTo>
                  <a:pt x="4732664" y="902639"/>
                </a:lnTo>
                <a:lnTo>
                  <a:pt x="4732664" y="895270"/>
                </a:lnTo>
                <a:lnTo>
                  <a:pt x="4736432" y="895270"/>
                </a:lnTo>
                <a:lnTo>
                  <a:pt x="4740200" y="891586"/>
                </a:lnTo>
                <a:lnTo>
                  <a:pt x="4751504" y="884217"/>
                </a:lnTo>
                <a:lnTo>
                  <a:pt x="4751504" y="880533"/>
                </a:lnTo>
                <a:lnTo>
                  <a:pt x="4759040" y="887902"/>
                </a:lnTo>
                <a:lnTo>
                  <a:pt x="4766576" y="887902"/>
                </a:lnTo>
                <a:lnTo>
                  <a:pt x="4774113" y="887902"/>
                </a:lnTo>
                <a:lnTo>
                  <a:pt x="4781649" y="884217"/>
                </a:lnTo>
                <a:lnTo>
                  <a:pt x="4796721" y="873165"/>
                </a:lnTo>
                <a:lnTo>
                  <a:pt x="4804257" y="873165"/>
                </a:lnTo>
                <a:lnTo>
                  <a:pt x="4811793" y="873165"/>
                </a:lnTo>
                <a:lnTo>
                  <a:pt x="4766576" y="898954"/>
                </a:lnTo>
                <a:lnTo>
                  <a:pt x="4743968" y="910007"/>
                </a:lnTo>
                <a:lnTo>
                  <a:pt x="4732664" y="910007"/>
                </a:lnTo>
                <a:lnTo>
                  <a:pt x="4721360" y="910007"/>
                </a:lnTo>
                <a:lnTo>
                  <a:pt x="4717592" y="913691"/>
                </a:lnTo>
                <a:lnTo>
                  <a:pt x="4717592" y="921060"/>
                </a:lnTo>
                <a:lnTo>
                  <a:pt x="4717592" y="924744"/>
                </a:lnTo>
                <a:lnTo>
                  <a:pt x="4710056" y="928428"/>
                </a:lnTo>
                <a:lnTo>
                  <a:pt x="4717592" y="928428"/>
                </a:lnTo>
                <a:lnTo>
                  <a:pt x="4721360" y="935797"/>
                </a:lnTo>
                <a:lnTo>
                  <a:pt x="4728896" y="946849"/>
                </a:lnTo>
                <a:lnTo>
                  <a:pt x="4732664" y="950534"/>
                </a:lnTo>
                <a:lnTo>
                  <a:pt x="4736432" y="954218"/>
                </a:lnTo>
                <a:lnTo>
                  <a:pt x="4743968" y="954218"/>
                </a:lnTo>
                <a:lnTo>
                  <a:pt x="4751504" y="946849"/>
                </a:lnTo>
                <a:lnTo>
                  <a:pt x="4743968" y="935797"/>
                </a:lnTo>
                <a:lnTo>
                  <a:pt x="4743968" y="932112"/>
                </a:lnTo>
                <a:lnTo>
                  <a:pt x="4751504" y="928428"/>
                </a:lnTo>
                <a:lnTo>
                  <a:pt x="4766576" y="913691"/>
                </a:lnTo>
                <a:lnTo>
                  <a:pt x="4766576" y="921060"/>
                </a:lnTo>
                <a:lnTo>
                  <a:pt x="4774113" y="924744"/>
                </a:lnTo>
                <a:lnTo>
                  <a:pt x="4781649" y="921060"/>
                </a:lnTo>
                <a:lnTo>
                  <a:pt x="4785417" y="917375"/>
                </a:lnTo>
                <a:lnTo>
                  <a:pt x="4792953" y="917375"/>
                </a:lnTo>
                <a:lnTo>
                  <a:pt x="4796721" y="928428"/>
                </a:lnTo>
                <a:lnTo>
                  <a:pt x="4796721" y="932112"/>
                </a:lnTo>
                <a:lnTo>
                  <a:pt x="4804257" y="932112"/>
                </a:lnTo>
                <a:lnTo>
                  <a:pt x="4808025" y="935797"/>
                </a:lnTo>
                <a:lnTo>
                  <a:pt x="4815561" y="939481"/>
                </a:lnTo>
                <a:lnTo>
                  <a:pt x="4819329" y="943165"/>
                </a:lnTo>
                <a:lnTo>
                  <a:pt x="4826865" y="946849"/>
                </a:lnTo>
                <a:lnTo>
                  <a:pt x="4849473" y="935797"/>
                </a:lnTo>
                <a:lnTo>
                  <a:pt x="4872082" y="928428"/>
                </a:lnTo>
                <a:lnTo>
                  <a:pt x="4890922" y="921060"/>
                </a:lnTo>
                <a:lnTo>
                  <a:pt x="4898458" y="913691"/>
                </a:lnTo>
                <a:lnTo>
                  <a:pt x="4905994" y="902639"/>
                </a:lnTo>
                <a:lnTo>
                  <a:pt x="4909762" y="906323"/>
                </a:lnTo>
                <a:lnTo>
                  <a:pt x="4909762" y="913691"/>
                </a:lnTo>
                <a:lnTo>
                  <a:pt x="4905994" y="913691"/>
                </a:lnTo>
                <a:lnTo>
                  <a:pt x="4902226" y="917375"/>
                </a:lnTo>
                <a:lnTo>
                  <a:pt x="4902226" y="924744"/>
                </a:lnTo>
                <a:lnTo>
                  <a:pt x="4909762" y="928428"/>
                </a:lnTo>
                <a:lnTo>
                  <a:pt x="4913530" y="932112"/>
                </a:lnTo>
                <a:lnTo>
                  <a:pt x="4917298" y="939481"/>
                </a:lnTo>
                <a:lnTo>
                  <a:pt x="4879618" y="968955"/>
                </a:lnTo>
                <a:lnTo>
                  <a:pt x="4872082" y="954218"/>
                </a:lnTo>
                <a:lnTo>
                  <a:pt x="4864546" y="957902"/>
                </a:lnTo>
                <a:lnTo>
                  <a:pt x="4857010" y="961586"/>
                </a:lnTo>
                <a:lnTo>
                  <a:pt x="4860778" y="968955"/>
                </a:lnTo>
                <a:lnTo>
                  <a:pt x="4857010" y="972639"/>
                </a:lnTo>
                <a:lnTo>
                  <a:pt x="4845705" y="976323"/>
                </a:lnTo>
                <a:lnTo>
                  <a:pt x="4834401" y="976323"/>
                </a:lnTo>
                <a:lnTo>
                  <a:pt x="4834401" y="972639"/>
                </a:lnTo>
                <a:lnTo>
                  <a:pt x="4830633" y="968955"/>
                </a:lnTo>
                <a:lnTo>
                  <a:pt x="4826865" y="968955"/>
                </a:lnTo>
                <a:lnTo>
                  <a:pt x="4823097" y="972639"/>
                </a:lnTo>
                <a:lnTo>
                  <a:pt x="4815561" y="976323"/>
                </a:lnTo>
                <a:lnTo>
                  <a:pt x="4819329" y="983692"/>
                </a:lnTo>
                <a:lnTo>
                  <a:pt x="4819329" y="987376"/>
                </a:lnTo>
                <a:lnTo>
                  <a:pt x="4819329" y="1002113"/>
                </a:lnTo>
                <a:lnTo>
                  <a:pt x="4811793" y="1009481"/>
                </a:lnTo>
                <a:lnTo>
                  <a:pt x="4811793" y="1013166"/>
                </a:lnTo>
                <a:lnTo>
                  <a:pt x="4811793" y="1016850"/>
                </a:lnTo>
                <a:lnTo>
                  <a:pt x="4815561" y="1020534"/>
                </a:lnTo>
                <a:lnTo>
                  <a:pt x="4823097" y="1020534"/>
                </a:lnTo>
                <a:lnTo>
                  <a:pt x="4819329" y="1024218"/>
                </a:lnTo>
                <a:lnTo>
                  <a:pt x="4815561" y="1027903"/>
                </a:lnTo>
                <a:lnTo>
                  <a:pt x="4815561" y="1038955"/>
                </a:lnTo>
                <a:lnTo>
                  <a:pt x="4815561" y="1042640"/>
                </a:lnTo>
                <a:lnTo>
                  <a:pt x="4811793" y="1046324"/>
                </a:lnTo>
                <a:lnTo>
                  <a:pt x="4800489" y="1035271"/>
                </a:lnTo>
                <a:lnTo>
                  <a:pt x="4770345" y="1042640"/>
                </a:lnTo>
                <a:lnTo>
                  <a:pt x="4740200" y="1053692"/>
                </a:lnTo>
                <a:lnTo>
                  <a:pt x="4721360" y="1072114"/>
                </a:lnTo>
                <a:lnTo>
                  <a:pt x="4721360" y="1068429"/>
                </a:lnTo>
                <a:lnTo>
                  <a:pt x="4721360" y="1064745"/>
                </a:lnTo>
                <a:lnTo>
                  <a:pt x="4710056" y="1061061"/>
                </a:lnTo>
                <a:lnTo>
                  <a:pt x="4694984" y="1061061"/>
                </a:lnTo>
                <a:lnTo>
                  <a:pt x="4683679" y="1064745"/>
                </a:lnTo>
                <a:lnTo>
                  <a:pt x="4676143" y="1075798"/>
                </a:lnTo>
                <a:lnTo>
                  <a:pt x="4672375" y="1079482"/>
                </a:lnTo>
                <a:lnTo>
                  <a:pt x="4676143" y="1086850"/>
                </a:lnTo>
                <a:lnTo>
                  <a:pt x="4661071" y="1086850"/>
                </a:lnTo>
                <a:lnTo>
                  <a:pt x="4649767" y="1086850"/>
                </a:lnTo>
                <a:lnTo>
                  <a:pt x="4619623" y="1097903"/>
                </a:lnTo>
                <a:lnTo>
                  <a:pt x="4593246" y="1108956"/>
                </a:lnTo>
                <a:lnTo>
                  <a:pt x="4578174" y="1108956"/>
                </a:lnTo>
                <a:lnTo>
                  <a:pt x="4566870" y="1112640"/>
                </a:lnTo>
                <a:lnTo>
                  <a:pt x="4566870" y="1105272"/>
                </a:lnTo>
                <a:lnTo>
                  <a:pt x="4574406" y="1101587"/>
                </a:lnTo>
                <a:lnTo>
                  <a:pt x="4570638" y="1097903"/>
                </a:lnTo>
                <a:lnTo>
                  <a:pt x="4563102" y="1094219"/>
                </a:lnTo>
                <a:lnTo>
                  <a:pt x="4555566" y="1097903"/>
                </a:lnTo>
                <a:lnTo>
                  <a:pt x="4548030" y="1101587"/>
                </a:lnTo>
                <a:lnTo>
                  <a:pt x="4548030" y="1105272"/>
                </a:lnTo>
                <a:lnTo>
                  <a:pt x="4548030" y="1108956"/>
                </a:lnTo>
                <a:lnTo>
                  <a:pt x="4551798" y="1112640"/>
                </a:lnTo>
                <a:lnTo>
                  <a:pt x="4559334" y="1112640"/>
                </a:lnTo>
                <a:lnTo>
                  <a:pt x="4555566" y="1120009"/>
                </a:lnTo>
                <a:lnTo>
                  <a:pt x="4548030" y="1127377"/>
                </a:lnTo>
                <a:lnTo>
                  <a:pt x="4529190" y="1134746"/>
                </a:lnTo>
                <a:lnTo>
                  <a:pt x="4510349" y="1138430"/>
                </a:lnTo>
                <a:lnTo>
                  <a:pt x="4499045" y="1142114"/>
                </a:lnTo>
                <a:lnTo>
                  <a:pt x="4491509" y="1149483"/>
                </a:lnTo>
                <a:lnTo>
                  <a:pt x="4468901" y="1156851"/>
                </a:lnTo>
                <a:lnTo>
                  <a:pt x="4457597" y="1160535"/>
                </a:lnTo>
                <a:lnTo>
                  <a:pt x="4446293" y="1153167"/>
                </a:lnTo>
                <a:lnTo>
                  <a:pt x="4442525" y="1160535"/>
                </a:lnTo>
                <a:lnTo>
                  <a:pt x="4431221" y="1167904"/>
                </a:lnTo>
                <a:lnTo>
                  <a:pt x="4423684" y="1171588"/>
                </a:lnTo>
                <a:lnTo>
                  <a:pt x="4412380" y="1171588"/>
                </a:lnTo>
                <a:lnTo>
                  <a:pt x="4401076" y="1145798"/>
                </a:lnTo>
                <a:lnTo>
                  <a:pt x="4367164" y="1156851"/>
                </a:lnTo>
                <a:lnTo>
                  <a:pt x="4374700" y="1160535"/>
                </a:lnTo>
                <a:lnTo>
                  <a:pt x="4378468" y="1160535"/>
                </a:lnTo>
                <a:lnTo>
                  <a:pt x="4389772" y="1160535"/>
                </a:lnTo>
                <a:lnTo>
                  <a:pt x="4389772" y="1167904"/>
                </a:lnTo>
                <a:lnTo>
                  <a:pt x="4382236" y="1167904"/>
                </a:lnTo>
                <a:lnTo>
                  <a:pt x="4378468" y="1167904"/>
                </a:lnTo>
                <a:lnTo>
                  <a:pt x="4374700" y="1171588"/>
                </a:lnTo>
                <a:lnTo>
                  <a:pt x="4374700" y="1175272"/>
                </a:lnTo>
                <a:lnTo>
                  <a:pt x="4378468" y="1182641"/>
                </a:lnTo>
                <a:lnTo>
                  <a:pt x="4374700" y="1182641"/>
                </a:lnTo>
                <a:lnTo>
                  <a:pt x="4367164" y="1178956"/>
                </a:lnTo>
                <a:lnTo>
                  <a:pt x="4359628" y="1178956"/>
                </a:lnTo>
                <a:lnTo>
                  <a:pt x="4348324" y="1186325"/>
                </a:lnTo>
                <a:lnTo>
                  <a:pt x="4333251" y="1193693"/>
                </a:lnTo>
                <a:lnTo>
                  <a:pt x="4325715" y="1197378"/>
                </a:lnTo>
                <a:lnTo>
                  <a:pt x="4318179" y="1197378"/>
                </a:lnTo>
                <a:lnTo>
                  <a:pt x="4314411" y="1204746"/>
                </a:lnTo>
                <a:lnTo>
                  <a:pt x="4314411" y="1212115"/>
                </a:lnTo>
                <a:lnTo>
                  <a:pt x="4314411" y="1219483"/>
                </a:lnTo>
                <a:lnTo>
                  <a:pt x="4314411" y="1230536"/>
                </a:lnTo>
                <a:lnTo>
                  <a:pt x="4318179" y="1234220"/>
                </a:lnTo>
                <a:lnTo>
                  <a:pt x="4321947" y="1234220"/>
                </a:lnTo>
                <a:lnTo>
                  <a:pt x="4325715" y="1234220"/>
                </a:lnTo>
                <a:lnTo>
                  <a:pt x="4333251" y="1226852"/>
                </a:lnTo>
                <a:lnTo>
                  <a:pt x="4333251" y="1215799"/>
                </a:lnTo>
                <a:lnTo>
                  <a:pt x="4340787" y="1215799"/>
                </a:lnTo>
                <a:lnTo>
                  <a:pt x="4344555" y="1219483"/>
                </a:lnTo>
                <a:lnTo>
                  <a:pt x="4352092" y="1230536"/>
                </a:lnTo>
                <a:lnTo>
                  <a:pt x="4355860" y="1234220"/>
                </a:lnTo>
                <a:lnTo>
                  <a:pt x="4359628" y="1237904"/>
                </a:lnTo>
                <a:lnTo>
                  <a:pt x="4363396" y="1234220"/>
                </a:lnTo>
                <a:lnTo>
                  <a:pt x="4367164" y="1230536"/>
                </a:lnTo>
                <a:lnTo>
                  <a:pt x="4378468" y="1237904"/>
                </a:lnTo>
                <a:lnTo>
                  <a:pt x="4367164" y="1245273"/>
                </a:lnTo>
                <a:lnTo>
                  <a:pt x="4367164" y="1252641"/>
                </a:lnTo>
                <a:lnTo>
                  <a:pt x="4367164" y="1274747"/>
                </a:lnTo>
                <a:lnTo>
                  <a:pt x="4374700" y="1274747"/>
                </a:lnTo>
                <a:lnTo>
                  <a:pt x="4378468" y="1278431"/>
                </a:lnTo>
                <a:lnTo>
                  <a:pt x="4378468" y="1285799"/>
                </a:lnTo>
                <a:lnTo>
                  <a:pt x="4378468" y="1293168"/>
                </a:lnTo>
                <a:lnTo>
                  <a:pt x="4378468" y="1304221"/>
                </a:lnTo>
                <a:lnTo>
                  <a:pt x="4382236" y="1311589"/>
                </a:lnTo>
                <a:lnTo>
                  <a:pt x="4386004" y="1311589"/>
                </a:lnTo>
                <a:lnTo>
                  <a:pt x="4423684" y="1307905"/>
                </a:lnTo>
                <a:lnTo>
                  <a:pt x="4382236" y="1330010"/>
                </a:lnTo>
                <a:lnTo>
                  <a:pt x="4367164" y="1341063"/>
                </a:lnTo>
                <a:lnTo>
                  <a:pt x="4344555" y="1344747"/>
                </a:lnTo>
                <a:lnTo>
                  <a:pt x="4333251" y="1359484"/>
                </a:lnTo>
                <a:lnTo>
                  <a:pt x="4329483" y="1374221"/>
                </a:lnTo>
                <a:lnTo>
                  <a:pt x="4329483" y="1388958"/>
                </a:lnTo>
                <a:lnTo>
                  <a:pt x="4329483" y="1403695"/>
                </a:lnTo>
                <a:lnTo>
                  <a:pt x="4344555" y="1403695"/>
                </a:lnTo>
                <a:lnTo>
                  <a:pt x="4348324" y="1403695"/>
                </a:lnTo>
                <a:lnTo>
                  <a:pt x="4355860" y="1411063"/>
                </a:lnTo>
                <a:lnTo>
                  <a:pt x="4359628" y="1403695"/>
                </a:lnTo>
                <a:lnTo>
                  <a:pt x="4367164" y="1396326"/>
                </a:lnTo>
                <a:lnTo>
                  <a:pt x="4367164" y="1400011"/>
                </a:lnTo>
                <a:lnTo>
                  <a:pt x="4363396" y="1400011"/>
                </a:lnTo>
                <a:lnTo>
                  <a:pt x="4363396" y="1403695"/>
                </a:lnTo>
                <a:lnTo>
                  <a:pt x="4378468" y="1403695"/>
                </a:lnTo>
                <a:lnTo>
                  <a:pt x="4397308" y="1400011"/>
                </a:lnTo>
                <a:lnTo>
                  <a:pt x="4412380" y="1392642"/>
                </a:lnTo>
                <a:lnTo>
                  <a:pt x="4427452" y="1381590"/>
                </a:lnTo>
                <a:lnTo>
                  <a:pt x="4431221" y="1385274"/>
                </a:lnTo>
                <a:lnTo>
                  <a:pt x="4434989" y="1385274"/>
                </a:lnTo>
                <a:lnTo>
                  <a:pt x="4442525" y="1385274"/>
                </a:lnTo>
                <a:lnTo>
                  <a:pt x="4450061" y="1374221"/>
                </a:lnTo>
                <a:lnTo>
                  <a:pt x="4461365" y="1370537"/>
                </a:lnTo>
                <a:lnTo>
                  <a:pt x="4472669" y="1363168"/>
                </a:lnTo>
                <a:lnTo>
                  <a:pt x="4483973" y="1352116"/>
                </a:lnTo>
                <a:lnTo>
                  <a:pt x="4487741" y="1363168"/>
                </a:lnTo>
                <a:lnTo>
                  <a:pt x="4499045" y="1366853"/>
                </a:lnTo>
                <a:lnTo>
                  <a:pt x="4510349" y="1363168"/>
                </a:lnTo>
                <a:lnTo>
                  <a:pt x="4517886" y="1359484"/>
                </a:lnTo>
                <a:lnTo>
                  <a:pt x="4521654" y="1355800"/>
                </a:lnTo>
                <a:lnTo>
                  <a:pt x="4514117" y="1355800"/>
                </a:lnTo>
                <a:lnTo>
                  <a:pt x="4506581" y="1348431"/>
                </a:lnTo>
                <a:lnTo>
                  <a:pt x="4506581" y="1337379"/>
                </a:lnTo>
                <a:lnTo>
                  <a:pt x="4510349" y="1330010"/>
                </a:lnTo>
                <a:lnTo>
                  <a:pt x="4525422" y="1330010"/>
                </a:lnTo>
                <a:lnTo>
                  <a:pt x="4532958" y="1330010"/>
                </a:lnTo>
                <a:lnTo>
                  <a:pt x="4536726" y="1322642"/>
                </a:lnTo>
                <a:lnTo>
                  <a:pt x="4536726" y="1315273"/>
                </a:lnTo>
                <a:lnTo>
                  <a:pt x="4532958" y="1311589"/>
                </a:lnTo>
                <a:lnTo>
                  <a:pt x="4540494" y="1311589"/>
                </a:lnTo>
                <a:lnTo>
                  <a:pt x="4555566" y="1307905"/>
                </a:lnTo>
                <a:lnTo>
                  <a:pt x="4566870" y="1311589"/>
                </a:lnTo>
                <a:lnTo>
                  <a:pt x="4570638" y="1315273"/>
                </a:lnTo>
                <a:lnTo>
                  <a:pt x="4574406" y="1318957"/>
                </a:lnTo>
                <a:lnTo>
                  <a:pt x="4551798" y="1330010"/>
                </a:lnTo>
                <a:lnTo>
                  <a:pt x="4544262" y="1337379"/>
                </a:lnTo>
                <a:lnTo>
                  <a:pt x="4536726" y="1344747"/>
                </a:lnTo>
                <a:lnTo>
                  <a:pt x="4544262" y="1352116"/>
                </a:lnTo>
                <a:lnTo>
                  <a:pt x="4548030" y="1359484"/>
                </a:lnTo>
                <a:lnTo>
                  <a:pt x="4551798" y="1377905"/>
                </a:lnTo>
                <a:lnTo>
                  <a:pt x="4555566" y="1396326"/>
                </a:lnTo>
                <a:lnTo>
                  <a:pt x="4563102" y="1411063"/>
                </a:lnTo>
                <a:lnTo>
                  <a:pt x="4559334" y="1418432"/>
                </a:lnTo>
                <a:lnTo>
                  <a:pt x="4566870" y="1425800"/>
                </a:lnTo>
                <a:lnTo>
                  <a:pt x="4536726" y="1440537"/>
                </a:lnTo>
                <a:lnTo>
                  <a:pt x="4548030" y="1462643"/>
                </a:lnTo>
                <a:lnTo>
                  <a:pt x="4529190" y="1462643"/>
                </a:lnTo>
                <a:lnTo>
                  <a:pt x="4510349" y="1470011"/>
                </a:lnTo>
                <a:lnTo>
                  <a:pt x="4491509" y="1481064"/>
                </a:lnTo>
                <a:lnTo>
                  <a:pt x="4476437" y="1492117"/>
                </a:lnTo>
                <a:lnTo>
                  <a:pt x="4472669" y="1499485"/>
                </a:lnTo>
                <a:lnTo>
                  <a:pt x="4476437" y="1503169"/>
                </a:lnTo>
                <a:lnTo>
                  <a:pt x="4476437" y="1506854"/>
                </a:lnTo>
                <a:lnTo>
                  <a:pt x="4483973" y="1495801"/>
                </a:lnTo>
                <a:lnTo>
                  <a:pt x="4495277" y="1492117"/>
                </a:lnTo>
                <a:lnTo>
                  <a:pt x="4514117" y="1488432"/>
                </a:lnTo>
                <a:lnTo>
                  <a:pt x="4536726" y="1484748"/>
                </a:lnTo>
                <a:lnTo>
                  <a:pt x="4544262" y="1481064"/>
                </a:lnTo>
                <a:lnTo>
                  <a:pt x="4551798" y="1473695"/>
                </a:lnTo>
                <a:lnTo>
                  <a:pt x="4563102" y="1473695"/>
                </a:lnTo>
                <a:lnTo>
                  <a:pt x="4574406" y="1470011"/>
                </a:lnTo>
                <a:lnTo>
                  <a:pt x="4581942" y="1470011"/>
                </a:lnTo>
                <a:lnTo>
                  <a:pt x="4585710" y="1470011"/>
                </a:lnTo>
                <a:lnTo>
                  <a:pt x="4589478" y="1473695"/>
                </a:lnTo>
                <a:lnTo>
                  <a:pt x="4589478" y="1484748"/>
                </a:lnTo>
                <a:lnTo>
                  <a:pt x="4585710" y="1488432"/>
                </a:lnTo>
                <a:lnTo>
                  <a:pt x="4581942" y="1492117"/>
                </a:lnTo>
                <a:lnTo>
                  <a:pt x="4581942" y="1495801"/>
                </a:lnTo>
                <a:lnTo>
                  <a:pt x="4600783" y="1499485"/>
                </a:lnTo>
                <a:lnTo>
                  <a:pt x="4597014" y="1506854"/>
                </a:lnTo>
                <a:lnTo>
                  <a:pt x="4593246" y="1514222"/>
                </a:lnTo>
                <a:lnTo>
                  <a:pt x="4597014" y="1521591"/>
                </a:lnTo>
                <a:lnTo>
                  <a:pt x="4597014" y="1525275"/>
                </a:lnTo>
                <a:lnTo>
                  <a:pt x="4604551" y="1528959"/>
                </a:lnTo>
                <a:lnTo>
                  <a:pt x="4608319" y="1528959"/>
                </a:lnTo>
                <a:lnTo>
                  <a:pt x="4619623" y="1528959"/>
                </a:lnTo>
                <a:lnTo>
                  <a:pt x="4623391" y="1521591"/>
                </a:lnTo>
                <a:lnTo>
                  <a:pt x="4630927" y="1514222"/>
                </a:lnTo>
                <a:lnTo>
                  <a:pt x="4649767" y="1506854"/>
                </a:lnTo>
                <a:lnTo>
                  <a:pt x="4661071" y="1503169"/>
                </a:lnTo>
                <a:lnTo>
                  <a:pt x="4664839" y="1495801"/>
                </a:lnTo>
                <a:lnTo>
                  <a:pt x="4668607" y="1488432"/>
                </a:lnTo>
                <a:lnTo>
                  <a:pt x="4657303" y="1484748"/>
                </a:lnTo>
                <a:lnTo>
                  <a:pt x="4649767" y="1488432"/>
                </a:lnTo>
                <a:lnTo>
                  <a:pt x="4638463" y="1492117"/>
                </a:lnTo>
                <a:lnTo>
                  <a:pt x="4627159" y="1492117"/>
                </a:lnTo>
                <a:lnTo>
                  <a:pt x="4630927" y="1484748"/>
                </a:lnTo>
                <a:lnTo>
                  <a:pt x="4634695" y="1484748"/>
                </a:lnTo>
                <a:lnTo>
                  <a:pt x="4649767" y="1484748"/>
                </a:lnTo>
                <a:lnTo>
                  <a:pt x="4657303" y="1481064"/>
                </a:lnTo>
                <a:lnTo>
                  <a:pt x="4657303" y="1477380"/>
                </a:lnTo>
                <a:lnTo>
                  <a:pt x="4661071" y="1470011"/>
                </a:lnTo>
                <a:lnTo>
                  <a:pt x="4649767" y="1466327"/>
                </a:lnTo>
                <a:lnTo>
                  <a:pt x="4642231" y="1458959"/>
                </a:lnTo>
                <a:lnTo>
                  <a:pt x="4642231" y="1447906"/>
                </a:lnTo>
                <a:lnTo>
                  <a:pt x="4649767" y="1447906"/>
                </a:lnTo>
                <a:lnTo>
                  <a:pt x="4657303" y="1440537"/>
                </a:lnTo>
                <a:lnTo>
                  <a:pt x="4657303" y="1436853"/>
                </a:lnTo>
                <a:lnTo>
                  <a:pt x="4661071" y="1444222"/>
                </a:lnTo>
                <a:lnTo>
                  <a:pt x="4664839" y="1444222"/>
                </a:lnTo>
                <a:lnTo>
                  <a:pt x="4676143" y="1440537"/>
                </a:lnTo>
                <a:lnTo>
                  <a:pt x="4687448" y="1436853"/>
                </a:lnTo>
                <a:lnTo>
                  <a:pt x="4691216" y="1436853"/>
                </a:lnTo>
                <a:lnTo>
                  <a:pt x="4698752" y="1436853"/>
                </a:lnTo>
                <a:lnTo>
                  <a:pt x="4713824" y="1425800"/>
                </a:lnTo>
                <a:lnTo>
                  <a:pt x="4728896" y="1418432"/>
                </a:lnTo>
                <a:lnTo>
                  <a:pt x="4747736" y="1414748"/>
                </a:lnTo>
                <a:lnTo>
                  <a:pt x="4766576" y="1411063"/>
                </a:lnTo>
                <a:lnTo>
                  <a:pt x="4766576" y="1414748"/>
                </a:lnTo>
                <a:lnTo>
                  <a:pt x="4766576" y="1418432"/>
                </a:lnTo>
                <a:lnTo>
                  <a:pt x="4774113" y="1411063"/>
                </a:lnTo>
                <a:lnTo>
                  <a:pt x="4804257" y="1400011"/>
                </a:lnTo>
                <a:lnTo>
                  <a:pt x="4834401" y="1396326"/>
                </a:lnTo>
                <a:lnTo>
                  <a:pt x="4853241" y="1385274"/>
                </a:lnTo>
                <a:lnTo>
                  <a:pt x="4872082" y="1377905"/>
                </a:lnTo>
                <a:lnTo>
                  <a:pt x="4913530" y="1366853"/>
                </a:lnTo>
                <a:lnTo>
                  <a:pt x="4902226" y="1374221"/>
                </a:lnTo>
                <a:lnTo>
                  <a:pt x="4898458" y="1381590"/>
                </a:lnTo>
                <a:lnTo>
                  <a:pt x="4898458" y="1392642"/>
                </a:lnTo>
                <a:lnTo>
                  <a:pt x="4905994" y="1403695"/>
                </a:lnTo>
                <a:lnTo>
                  <a:pt x="4932370" y="1396326"/>
                </a:lnTo>
                <a:lnTo>
                  <a:pt x="4958747" y="1388958"/>
                </a:lnTo>
                <a:lnTo>
                  <a:pt x="4958747" y="1377905"/>
                </a:lnTo>
                <a:lnTo>
                  <a:pt x="4966283" y="1366853"/>
                </a:lnTo>
                <a:lnTo>
                  <a:pt x="4970051" y="1359484"/>
                </a:lnTo>
                <a:lnTo>
                  <a:pt x="4970051" y="1355800"/>
                </a:lnTo>
                <a:lnTo>
                  <a:pt x="4966283" y="1348431"/>
                </a:lnTo>
                <a:lnTo>
                  <a:pt x="4973819" y="1344747"/>
                </a:lnTo>
                <a:lnTo>
                  <a:pt x="4981355" y="1341063"/>
                </a:lnTo>
                <a:lnTo>
                  <a:pt x="5000195" y="1337379"/>
                </a:lnTo>
                <a:lnTo>
                  <a:pt x="5007731" y="1348431"/>
                </a:lnTo>
                <a:lnTo>
                  <a:pt x="5011499" y="1352116"/>
                </a:lnTo>
                <a:lnTo>
                  <a:pt x="5015267" y="1352116"/>
                </a:lnTo>
                <a:lnTo>
                  <a:pt x="5026572" y="1341063"/>
                </a:lnTo>
                <a:lnTo>
                  <a:pt x="5015267" y="1330010"/>
                </a:lnTo>
                <a:lnTo>
                  <a:pt x="5075556" y="1318957"/>
                </a:lnTo>
                <a:lnTo>
                  <a:pt x="5071788" y="1322642"/>
                </a:lnTo>
                <a:lnTo>
                  <a:pt x="5079324" y="1330010"/>
                </a:lnTo>
                <a:lnTo>
                  <a:pt x="5086860" y="1330010"/>
                </a:lnTo>
                <a:lnTo>
                  <a:pt x="5094396" y="1322642"/>
                </a:lnTo>
                <a:lnTo>
                  <a:pt x="5101932" y="1322642"/>
                </a:lnTo>
                <a:lnTo>
                  <a:pt x="5098164" y="1330010"/>
                </a:lnTo>
                <a:lnTo>
                  <a:pt x="5101932" y="1333694"/>
                </a:lnTo>
                <a:lnTo>
                  <a:pt x="5105700" y="1344747"/>
                </a:lnTo>
                <a:lnTo>
                  <a:pt x="5086860" y="1352116"/>
                </a:lnTo>
                <a:lnTo>
                  <a:pt x="5068020" y="1355800"/>
                </a:lnTo>
                <a:lnTo>
                  <a:pt x="5049180" y="1363168"/>
                </a:lnTo>
                <a:lnTo>
                  <a:pt x="5041644" y="1366853"/>
                </a:lnTo>
                <a:lnTo>
                  <a:pt x="5034108" y="1374221"/>
                </a:lnTo>
                <a:lnTo>
                  <a:pt x="5045412" y="1385274"/>
                </a:lnTo>
                <a:lnTo>
                  <a:pt x="5007731" y="1407379"/>
                </a:lnTo>
                <a:lnTo>
                  <a:pt x="4985123" y="1422116"/>
                </a:lnTo>
                <a:lnTo>
                  <a:pt x="4977587" y="1433169"/>
                </a:lnTo>
                <a:lnTo>
                  <a:pt x="4973819" y="1440537"/>
                </a:lnTo>
                <a:lnTo>
                  <a:pt x="4973819" y="1433169"/>
                </a:lnTo>
                <a:lnTo>
                  <a:pt x="4966283" y="1433169"/>
                </a:lnTo>
                <a:lnTo>
                  <a:pt x="4958747" y="1429485"/>
                </a:lnTo>
                <a:lnTo>
                  <a:pt x="4951211" y="1425800"/>
                </a:lnTo>
                <a:lnTo>
                  <a:pt x="4958747" y="1425800"/>
                </a:lnTo>
                <a:lnTo>
                  <a:pt x="4958747" y="1411063"/>
                </a:lnTo>
                <a:lnTo>
                  <a:pt x="4939907" y="1407379"/>
                </a:lnTo>
                <a:lnTo>
                  <a:pt x="4928602" y="1414748"/>
                </a:lnTo>
                <a:lnTo>
                  <a:pt x="4913530" y="1422116"/>
                </a:lnTo>
                <a:lnTo>
                  <a:pt x="4902226" y="1433169"/>
                </a:lnTo>
                <a:lnTo>
                  <a:pt x="4879618" y="1440537"/>
                </a:lnTo>
                <a:lnTo>
                  <a:pt x="4864546" y="1447906"/>
                </a:lnTo>
                <a:lnTo>
                  <a:pt x="4857010" y="1458959"/>
                </a:lnTo>
                <a:lnTo>
                  <a:pt x="4857010" y="1462643"/>
                </a:lnTo>
                <a:lnTo>
                  <a:pt x="4860778" y="1466327"/>
                </a:lnTo>
                <a:lnTo>
                  <a:pt x="4864546" y="1470011"/>
                </a:lnTo>
                <a:lnTo>
                  <a:pt x="4864546" y="1477380"/>
                </a:lnTo>
                <a:lnTo>
                  <a:pt x="4841937" y="1488432"/>
                </a:lnTo>
                <a:lnTo>
                  <a:pt x="4841937" y="1484748"/>
                </a:lnTo>
                <a:lnTo>
                  <a:pt x="4841937" y="1477380"/>
                </a:lnTo>
                <a:lnTo>
                  <a:pt x="4834401" y="1473695"/>
                </a:lnTo>
                <a:lnTo>
                  <a:pt x="4823097" y="1470011"/>
                </a:lnTo>
                <a:lnTo>
                  <a:pt x="4815561" y="1470011"/>
                </a:lnTo>
                <a:lnTo>
                  <a:pt x="4811793" y="1473695"/>
                </a:lnTo>
                <a:lnTo>
                  <a:pt x="4808025" y="1477380"/>
                </a:lnTo>
                <a:lnTo>
                  <a:pt x="4804257" y="1481064"/>
                </a:lnTo>
                <a:lnTo>
                  <a:pt x="4796721" y="1477380"/>
                </a:lnTo>
                <a:lnTo>
                  <a:pt x="4789185" y="1477380"/>
                </a:lnTo>
                <a:lnTo>
                  <a:pt x="4785417" y="1481064"/>
                </a:lnTo>
                <a:lnTo>
                  <a:pt x="4781649" y="1488432"/>
                </a:lnTo>
                <a:lnTo>
                  <a:pt x="4789185" y="1495801"/>
                </a:lnTo>
                <a:lnTo>
                  <a:pt x="4789185" y="1499485"/>
                </a:lnTo>
                <a:lnTo>
                  <a:pt x="4785417" y="1503169"/>
                </a:lnTo>
                <a:lnTo>
                  <a:pt x="4781649" y="1506854"/>
                </a:lnTo>
                <a:lnTo>
                  <a:pt x="4766576" y="1514222"/>
                </a:lnTo>
                <a:lnTo>
                  <a:pt x="4762808" y="1521591"/>
                </a:lnTo>
                <a:lnTo>
                  <a:pt x="4766576" y="1528959"/>
                </a:lnTo>
                <a:lnTo>
                  <a:pt x="4759040" y="1528959"/>
                </a:lnTo>
                <a:lnTo>
                  <a:pt x="4755272" y="1532643"/>
                </a:lnTo>
                <a:lnTo>
                  <a:pt x="4743968" y="1540012"/>
                </a:lnTo>
                <a:lnTo>
                  <a:pt x="4732664" y="1543696"/>
                </a:lnTo>
                <a:lnTo>
                  <a:pt x="4728896" y="1543696"/>
                </a:lnTo>
                <a:lnTo>
                  <a:pt x="4725128" y="1536328"/>
                </a:lnTo>
                <a:lnTo>
                  <a:pt x="4717592" y="1543696"/>
                </a:lnTo>
                <a:lnTo>
                  <a:pt x="4710056" y="1547380"/>
                </a:lnTo>
                <a:lnTo>
                  <a:pt x="4691216" y="1547380"/>
                </a:lnTo>
                <a:lnTo>
                  <a:pt x="4683679" y="1547380"/>
                </a:lnTo>
                <a:lnTo>
                  <a:pt x="4676143" y="1551064"/>
                </a:lnTo>
                <a:lnTo>
                  <a:pt x="4668607" y="1554749"/>
                </a:lnTo>
                <a:lnTo>
                  <a:pt x="4661071" y="1565801"/>
                </a:lnTo>
                <a:lnTo>
                  <a:pt x="4649767" y="1569486"/>
                </a:lnTo>
                <a:lnTo>
                  <a:pt x="4638463" y="1569486"/>
                </a:lnTo>
                <a:lnTo>
                  <a:pt x="4642231" y="1562117"/>
                </a:lnTo>
                <a:lnTo>
                  <a:pt x="4642231" y="1551064"/>
                </a:lnTo>
                <a:lnTo>
                  <a:pt x="4642231" y="1540012"/>
                </a:lnTo>
                <a:lnTo>
                  <a:pt x="4638463" y="1532643"/>
                </a:lnTo>
                <a:lnTo>
                  <a:pt x="4630927" y="1528959"/>
                </a:lnTo>
                <a:lnTo>
                  <a:pt x="4623391" y="1525275"/>
                </a:lnTo>
                <a:lnTo>
                  <a:pt x="4619623" y="1532643"/>
                </a:lnTo>
                <a:lnTo>
                  <a:pt x="4615855" y="1540012"/>
                </a:lnTo>
                <a:lnTo>
                  <a:pt x="4615855" y="1554749"/>
                </a:lnTo>
                <a:lnTo>
                  <a:pt x="4623391" y="1569486"/>
                </a:lnTo>
                <a:lnTo>
                  <a:pt x="4623391" y="1587907"/>
                </a:lnTo>
                <a:lnTo>
                  <a:pt x="4627159" y="1591591"/>
                </a:lnTo>
                <a:lnTo>
                  <a:pt x="4634695" y="1595275"/>
                </a:lnTo>
                <a:lnTo>
                  <a:pt x="4642231" y="1595275"/>
                </a:lnTo>
                <a:lnTo>
                  <a:pt x="4657303" y="1591591"/>
                </a:lnTo>
                <a:lnTo>
                  <a:pt x="4668607" y="1587907"/>
                </a:lnTo>
                <a:lnTo>
                  <a:pt x="4649767" y="1602644"/>
                </a:lnTo>
                <a:lnTo>
                  <a:pt x="4630927" y="1610012"/>
                </a:lnTo>
                <a:lnTo>
                  <a:pt x="4608319" y="1617381"/>
                </a:lnTo>
                <a:lnTo>
                  <a:pt x="4589478" y="1628433"/>
                </a:lnTo>
                <a:lnTo>
                  <a:pt x="4589478" y="1624749"/>
                </a:lnTo>
                <a:lnTo>
                  <a:pt x="4593246" y="1617381"/>
                </a:lnTo>
                <a:lnTo>
                  <a:pt x="4593246" y="1610012"/>
                </a:lnTo>
                <a:lnTo>
                  <a:pt x="4593246" y="1602644"/>
                </a:lnTo>
                <a:lnTo>
                  <a:pt x="4585710" y="1598960"/>
                </a:lnTo>
                <a:lnTo>
                  <a:pt x="4578174" y="1598960"/>
                </a:lnTo>
                <a:lnTo>
                  <a:pt x="4563102" y="1606328"/>
                </a:lnTo>
                <a:lnTo>
                  <a:pt x="4548030" y="1613697"/>
                </a:lnTo>
                <a:lnTo>
                  <a:pt x="4540494" y="1613697"/>
                </a:lnTo>
                <a:lnTo>
                  <a:pt x="4529190" y="1613697"/>
                </a:lnTo>
                <a:lnTo>
                  <a:pt x="4510349" y="1624749"/>
                </a:lnTo>
                <a:lnTo>
                  <a:pt x="4487741" y="1635802"/>
                </a:lnTo>
                <a:lnTo>
                  <a:pt x="4461365" y="1646855"/>
                </a:lnTo>
                <a:lnTo>
                  <a:pt x="4450061" y="1646855"/>
                </a:lnTo>
                <a:lnTo>
                  <a:pt x="4438757" y="1646855"/>
                </a:lnTo>
                <a:lnTo>
                  <a:pt x="4434989" y="1654223"/>
                </a:lnTo>
                <a:lnTo>
                  <a:pt x="4431221" y="1657907"/>
                </a:lnTo>
                <a:lnTo>
                  <a:pt x="4419916" y="1665276"/>
                </a:lnTo>
                <a:lnTo>
                  <a:pt x="4404844" y="1672644"/>
                </a:lnTo>
                <a:lnTo>
                  <a:pt x="4401076" y="1676329"/>
                </a:lnTo>
                <a:lnTo>
                  <a:pt x="4393540" y="1683697"/>
                </a:lnTo>
                <a:lnTo>
                  <a:pt x="4386004" y="1683697"/>
                </a:lnTo>
                <a:lnTo>
                  <a:pt x="4378468" y="1687381"/>
                </a:lnTo>
                <a:lnTo>
                  <a:pt x="4367164" y="1694750"/>
                </a:lnTo>
                <a:lnTo>
                  <a:pt x="4359628" y="1702118"/>
                </a:lnTo>
                <a:lnTo>
                  <a:pt x="4352092" y="1702118"/>
                </a:lnTo>
                <a:lnTo>
                  <a:pt x="4344555" y="1702118"/>
                </a:lnTo>
                <a:lnTo>
                  <a:pt x="4337019" y="1713171"/>
                </a:lnTo>
                <a:lnTo>
                  <a:pt x="4337019" y="1716855"/>
                </a:lnTo>
                <a:lnTo>
                  <a:pt x="4310643" y="1716855"/>
                </a:lnTo>
                <a:lnTo>
                  <a:pt x="4306875" y="1727908"/>
                </a:lnTo>
                <a:lnTo>
                  <a:pt x="4314411" y="1735276"/>
                </a:lnTo>
                <a:lnTo>
                  <a:pt x="4321947" y="1742645"/>
                </a:lnTo>
                <a:lnTo>
                  <a:pt x="4329483" y="1746329"/>
                </a:lnTo>
                <a:lnTo>
                  <a:pt x="4359628" y="1735276"/>
                </a:lnTo>
                <a:lnTo>
                  <a:pt x="4374700" y="1731592"/>
                </a:lnTo>
                <a:lnTo>
                  <a:pt x="4386004" y="1731592"/>
                </a:lnTo>
                <a:lnTo>
                  <a:pt x="4393540" y="1724224"/>
                </a:lnTo>
                <a:lnTo>
                  <a:pt x="4401076" y="1720539"/>
                </a:lnTo>
                <a:lnTo>
                  <a:pt x="4423684" y="1724224"/>
                </a:lnTo>
                <a:lnTo>
                  <a:pt x="4427452" y="1727908"/>
                </a:lnTo>
                <a:lnTo>
                  <a:pt x="4431221" y="1727908"/>
                </a:lnTo>
                <a:lnTo>
                  <a:pt x="4450061" y="1716855"/>
                </a:lnTo>
                <a:lnTo>
                  <a:pt x="4468901" y="1702118"/>
                </a:lnTo>
                <a:lnTo>
                  <a:pt x="4510349" y="1683697"/>
                </a:lnTo>
                <a:lnTo>
                  <a:pt x="4514117" y="1668960"/>
                </a:lnTo>
                <a:lnTo>
                  <a:pt x="4521654" y="1661592"/>
                </a:lnTo>
                <a:lnTo>
                  <a:pt x="4540494" y="1643170"/>
                </a:lnTo>
                <a:lnTo>
                  <a:pt x="4536726" y="1650539"/>
                </a:lnTo>
                <a:lnTo>
                  <a:pt x="4536726" y="1654223"/>
                </a:lnTo>
                <a:lnTo>
                  <a:pt x="4544262" y="1657907"/>
                </a:lnTo>
                <a:lnTo>
                  <a:pt x="4555566" y="1665276"/>
                </a:lnTo>
                <a:lnTo>
                  <a:pt x="4566870" y="1676329"/>
                </a:lnTo>
                <a:lnTo>
                  <a:pt x="4574406" y="1676329"/>
                </a:lnTo>
                <a:lnTo>
                  <a:pt x="4581942" y="1672644"/>
                </a:lnTo>
                <a:lnTo>
                  <a:pt x="4585710" y="1665276"/>
                </a:lnTo>
                <a:lnTo>
                  <a:pt x="4593246" y="1661592"/>
                </a:lnTo>
                <a:lnTo>
                  <a:pt x="4581942" y="1661592"/>
                </a:lnTo>
                <a:lnTo>
                  <a:pt x="4585710" y="1654223"/>
                </a:lnTo>
                <a:lnTo>
                  <a:pt x="4589478" y="1654223"/>
                </a:lnTo>
                <a:lnTo>
                  <a:pt x="4600783" y="1654223"/>
                </a:lnTo>
                <a:lnTo>
                  <a:pt x="4615855" y="1657907"/>
                </a:lnTo>
                <a:lnTo>
                  <a:pt x="4619623" y="1654223"/>
                </a:lnTo>
                <a:lnTo>
                  <a:pt x="4627159" y="1650539"/>
                </a:lnTo>
                <a:lnTo>
                  <a:pt x="4630927" y="1657907"/>
                </a:lnTo>
                <a:lnTo>
                  <a:pt x="4630927" y="1665276"/>
                </a:lnTo>
                <a:lnTo>
                  <a:pt x="4630927" y="1672644"/>
                </a:lnTo>
                <a:lnTo>
                  <a:pt x="4623391" y="1680013"/>
                </a:lnTo>
                <a:lnTo>
                  <a:pt x="4612087" y="1694750"/>
                </a:lnTo>
                <a:lnTo>
                  <a:pt x="4600783" y="1709487"/>
                </a:lnTo>
                <a:lnTo>
                  <a:pt x="4612087" y="1713171"/>
                </a:lnTo>
                <a:lnTo>
                  <a:pt x="4627159" y="1709487"/>
                </a:lnTo>
                <a:lnTo>
                  <a:pt x="4627159" y="1705803"/>
                </a:lnTo>
                <a:lnTo>
                  <a:pt x="4634695" y="1702118"/>
                </a:lnTo>
                <a:lnTo>
                  <a:pt x="4649767" y="1694750"/>
                </a:lnTo>
                <a:lnTo>
                  <a:pt x="4657303" y="1691066"/>
                </a:lnTo>
                <a:lnTo>
                  <a:pt x="4657303" y="1687381"/>
                </a:lnTo>
                <a:lnTo>
                  <a:pt x="4657303" y="1680013"/>
                </a:lnTo>
                <a:lnTo>
                  <a:pt x="4649767" y="1672644"/>
                </a:lnTo>
                <a:lnTo>
                  <a:pt x="4661071" y="1657907"/>
                </a:lnTo>
                <a:lnTo>
                  <a:pt x="4649767" y="1646855"/>
                </a:lnTo>
                <a:lnTo>
                  <a:pt x="4676143" y="1613697"/>
                </a:lnTo>
                <a:lnTo>
                  <a:pt x="4679911" y="1610012"/>
                </a:lnTo>
                <a:lnTo>
                  <a:pt x="4683679" y="1613697"/>
                </a:lnTo>
                <a:lnTo>
                  <a:pt x="4687448" y="1617381"/>
                </a:lnTo>
                <a:lnTo>
                  <a:pt x="4691216" y="1617381"/>
                </a:lnTo>
                <a:lnTo>
                  <a:pt x="4691216" y="1613697"/>
                </a:lnTo>
                <a:lnTo>
                  <a:pt x="4694984" y="1606328"/>
                </a:lnTo>
                <a:lnTo>
                  <a:pt x="4702520" y="1602644"/>
                </a:lnTo>
                <a:lnTo>
                  <a:pt x="4710056" y="1606328"/>
                </a:lnTo>
                <a:lnTo>
                  <a:pt x="4717592" y="1613697"/>
                </a:lnTo>
                <a:lnTo>
                  <a:pt x="4721360" y="1613697"/>
                </a:lnTo>
                <a:lnTo>
                  <a:pt x="4736432" y="1617381"/>
                </a:lnTo>
                <a:lnTo>
                  <a:pt x="4743968" y="1617381"/>
                </a:lnTo>
                <a:lnTo>
                  <a:pt x="4747736" y="1621065"/>
                </a:lnTo>
                <a:lnTo>
                  <a:pt x="4751504" y="1624749"/>
                </a:lnTo>
                <a:lnTo>
                  <a:pt x="4751504" y="1635802"/>
                </a:lnTo>
                <a:lnTo>
                  <a:pt x="4755272" y="1632118"/>
                </a:lnTo>
                <a:lnTo>
                  <a:pt x="4759040" y="1624749"/>
                </a:lnTo>
                <a:lnTo>
                  <a:pt x="4759040" y="1610012"/>
                </a:lnTo>
                <a:lnTo>
                  <a:pt x="4762808" y="1602644"/>
                </a:lnTo>
                <a:lnTo>
                  <a:pt x="4766576" y="1602644"/>
                </a:lnTo>
                <a:lnTo>
                  <a:pt x="4777881" y="1598960"/>
                </a:lnTo>
                <a:lnTo>
                  <a:pt x="4789185" y="1602644"/>
                </a:lnTo>
                <a:lnTo>
                  <a:pt x="4789185" y="1606328"/>
                </a:lnTo>
                <a:lnTo>
                  <a:pt x="4796721" y="1613697"/>
                </a:lnTo>
                <a:lnTo>
                  <a:pt x="4800489" y="1617381"/>
                </a:lnTo>
                <a:lnTo>
                  <a:pt x="4800489" y="1621065"/>
                </a:lnTo>
                <a:lnTo>
                  <a:pt x="4796721" y="1624749"/>
                </a:lnTo>
                <a:lnTo>
                  <a:pt x="4808025" y="1635802"/>
                </a:lnTo>
                <a:lnTo>
                  <a:pt x="4819329" y="1624749"/>
                </a:lnTo>
                <a:lnTo>
                  <a:pt x="4823097" y="1613697"/>
                </a:lnTo>
                <a:lnTo>
                  <a:pt x="4826865" y="1602644"/>
                </a:lnTo>
                <a:lnTo>
                  <a:pt x="4830633" y="1591591"/>
                </a:lnTo>
                <a:lnTo>
                  <a:pt x="4826865" y="1580538"/>
                </a:lnTo>
                <a:lnTo>
                  <a:pt x="4834401" y="1584223"/>
                </a:lnTo>
                <a:lnTo>
                  <a:pt x="4838169" y="1580538"/>
                </a:lnTo>
                <a:lnTo>
                  <a:pt x="4845705" y="1576854"/>
                </a:lnTo>
                <a:lnTo>
                  <a:pt x="4853241" y="1576854"/>
                </a:lnTo>
                <a:lnTo>
                  <a:pt x="4864546" y="1569486"/>
                </a:lnTo>
                <a:lnTo>
                  <a:pt x="4883386" y="1565801"/>
                </a:lnTo>
                <a:lnTo>
                  <a:pt x="4902226" y="1565801"/>
                </a:lnTo>
                <a:lnTo>
                  <a:pt x="4917298" y="1558433"/>
                </a:lnTo>
                <a:lnTo>
                  <a:pt x="4921066" y="1551064"/>
                </a:lnTo>
                <a:lnTo>
                  <a:pt x="4924834" y="1551064"/>
                </a:lnTo>
                <a:lnTo>
                  <a:pt x="4932370" y="1547380"/>
                </a:lnTo>
                <a:lnTo>
                  <a:pt x="4939907" y="1547380"/>
                </a:lnTo>
                <a:lnTo>
                  <a:pt x="4939907" y="1543696"/>
                </a:lnTo>
                <a:lnTo>
                  <a:pt x="4943675" y="1536328"/>
                </a:lnTo>
                <a:lnTo>
                  <a:pt x="4951211" y="1536328"/>
                </a:lnTo>
                <a:lnTo>
                  <a:pt x="4943675" y="1543696"/>
                </a:lnTo>
                <a:lnTo>
                  <a:pt x="4951211" y="1551064"/>
                </a:lnTo>
                <a:lnTo>
                  <a:pt x="4958747" y="1551064"/>
                </a:lnTo>
                <a:lnTo>
                  <a:pt x="4970051" y="1540012"/>
                </a:lnTo>
                <a:lnTo>
                  <a:pt x="4981355" y="1536328"/>
                </a:lnTo>
                <a:lnTo>
                  <a:pt x="5003963" y="1528959"/>
                </a:lnTo>
                <a:lnTo>
                  <a:pt x="5011499" y="1536328"/>
                </a:lnTo>
                <a:lnTo>
                  <a:pt x="5019035" y="1536328"/>
                </a:lnTo>
                <a:lnTo>
                  <a:pt x="5034108" y="1532643"/>
                </a:lnTo>
                <a:lnTo>
                  <a:pt x="5049180" y="1525275"/>
                </a:lnTo>
                <a:lnTo>
                  <a:pt x="5064252" y="1521591"/>
                </a:lnTo>
                <a:lnTo>
                  <a:pt x="5083092" y="1517906"/>
                </a:lnTo>
                <a:lnTo>
                  <a:pt x="5094396" y="1517906"/>
                </a:lnTo>
                <a:lnTo>
                  <a:pt x="5109469" y="1514222"/>
                </a:lnTo>
                <a:lnTo>
                  <a:pt x="5113237" y="1510538"/>
                </a:lnTo>
                <a:lnTo>
                  <a:pt x="5117005" y="1506854"/>
                </a:lnTo>
                <a:lnTo>
                  <a:pt x="5120773" y="1503169"/>
                </a:lnTo>
                <a:lnTo>
                  <a:pt x="5124541" y="1499485"/>
                </a:lnTo>
                <a:lnTo>
                  <a:pt x="5132077" y="1503169"/>
                </a:lnTo>
                <a:lnTo>
                  <a:pt x="5139613" y="1503169"/>
                </a:lnTo>
                <a:lnTo>
                  <a:pt x="5143381" y="1499485"/>
                </a:lnTo>
                <a:lnTo>
                  <a:pt x="5147149" y="1495801"/>
                </a:lnTo>
                <a:lnTo>
                  <a:pt x="5154685" y="1495801"/>
                </a:lnTo>
                <a:lnTo>
                  <a:pt x="5158453" y="1495801"/>
                </a:lnTo>
                <a:lnTo>
                  <a:pt x="5162221" y="1499485"/>
                </a:lnTo>
                <a:lnTo>
                  <a:pt x="5154685" y="1503169"/>
                </a:lnTo>
                <a:lnTo>
                  <a:pt x="5150917" y="1506854"/>
                </a:lnTo>
                <a:lnTo>
                  <a:pt x="5154685" y="1514222"/>
                </a:lnTo>
                <a:lnTo>
                  <a:pt x="5158453" y="1517906"/>
                </a:lnTo>
                <a:lnTo>
                  <a:pt x="5165989" y="1517906"/>
                </a:lnTo>
                <a:lnTo>
                  <a:pt x="5181061" y="1506854"/>
                </a:lnTo>
                <a:lnTo>
                  <a:pt x="5188597" y="1503169"/>
                </a:lnTo>
                <a:lnTo>
                  <a:pt x="5188597" y="1499485"/>
                </a:lnTo>
                <a:lnTo>
                  <a:pt x="5184829" y="1492117"/>
                </a:lnTo>
                <a:lnTo>
                  <a:pt x="5184829" y="1481064"/>
                </a:lnTo>
                <a:lnTo>
                  <a:pt x="5188597" y="1481064"/>
                </a:lnTo>
                <a:lnTo>
                  <a:pt x="5196134" y="1477380"/>
                </a:lnTo>
                <a:lnTo>
                  <a:pt x="5184829" y="1466327"/>
                </a:lnTo>
                <a:lnTo>
                  <a:pt x="5199902" y="1458959"/>
                </a:lnTo>
                <a:lnTo>
                  <a:pt x="5207438" y="1455274"/>
                </a:lnTo>
                <a:lnTo>
                  <a:pt x="5214974" y="1458959"/>
                </a:lnTo>
                <a:lnTo>
                  <a:pt x="5211206" y="1458959"/>
                </a:lnTo>
                <a:lnTo>
                  <a:pt x="5207438" y="1462643"/>
                </a:lnTo>
                <a:lnTo>
                  <a:pt x="5207438" y="1466327"/>
                </a:lnTo>
                <a:lnTo>
                  <a:pt x="5237582" y="1466327"/>
                </a:lnTo>
                <a:lnTo>
                  <a:pt x="5256422" y="1462643"/>
                </a:lnTo>
                <a:lnTo>
                  <a:pt x="5271494" y="1451590"/>
                </a:lnTo>
                <a:lnTo>
                  <a:pt x="5263958" y="1436853"/>
                </a:lnTo>
                <a:lnTo>
                  <a:pt x="5286567" y="1436853"/>
                </a:lnTo>
                <a:lnTo>
                  <a:pt x="5312943" y="1436853"/>
                </a:lnTo>
                <a:lnTo>
                  <a:pt x="5324247" y="1436853"/>
                </a:lnTo>
                <a:lnTo>
                  <a:pt x="5331783" y="1436853"/>
                </a:lnTo>
                <a:lnTo>
                  <a:pt x="5343087" y="1429485"/>
                </a:lnTo>
                <a:lnTo>
                  <a:pt x="5346855" y="1418432"/>
                </a:lnTo>
                <a:lnTo>
                  <a:pt x="5343087" y="1418432"/>
                </a:lnTo>
                <a:lnTo>
                  <a:pt x="5343087" y="1411063"/>
                </a:lnTo>
                <a:lnTo>
                  <a:pt x="5350623" y="1414748"/>
                </a:lnTo>
                <a:lnTo>
                  <a:pt x="5354391" y="1418432"/>
                </a:lnTo>
                <a:lnTo>
                  <a:pt x="5361927" y="1425800"/>
                </a:lnTo>
                <a:lnTo>
                  <a:pt x="5380768" y="1422116"/>
                </a:lnTo>
                <a:lnTo>
                  <a:pt x="5392072" y="1414748"/>
                </a:lnTo>
                <a:lnTo>
                  <a:pt x="5407144" y="1407379"/>
                </a:lnTo>
                <a:lnTo>
                  <a:pt x="5425984" y="1403695"/>
                </a:lnTo>
                <a:lnTo>
                  <a:pt x="5418448" y="1407379"/>
                </a:lnTo>
                <a:lnTo>
                  <a:pt x="5418448" y="1411063"/>
                </a:lnTo>
                <a:lnTo>
                  <a:pt x="5418448" y="1425800"/>
                </a:lnTo>
                <a:lnTo>
                  <a:pt x="5410912" y="1433169"/>
                </a:lnTo>
                <a:lnTo>
                  <a:pt x="5403376" y="1436853"/>
                </a:lnTo>
                <a:lnTo>
                  <a:pt x="5384536" y="1447906"/>
                </a:lnTo>
                <a:lnTo>
                  <a:pt x="5361927" y="1455274"/>
                </a:lnTo>
                <a:lnTo>
                  <a:pt x="5354391" y="1462643"/>
                </a:lnTo>
                <a:lnTo>
                  <a:pt x="5346855" y="1470011"/>
                </a:lnTo>
                <a:lnTo>
                  <a:pt x="5343087" y="1466327"/>
                </a:lnTo>
                <a:lnTo>
                  <a:pt x="5339319" y="1466327"/>
                </a:lnTo>
                <a:lnTo>
                  <a:pt x="5335551" y="1470011"/>
                </a:lnTo>
                <a:lnTo>
                  <a:pt x="5328015" y="1473695"/>
                </a:lnTo>
                <a:lnTo>
                  <a:pt x="5328015" y="1477380"/>
                </a:lnTo>
                <a:lnTo>
                  <a:pt x="5328015" y="1484748"/>
                </a:lnTo>
                <a:lnTo>
                  <a:pt x="5346855" y="1488432"/>
                </a:lnTo>
                <a:lnTo>
                  <a:pt x="5339319" y="1488432"/>
                </a:lnTo>
                <a:lnTo>
                  <a:pt x="5331783" y="1488432"/>
                </a:lnTo>
                <a:lnTo>
                  <a:pt x="5324247" y="1499485"/>
                </a:lnTo>
                <a:lnTo>
                  <a:pt x="5324247" y="1506854"/>
                </a:lnTo>
                <a:lnTo>
                  <a:pt x="5320479" y="1495801"/>
                </a:lnTo>
                <a:lnTo>
                  <a:pt x="5316711" y="1484748"/>
                </a:lnTo>
                <a:lnTo>
                  <a:pt x="5309175" y="1477380"/>
                </a:lnTo>
                <a:lnTo>
                  <a:pt x="5305407" y="1473695"/>
                </a:lnTo>
                <a:lnTo>
                  <a:pt x="5294103" y="1473695"/>
                </a:lnTo>
                <a:lnTo>
                  <a:pt x="5286567" y="1477380"/>
                </a:lnTo>
                <a:lnTo>
                  <a:pt x="5290335" y="1470011"/>
                </a:lnTo>
                <a:lnTo>
                  <a:pt x="5290335" y="1466327"/>
                </a:lnTo>
                <a:lnTo>
                  <a:pt x="5290335" y="1458959"/>
                </a:lnTo>
                <a:lnTo>
                  <a:pt x="5282799" y="1455274"/>
                </a:lnTo>
                <a:lnTo>
                  <a:pt x="5271494" y="1455274"/>
                </a:lnTo>
                <a:lnTo>
                  <a:pt x="5267726" y="1455274"/>
                </a:lnTo>
                <a:lnTo>
                  <a:pt x="5263958" y="1458959"/>
                </a:lnTo>
                <a:lnTo>
                  <a:pt x="5267726" y="1466327"/>
                </a:lnTo>
                <a:lnTo>
                  <a:pt x="5271494" y="1477380"/>
                </a:lnTo>
                <a:lnTo>
                  <a:pt x="5275262" y="1484748"/>
                </a:lnTo>
                <a:lnTo>
                  <a:pt x="5275262" y="1488432"/>
                </a:lnTo>
                <a:lnTo>
                  <a:pt x="5267726" y="1492117"/>
                </a:lnTo>
                <a:lnTo>
                  <a:pt x="5260190" y="1492117"/>
                </a:lnTo>
                <a:lnTo>
                  <a:pt x="5256422" y="1495801"/>
                </a:lnTo>
                <a:lnTo>
                  <a:pt x="5248886" y="1506854"/>
                </a:lnTo>
                <a:lnTo>
                  <a:pt x="5241350" y="1517906"/>
                </a:lnTo>
                <a:lnTo>
                  <a:pt x="5233814" y="1525275"/>
                </a:lnTo>
                <a:lnTo>
                  <a:pt x="5226278" y="1532643"/>
                </a:lnTo>
                <a:lnTo>
                  <a:pt x="5214974" y="1536328"/>
                </a:lnTo>
                <a:lnTo>
                  <a:pt x="5203670" y="1540012"/>
                </a:lnTo>
                <a:lnTo>
                  <a:pt x="5192365" y="1543696"/>
                </a:lnTo>
                <a:lnTo>
                  <a:pt x="5184829" y="1554749"/>
                </a:lnTo>
                <a:lnTo>
                  <a:pt x="5181061" y="1565801"/>
                </a:lnTo>
                <a:lnTo>
                  <a:pt x="5169757" y="1580538"/>
                </a:lnTo>
                <a:lnTo>
                  <a:pt x="5177293" y="1584223"/>
                </a:lnTo>
                <a:lnTo>
                  <a:pt x="5184829" y="1587907"/>
                </a:lnTo>
                <a:lnTo>
                  <a:pt x="5196134" y="1591591"/>
                </a:lnTo>
                <a:lnTo>
                  <a:pt x="5196134" y="1595275"/>
                </a:lnTo>
                <a:lnTo>
                  <a:pt x="5199902" y="1602644"/>
                </a:lnTo>
                <a:lnTo>
                  <a:pt x="5188597" y="1606328"/>
                </a:lnTo>
                <a:lnTo>
                  <a:pt x="5184829" y="1613697"/>
                </a:lnTo>
                <a:lnTo>
                  <a:pt x="5181061" y="1621065"/>
                </a:lnTo>
                <a:lnTo>
                  <a:pt x="5184829" y="1624749"/>
                </a:lnTo>
                <a:lnTo>
                  <a:pt x="5177293" y="1624749"/>
                </a:lnTo>
                <a:lnTo>
                  <a:pt x="5169757" y="1624749"/>
                </a:lnTo>
                <a:lnTo>
                  <a:pt x="5158453" y="1628433"/>
                </a:lnTo>
                <a:lnTo>
                  <a:pt x="5154685" y="1635802"/>
                </a:lnTo>
                <a:lnTo>
                  <a:pt x="5147149" y="1650539"/>
                </a:lnTo>
                <a:lnTo>
                  <a:pt x="5139613" y="1661592"/>
                </a:lnTo>
                <a:lnTo>
                  <a:pt x="5132077" y="1665276"/>
                </a:lnTo>
                <a:lnTo>
                  <a:pt x="5120773" y="1668960"/>
                </a:lnTo>
                <a:lnTo>
                  <a:pt x="5124541" y="1661592"/>
                </a:lnTo>
                <a:lnTo>
                  <a:pt x="5120773" y="1654223"/>
                </a:lnTo>
                <a:lnTo>
                  <a:pt x="5117005" y="1635802"/>
                </a:lnTo>
                <a:lnTo>
                  <a:pt x="5113237" y="1628433"/>
                </a:lnTo>
                <a:lnTo>
                  <a:pt x="5113237" y="1621065"/>
                </a:lnTo>
                <a:lnTo>
                  <a:pt x="5117005" y="1613697"/>
                </a:lnTo>
                <a:lnTo>
                  <a:pt x="5128309" y="1606328"/>
                </a:lnTo>
                <a:lnTo>
                  <a:pt x="5128309" y="1602644"/>
                </a:lnTo>
                <a:lnTo>
                  <a:pt x="5132077" y="1595275"/>
                </a:lnTo>
                <a:lnTo>
                  <a:pt x="5135845" y="1587907"/>
                </a:lnTo>
                <a:lnTo>
                  <a:pt x="5143381" y="1580538"/>
                </a:lnTo>
                <a:lnTo>
                  <a:pt x="5135845" y="1573170"/>
                </a:lnTo>
                <a:lnTo>
                  <a:pt x="5128309" y="1573170"/>
                </a:lnTo>
                <a:lnTo>
                  <a:pt x="5113237" y="1576854"/>
                </a:lnTo>
                <a:lnTo>
                  <a:pt x="5109469" y="1576854"/>
                </a:lnTo>
                <a:lnTo>
                  <a:pt x="5105700" y="1580538"/>
                </a:lnTo>
                <a:lnTo>
                  <a:pt x="5101932" y="1576854"/>
                </a:lnTo>
                <a:lnTo>
                  <a:pt x="5124541" y="1565801"/>
                </a:lnTo>
                <a:lnTo>
                  <a:pt x="5135845" y="1558433"/>
                </a:lnTo>
                <a:lnTo>
                  <a:pt x="5147149" y="1547380"/>
                </a:lnTo>
                <a:lnTo>
                  <a:pt x="5143381" y="1540012"/>
                </a:lnTo>
                <a:lnTo>
                  <a:pt x="5135845" y="1536328"/>
                </a:lnTo>
                <a:lnTo>
                  <a:pt x="5124541" y="1536328"/>
                </a:lnTo>
                <a:lnTo>
                  <a:pt x="5117005" y="1540012"/>
                </a:lnTo>
                <a:lnTo>
                  <a:pt x="5105700" y="1547380"/>
                </a:lnTo>
                <a:lnTo>
                  <a:pt x="5098164" y="1547380"/>
                </a:lnTo>
                <a:lnTo>
                  <a:pt x="5090628" y="1547380"/>
                </a:lnTo>
                <a:lnTo>
                  <a:pt x="5090628" y="1543696"/>
                </a:lnTo>
                <a:lnTo>
                  <a:pt x="5086860" y="1540012"/>
                </a:lnTo>
                <a:lnTo>
                  <a:pt x="5083092" y="1540012"/>
                </a:lnTo>
                <a:lnTo>
                  <a:pt x="5079324" y="1543696"/>
                </a:lnTo>
                <a:lnTo>
                  <a:pt x="5071788" y="1551064"/>
                </a:lnTo>
                <a:lnTo>
                  <a:pt x="5064252" y="1558433"/>
                </a:lnTo>
                <a:lnTo>
                  <a:pt x="5056716" y="1562117"/>
                </a:lnTo>
                <a:lnTo>
                  <a:pt x="5049180" y="1558433"/>
                </a:lnTo>
                <a:lnTo>
                  <a:pt x="5041644" y="1562117"/>
                </a:lnTo>
                <a:lnTo>
                  <a:pt x="5034108" y="1569486"/>
                </a:lnTo>
                <a:lnTo>
                  <a:pt x="5026572" y="1569486"/>
                </a:lnTo>
                <a:lnTo>
                  <a:pt x="5019035" y="1562117"/>
                </a:lnTo>
                <a:lnTo>
                  <a:pt x="5011499" y="1562117"/>
                </a:lnTo>
                <a:lnTo>
                  <a:pt x="5007731" y="1562117"/>
                </a:lnTo>
                <a:lnTo>
                  <a:pt x="5003963" y="1558433"/>
                </a:lnTo>
                <a:lnTo>
                  <a:pt x="5000195" y="1565801"/>
                </a:lnTo>
                <a:lnTo>
                  <a:pt x="4996427" y="1569486"/>
                </a:lnTo>
                <a:lnTo>
                  <a:pt x="4996427" y="1573170"/>
                </a:lnTo>
                <a:lnTo>
                  <a:pt x="5000195" y="1576854"/>
                </a:lnTo>
                <a:lnTo>
                  <a:pt x="5007731" y="1576854"/>
                </a:lnTo>
                <a:lnTo>
                  <a:pt x="4988891" y="1595275"/>
                </a:lnTo>
                <a:lnTo>
                  <a:pt x="4981355" y="1602644"/>
                </a:lnTo>
                <a:lnTo>
                  <a:pt x="4966283" y="1606328"/>
                </a:lnTo>
                <a:lnTo>
                  <a:pt x="4973819" y="1602644"/>
                </a:lnTo>
                <a:lnTo>
                  <a:pt x="4973819" y="1598960"/>
                </a:lnTo>
                <a:lnTo>
                  <a:pt x="4966283" y="1595275"/>
                </a:lnTo>
                <a:lnTo>
                  <a:pt x="4958747" y="1595275"/>
                </a:lnTo>
                <a:lnTo>
                  <a:pt x="4954979" y="1598960"/>
                </a:lnTo>
                <a:lnTo>
                  <a:pt x="4951211" y="1602644"/>
                </a:lnTo>
                <a:lnTo>
                  <a:pt x="4943675" y="1617381"/>
                </a:lnTo>
                <a:lnTo>
                  <a:pt x="4936138" y="1621065"/>
                </a:lnTo>
                <a:lnTo>
                  <a:pt x="4932370" y="1624749"/>
                </a:lnTo>
                <a:lnTo>
                  <a:pt x="4932370" y="1628433"/>
                </a:lnTo>
                <a:lnTo>
                  <a:pt x="4924834" y="1628433"/>
                </a:lnTo>
                <a:lnTo>
                  <a:pt x="4905994" y="1635802"/>
                </a:lnTo>
                <a:lnTo>
                  <a:pt x="4898458" y="1613697"/>
                </a:lnTo>
                <a:lnTo>
                  <a:pt x="4887154" y="1617381"/>
                </a:lnTo>
                <a:lnTo>
                  <a:pt x="4875850" y="1624749"/>
                </a:lnTo>
                <a:lnTo>
                  <a:pt x="4868314" y="1632118"/>
                </a:lnTo>
                <a:lnTo>
                  <a:pt x="4864546" y="1643170"/>
                </a:lnTo>
                <a:lnTo>
                  <a:pt x="4864546" y="1646855"/>
                </a:lnTo>
                <a:lnTo>
                  <a:pt x="4868314" y="1650539"/>
                </a:lnTo>
                <a:lnTo>
                  <a:pt x="4872082" y="1657907"/>
                </a:lnTo>
                <a:lnTo>
                  <a:pt x="4879618" y="1657907"/>
                </a:lnTo>
                <a:lnTo>
                  <a:pt x="4879618" y="1654223"/>
                </a:lnTo>
                <a:lnTo>
                  <a:pt x="4883386" y="1657907"/>
                </a:lnTo>
                <a:lnTo>
                  <a:pt x="4872082" y="1661592"/>
                </a:lnTo>
                <a:lnTo>
                  <a:pt x="4872082" y="1668960"/>
                </a:lnTo>
                <a:lnTo>
                  <a:pt x="4872082" y="1687381"/>
                </a:lnTo>
                <a:lnTo>
                  <a:pt x="4883386" y="1698434"/>
                </a:lnTo>
                <a:lnTo>
                  <a:pt x="4898458" y="1705803"/>
                </a:lnTo>
                <a:lnTo>
                  <a:pt x="4913530" y="1713171"/>
                </a:lnTo>
                <a:lnTo>
                  <a:pt x="4924834" y="1709487"/>
                </a:lnTo>
                <a:lnTo>
                  <a:pt x="4932370" y="1709487"/>
                </a:lnTo>
                <a:lnTo>
                  <a:pt x="4943675" y="1698434"/>
                </a:lnTo>
                <a:lnTo>
                  <a:pt x="4951211" y="1683697"/>
                </a:lnTo>
                <a:lnTo>
                  <a:pt x="4947443" y="1680013"/>
                </a:lnTo>
                <a:lnTo>
                  <a:pt x="4943675" y="1680013"/>
                </a:lnTo>
                <a:lnTo>
                  <a:pt x="4951211" y="1661592"/>
                </a:lnTo>
                <a:lnTo>
                  <a:pt x="4951211" y="1665276"/>
                </a:lnTo>
                <a:lnTo>
                  <a:pt x="4954979" y="1668960"/>
                </a:lnTo>
                <a:lnTo>
                  <a:pt x="4962515" y="1672644"/>
                </a:lnTo>
                <a:lnTo>
                  <a:pt x="4973819" y="1676329"/>
                </a:lnTo>
                <a:lnTo>
                  <a:pt x="4985123" y="1680013"/>
                </a:lnTo>
                <a:lnTo>
                  <a:pt x="5000195" y="1680013"/>
                </a:lnTo>
                <a:lnTo>
                  <a:pt x="4981355" y="1691066"/>
                </a:lnTo>
                <a:lnTo>
                  <a:pt x="4958747" y="1702118"/>
                </a:lnTo>
                <a:lnTo>
                  <a:pt x="4951211" y="1709487"/>
                </a:lnTo>
                <a:lnTo>
                  <a:pt x="4947443" y="1716855"/>
                </a:lnTo>
                <a:lnTo>
                  <a:pt x="4951211" y="1727908"/>
                </a:lnTo>
                <a:lnTo>
                  <a:pt x="4958747" y="1742645"/>
                </a:lnTo>
                <a:lnTo>
                  <a:pt x="4951211" y="1750013"/>
                </a:lnTo>
                <a:lnTo>
                  <a:pt x="4951211" y="1761066"/>
                </a:lnTo>
                <a:lnTo>
                  <a:pt x="4958747" y="1775803"/>
                </a:lnTo>
                <a:lnTo>
                  <a:pt x="4962515" y="1779487"/>
                </a:lnTo>
                <a:lnTo>
                  <a:pt x="4962515" y="1786856"/>
                </a:lnTo>
                <a:lnTo>
                  <a:pt x="4954979" y="1786856"/>
                </a:lnTo>
                <a:lnTo>
                  <a:pt x="4943675" y="1790540"/>
                </a:lnTo>
                <a:lnTo>
                  <a:pt x="4939907" y="1790540"/>
                </a:lnTo>
                <a:lnTo>
                  <a:pt x="4939907" y="1797908"/>
                </a:lnTo>
                <a:lnTo>
                  <a:pt x="4943675" y="1801593"/>
                </a:lnTo>
                <a:lnTo>
                  <a:pt x="4951211" y="1801593"/>
                </a:lnTo>
                <a:lnTo>
                  <a:pt x="4958747" y="1797908"/>
                </a:lnTo>
                <a:lnTo>
                  <a:pt x="4966283" y="1790540"/>
                </a:lnTo>
                <a:lnTo>
                  <a:pt x="4962515" y="1797908"/>
                </a:lnTo>
                <a:lnTo>
                  <a:pt x="4958747" y="1801593"/>
                </a:lnTo>
                <a:lnTo>
                  <a:pt x="4958747" y="1816330"/>
                </a:lnTo>
                <a:lnTo>
                  <a:pt x="4954979" y="1820014"/>
                </a:lnTo>
                <a:lnTo>
                  <a:pt x="4951211" y="1823698"/>
                </a:lnTo>
                <a:lnTo>
                  <a:pt x="4951211" y="1834751"/>
                </a:lnTo>
                <a:lnTo>
                  <a:pt x="4947443" y="1845804"/>
                </a:lnTo>
                <a:lnTo>
                  <a:pt x="4932370" y="1856856"/>
                </a:lnTo>
                <a:lnTo>
                  <a:pt x="4928602" y="1842119"/>
                </a:lnTo>
                <a:lnTo>
                  <a:pt x="4932370" y="1842119"/>
                </a:lnTo>
                <a:lnTo>
                  <a:pt x="4932370" y="1838435"/>
                </a:lnTo>
                <a:lnTo>
                  <a:pt x="4943675" y="1831067"/>
                </a:lnTo>
                <a:lnTo>
                  <a:pt x="4943675" y="1823698"/>
                </a:lnTo>
                <a:lnTo>
                  <a:pt x="4943675" y="1820014"/>
                </a:lnTo>
                <a:lnTo>
                  <a:pt x="4939907" y="1816330"/>
                </a:lnTo>
                <a:lnTo>
                  <a:pt x="4932370" y="1820014"/>
                </a:lnTo>
                <a:lnTo>
                  <a:pt x="4924834" y="1820014"/>
                </a:lnTo>
                <a:lnTo>
                  <a:pt x="4913530" y="1831067"/>
                </a:lnTo>
                <a:lnTo>
                  <a:pt x="4890922" y="1856856"/>
                </a:lnTo>
                <a:lnTo>
                  <a:pt x="4894690" y="1860541"/>
                </a:lnTo>
                <a:lnTo>
                  <a:pt x="4898458" y="1860541"/>
                </a:lnTo>
                <a:lnTo>
                  <a:pt x="4872082" y="1871593"/>
                </a:lnTo>
                <a:lnTo>
                  <a:pt x="4860778" y="1875277"/>
                </a:lnTo>
                <a:lnTo>
                  <a:pt x="4845705" y="1878962"/>
                </a:lnTo>
                <a:lnTo>
                  <a:pt x="4845705" y="1871593"/>
                </a:lnTo>
                <a:lnTo>
                  <a:pt x="4838169" y="1867909"/>
                </a:lnTo>
                <a:lnTo>
                  <a:pt x="4826865" y="1860541"/>
                </a:lnTo>
                <a:lnTo>
                  <a:pt x="4826865" y="1853172"/>
                </a:lnTo>
                <a:lnTo>
                  <a:pt x="4826865" y="1849488"/>
                </a:lnTo>
                <a:lnTo>
                  <a:pt x="4838169" y="1842119"/>
                </a:lnTo>
                <a:lnTo>
                  <a:pt x="4849473" y="1838435"/>
                </a:lnTo>
                <a:lnTo>
                  <a:pt x="4860778" y="1834751"/>
                </a:lnTo>
                <a:lnTo>
                  <a:pt x="4872082" y="1834751"/>
                </a:lnTo>
                <a:lnTo>
                  <a:pt x="4879618" y="1831067"/>
                </a:lnTo>
                <a:lnTo>
                  <a:pt x="4875850" y="1823698"/>
                </a:lnTo>
                <a:lnTo>
                  <a:pt x="4864546" y="1808961"/>
                </a:lnTo>
                <a:lnTo>
                  <a:pt x="4864546" y="1805277"/>
                </a:lnTo>
                <a:lnTo>
                  <a:pt x="4860778" y="1801593"/>
                </a:lnTo>
                <a:lnTo>
                  <a:pt x="4853241" y="1797908"/>
                </a:lnTo>
                <a:lnTo>
                  <a:pt x="4845705" y="1794224"/>
                </a:lnTo>
                <a:lnTo>
                  <a:pt x="4841937" y="1797908"/>
                </a:lnTo>
                <a:lnTo>
                  <a:pt x="4838169" y="1805277"/>
                </a:lnTo>
                <a:lnTo>
                  <a:pt x="4838169" y="1808961"/>
                </a:lnTo>
                <a:lnTo>
                  <a:pt x="4841937" y="1812645"/>
                </a:lnTo>
                <a:lnTo>
                  <a:pt x="4838169" y="1816330"/>
                </a:lnTo>
                <a:lnTo>
                  <a:pt x="4834401" y="1816330"/>
                </a:lnTo>
                <a:lnTo>
                  <a:pt x="4826865" y="1816330"/>
                </a:lnTo>
                <a:lnTo>
                  <a:pt x="4815561" y="1790540"/>
                </a:lnTo>
                <a:lnTo>
                  <a:pt x="4826865" y="1790540"/>
                </a:lnTo>
                <a:lnTo>
                  <a:pt x="4834401" y="1786856"/>
                </a:lnTo>
                <a:lnTo>
                  <a:pt x="4845705" y="1786856"/>
                </a:lnTo>
                <a:lnTo>
                  <a:pt x="4845705" y="1779487"/>
                </a:lnTo>
                <a:lnTo>
                  <a:pt x="4849473" y="1775803"/>
                </a:lnTo>
                <a:lnTo>
                  <a:pt x="4857010" y="1779487"/>
                </a:lnTo>
                <a:lnTo>
                  <a:pt x="4860778" y="1775803"/>
                </a:lnTo>
                <a:lnTo>
                  <a:pt x="4872082" y="1764750"/>
                </a:lnTo>
                <a:lnTo>
                  <a:pt x="4875850" y="1753698"/>
                </a:lnTo>
                <a:lnTo>
                  <a:pt x="4879618" y="1746329"/>
                </a:lnTo>
                <a:lnTo>
                  <a:pt x="4887154" y="1746329"/>
                </a:lnTo>
                <a:lnTo>
                  <a:pt x="4894690" y="1746329"/>
                </a:lnTo>
                <a:lnTo>
                  <a:pt x="4898458" y="1757382"/>
                </a:lnTo>
                <a:lnTo>
                  <a:pt x="4902226" y="1764750"/>
                </a:lnTo>
                <a:lnTo>
                  <a:pt x="4905994" y="1768435"/>
                </a:lnTo>
                <a:lnTo>
                  <a:pt x="4913530" y="1768435"/>
                </a:lnTo>
                <a:lnTo>
                  <a:pt x="4924834" y="1764750"/>
                </a:lnTo>
                <a:lnTo>
                  <a:pt x="4932370" y="1764750"/>
                </a:lnTo>
                <a:lnTo>
                  <a:pt x="4936138" y="1764750"/>
                </a:lnTo>
                <a:lnTo>
                  <a:pt x="4939907" y="1757382"/>
                </a:lnTo>
                <a:lnTo>
                  <a:pt x="4939907" y="1750013"/>
                </a:lnTo>
                <a:lnTo>
                  <a:pt x="4936138" y="1738961"/>
                </a:lnTo>
                <a:lnTo>
                  <a:pt x="4932370" y="1727908"/>
                </a:lnTo>
                <a:lnTo>
                  <a:pt x="4932370" y="1720539"/>
                </a:lnTo>
                <a:lnTo>
                  <a:pt x="4932370" y="1713171"/>
                </a:lnTo>
                <a:lnTo>
                  <a:pt x="4921066" y="1713171"/>
                </a:lnTo>
                <a:lnTo>
                  <a:pt x="4909762" y="1716855"/>
                </a:lnTo>
                <a:lnTo>
                  <a:pt x="4890922" y="1727908"/>
                </a:lnTo>
                <a:lnTo>
                  <a:pt x="4872082" y="1738961"/>
                </a:lnTo>
                <a:lnTo>
                  <a:pt x="4860778" y="1742645"/>
                </a:lnTo>
                <a:lnTo>
                  <a:pt x="4849473" y="1742645"/>
                </a:lnTo>
                <a:lnTo>
                  <a:pt x="4766576" y="1775803"/>
                </a:lnTo>
                <a:lnTo>
                  <a:pt x="4759040" y="1775803"/>
                </a:lnTo>
                <a:lnTo>
                  <a:pt x="4762808" y="1768435"/>
                </a:lnTo>
                <a:lnTo>
                  <a:pt x="4766576" y="1764750"/>
                </a:lnTo>
                <a:lnTo>
                  <a:pt x="4781649" y="1757382"/>
                </a:lnTo>
                <a:lnTo>
                  <a:pt x="4792953" y="1750013"/>
                </a:lnTo>
                <a:lnTo>
                  <a:pt x="4796721" y="1746329"/>
                </a:lnTo>
                <a:lnTo>
                  <a:pt x="4796721" y="1742645"/>
                </a:lnTo>
                <a:lnTo>
                  <a:pt x="4804257" y="1742645"/>
                </a:lnTo>
                <a:lnTo>
                  <a:pt x="4808025" y="1742645"/>
                </a:lnTo>
                <a:lnTo>
                  <a:pt x="4819329" y="1735276"/>
                </a:lnTo>
                <a:lnTo>
                  <a:pt x="4826865" y="1727908"/>
                </a:lnTo>
                <a:lnTo>
                  <a:pt x="4830633" y="1724224"/>
                </a:lnTo>
                <a:lnTo>
                  <a:pt x="4838169" y="1724224"/>
                </a:lnTo>
                <a:lnTo>
                  <a:pt x="4841937" y="1735276"/>
                </a:lnTo>
                <a:lnTo>
                  <a:pt x="4841937" y="1738961"/>
                </a:lnTo>
                <a:lnTo>
                  <a:pt x="4849473" y="1738961"/>
                </a:lnTo>
                <a:lnTo>
                  <a:pt x="4857010" y="1727908"/>
                </a:lnTo>
                <a:lnTo>
                  <a:pt x="4864546" y="1716855"/>
                </a:lnTo>
                <a:lnTo>
                  <a:pt x="4872082" y="1702118"/>
                </a:lnTo>
                <a:lnTo>
                  <a:pt x="4872082" y="1698434"/>
                </a:lnTo>
                <a:lnTo>
                  <a:pt x="4864546" y="1691066"/>
                </a:lnTo>
                <a:lnTo>
                  <a:pt x="4864546" y="1680013"/>
                </a:lnTo>
                <a:lnTo>
                  <a:pt x="4857010" y="1672644"/>
                </a:lnTo>
                <a:lnTo>
                  <a:pt x="4853241" y="1672644"/>
                </a:lnTo>
                <a:lnTo>
                  <a:pt x="4849473" y="1676329"/>
                </a:lnTo>
                <a:lnTo>
                  <a:pt x="4845705" y="1676329"/>
                </a:lnTo>
                <a:lnTo>
                  <a:pt x="4845705" y="1672644"/>
                </a:lnTo>
                <a:lnTo>
                  <a:pt x="4845705" y="1668960"/>
                </a:lnTo>
                <a:lnTo>
                  <a:pt x="4853241" y="1665276"/>
                </a:lnTo>
                <a:lnTo>
                  <a:pt x="4841937" y="1657907"/>
                </a:lnTo>
                <a:lnTo>
                  <a:pt x="4830633" y="1657907"/>
                </a:lnTo>
                <a:lnTo>
                  <a:pt x="4819329" y="1657907"/>
                </a:lnTo>
                <a:lnTo>
                  <a:pt x="4808025" y="1661592"/>
                </a:lnTo>
                <a:lnTo>
                  <a:pt x="4789185" y="1668960"/>
                </a:lnTo>
                <a:lnTo>
                  <a:pt x="4766576" y="1676329"/>
                </a:lnTo>
                <a:lnTo>
                  <a:pt x="4743968" y="1680013"/>
                </a:lnTo>
                <a:lnTo>
                  <a:pt x="4732664" y="1683697"/>
                </a:lnTo>
                <a:lnTo>
                  <a:pt x="4725128" y="1691066"/>
                </a:lnTo>
                <a:lnTo>
                  <a:pt x="4721360" y="1691066"/>
                </a:lnTo>
                <a:lnTo>
                  <a:pt x="4721360" y="1694750"/>
                </a:lnTo>
                <a:lnTo>
                  <a:pt x="4736432" y="1709487"/>
                </a:lnTo>
                <a:lnTo>
                  <a:pt x="4725128" y="1713171"/>
                </a:lnTo>
                <a:lnTo>
                  <a:pt x="4721360" y="1716855"/>
                </a:lnTo>
                <a:lnTo>
                  <a:pt x="4717592" y="1720539"/>
                </a:lnTo>
                <a:lnTo>
                  <a:pt x="4725128" y="1727908"/>
                </a:lnTo>
                <a:lnTo>
                  <a:pt x="4728896" y="1731592"/>
                </a:lnTo>
                <a:lnTo>
                  <a:pt x="4736432" y="1731592"/>
                </a:lnTo>
                <a:lnTo>
                  <a:pt x="4725128" y="1735276"/>
                </a:lnTo>
                <a:lnTo>
                  <a:pt x="4713824" y="1735276"/>
                </a:lnTo>
                <a:lnTo>
                  <a:pt x="4702520" y="1742645"/>
                </a:lnTo>
                <a:lnTo>
                  <a:pt x="4698752" y="1746329"/>
                </a:lnTo>
                <a:lnTo>
                  <a:pt x="4698752" y="1753698"/>
                </a:lnTo>
                <a:lnTo>
                  <a:pt x="4691216" y="1753698"/>
                </a:lnTo>
                <a:lnTo>
                  <a:pt x="4694984" y="1750013"/>
                </a:lnTo>
                <a:lnTo>
                  <a:pt x="4694984" y="1746329"/>
                </a:lnTo>
                <a:lnTo>
                  <a:pt x="4694984" y="1735276"/>
                </a:lnTo>
                <a:lnTo>
                  <a:pt x="4691216" y="1731592"/>
                </a:lnTo>
                <a:lnTo>
                  <a:pt x="4691216" y="1727908"/>
                </a:lnTo>
                <a:lnTo>
                  <a:pt x="4694984" y="1713171"/>
                </a:lnTo>
                <a:lnTo>
                  <a:pt x="4694984" y="1705803"/>
                </a:lnTo>
                <a:lnTo>
                  <a:pt x="4691216" y="1702118"/>
                </a:lnTo>
                <a:lnTo>
                  <a:pt x="4687448" y="1702118"/>
                </a:lnTo>
                <a:lnTo>
                  <a:pt x="4676143" y="1702118"/>
                </a:lnTo>
                <a:lnTo>
                  <a:pt x="4672375" y="1702118"/>
                </a:lnTo>
                <a:lnTo>
                  <a:pt x="4668607" y="1702118"/>
                </a:lnTo>
                <a:lnTo>
                  <a:pt x="4672375" y="1713171"/>
                </a:lnTo>
                <a:lnTo>
                  <a:pt x="4672375" y="1724224"/>
                </a:lnTo>
                <a:lnTo>
                  <a:pt x="4676143" y="1738961"/>
                </a:lnTo>
                <a:lnTo>
                  <a:pt x="4676143" y="1750013"/>
                </a:lnTo>
                <a:lnTo>
                  <a:pt x="4672375" y="1742645"/>
                </a:lnTo>
                <a:lnTo>
                  <a:pt x="4664839" y="1742645"/>
                </a:lnTo>
                <a:lnTo>
                  <a:pt x="4661071" y="1742645"/>
                </a:lnTo>
                <a:lnTo>
                  <a:pt x="4657303" y="1746329"/>
                </a:lnTo>
                <a:lnTo>
                  <a:pt x="4649767" y="1757382"/>
                </a:lnTo>
                <a:lnTo>
                  <a:pt x="4642231" y="1764750"/>
                </a:lnTo>
                <a:lnTo>
                  <a:pt x="4642231" y="1768435"/>
                </a:lnTo>
                <a:lnTo>
                  <a:pt x="4642231" y="1775803"/>
                </a:lnTo>
                <a:lnTo>
                  <a:pt x="4634695" y="1775803"/>
                </a:lnTo>
                <a:lnTo>
                  <a:pt x="4623391" y="1779487"/>
                </a:lnTo>
                <a:lnTo>
                  <a:pt x="4608319" y="1779487"/>
                </a:lnTo>
                <a:lnTo>
                  <a:pt x="4604551" y="1783172"/>
                </a:lnTo>
                <a:lnTo>
                  <a:pt x="4597014" y="1786856"/>
                </a:lnTo>
                <a:lnTo>
                  <a:pt x="4593246" y="1783172"/>
                </a:lnTo>
                <a:lnTo>
                  <a:pt x="4593246" y="1779487"/>
                </a:lnTo>
                <a:lnTo>
                  <a:pt x="4593246" y="1772119"/>
                </a:lnTo>
                <a:lnTo>
                  <a:pt x="4608319" y="1768435"/>
                </a:lnTo>
                <a:lnTo>
                  <a:pt x="4615855" y="1764750"/>
                </a:lnTo>
                <a:lnTo>
                  <a:pt x="4619623" y="1757382"/>
                </a:lnTo>
                <a:lnTo>
                  <a:pt x="4612087" y="1742645"/>
                </a:lnTo>
                <a:lnTo>
                  <a:pt x="4608319" y="1738961"/>
                </a:lnTo>
                <a:lnTo>
                  <a:pt x="4600783" y="1735276"/>
                </a:lnTo>
                <a:lnTo>
                  <a:pt x="4589478" y="1735276"/>
                </a:lnTo>
                <a:lnTo>
                  <a:pt x="4581942" y="1738961"/>
                </a:lnTo>
                <a:lnTo>
                  <a:pt x="4574406" y="1742645"/>
                </a:lnTo>
                <a:lnTo>
                  <a:pt x="4566870" y="1750013"/>
                </a:lnTo>
                <a:lnTo>
                  <a:pt x="4566870" y="1753698"/>
                </a:lnTo>
                <a:lnTo>
                  <a:pt x="4563102" y="1757382"/>
                </a:lnTo>
                <a:lnTo>
                  <a:pt x="4559334" y="1757382"/>
                </a:lnTo>
                <a:lnTo>
                  <a:pt x="4548030" y="1753698"/>
                </a:lnTo>
                <a:lnTo>
                  <a:pt x="4540494" y="1746329"/>
                </a:lnTo>
                <a:lnTo>
                  <a:pt x="4532958" y="1746329"/>
                </a:lnTo>
                <a:lnTo>
                  <a:pt x="4529190" y="1746329"/>
                </a:lnTo>
                <a:lnTo>
                  <a:pt x="4540494" y="1761066"/>
                </a:lnTo>
                <a:lnTo>
                  <a:pt x="4540494" y="1768435"/>
                </a:lnTo>
                <a:lnTo>
                  <a:pt x="4540494" y="1779487"/>
                </a:lnTo>
                <a:lnTo>
                  <a:pt x="4506581" y="1790540"/>
                </a:lnTo>
                <a:lnTo>
                  <a:pt x="4502813" y="1790540"/>
                </a:lnTo>
                <a:lnTo>
                  <a:pt x="4502813" y="1786856"/>
                </a:lnTo>
                <a:lnTo>
                  <a:pt x="4502813" y="1775803"/>
                </a:lnTo>
                <a:lnTo>
                  <a:pt x="4529190" y="1775803"/>
                </a:lnTo>
                <a:lnTo>
                  <a:pt x="4532958" y="1768435"/>
                </a:lnTo>
                <a:lnTo>
                  <a:pt x="4529190" y="1764750"/>
                </a:lnTo>
                <a:lnTo>
                  <a:pt x="4521654" y="1753698"/>
                </a:lnTo>
                <a:lnTo>
                  <a:pt x="4517886" y="1757382"/>
                </a:lnTo>
                <a:lnTo>
                  <a:pt x="4514117" y="1757382"/>
                </a:lnTo>
                <a:lnTo>
                  <a:pt x="4506581" y="1757382"/>
                </a:lnTo>
                <a:lnTo>
                  <a:pt x="4502813" y="1753698"/>
                </a:lnTo>
                <a:lnTo>
                  <a:pt x="4499045" y="1750013"/>
                </a:lnTo>
                <a:lnTo>
                  <a:pt x="4502813" y="1742645"/>
                </a:lnTo>
                <a:lnTo>
                  <a:pt x="4506581" y="1735276"/>
                </a:lnTo>
                <a:lnTo>
                  <a:pt x="4506581" y="1731592"/>
                </a:lnTo>
                <a:lnTo>
                  <a:pt x="4502813" y="1724224"/>
                </a:lnTo>
                <a:lnTo>
                  <a:pt x="4491509" y="1720539"/>
                </a:lnTo>
                <a:lnTo>
                  <a:pt x="4476437" y="1724224"/>
                </a:lnTo>
                <a:lnTo>
                  <a:pt x="4465133" y="1727908"/>
                </a:lnTo>
                <a:lnTo>
                  <a:pt x="4453829" y="1735276"/>
                </a:lnTo>
                <a:lnTo>
                  <a:pt x="4442525" y="1735276"/>
                </a:lnTo>
                <a:lnTo>
                  <a:pt x="4434989" y="1735276"/>
                </a:lnTo>
                <a:lnTo>
                  <a:pt x="4419916" y="1738961"/>
                </a:lnTo>
                <a:lnTo>
                  <a:pt x="4404844" y="1750013"/>
                </a:lnTo>
                <a:lnTo>
                  <a:pt x="4393540" y="1764750"/>
                </a:lnTo>
                <a:lnTo>
                  <a:pt x="4393540" y="1772119"/>
                </a:lnTo>
                <a:lnTo>
                  <a:pt x="4397308" y="1775803"/>
                </a:lnTo>
                <a:lnTo>
                  <a:pt x="4404844" y="1783172"/>
                </a:lnTo>
                <a:lnTo>
                  <a:pt x="4408612" y="1783172"/>
                </a:lnTo>
                <a:lnTo>
                  <a:pt x="4386004" y="1790540"/>
                </a:lnTo>
                <a:lnTo>
                  <a:pt x="4389772" y="1786856"/>
                </a:lnTo>
                <a:lnTo>
                  <a:pt x="4389772" y="1783172"/>
                </a:lnTo>
                <a:lnTo>
                  <a:pt x="4386004" y="1775803"/>
                </a:lnTo>
                <a:lnTo>
                  <a:pt x="4378468" y="1775803"/>
                </a:lnTo>
                <a:lnTo>
                  <a:pt x="4367164" y="1775803"/>
                </a:lnTo>
                <a:lnTo>
                  <a:pt x="4355860" y="1783172"/>
                </a:lnTo>
                <a:lnTo>
                  <a:pt x="4344555" y="1790540"/>
                </a:lnTo>
                <a:lnTo>
                  <a:pt x="4333251" y="1805277"/>
                </a:lnTo>
                <a:lnTo>
                  <a:pt x="4333251" y="1808961"/>
                </a:lnTo>
                <a:lnTo>
                  <a:pt x="4325715" y="1805277"/>
                </a:lnTo>
                <a:lnTo>
                  <a:pt x="4306875" y="1823698"/>
                </a:lnTo>
                <a:lnTo>
                  <a:pt x="4299339" y="1820014"/>
                </a:lnTo>
                <a:lnTo>
                  <a:pt x="4291803" y="1816330"/>
                </a:lnTo>
                <a:lnTo>
                  <a:pt x="4284267" y="1816330"/>
                </a:lnTo>
                <a:lnTo>
                  <a:pt x="4280499" y="1823698"/>
                </a:lnTo>
                <a:lnTo>
                  <a:pt x="4276731" y="1834751"/>
                </a:lnTo>
                <a:lnTo>
                  <a:pt x="4272963" y="1838435"/>
                </a:lnTo>
                <a:lnTo>
                  <a:pt x="4269195" y="1834751"/>
                </a:lnTo>
                <a:lnTo>
                  <a:pt x="4257890" y="1831067"/>
                </a:lnTo>
                <a:lnTo>
                  <a:pt x="4250354" y="1827382"/>
                </a:lnTo>
                <a:lnTo>
                  <a:pt x="4246586" y="1831067"/>
                </a:lnTo>
                <a:lnTo>
                  <a:pt x="4242818" y="1834751"/>
                </a:lnTo>
                <a:lnTo>
                  <a:pt x="4246586" y="1838435"/>
                </a:lnTo>
                <a:lnTo>
                  <a:pt x="4250354" y="1838435"/>
                </a:lnTo>
                <a:lnTo>
                  <a:pt x="4257890" y="1838435"/>
                </a:lnTo>
                <a:lnTo>
                  <a:pt x="4208906" y="1853172"/>
                </a:lnTo>
                <a:lnTo>
                  <a:pt x="4186298" y="1860541"/>
                </a:lnTo>
                <a:lnTo>
                  <a:pt x="4167457" y="1875277"/>
                </a:lnTo>
                <a:lnTo>
                  <a:pt x="4126009" y="1878962"/>
                </a:lnTo>
                <a:lnTo>
                  <a:pt x="4103401" y="1886330"/>
                </a:lnTo>
                <a:lnTo>
                  <a:pt x="4095864" y="1893699"/>
                </a:lnTo>
                <a:lnTo>
                  <a:pt x="4088328" y="1901067"/>
                </a:lnTo>
                <a:lnTo>
                  <a:pt x="4084560" y="1904751"/>
                </a:lnTo>
                <a:lnTo>
                  <a:pt x="4073256" y="1904751"/>
                </a:lnTo>
                <a:lnTo>
                  <a:pt x="4061952" y="1908436"/>
                </a:lnTo>
                <a:lnTo>
                  <a:pt x="4058184" y="1912120"/>
                </a:lnTo>
                <a:lnTo>
                  <a:pt x="4058184" y="1919488"/>
                </a:lnTo>
                <a:lnTo>
                  <a:pt x="4001663" y="1945278"/>
                </a:lnTo>
                <a:lnTo>
                  <a:pt x="4005431" y="1934225"/>
                </a:lnTo>
                <a:lnTo>
                  <a:pt x="4001663" y="1926857"/>
                </a:lnTo>
                <a:lnTo>
                  <a:pt x="3994127" y="1919488"/>
                </a:lnTo>
                <a:lnTo>
                  <a:pt x="3986591" y="1912120"/>
                </a:lnTo>
                <a:lnTo>
                  <a:pt x="3982823" y="1919488"/>
                </a:lnTo>
                <a:lnTo>
                  <a:pt x="3979055" y="1926857"/>
                </a:lnTo>
                <a:lnTo>
                  <a:pt x="3975287" y="1941594"/>
                </a:lnTo>
                <a:lnTo>
                  <a:pt x="3975287" y="1948962"/>
                </a:lnTo>
                <a:lnTo>
                  <a:pt x="3971519" y="1956331"/>
                </a:lnTo>
                <a:lnTo>
                  <a:pt x="3967751" y="1960015"/>
                </a:lnTo>
                <a:lnTo>
                  <a:pt x="3956447" y="1960015"/>
                </a:lnTo>
                <a:lnTo>
                  <a:pt x="3948911" y="1963699"/>
                </a:lnTo>
                <a:lnTo>
                  <a:pt x="3941375" y="1967383"/>
                </a:lnTo>
                <a:lnTo>
                  <a:pt x="3926302" y="1967383"/>
                </a:lnTo>
                <a:lnTo>
                  <a:pt x="3933839" y="1960015"/>
                </a:lnTo>
                <a:lnTo>
                  <a:pt x="3945143" y="1956331"/>
                </a:lnTo>
                <a:lnTo>
                  <a:pt x="3952679" y="1945278"/>
                </a:lnTo>
                <a:lnTo>
                  <a:pt x="3956447" y="1941594"/>
                </a:lnTo>
                <a:lnTo>
                  <a:pt x="3960215" y="1934225"/>
                </a:lnTo>
                <a:lnTo>
                  <a:pt x="3952679" y="1930541"/>
                </a:lnTo>
                <a:lnTo>
                  <a:pt x="3945143" y="1930541"/>
                </a:lnTo>
                <a:lnTo>
                  <a:pt x="3930070" y="1934225"/>
                </a:lnTo>
                <a:lnTo>
                  <a:pt x="3903694" y="1952646"/>
                </a:lnTo>
                <a:lnTo>
                  <a:pt x="3899926" y="1956331"/>
                </a:lnTo>
                <a:lnTo>
                  <a:pt x="3903694" y="1960015"/>
                </a:lnTo>
                <a:lnTo>
                  <a:pt x="3911230" y="1971068"/>
                </a:lnTo>
                <a:lnTo>
                  <a:pt x="3903694" y="1974752"/>
                </a:lnTo>
                <a:lnTo>
                  <a:pt x="3892390" y="1978436"/>
                </a:lnTo>
                <a:lnTo>
                  <a:pt x="3866014" y="1982120"/>
                </a:lnTo>
                <a:lnTo>
                  <a:pt x="3854710" y="1985805"/>
                </a:lnTo>
                <a:lnTo>
                  <a:pt x="3847174" y="1993173"/>
                </a:lnTo>
                <a:lnTo>
                  <a:pt x="3843405" y="2000542"/>
                </a:lnTo>
                <a:lnTo>
                  <a:pt x="3847174" y="2015279"/>
                </a:lnTo>
                <a:lnTo>
                  <a:pt x="3839637" y="2011594"/>
                </a:lnTo>
                <a:lnTo>
                  <a:pt x="3835869" y="2015279"/>
                </a:lnTo>
                <a:lnTo>
                  <a:pt x="3824565" y="2022647"/>
                </a:lnTo>
                <a:lnTo>
                  <a:pt x="3813261" y="2033700"/>
                </a:lnTo>
                <a:lnTo>
                  <a:pt x="3809493" y="2037384"/>
                </a:lnTo>
                <a:lnTo>
                  <a:pt x="3801957" y="2037384"/>
                </a:lnTo>
                <a:lnTo>
                  <a:pt x="3805725" y="2041068"/>
                </a:lnTo>
                <a:lnTo>
                  <a:pt x="3809493" y="2041068"/>
                </a:lnTo>
                <a:lnTo>
                  <a:pt x="3801957" y="2052121"/>
                </a:lnTo>
                <a:lnTo>
                  <a:pt x="3805725" y="2055805"/>
                </a:lnTo>
                <a:lnTo>
                  <a:pt x="3809493" y="2059489"/>
                </a:lnTo>
                <a:lnTo>
                  <a:pt x="3809493" y="2070542"/>
                </a:lnTo>
                <a:lnTo>
                  <a:pt x="3805725" y="2066858"/>
                </a:lnTo>
                <a:lnTo>
                  <a:pt x="3798189" y="2059489"/>
                </a:lnTo>
                <a:lnTo>
                  <a:pt x="3794421" y="2055805"/>
                </a:lnTo>
                <a:lnTo>
                  <a:pt x="3786885" y="2059489"/>
                </a:lnTo>
                <a:lnTo>
                  <a:pt x="3779349" y="2066858"/>
                </a:lnTo>
                <a:lnTo>
                  <a:pt x="3775581" y="2070542"/>
                </a:lnTo>
                <a:lnTo>
                  <a:pt x="3760508" y="2074226"/>
                </a:lnTo>
                <a:lnTo>
                  <a:pt x="3749204" y="2077911"/>
                </a:lnTo>
                <a:lnTo>
                  <a:pt x="3745436" y="2081595"/>
                </a:lnTo>
                <a:lnTo>
                  <a:pt x="3741668" y="2088963"/>
                </a:lnTo>
                <a:lnTo>
                  <a:pt x="3734132" y="2088963"/>
                </a:lnTo>
                <a:lnTo>
                  <a:pt x="3730364" y="2092648"/>
                </a:lnTo>
                <a:lnTo>
                  <a:pt x="3722828" y="2100016"/>
                </a:lnTo>
                <a:lnTo>
                  <a:pt x="3711524" y="2107384"/>
                </a:lnTo>
                <a:lnTo>
                  <a:pt x="3703988" y="2107384"/>
                </a:lnTo>
                <a:lnTo>
                  <a:pt x="3696452" y="2103700"/>
                </a:lnTo>
                <a:lnTo>
                  <a:pt x="3688916" y="2107384"/>
                </a:lnTo>
                <a:lnTo>
                  <a:pt x="3685148" y="2111069"/>
                </a:lnTo>
                <a:lnTo>
                  <a:pt x="3677612" y="2111069"/>
                </a:lnTo>
                <a:lnTo>
                  <a:pt x="3673843" y="2107384"/>
                </a:lnTo>
                <a:lnTo>
                  <a:pt x="3662539" y="2114753"/>
                </a:lnTo>
                <a:lnTo>
                  <a:pt x="3651235" y="2122121"/>
                </a:lnTo>
                <a:lnTo>
                  <a:pt x="3624859" y="2129490"/>
                </a:lnTo>
                <a:lnTo>
                  <a:pt x="3613555" y="2133174"/>
                </a:lnTo>
                <a:lnTo>
                  <a:pt x="3606019" y="2140543"/>
                </a:lnTo>
                <a:lnTo>
                  <a:pt x="3606019" y="2147911"/>
                </a:lnTo>
                <a:lnTo>
                  <a:pt x="3609787" y="2162648"/>
                </a:lnTo>
                <a:lnTo>
                  <a:pt x="3621091" y="2162648"/>
                </a:lnTo>
                <a:lnTo>
                  <a:pt x="3606019" y="2173701"/>
                </a:lnTo>
                <a:lnTo>
                  <a:pt x="3606019" y="2170016"/>
                </a:lnTo>
                <a:lnTo>
                  <a:pt x="3602251" y="2162648"/>
                </a:lnTo>
                <a:lnTo>
                  <a:pt x="3590946" y="2155280"/>
                </a:lnTo>
                <a:lnTo>
                  <a:pt x="3579642" y="2155280"/>
                </a:lnTo>
                <a:lnTo>
                  <a:pt x="3568338" y="2158964"/>
                </a:lnTo>
                <a:lnTo>
                  <a:pt x="3557034" y="2162648"/>
                </a:lnTo>
                <a:lnTo>
                  <a:pt x="3549498" y="2173701"/>
                </a:lnTo>
                <a:lnTo>
                  <a:pt x="3534426" y="2166332"/>
                </a:lnTo>
                <a:lnTo>
                  <a:pt x="3523122" y="2166332"/>
                </a:lnTo>
                <a:lnTo>
                  <a:pt x="3508050" y="2170016"/>
                </a:lnTo>
                <a:lnTo>
                  <a:pt x="3492977" y="2173701"/>
                </a:lnTo>
                <a:lnTo>
                  <a:pt x="3492977" y="2181069"/>
                </a:lnTo>
                <a:lnTo>
                  <a:pt x="3496745" y="2184753"/>
                </a:lnTo>
                <a:lnTo>
                  <a:pt x="3462833" y="2192122"/>
                </a:lnTo>
                <a:lnTo>
                  <a:pt x="3432689" y="2206859"/>
                </a:lnTo>
                <a:lnTo>
                  <a:pt x="3402544" y="2225280"/>
                </a:lnTo>
                <a:lnTo>
                  <a:pt x="3372400" y="2243701"/>
                </a:lnTo>
                <a:lnTo>
                  <a:pt x="3357328" y="2240017"/>
                </a:lnTo>
                <a:lnTo>
                  <a:pt x="3346024" y="2262122"/>
                </a:lnTo>
                <a:lnTo>
                  <a:pt x="3338488" y="2258438"/>
                </a:lnTo>
                <a:lnTo>
                  <a:pt x="3330951" y="2254754"/>
                </a:lnTo>
                <a:lnTo>
                  <a:pt x="3315879" y="2262122"/>
                </a:lnTo>
                <a:lnTo>
                  <a:pt x="3308343" y="2269491"/>
                </a:lnTo>
                <a:lnTo>
                  <a:pt x="3312111" y="2276859"/>
                </a:lnTo>
                <a:lnTo>
                  <a:pt x="3319647" y="2280544"/>
                </a:lnTo>
                <a:lnTo>
                  <a:pt x="3330951" y="2284228"/>
                </a:lnTo>
                <a:lnTo>
                  <a:pt x="3338488" y="2287912"/>
                </a:lnTo>
                <a:lnTo>
                  <a:pt x="3349792" y="2276859"/>
                </a:lnTo>
                <a:lnTo>
                  <a:pt x="3353560" y="2280544"/>
                </a:lnTo>
                <a:lnTo>
                  <a:pt x="3361096" y="2280544"/>
                </a:lnTo>
                <a:lnTo>
                  <a:pt x="3368632" y="2280544"/>
                </a:lnTo>
                <a:lnTo>
                  <a:pt x="3372400" y="2276859"/>
                </a:lnTo>
                <a:lnTo>
                  <a:pt x="3368632" y="2284228"/>
                </a:lnTo>
                <a:lnTo>
                  <a:pt x="3361096" y="2287912"/>
                </a:lnTo>
                <a:lnTo>
                  <a:pt x="3357328" y="2291596"/>
                </a:lnTo>
                <a:lnTo>
                  <a:pt x="3353560" y="2295281"/>
                </a:lnTo>
                <a:lnTo>
                  <a:pt x="3368632" y="2302649"/>
                </a:lnTo>
                <a:lnTo>
                  <a:pt x="3383704" y="2302649"/>
                </a:lnTo>
                <a:lnTo>
                  <a:pt x="3413848" y="2295281"/>
                </a:lnTo>
                <a:lnTo>
                  <a:pt x="3459065" y="2280544"/>
                </a:lnTo>
                <a:lnTo>
                  <a:pt x="3485441" y="2273175"/>
                </a:lnTo>
                <a:lnTo>
                  <a:pt x="3504281" y="2269491"/>
                </a:lnTo>
                <a:lnTo>
                  <a:pt x="3549498" y="2251070"/>
                </a:lnTo>
                <a:lnTo>
                  <a:pt x="3572106" y="2243701"/>
                </a:lnTo>
                <a:lnTo>
                  <a:pt x="3598483" y="2236333"/>
                </a:lnTo>
                <a:lnTo>
                  <a:pt x="3609787" y="2236333"/>
                </a:lnTo>
                <a:lnTo>
                  <a:pt x="3621091" y="2232649"/>
                </a:lnTo>
                <a:lnTo>
                  <a:pt x="3639931" y="2221596"/>
                </a:lnTo>
                <a:lnTo>
                  <a:pt x="3658771" y="2214227"/>
                </a:lnTo>
                <a:lnTo>
                  <a:pt x="3670075" y="2214227"/>
                </a:lnTo>
                <a:lnTo>
                  <a:pt x="3681380" y="2214227"/>
                </a:lnTo>
                <a:lnTo>
                  <a:pt x="3688916" y="2210543"/>
                </a:lnTo>
                <a:lnTo>
                  <a:pt x="3700220" y="2206859"/>
                </a:lnTo>
                <a:lnTo>
                  <a:pt x="3711524" y="2199490"/>
                </a:lnTo>
                <a:lnTo>
                  <a:pt x="3715292" y="2188438"/>
                </a:lnTo>
                <a:lnTo>
                  <a:pt x="3719060" y="2192122"/>
                </a:lnTo>
                <a:lnTo>
                  <a:pt x="3722828" y="2192122"/>
                </a:lnTo>
                <a:lnTo>
                  <a:pt x="3730364" y="2188438"/>
                </a:lnTo>
                <a:lnTo>
                  <a:pt x="3737900" y="2184753"/>
                </a:lnTo>
                <a:lnTo>
                  <a:pt x="3741668" y="2192122"/>
                </a:lnTo>
                <a:lnTo>
                  <a:pt x="3771813" y="2181069"/>
                </a:lnTo>
                <a:lnTo>
                  <a:pt x="3801957" y="2173701"/>
                </a:lnTo>
                <a:lnTo>
                  <a:pt x="3832101" y="2162648"/>
                </a:lnTo>
                <a:lnTo>
                  <a:pt x="3843405" y="2155280"/>
                </a:lnTo>
                <a:lnTo>
                  <a:pt x="3858478" y="2147911"/>
                </a:lnTo>
                <a:lnTo>
                  <a:pt x="3896158" y="2144227"/>
                </a:lnTo>
                <a:lnTo>
                  <a:pt x="3933839" y="2133174"/>
                </a:lnTo>
                <a:lnTo>
                  <a:pt x="3971519" y="2118437"/>
                </a:lnTo>
                <a:lnTo>
                  <a:pt x="4005431" y="2096332"/>
                </a:lnTo>
                <a:lnTo>
                  <a:pt x="4005431" y="2081595"/>
                </a:lnTo>
                <a:lnTo>
                  <a:pt x="4012967" y="2085279"/>
                </a:lnTo>
                <a:lnTo>
                  <a:pt x="4012967" y="2088963"/>
                </a:lnTo>
                <a:lnTo>
                  <a:pt x="4012967" y="2092648"/>
                </a:lnTo>
                <a:lnTo>
                  <a:pt x="4050648" y="2088963"/>
                </a:lnTo>
                <a:lnTo>
                  <a:pt x="4084560" y="2077911"/>
                </a:lnTo>
                <a:lnTo>
                  <a:pt x="4118473" y="2059489"/>
                </a:lnTo>
                <a:lnTo>
                  <a:pt x="4148617" y="2044752"/>
                </a:lnTo>
                <a:lnTo>
                  <a:pt x="4152385" y="2048437"/>
                </a:lnTo>
                <a:lnTo>
                  <a:pt x="4159921" y="2048437"/>
                </a:lnTo>
                <a:lnTo>
                  <a:pt x="4167457" y="2041068"/>
                </a:lnTo>
                <a:lnTo>
                  <a:pt x="4163689" y="2037384"/>
                </a:lnTo>
                <a:lnTo>
                  <a:pt x="4163689" y="2030015"/>
                </a:lnTo>
                <a:lnTo>
                  <a:pt x="4167457" y="2026331"/>
                </a:lnTo>
                <a:lnTo>
                  <a:pt x="4174993" y="2026331"/>
                </a:lnTo>
                <a:lnTo>
                  <a:pt x="4178761" y="2033700"/>
                </a:lnTo>
                <a:lnTo>
                  <a:pt x="4182529" y="2037384"/>
                </a:lnTo>
                <a:lnTo>
                  <a:pt x="4193834" y="2037384"/>
                </a:lnTo>
                <a:lnTo>
                  <a:pt x="4197602" y="2041068"/>
                </a:lnTo>
                <a:lnTo>
                  <a:pt x="4272963" y="2004226"/>
                </a:lnTo>
                <a:lnTo>
                  <a:pt x="4352092" y="1974752"/>
                </a:lnTo>
                <a:lnTo>
                  <a:pt x="4355860" y="1978436"/>
                </a:lnTo>
                <a:lnTo>
                  <a:pt x="4359628" y="1982120"/>
                </a:lnTo>
                <a:lnTo>
                  <a:pt x="4359628" y="1996857"/>
                </a:lnTo>
                <a:lnTo>
                  <a:pt x="4363396" y="2007910"/>
                </a:lnTo>
                <a:lnTo>
                  <a:pt x="4367164" y="2007910"/>
                </a:lnTo>
                <a:lnTo>
                  <a:pt x="4374700" y="2007910"/>
                </a:lnTo>
                <a:lnTo>
                  <a:pt x="4382236" y="2011594"/>
                </a:lnTo>
                <a:lnTo>
                  <a:pt x="4386004" y="2004226"/>
                </a:lnTo>
                <a:lnTo>
                  <a:pt x="4397308" y="1993173"/>
                </a:lnTo>
                <a:lnTo>
                  <a:pt x="4404844" y="2004226"/>
                </a:lnTo>
                <a:lnTo>
                  <a:pt x="4408612" y="2004226"/>
                </a:lnTo>
                <a:lnTo>
                  <a:pt x="4412380" y="2004226"/>
                </a:lnTo>
                <a:lnTo>
                  <a:pt x="4416148" y="2000542"/>
                </a:lnTo>
                <a:lnTo>
                  <a:pt x="4416148" y="1996857"/>
                </a:lnTo>
                <a:lnTo>
                  <a:pt x="4416148" y="1985805"/>
                </a:lnTo>
                <a:lnTo>
                  <a:pt x="4419916" y="1989489"/>
                </a:lnTo>
                <a:lnTo>
                  <a:pt x="4427452" y="1993173"/>
                </a:lnTo>
                <a:lnTo>
                  <a:pt x="4434989" y="1993173"/>
                </a:lnTo>
                <a:lnTo>
                  <a:pt x="4442525" y="1996857"/>
                </a:lnTo>
                <a:lnTo>
                  <a:pt x="4453829" y="1985805"/>
                </a:lnTo>
                <a:lnTo>
                  <a:pt x="4465133" y="1978436"/>
                </a:lnTo>
                <a:lnTo>
                  <a:pt x="4495277" y="1963699"/>
                </a:lnTo>
                <a:lnTo>
                  <a:pt x="4525422" y="1952646"/>
                </a:lnTo>
                <a:lnTo>
                  <a:pt x="4544262" y="1941594"/>
                </a:lnTo>
                <a:lnTo>
                  <a:pt x="4559334" y="1930541"/>
                </a:lnTo>
                <a:lnTo>
                  <a:pt x="4555566" y="1926857"/>
                </a:lnTo>
                <a:lnTo>
                  <a:pt x="4551798" y="1926857"/>
                </a:lnTo>
                <a:lnTo>
                  <a:pt x="4544262" y="1926857"/>
                </a:lnTo>
                <a:lnTo>
                  <a:pt x="4574406" y="1904751"/>
                </a:lnTo>
                <a:lnTo>
                  <a:pt x="4593246" y="1893699"/>
                </a:lnTo>
                <a:lnTo>
                  <a:pt x="4600783" y="1893699"/>
                </a:lnTo>
                <a:lnTo>
                  <a:pt x="4612087" y="1897383"/>
                </a:lnTo>
                <a:lnTo>
                  <a:pt x="4604551" y="1904751"/>
                </a:lnTo>
                <a:lnTo>
                  <a:pt x="4597014" y="1908436"/>
                </a:lnTo>
                <a:lnTo>
                  <a:pt x="4585710" y="1915804"/>
                </a:lnTo>
                <a:lnTo>
                  <a:pt x="4581942" y="1923173"/>
                </a:lnTo>
                <a:lnTo>
                  <a:pt x="4597014" y="1926857"/>
                </a:lnTo>
                <a:lnTo>
                  <a:pt x="4612087" y="1919488"/>
                </a:lnTo>
                <a:lnTo>
                  <a:pt x="4627159" y="1908436"/>
                </a:lnTo>
                <a:lnTo>
                  <a:pt x="4642231" y="1897383"/>
                </a:lnTo>
                <a:lnTo>
                  <a:pt x="4627159" y="1890014"/>
                </a:lnTo>
                <a:lnTo>
                  <a:pt x="4634695" y="1882646"/>
                </a:lnTo>
                <a:lnTo>
                  <a:pt x="4649767" y="1878962"/>
                </a:lnTo>
                <a:lnTo>
                  <a:pt x="4649767" y="1886330"/>
                </a:lnTo>
                <a:lnTo>
                  <a:pt x="4649767" y="1890014"/>
                </a:lnTo>
                <a:lnTo>
                  <a:pt x="4657303" y="1901067"/>
                </a:lnTo>
                <a:lnTo>
                  <a:pt x="4661071" y="1897383"/>
                </a:lnTo>
                <a:lnTo>
                  <a:pt x="4668607" y="1893699"/>
                </a:lnTo>
                <a:lnTo>
                  <a:pt x="4676143" y="1886330"/>
                </a:lnTo>
                <a:lnTo>
                  <a:pt x="4683679" y="1882646"/>
                </a:lnTo>
                <a:lnTo>
                  <a:pt x="4676143" y="1875277"/>
                </a:lnTo>
                <a:lnTo>
                  <a:pt x="4676143" y="1860541"/>
                </a:lnTo>
                <a:lnTo>
                  <a:pt x="4679911" y="1860541"/>
                </a:lnTo>
                <a:lnTo>
                  <a:pt x="4683679" y="1856856"/>
                </a:lnTo>
                <a:lnTo>
                  <a:pt x="4683679" y="1853172"/>
                </a:lnTo>
                <a:lnTo>
                  <a:pt x="4683679" y="1842119"/>
                </a:lnTo>
                <a:lnTo>
                  <a:pt x="4710056" y="1831067"/>
                </a:lnTo>
                <a:lnTo>
                  <a:pt x="4736432" y="1820014"/>
                </a:lnTo>
                <a:lnTo>
                  <a:pt x="4759040" y="1812645"/>
                </a:lnTo>
                <a:lnTo>
                  <a:pt x="4781649" y="1797908"/>
                </a:lnTo>
                <a:lnTo>
                  <a:pt x="4789185" y="1812645"/>
                </a:lnTo>
                <a:lnTo>
                  <a:pt x="4785417" y="1816330"/>
                </a:lnTo>
                <a:lnTo>
                  <a:pt x="4781649" y="1820014"/>
                </a:lnTo>
                <a:lnTo>
                  <a:pt x="4777881" y="1820014"/>
                </a:lnTo>
                <a:lnTo>
                  <a:pt x="4774113" y="1823698"/>
                </a:lnTo>
                <a:lnTo>
                  <a:pt x="4770345" y="1831067"/>
                </a:lnTo>
                <a:lnTo>
                  <a:pt x="4762808" y="1834751"/>
                </a:lnTo>
                <a:lnTo>
                  <a:pt x="4751504" y="1845804"/>
                </a:lnTo>
                <a:lnTo>
                  <a:pt x="4755272" y="1849488"/>
                </a:lnTo>
                <a:lnTo>
                  <a:pt x="4728896" y="1842119"/>
                </a:lnTo>
                <a:lnTo>
                  <a:pt x="4717592" y="1842119"/>
                </a:lnTo>
                <a:lnTo>
                  <a:pt x="4710056" y="1845804"/>
                </a:lnTo>
                <a:lnTo>
                  <a:pt x="4706288" y="1849488"/>
                </a:lnTo>
                <a:lnTo>
                  <a:pt x="4706288" y="1856856"/>
                </a:lnTo>
                <a:lnTo>
                  <a:pt x="4710056" y="1860541"/>
                </a:lnTo>
                <a:lnTo>
                  <a:pt x="4717592" y="1867909"/>
                </a:lnTo>
                <a:lnTo>
                  <a:pt x="4725128" y="1875277"/>
                </a:lnTo>
                <a:lnTo>
                  <a:pt x="4728896" y="1882646"/>
                </a:lnTo>
                <a:lnTo>
                  <a:pt x="4743968" y="1878962"/>
                </a:lnTo>
                <a:lnTo>
                  <a:pt x="4751504" y="1878962"/>
                </a:lnTo>
                <a:lnTo>
                  <a:pt x="4759040" y="1875277"/>
                </a:lnTo>
                <a:lnTo>
                  <a:pt x="4774113" y="1875277"/>
                </a:lnTo>
                <a:lnTo>
                  <a:pt x="4781649" y="1867909"/>
                </a:lnTo>
                <a:lnTo>
                  <a:pt x="4792953" y="1864225"/>
                </a:lnTo>
                <a:lnTo>
                  <a:pt x="4800489" y="1860541"/>
                </a:lnTo>
                <a:lnTo>
                  <a:pt x="4808025" y="1860541"/>
                </a:lnTo>
                <a:lnTo>
                  <a:pt x="4811793" y="1864225"/>
                </a:lnTo>
                <a:lnTo>
                  <a:pt x="4789185" y="1878962"/>
                </a:lnTo>
                <a:lnTo>
                  <a:pt x="4781649" y="1882646"/>
                </a:lnTo>
                <a:lnTo>
                  <a:pt x="4777881" y="1890014"/>
                </a:lnTo>
                <a:lnTo>
                  <a:pt x="4777881" y="1897383"/>
                </a:lnTo>
                <a:lnTo>
                  <a:pt x="4774113" y="1893699"/>
                </a:lnTo>
                <a:lnTo>
                  <a:pt x="4774113" y="1890014"/>
                </a:lnTo>
                <a:lnTo>
                  <a:pt x="4766576" y="1904751"/>
                </a:lnTo>
                <a:lnTo>
                  <a:pt x="4759040" y="1890014"/>
                </a:lnTo>
                <a:lnTo>
                  <a:pt x="4743968" y="1904751"/>
                </a:lnTo>
                <a:lnTo>
                  <a:pt x="4732664" y="1915804"/>
                </a:lnTo>
                <a:lnTo>
                  <a:pt x="4736432" y="1919488"/>
                </a:lnTo>
                <a:lnTo>
                  <a:pt x="4740200" y="1919488"/>
                </a:lnTo>
                <a:lnTo>
                  <a:pt x="4747736" y="1919488"/>
                </a:lnTo>
                <a:lnTo>
                  <a:pt x="4747736" y="1923173"/>
                </a:lnTo>
                <a:lnTo>
                  <a:pt x="4743968" y="1926857"/>
                </a:lnTo>
                <a:lnTo>
                  <a:pt x="4736432" y="1926857"/>
                </a:lnTo>
                <a:lnTo>
                  <a:pt x="4732664" y="1930541"/>
                </a:lnTo>
                <a:lnTo>
                  <a:pt x="4732664" y="1937910"/>
                </a:lnTo>
                <a:lnTo>
                  <a:pt x="4728896" y="1937910"/>
                </a:lnTo>
                <a:lnTo>
                  <a:pt x="4725128" y="1934225"/>
                </a:lnTo>
                <a:lnTo>
                  <a:pt x="4717592" y="1941594"/>
                </a:lnTo>
                <a:lnTo>
                  <a:pt x="4710056" y="1945278"/>
                </a:lnTo>
                <a:lnTo>
                  <a:pt x="4694984" y="1945278"/>
                </a:lnTo>
                <a:lnTo>
                  <a:pt x="4679911" y="1945278"/>
                </a:lnTo>
                <a:lnTo>
                  <a:pt x="4672375" y="1948962"/>
                </a:lnTo>
                <a:lnTo>
                  <a:pt x="4668607" y="1960015"/>
                </a:lnTo>
                <a:lnTo>
                  <a:pt x="4627159" y="1982120"/>
                </a:lnTo>
                <a:lnTo>
                  <a:pt x="4608319" y="1993173"/>
                </a:lnTo>
                <a:lnTo>
                  <a:pt x="4589478" y="2007910"/>
                </a:lnTo>
                <a:lnTo>
                  <a:pt x="4589478" y="2011594"/>
                </a:lnTo>
                <a:lnTo>
                  <a:pt x="4581942" y="2015279"/>
                </a:lnTo>
                <a:lnTo>
                  <a:pt x="4581942" y="2018963"/>
                </a:lnTo>
                <a:lnTo>
                  <a:pt x="4597014" y="2022647"/>
                </a:lnTo>
                <a:lnTo>
                  <a:pt x="4615855" y="2022647"/>
                </a:lnTo>
                <a:lnTo>
                  <a:pt x="4627159" y="2018963"/>
                </a:lnTo>
                <a:lnTo>
                  <a:pt x="4634695" y="2015279"/>
                </a:lnTo>
                <a:lnTo>
                  <a:pt x="4638463" y="2011594"/>
                </a:lnTo>
                <a:lnTo>
                  <a:pt x="4642231" y="2000542"/>
                </a:lnTo>
                <a:lnTo>
                  <a:pt x="4672375" y="1985805"/>
                </a:lnTo>
                <a:lnTo>
                  <a:pt x="4687448" y="1978436"/>
                </a:lnTo>
                <a:lnTo>
                  <a:pt x="4706288" y="1978436"/>
                </a:lnTo>
                <a:lnTo>
                  <a:pt x="4710056" y="1974752"/>
                </a:lnTo>
                <a:lnTo>
                  <a:pt x="4713824" y="1974752"/>
                </a:lnTo>
                <a:lnTo>
                  <a:pt x="4721360" y="1974752"/>
                </a:lnTo>
                <a:lnTo>
                  <a:pt x="4728896" y="1978436"/>
                </a:lnTo>
                <a:lnTo>
                  <a:pt x="4732664" y="1978436"/>
                </a:lnTo>
                <a:lnTo>
                  <a:pt x="4736432" y="1974752"/>
                </a:lnTo>
                <a:lnTo>
                  <a:pt x="4751504" y="1960015"/>
                </a:lnTo>
                <a:lnTo>
                  <a:pt x="4770345" y="1945278"/>
                </a:lnTo>
                <a:lnTo>
                  <a:pt x="4777881" y="1937910"/>
                </a:lnTo>
                <a:lnTo>
                  <a:pt x="4785417" y="1934225"/>
                </a:lnTo>
                <a:lnTo>
                  <a:pt x="4796721" y="1930541"/>
                </a:lnTo>
                <a:lnTo>
                  <a:pt x="4808025" y="1934225"/>
                </a:lnTo>
                <a:lnTo>
                  <a:pt x="4845705" y="1915804"/>
                </a:lnTo>
                <a:lnTo>
                  <a:pt x="4838169" y="1926857"/>
                </a:lnTo>
                <a:lnTo>
                  <a:pt x="4830633" y="1934225"/>
                </a:lnTo>
                <a:lnTo>
                  <a:pt x="4830633" y="1941594"/>
                </a:lnTo>
                <a:lnTo>
                  <a:pt x="4860778" y="1937910"/>
                </a:lnTo>
                <a:lnTo>
                  <a:pt x="4894690" y="1930541"/>
                </a:lnTo>
                <a:lnTo>
                  <a:pt x="4958747" y="1908436"/>
                </a:lnTo>
                <a:lnTo>
                  <a:pt x="4951211" y="1912120"/>
                </a:lnTo>
                <a:lnTo>
                  <a:pt x="4958747" y="1919488"/>
                </a:lnTo>
                <a:lnTo>
                  <a:pt x="4966283" y="1912120"/>
                </a:lnTo>
                <a:lnTo>
                  <a:pt x="4977587" y="1904751"/>
                </a:lnTo>
                <a:lnTo>
                  <a:pt x="4985123" y="1901067"/>
                </a:lnTo>
                <a:lnTo>
                  <a:pt x="4985123" y="1897383"/>
                </a:lnTo>
                <a:lnTo>
                  <a:pt x="4985123" y="1890014"/>
                </a:lnTo>
                <a:lnTo>
                  <a:pt x="4992659" y="1886330"/>
                </a:lnTo>
                <a:lnTo>
                  <a:pt x="4992659" y="1882646"/>
                </a:lnTo>
                <a:lnTo>
                  <a:pt x="5000195" y="1886330"/>
                </a:lnTo>
                <a:lnTo>
                  <a:pt x="5007731" y="1890014"/>
                </a:lnTo>
                <a:lnTo>
                  <a:pt x="5022803" y="1886330"/>
                </a:lnTo>
                <a:lnTo>
                  <a:pt x="5049180" y="1878962"/>
                </a:lnTo>
                <a:lnTo>
                  <a:pt x="5064252" y="1875277"/>
                </a:lnTo>
                <a:lnTo>
                  <a:pt x="5079324" y="1867909"/>
                </a:lnTo>
                <a:lnTo>
                  <a:pt x="5094396" y="1867909"/>
                </a:lnTo>
                <a:lnTo>
                  <a:pt x="5098164" y="1867909"/>
                </a:lnTo>
                <a:lnTo>
                  <a:pt x="5105700" y="1875277"/>
                </a:lnTo>
                <a:lnTo>
                  <a:pt x="5113237" y="1867909"/>
                </a:lnTo>
                <a:lnTo>
                  <a:pt x="5117005" y="1871593"/>
                </a:lnTo>
                <a:lnTo>
                  <a:pt x="5117005" y="1875277"/>
                </a:lnTo>
                <a:lnTo>
                  <a:pt x="5109469" y="1878962"/>
                </a:lnTo>
                <a:lnTo>
                  <a:pt x="5098164" y="1878962"/>
                </a:lnTo>
                <a:lnTo>
                  <a:pt x="5090628" y="1882646"/>
                </a:lnTo>
                <a:lnTo>
                  <a:pt x="5000195" y="1912120"/>
                </a:lnTo>
                <a:lnTo>
                  <a:pt x="4954979" y="1926857"/>
                </a:lnTo>
                <a:lnTo>
                  <a:pt x="4913530" y="1945278"/>
                </a:lnTo>
                <a:lnTo>
                  <a:pt x="4898458" y="1948962"/>
                </a:lnTo>
                <a:lnTo>
                  <a:pt x="4883386" y="1956331"/>
                </a:lnTo>
                <a:lnTo>
                  <a:pt x="4872082" y="1960015"/>
                </a:lnTo>
                <a:lnTo>
                  <a:pt x="4864546" y="1960015"/>
                </a:lnTo>
                <a:lnTo>
                  <a:pt x="4860778" y="1956331"/>
                </a:lnTo>
                <a:lnTo>
                  <a:pt x="4857010" y="1948962"/>
                </a:lnTo>
                <a:lnTo>
                  <a:pt x="4853241" y="1956331"/>
                </a:lnTo>
                <a:lnTo>
                  <a:pt x="4849473" y="1963699"/>
                </a:lnTo>
                <a:lnTo>
                  <a:pt x="4834401" y="1971068"/>
                </a:lnTo>
                <a:lnTo>
                  <a:pt x="4819329" y="1978436"/>
                </a:lnTo>
                <a:lnTo>
                  <a:pt x="4804257" y="1985805"/>
                </a:lnTo>
                <a:lnTo>
                  <a:pt x="4796721" y="1982120"/>
                </a:lnTo>
                <a:lnTo>
                  <a:pt x="4792953" y="1978436"/>
                </a:lnTo>
                <a:lnTo>
                  <a:pt x="4789185" y="1974752"/>
                </a:lnTo>
                <a:lnTo>
                  <a:pt x="4781649" y="1971068"/>
                </a:lnTo>
                <a:lnTo>
                  <a:pt x="4766576" y="1996857"/>
                </a:lnTo>
                <a:lnTo>
                  <a:pt x="4755272" y="2007910"/>
                </a:lnTo>
                <a:lnTo>
                  <a:pt x="4747736" y="2011594"/>
                </a:lnTo>
                <a:lnTo>
                  <a:pt x="4736432" y="2015279"/>
                </a:lnTo>
                <a:lnTo>
                  <a:pt x="4717592" y="2041068"/>
                </a:lnTo>
                <a:lnTo>
                  <a:pt x="4706288" y="2037384"/>
                </a:lnTo>
                <a:lnTo>
                  <a:pt x="4691216" y="2037384"/>
                </a:lnTo>
                <a:lnTo>
                  <a:pt x="4676143" y="2044752"/>
                </a:lnTo>
                <a:lnTo>
                  <a:pt x="4672375" y="2048437"/>
                </a:lnTo>
                <a:lnTo>
                  <a:pt x="4668607" y="2055805"/>
                </a:lnTo>
                <a:lnTo>
                  <a:pt x="4668607" y="2059489"/>
                </a:lnTo>
                <a:lnTo>
                  <a:pt x="4664839" y="2052121"/>
                </a:lnTo>
                <a:lnTo>
                  <a:pt x="4657303" y="2052121"/>
                </a:lnTo>
                <a:lnTo>
                  <a:pt x="4649767" y="2059489"/>
                </a:lnTo>
                <a:lnTo>
                  <a:pt x="4642231" y="2063174"/>
                </a:lnTo>
                <a:lnTo>
                  <a:pt x="4649767" y="2070542"/>
                </a:lnTo>
                <a:lnTo>
                  <a:pt x="4649767" y="2074226"/>
                </a:lnTo>
                <a:lnTo>
                  <a:pt x="4642231" y="2074226"/>
                </a:lnTo>
                <a:lnTo>
                  <a:pt x="4638463" y="2070542"/>
                </a:lnTo>
                <a:lnTo>
                  <a:pt x="4630927" y="2063174"/>
                </a:lnTo>
                <a:lnTo>
                  <a:pt x="4627159" y="2063174"/>
                </a:lnTo>
                <a:lnTo>
                  <a:pt x="4623391" y="2063174"/>
                </a:lnTo>
                <a:lnTo>
                  <a:pt x="4615855" y="2070542"/>
                </a:lnTo>
                <a:lnTo>
                  <a:pt x="4608319" y="2077911"/>
                </a:lnTo>
                <a:lnTo>
                  <a:pt x="4600783" y="2096332"/>
                </a:lnTo>
                <a:lnTo>
                  <a:pt x="4589478" y="2111069"/>
                </a:lnTo>
                <a:lnTo>
                  <a:pt x="4581942" y="2114753"/>
                </a:lnTo>
                <a:lnTo>
                  <a:pt x="4574406" y="2118437"/>
                </a:lnTo>
                <a:lnTo>
                  <a:pt x="4559334" y="2100016"/>
                </a:lnTo>
                <a:lnTo>
                  <a:pt x="4563102" y="2100016"/>
                </a:lnTo>
                <a:lnTo>
                  <a:pt x="4563102" y="2096332"/>
                </a:lnTo>
                <a:lnTo>
                  <a:pt x="4566870" y="2092648"/>
                </a:lnTo>
                <a:lnTo>
                  <a:pt x="4566870" y="2088963"/>
                </a:lnTo>
                <a:lnTo>
                  <a:pt x="4551798" y="2077911"/>
                </a:lnTo>
                <a:lnTo>
                  <a:pt x="4544262" y="2074226"/>
                </a:lnTo>
                <a:lnTo>
                  <a:pt x="4532958" y="2074226"/>
                </a:lnTo>
                <a:lnTo>
                  <a:pt x="4510349" y="2092648"/>
                </a:lnTo>
                <a:lnTo>
                  <a:pt x="4506581" y="2088963"/>
                </a:lnTo>
                <a:lnTo>
                  <a:pt x="4502813" y="2092648"/>
                </a:lnTo>
                <a:lnTo>
                  <a:pt x="4502813" y="2096332"/>
                </a:lnTo>
                <a:lnTo>
                  <a:pt x="4502813" y="2103700"/>
                </a:lnTo>
                <a:lnTo>
                  <a:pt x="4499045" y="2107384"/>
                </a:lnTo>
                <a:lnTo>
                  <a:pt x="4495277" y="2103700"/>
                </a:lnTo>
                <a:lnTo>
                  <a:pt x="4491509" y="2100016"/>
                </a:lnTo>
                <a:lnTo>
                  <a:pt x="4487741" y="2100016"/>
                </a:lnTo>
                <a:lnTo>
                  <a:pt x="4480205" y="2111069"/>
                </a:lnTo>
                <a:lnTo>
                  <a:pt x="4476437" y="2114753"/>
                </a:lnTo>
                <a:lnTo>
                  <a:pt x="4476437" y="2122121"/>
                </a:lnTo>
                <a:lnTo>
                  <a:pt x="4483973" y="2129490"/>
                </a:lnTo>
                <a:lnTo>
                  <a:pt x="4472669" y="2140543"/>
                </a:lnTo>
                <a:lnTo>
                  <a:pt x="4453829" y="2147911"/>
                </a:lnTo>
                <a:lnTo>
                  <a:pt x="4446293" y="2155280"/>
                </a:lnTo>
                <a:lnTo>
                  <a:pt x="4442525" y="2162648"/>
                </a:lnTo>
                <a:lnTo>
                  <a:pt x="4442525" y="2170016"/>
                </a:lnTo>
                <a:lnTo>
                  <a:pt x="4446293" y="2181069"/>
                </a:lnTo>
                <a:lnTo>
                  <a:pt x="4453829" y="2177385"/>
                </a:lnTo>
                <a:lnTo>
                  <a:pt x="4457597" y="2173701"/>
                </a:lnTo>
                <a:lnTo>
                  <a:pt x="4468901" y="2162648"/>
                </a:lnTo>
                <a:lnTo>
                  <a:pt x="4480205" y="2155280"/>
                </a:lnTo>
                <a:lnTo>
                  <a:pt x="4487741" y="2158964"/>
                </a:lnTo>
                <a:lnTo>
                  <a:pt x="4491509" y="2162648"/>
                </a:lnTo>
                <a:lnTo>
                  <a:pt x="4506581" y="2147911"/>
                </a:lnTo>
                <a:lnTo>
                  <a:pt x="4502813" y="2147911"/>
                </a:lnTo>
                <a:lnTo>
                  <a:pt x="4514117" y="2144227"/>
                </a:lnTo>
                <a:lnTo>
                  <a:pt x="4517886" y="2140543"/>
                </a:lnTo>
                <a:lnTo>
                  <a:pt x="4525422" y="2133174"/>
                </a:lnTo>
                <a:lnTo>
                  <a:pt x="4532958" y="2136858"/>
                </a:lnTo>
                <a:lnTo>
                  <a:pt x="4529190" y="2140543"/>
                </a:lnTo>
                <a:lnTo>
                  <a:pt x="4525422" y="2140543"/>
                </a:lnTo>
                <a:lnTo>
                  <a:pt x="4521654" y="2144227"/>
                </a:lnTo>
                <a:lnTo>
                  <a:pt x="4521654" y="2147911"/>
                </a:lnTo>
                <a:lnTo>
                  <a:pt x="4540494" y="2147911"/>
                </a:lnTo>
                <a:lnTo>
                  <a:pt x="4555566" y="2144227"/>
                </a:lnTo>
                <a:lnTo>
                  <a:pt x="4570638" y="2140543"/>
                </a:lnTo>
                <a:lnTo>
                  <a:pt x="4585710" y="2133174"/>
                </a:lnTo>
                <a:lnTo>
                  <a:pt x="4615855" y="2114753"/>
                </a:lnTo>
                <a:lnTo>
                  <a:pt x="4630927" y="2111069"/>
                </a:lnTo>
                <a:lnTo>
                  <a:pt x="4642231" y="2111069"/>
                </a:lnTo>
                <a:lnTo>
                  <a:pt x="4649767" y="2103700"/>
                </a:lnTo>
                <a:lnTo>
                  <a:pt x="4649767" y="2100016"/>
                </a:lnTo>
                <a:lnTo>
                  <a:pt x="4661071" y="2100016"/>
                </a:lnTo>
                <a:lnTo>
                  <a:pt x="4676143" y="2092648"/>
                </a:lnTo>
                <a:lnTo>
                  <a:pt x="4702520" y="2081595"/>
                </a:lnTo>
                <a:lnTo>
                  <a:pt x="4736432" y="2070542"/>
                </a:lnTo>
                <a:lnTo>
                  <a:pt x="4751504" y="2066858"/>
                </a:lnTo>
                <a:lnTo>
                  <a:pt x="4766576" y="2066858"/>
                </a:lnTo>
                <a:lnTo>
                  <a:pt x="4777881" y="2066858"/>
                </a:lnTo>
                <a:lnTo>
                  <a:pt x="4789185" y="2066858"/>
                </a:lnTo>
                <a:lnTo>
                  <a:pt x="4811793" y="2052121"/>
                </a:lnTo>
                <a:lnTo>
                  <a:pt x="4830633" y="2037384"/>
                </a:lnTo>
                <a:lnTo>
                  <a:pt x="4841937" y="2033700"/>
                </a:lnTo>
                <a:lnTo>
                  <a:pt x="4857010" y="2037384"/>
                </a:lnTo>
                <a:lnTo>
                  <a:pt x="4872082" y="2030015"/>
                </a:lnTo>
                <a:lnTo>
                  <a:pt x="4887154" y="2022647"/>
                </a:lnTo>
                <a:lnTo>
                  <a:pt x="4921066" y="2011594"/>
                </a:lnTo>
                <a:lnTo>
                  <a:pt x="4947443" y="1996857"/>
                </a:lnTo>
                <a:lnTo>
                  <a:pt x="4962515" y="1989489"/>
                </a:lnTo>
                <a:lnTo>
                  <a:pt x="4977587" y="1978436"/>
                </a:lnTo>
                <a:lnTo>
                  <a:pt x="4981355" y="1982120"/>
                </a:lnTo>
                <a:lnTo>
                  <a:pt x="4985123" y="1985805"/>
                </a:lnTo>
                <a:lnTo>
                  <a:pt x="4985123" y="1993173"/>
                </a:lnTo>
                <a:lnTo>
                  <a:pt x="4992659" y="1993173"/>
                </a:lnTo>
                <a:lnTo>
                  <a:pt x="4996427" y="1989489"/>
                </a:lnTo>
                <a:lnTo>
                  <a:pt x="5000195" y="1982120"/>
                </a:lnTo>
                <a:lnTo>
                  <a:pt x="4996427" y="1974752"/>
                </a:lnTo>
                <a:lnTo>
                  <a:pt x="5037876" y="1956331"/>
                </a:lnTo>
                <a:lnTo>
                  <a:pt x="5056716" y="1945278"/>
                </a:lnTo>
                <a:lnTo>
                  <a:pt x="5071788" y="1930541"/>
                </a:lnTo>
                <a:lnTo>
                  <a:pt x="5086860" y="1941594"/>
                </a:lnTo>
                <a:lnTo>
                  <a:pt x="5098164" y="1941594"/>
                </a:lnTo>
                <a:lnTo>
                  <a:pt x="5105700" y="1941594"/>
                </a:lnTo>
                <a:lnTo>
                  <a:pt x="5117005" y="1948962"/>
                </a:lnTo>
                <a:lnTo>
                  <a:pt x="5120773" y="1952646"/>
                </a:lnTo>
                <a:lnTo>
                  <a:pt x="5128309" y="1948962"/>
                </a:lnTo>
                <a:lnTo>
                  <a:pt x="5132077" y="1948962"/>
                </a:lnTo>
                <a:lnTo>
                  <a:pt x="5135845" y="1945278"/>
                </a:lnTo>
                <a:lnTo>
                  <a:pt x="5139613" y="1941594"/>
                </a:lnTo>
                <a:lnTo>
                  <a:pt x="5139613" y="1930541"/>
                </a:lnTo>
                <a:lnTo>
                  <a:pt x="5173525" y="1926857"/>
                </a:lnTo>
                <a:lnTo>
                  <a:pt x="5207438" y="1915804"/>
                </a:lnTo>
                <a:lnTo>
                  <a:pt x="5237582" y="1904751"/>
                </a:lnTo>
                <a:lnTo>
                  <a:pt x="5267726" y="1890014"/>
                </a:lnTo>
                <a:lnTo>
                  <a:pt x="5248886" y="1890014"/>
                </a:lnTo>
                <a:lnTo>
                  <a:pt x="5256422" y="1882646"/>
                </a:lnTo>
                <a:lnTo>
                  <a:pt x="5271494" y="1878962"/>
                </a:lnTo>
                <a:lnTo>
                  <a:pt x="5282799" y="1878962"/>
                </a:lnTo>
                <a:lnTo>
                  <a:pt x="5294103" y="1875277"/>
                </a:lnTo>
                <a:lnTo>
                  <a:pt x="5297871" y="1878962"/>
                </a:lnTo>
                <a:lnTo>
                  <a:pt x="5301639" y="1878962"/>
                </a:lnTo>
                <a:lnTo>
                  <a:pt x="5309175" y="1878962"/>
                </a:lnTo>
                <a:lnTo>
                  <a:pt x="5320479" y="1878962"/>
                </a:lnTo>
                <a:lnTo>
                  <a:pt x="5331783" y="1878962"/>
                </a:lnTo>
                <a:lnTo>
                  <a:pt x="5312943" y="1882646"/>
                </a:lnTo>
                <a:lnTo>
                  <a:pt x="5328015" y="1890014"/>
                </a:lnTo>
                <a:lnTo>
                  <a:pt x="5312943" y="1901067"/>
                </a:lnTo>
                <a:lnTo>
                  <a:pt x="5301639" y="1901067"/>
                </a:lnTo>
                <a:lnTo>
                  <a:pt x="5271494" y="1897383"/>
                </a:lnTo>
                <a:lnTo>
                  <a:pt x="5252654" y="1908436"/>
                </a:lnTo>
                <a:lnTo>
                  <a:pt x="5233814" y="1919488"/>
                </a:lnTo>
                <a:lnTo>
                  <a:pt x="5241350" y="1926857"/>
                </a:lnTo>
                <a:lnTo>
                  <a:pt x="5245118" y="1930541"/>
                </a:lnTo>
                <a:lnTo>
                  <a:pt x="5245118" y="1937910"/>
                </a:lnTo>
                <a:lnTo>
                  <a:pt x="5218742" y="1945278"/>
                </a:lnTo>
                <a:lnTo>
                  <a:pt x="5192365" y="1952646"/>
                </a:lnTo>
                <a:lnTo>
                  <a:pt x="5165989" y="1967383"/>
                </a:lnTo>
                <a:lnTo>
                  <a:pt x="5147149" y="1985805"/>
                </a:lnTo>
                <a:lnTo>
                  <a:pt x="5124541" y="1993173"/>
                </a:lnTo>
                <a:lnTo>
                  <a:pt x="5101932" y="2000542"/>
                </a:lnTo>
                <a:lnTo>
                  <a:pt x="5075556" y="2011594"/>
                </a:lnTo>
                <a:lnTo>
                  <a:pt x="5064252" y="2015279"/>
                </a:lnTo>
                <a:lnTo>
                  <a:pt x="5049180" y="2015279"/>
                </a:lnTo>
                <a:lnTo>
                  <a:pt x="5052948" y="2011594"/>
                </a:lnTo>
                <a:lnTo>
                  <a:pt x="5049180" y="2011594"/>
                </a:lnTo>
                <a:lnTo>
                  <a:pt x="5049180" y="2007910"/>
                </a:lnTo>
                <a:lnTo>
                  <a:pt x="5045412" y="2007910"/>
                </a:lnTo>
                <a:lnTo>
                  <a:pt x="5037876" y="2007910"/>
                </a:lnTo>
                <a:lnTo>
                  <a:pt x="5030340" y="2011594"/>
                </a:lnTo>
                <a:lnTo>
                  <a:pt x="5022803" y="2022647"/>
                </a:lnTo>
                <a:lnTo>
                  <a:pt x="5026572" y="2026331"/>
                </a:lnTo>
                <a:lnTo>
                  <a:pt x="5022803" y="2033700"/>
                </a:lnTo>
                <a:lnTo>
                  <a:pt x="5015267" y="2041068"/>
                </a:lnTo>
                <a:lnTo>
                  <a:pt x="5000195" y="2044752"/>
                </a:lnTo>
                <a:lnTo>
                  <a:pt x="4985123" y="2048437"/>
                </a:lnTo>
                <a:lnTo>
                  <a:pt x="4966283" y="2055805"/>
                </a:lnTo>
                <a:lnTo>
                  <a:pt x="4966283" y="2059489"/>
                </a:lnTo>
                <a:lnTo>
                  <a:pt x="4962515" y="2066858"/>
                </a:lnTo>
                <a:lnTo>
                  <a:pt x="4966283" y="2074226"/>
                </a:lnTo>
                <a:lnTo>
                  <a:pt x="4954979" y="2066858"/>
                </a:lnTo>
                <a:lnTo>
                  <a:pt x="4947443" y="2063174"/>
                </a:lnTo>
                <a:lnTo>
                  <a:pt x="4939907" y="2066858"/>
                </a:lnTo>
                <a:lnTo>
                  <a:pt x="4932370" y="2070542"/>
                </a:lnTo>
                <a:lnTo>
                  <a:pt x="4932370" y="2077911"/>
                </a:lnTo>
                <a:lnTo>
                  <a:pt x="4924834" y="2081595"/>
                </a:lnTo>
                <a:lnTo>
                  <a:pt x="4917298" y="2081595"/>
                </a:lnTo>
                <a:lnTo>
                  <a:pt x="4905994" y="2074226"/>
                </a:lnTo>
                <a:lnTo>
                  <a:pt x="4932370" y="2052121"/>
                </a:lnTo>
                <a:lnTo>
                  <a:pt x="4936138" y="2055805"/>
                </a:lnTo>
                <a:lnTo>
                  <a:pt x="4939907" y="2055805"/>
                </a:lnTo>
                <a:lnTo>
                  <a:pt x="4947443" y="2055805"/>
                </a:lnTo>
                <a:lnTo>
                  <a:pt x="4947443" y="2044752"/>
                </a:lnTo>
                <a:lnTo>
                  <a:pt x="4951211" y="2041068"/>
                </a:lnTo>
                <a:lnTo>
                  <a:pt x="4962515" y="2041068"/>
                </a:lnTo>
                <a:lnTo>
                  <a:pt x="4977587" y="2041068"/>
                </a:lnTo>
                <a:lnTo>
                  <a:pt x="4981355" y="2037384"/>
                </a:lnTo>
                <a:lnTo>
                  <a:pt x="4981355" y="2026331"/>
                </a:lnTo>
                <a:lnTo>
                  <a:pt x="4966283" y="2026331"/>
                </a:lnTo>
                <a:lnTo>
                  <a:pt x="4951211" y="2026331"/>
                </a:lnTo>
                <a:lnTo>
                  <a:pt x="4921066" y="2037384"/>
                </a:lnTo>
                <a:lnTo>
                  <a:pt x="4857010" y="2066858"/>
                </a:lnTo>
                <a:lnTo>
                  <a:pt x="4841937" y="2066858"/>
                </a:lnTo>
                <a:lnTo>
                  <a:pt x="4826865" y="2070542"/>
                </a:lnTo>
                <a:lnTo>
                  <a:pt x="4792953" y="2081595"/>
                </a:lnTo>
                <a:lnTo>
                  <a:pt x="4736432" y="2111069"/>
                </a:lnTo>
                <a:lnTo>
                  <a:pt x="4721360" y="2107384"/>
                </a:lnTo>
                <a:lnTo>
                  <a:pt x="4713824" y="2111069"/>
                </a:lnTo>
                <a:lnTo>
                  <a:pt x="4710056" y="2114753"/>
                </a:lnTo>
                <a:lnTo>
                  <a:pt x="4710056" y="2122121"/>
                </a:lnTo>
                <a:lnTo>
                  <a:pt x="4751504" y="2125806"/>
                </a:lnTo>
                <a:lnTo>
                  <a:pt x="4743968" y="2133174"/>
                </a:lnTo>
                <a:lnTo>
                  <a:pt x="4740200" y="2136858"/>
                </a:lnTo>
                <a:lnTo>
                  <a:pt x="4725128" y="2136858"/>
                </a:lnTo>
                <a:lnTo>
                  <a:pt x="4710056" y="2136858"/>
                </a:lnTo>
                <a:lnTo>
                  <a:pt x="4706288" y="2140543"/>
                </a:lnTo>
                <a:lnTo>
                  <a:pt x="4698752" y="2144227"/>
                </a:lnTo>
                <a:lnTo>
                  <a:pt x="4702520" y="2140543"/>
                </a:lnTo>
                <a:lnTo>
                  <a:pt x="4698752" y="2136858"/>
                </a:lnTo>
                <a:lnTo>
                  <a:pt x="4691216" y="2136858"/>
                </a:lnTo>
                <a:lnTo>
                  <a:pt x="4687448" y="2140543"/>
                </a:lnTo>
                <a:lnTo>
                  <a:pt x="4687448" y="2147911"/>
                </a:lnTo>
                <a:lnTo>
                  <a:pt x="4691216" y="2155280"/>
                </a:lnTo>
                <a:lnTo>
                  <a:pt x="4691216" y="2170016"/>
                </a:lnTo>
                <a:lnTo>
                  <a:pt x="4687448" y="2173701"/>
                </a:lnTo>
                <a:lnTo>
                  <a:pt x="4679911" y="2181069"/>
                </a:lnTo>
                <a:lnTo>
                  <a:pt x="4694984" y="2188438"/>
                </a:lnTo>
                <a:lnTo>
                  <a:pt x="4702520" y="2188438"/>
                </a:lnTo>
                <a:lnTo>
                  <a:pt x="4710056" y="2184753"/>
                </a:lnTo>
                <a:lnTo>
                  <a:pt x="4710056" y="2199490"/>
                </a:lnTo>
                <a:lnTo>
                  <a:pt x="4713824" y="2206859"/>
                </a:lnTo>
                <a:lnTo>
                  <a:pt x="4717592" y="2210543"/>
                </a:lnTo>
                <a:lnTo>
                  <a:pt x="4736432" y="2210543"/>
                </a:lnTo>
                <a:lnTo>
                  <a:pt x="4755272" y="2206859"/>
                </a:lnTo>
                <a:lnTo>
                  <a:pt x="4777881" y="2199490"/>
                </a:lnTo>
                <a:lnTo>
                  <a:pt x="4792953" y="2184753"/>
                </a:lnTo>
                <a:lnTo>
                  <a:pt x="4796721" y="2177385"/>
                </a:lnTo>
                <a:lnTo>
                  <a:pt x="4800489" y="2173701"/>
                </a:lnTo>
                <a:lnTo>
                  <a:pt x="4815561" y="2170016"/>
                </a:lnTo>
                <a:lnTo>
                  <a:pt x="4834401" y="2170016"/>
                </a:lnTo>
                <a:lnTo>
                  <a:pt x="4841937" y="2166332"/>
                </a:lnTo>
                <a:lnTo>
                  <a:pt x="4845705" y="2158964"/>
                </a:lnTo>
                <a:lnTo>
                  <a:pt x="4841937" y="2151595"/>
                </a:lnTo>
                <a:lnTo>
                  <a:pt x="4838169" y="2147911"/>
                </a:lnTo>
                <a:lnTo>
                  <a:pt x="4841937" y="2147911"/>
                </a:lnTo>
                <a:lnTo>
                  <a:pt x="4845705" y="2144227"/>
                </a:lnTo>
                <a:lnTo>
                  <a:pt x="4860778" y="2140543"/>
                </a:lnTo>
                <a:lnTo>
                  <a:pt x="4868314" y="2140543"/>
                </a:lnTo>
                <a:lnTo>
                  <a:pt x="4872082" y="2136858"/>
                </a:lnTo>
                <a:lnTo>
                  <a:pt x="4887154" y="2129490"/>
                </a:lnTo>
                <a:lnTo>
                  <a:pt x="4902226" y="2129490"/>
                </a:lnTo>
                <a:lnTo>
                  <a:pt x="4909762" y="2125806"/>
                </a:lnTo>
                <a:lnTo>
                  <a:pt x="4917298" y="2122121"/>
                </a:lnTo>
                <a:lnTo>
                  <a:pt x="4921066" y="2114753"/>
                </a:lnTo>
                <a:lnTo>
                  <a:pt x="4921066" y="2103700"/>
                </a:lnTo>
                <a:lnTo>
                  <a:pt x="4932370" y="2103700"/>
                </a:lnTo>
                <a:lnTo>
                  <a:pt x="4947443" y="2100016"/>
                </a:lnTo>
                <a:lnTo>
                  <a:pt x="4977587" y="2088963"/>
                </a:lnTo>
                <a:lnTo>
                  <a:pt x="5003963" y="2081595"/>
                </a:lnTo>
                <a:lnTo>
                  <a:pt x="5019035" y="2077911"/>
                </a:lnTo>
                <a:lnTo>
                  <a:pt x="5037876" y="2081595"/>
                </a:lnTo>
                <a:lnTo>
                  <a:pt x="5052948" y="2074226"/>
                </a:lnTo>
                <a:lnTo>
                  <a:pt x="5068020" y="2066858"/>
                </a:lnTo>
                <a:lnTo>
                  <a:pt x="5086860" y="2059489"/>
                </a:lnTo>
                <a:lnTo>
                  <a:pt x="5094396" y="2059489"/>
                </a:lnTo>
                <a:lnTo>
                  <a:pt x="5101932" y="2063174"/>
                </a:lnTo>
                <a:lnTo>
                  <a:pt x="5105700" y="2055805"/>
                </a:lnTo>
                <a:lnTo>
                  <a:pt x="5113237" y="2052121"/>
                </a:lnTo>
                <a:lnTo>
                  <a:pt x="5128309" y="2048437"/>
                </a:lnTo>
                <a:lnTo>
                  <a:pt x="5139613" y="2044752"/>
                </a:lnTo>
                <a:lnTo>
                  <a:pt x="5147149" y="2041068"/>
                </a:lnTo>
                <a:lnTo>
                  <a:pt x="5147149" y="2033700"/>
                </a:lnTo>
                <a:lnTo>
                  <a:pt x="5162221" y="2026331"/>
                </a:lnTo>
                <a:lnTo>
                  <a:pt x="5181061" y="2018963"/>
                </a:lnTo>
                <a:lnTo>
                  <a:pt x="5199902" y="2015279"/>
                </a:lnTo>
                <a:lnTo>
                  <a:pt x="5218742" y="2011594"/>
                </a:lnTo>
                <a:lnTo>
                  <a:pt x="5218742" y="2022647"/>
                </a:lnTo>
                <a:lnTo>
                  <a:pt x="5199902" y="2026331"/>
                </a:lnTo>
                <a:lnTo>
                  <a:pt x="5181061" y="2037384"/>
                </a:lnTo>
                <a:lnTo>
                  <a:pt x="5165989" y="2048437"/>
                </a:lnTo>
                <a:lnTo>
                  <a:pt x="5154685" y="2063174"/>
                </a:lnTo>
                <a:lnTo>
                  <a:pt x="5143381" y="2063174"/>
                </a:lnTo>
                <a:lnTo>
                  <a:pt x="5135845" y="2070542"/>
                </a:lnTo>
                <a:lnTo>
                  <a:pt x="5128309" y="2074226"/>
                </a:lnTo>
                <a:lnTo>
                  <a:pt x="5117005" y="2074226"/>
                </a:lnTo>
                <a:lnTo>
                  <a:pt x="5109469" y="2059489"/>
                </a:lnTo>
                <a:lnTo>
                  <a:pt x="5037876" y="2096332"/>
                </a:lnTo>
                <a:lnTo>
                  <a:pt x="4966283" y="2133174"/>
                </a:lnTo>
                <a:lnTo>
                  <a:pt x="4966283" y="2144227"/>
                </a:lnTo>
                <a:lnTo>
                  <a:pt x="4951211" y="2140543"/>
                </a:lnTo>
                <a:lnTo>
                  <a:pt x="4936138" y="2144227"/>
                </a:lnTo>
                <a:lnTo>
                  <a:pt x="4924834" y="2147911"/>
                </a:lnTo>
                <a:lnTo>
                  <a:pt x="4917298" y="2158964"/>
                </a:lnTo>
                <a:lnTo>
                  <a:pt x="4913530" y="2162648"/>
                </a:lnTo>
                <a:lnTo>
                  <a:pt x="4905994" y="2166332"/>
                </a:lnTo>
                <a:lnTo>
                  <a:pt x="4890922" y="2173701"/>
                </a:lnTo>
                <a:lnTo>
                  <a:pt x="4875850" y="2173701"/>
                </a:lnTo>
                <a:lnTo>
                  <a:pt x="4879618" y="2155280"/>
                </a:lnTo>
                <a:lnTo>
                  <a:pt x="4879618" y="2147911"/>
                </a:lnTo>
                <a:lnTo>
                  <a:pt x="4872082" y="2144227"/>
                </a:lnTo>
                <a:lnTo>
                  <a:pt x="4860778" y="2144227"/>
                </a:lnTo>
                <a:lnTo>
                  <a:pt x="4849473" y="2151595"/>
                </a:lnTo>
                <a:lnTo>
                  <a:pt x="4853241" y="2158964"/>
                </a:lnTo>
                <a:lnTo>
                  <a:pt x="4857010" y="2162648"/>
                </a:lnTo>
                <a:lnTo>
                  <a:pt x="4864546" y="2162648"/>
                </a:lnTo>
                <a:lnTo>
                  <a:pt x="4857010" y="2170016"/>
                </a:lnTo>
                <a:lnTo>
                  <a:pt x="4849473" y="2170016"/>
                </a:lnTo>
                <a:lnTo>
                  <a:pt x="4830633" y="2173701"/>
                </a:lnTo>
                <a:lnTo>
                  <a:pt x="4819329" y="2173701"/>
                </a:lnTo>
                <a:lnTo>
                  <a:pt x="4815561" y="2177385"/>
                </a:lnTo>
                <a:lnTo>
                  <a:pt x="4811793" y="2184753"/>
                </a:lnTo>
                <a:lnTo>
                  <a:pt x="4811793" y="2195806"/>
                </a:lnTo>
                <a:lnTo>
                  <a:pt x="4732664" y="2232649"/>
                </a:lnTo>
                <a:lnTo>
                  <a:pt x="4725128" y="2236333"/>
                </a:lnTo>
                <a:lnTo>
                  <a:pt x="4721360" y="2243701"/>
                </a:lnTo>
                <a:lnTo>
                  <a:pt x="4717592" y="2262122"/>
                </a:lnTo>
                <a:lnTo>
                  <a:pt x="4721360" y="2262122"/>
                </a:lnTo>
                <a:lnTo>
                  <a:pt x="4713824" y="2269491"/>
                </a:lnTo>
                <a:lnTo>
                  <a:pt x="4706288" y="2265807"/>
                </a:lnTo>
                <a:lnTo>
                  <a:pt x="4691216" y="2262122"/>
                </a:lnTo>
                <a:lnTo>
                  <a:pt x="4687448" y="2269491"/>
                </a:lnTo>
                <a:lnTo>
                  <a:pt x="4676143" y="2273175"/>
                </a:lnTo>
                <a:lnTo>
                  <a:pt x="4657303" y="2273175"/>
                </a:lnTo>
                <a:lnTo>
                  <a:pt x="4649767" y="2273175"/>
                </a:lnTo>
                <a:lnTo>
                  <a:pt x="4642231" y="2276859"/>
                </a:lnTo>
                <a:lnTo>
                  <a:pt x="4642231" y="2284228"/>
                </a:lnTo>
                <a:lnTo>
                  <a:pt x="4642231" y="2295281"/>
                </a:lnTo>
                <a:lnTo>
                  <a:pt x="4638463" y="2298965"/>
                </a:lnTo>
                <a:lnTo>
                  <a:pt x="4630927" y="2302649"/>
                </a:lnTo>
                <a:lnTo>
                  <a:pt x="4619623" y="2302649"/>
                </a:lnTo>
                <a:lnTo>
                  <a:pt x="4608319" y="2306333"/>
                </a:lnTo>
                <a:lnTo>
                  <a:pt x="4600783" y="2310018"/>
                </a:lnTo>
                <a:lnTo>
                  <a:pt x="4597014" y="2313702"/>
                </a:lnTo>
                <a:lnTo>
                  <a:pt x="4600783" y="2317386"/>
                </a:lnTo>
                <a:lnTo>
                  <a:pt x="4593246" y="2321070"/>
                </a:lnTo>
                <a:lnTo>
                  <a:pt x="4585710" y="2321070"/>
                </a:lnTo>
                <a:lnTo>
                  <a:pt x="4576667" y="2324018"/>
                </a:lnTo>
                <a:lnTo>
                  <a:pt x="4578174" y="2321070"/>
                </a:lnTo>
                <a:lnTo>
                  <a:pt x="4581942" y="2313702"/>
                </a:lnTo>
                <a:lnTo>
                  <a:pt x="4574406" y="2310018"/>
                </a:lnTo>
                <a:lnTo>
                  <a:pt x="4570638" y="2302649"/>
                </a:lnTo>
                <a:lnTo>
                  <a:pt x="4574406" y="2291596"/>
                </a:lnTo>
                <a:lnTo>
                  <a:pt x="4585710" y="2298965"/>
                </a:lnTo>
                <a:lnTo>
                  <a:pt x="4597014" y="2291596"/>
                </a:lnTo>
                <a:lnTo>
                  <a:pt x="4600783" y="2276859"/>
                </a:lnTo>
                <a:lnTo>
                  <a:pt x="4604551" y="2262122"/>
                </a:lnTo>
                <a:lnTo>
                  <a:pt x="4615855" y="2251070"/>
                </a:lnTo>
                <a:lnTo>
                  <a:pt x="4619623" y="2236333"/>
                </a:lnTo>
                <a:lnTo>
                  <a:pt x="4615855" y="2232649"/>
                </a:lnTo>
                <a:lnTo>
                  <a:pt x="4630927" y="2232649"/>
                </a:lnTo>
                <a:lnTo>
                  <a:pt x="4649767" y="2232649"/>
                </a:lnTo>
                <a:lnTo>
                  <a:pt x="4661071" y="2232649"/>
                </a:lnTo>
                <a:lnTo>
                  <a:pt x="4668607" y="2236333"/>
                </a:lnTo>
                <a:lnTo>
                  <a:pt x="4676143" y="2243701"/>
                </a:lnTo>
                <a:lnTo>
                  <a:pt x="4676143" y="2240017"/>
                </a:lnTo>
                <a:lnTo>
                  <a:pt x="4676143" y="2236333"/>
                </a:lnTo>
                <a:lnTo>
                  <a:pt x="4676143" y="2228964"/>
                </a:lnTo>
                <a:lnTo>
                  <a:pt x="4672375" y="2225280"/>
                </a:lnTo>
                <a:lnTo>
                  <a:pt x="4672375" y="2221596"/>
                </a:lnTo>
                <a:lnTo>
                  <a:pt x="4672375" y="2214227"/>
                </a:lnTo>
                <a:lnTo>
                  <a:pt x="4676143" y="2206859"/>
                </a:lnTo>
                <a:lnTo>
                  <a:pt x="4672375" y="2203175"/>
                </a:lnTo>
                <a:lnTo>
                  <a:pt x="4668607" y="2199490"/>
                </a:lnTo>
                <a:lnTo>
                  <a:pt x="4672375" y="2195806"/>
                </a:lnTo>
                <a:lnTo>
                  <a:pt x="4676143" y="2192122"/>
                </a:lnTo>
                <a:lnTo>
                  <a:pt x="4672375" y="2181069"/>
                </a:lnTo>
                <a:lnTo>
                  <a:pt x="4668607" y="2173701"/>
                </a:lnTo>
                <a:lnTo>
                  <a:pt x="4668607" y="2166332"/>
                </a:lnTo>
                <a:lnTo>
                  <a:pt x="4676143" y="2162648"/>
                </a:lnTo>
                <a:lnTo>
                  <a:pt x="4664839" y="2162648"/>
                </a:lnTo>
                <a:lnTo>
                  <a:pt x="4657303" y="2162648"/>
                </a:lnTo>
                <a:lnTo>
                  <a:pt x="4634695" y="2170016"/>
                </a:lnTo>
                <a:lnTo>
                  <a:pt x="4612087" y="2177385"/>
                </a:lnTo>
                <a:lnTo>
                  <a:pt x="4589478" y="2181069"/>
                </a:lnTo>
                <a:lnTo>
                  <a:pt x="4548030" y="2203175"/>
                </a:lnTo>
                <a:lnTo>
                  <a:pt x="4506581" y="2225280"/>
                </a:lnTo>
                <a:lnTo>
                  <a:pt x="4465133" y="2243701"/>
                </a:lnTo>
                <a:lnTo>
                  <a:pt x="4419916" y="2262122"/>
                </a:lnTo>
                <a:lnTo>
                  <a:pt x="4404844" y="2269491"/>
                </a:lnTo>
                <a:lnTo>
                  <a:pt x="4389772" y="2280544"/>
                </a:lnTo>
                <a:lnTo>
                  <a:pt x="4374700" y="2287912"/>
                </a:lnTo>
                <a:lnTo>
                  <a:pt x="4367164" y="2291596"/>
                </a:lnTo>
                <a:lnTo>
                  <a:pt x="4355860" y="2295281"/>
                </a:lnTo>
                <a:lnTo>
                  <a:pt x="4348324" y="2298965"/>
                </a:lnTo>
                <a:lnTo>
                  <a:pt x="4340787" y="2313702"/>
                </a:lnTo>
                <a:lnTo>
                  <a:pt x="4344555" y="2317386"/>
                </a:lnTo>
                <a:lnTo>
                  <a:pt x="4344555" y="2321070"/>
                </a:lnTo>
                <a:lnTo>
                  <a:pt x="4344555" y="2332123"/>
                </a:lnTo>
                <a:lnTo>
                  <a:pt x="4325715" y="2335807"/>
                </a:lnTo>
                <a:lnTo>
                  <a:pt x="4337019" y="2321070"/>
                </a:lnTo>
                <a:lnTo>
                  <a:pt x="4337019" y="2313702"/>
                </a:lnTo>
                <a:lnTo>
                  <a:pt x="4337019" y="2310018"/>
                </a:lnTo>
                <a:lnTo>
                  <a:pt x="4333251" y="2306333"/>
                </a:lnTo>
                <a:lnTo>
                  <a:pt x="4321947" y="2310018"/>
                </a:lnTo>
                <a:lnTo>
                  <a:pt x="4310643" y="2317386"/>
                </a:lnTo>
                <a:lnTo>
                  <a:pt x="4295571" y="2332123"/>
                </a:lnTo>
                <a:lnTo>
                  <a:pt x="4299339" y="2339491"/>
                </a:lnTo>
                <a:lnTo>
                  <a:pt x="4303107" y="2343176"/>
                </a:lnTo>
                <a:lnTo>
                  <a:pt x="4299339" y="2346860"/>
                </a:lnTo>
                <a:lnTo>
                  <a:pt x="4291803" y="2346860"/>
                </a:lnTo>
                <a:lnTo>
                  <a:pt x="4291803" y="2343176"/>
                </a:lnTo>
                <a:lnTo>
                  <a:pt x="4291803" y="2332123"/>
                </a:lnTo>
                <a:lnTo>
                  <a:pt x="4288035" y="2328439"/>
                </a:lnTo>
                <a:lnTo>
                  <a:pt x="4284267" y="2324754"/>
                </a:lnTo>
                <a:lnTo>
                  <a:pt x="4276731" y="2332123"/>
                </a:lnTo>
                <a:lnTo>
                  <a:pt x="4265427" y="2335807"/>
                </a:lnTo>
                <a:lnTo>
                  <a:pt x="4257890" y="2343176"/>
                </a:lnTo>
                <a:lnTo>
                  <a:pt x="4257890" y="2350544"/>
                </a:lnTo>
                <a:lnTo>
                  <a:pt x="4257890" y="2357913"/>
                </a:lnTo>
                <a:lnTo>
                  <a:pt x="4250354" y="2350544"/>
                </a:lnTo>
                <a:lnTo>
                  <a:pt x="4242818" y="2357913"/>
                </a:lnTo>
                <a:lnTo>
                  <a:pt x="4235282" y="2357913"/>
                </a:lnTo>
                <a:lnTo>
                  <a:pt x="4227746" y="2361597"/>
                </a:lnTo>
                <a:lnTo>
                  <a:pt x="4220210" y="2365281"/>
                </a:lnTo>
                <a:lnTo>
                  <a:pt x="4216442" y="2357913"/>
                </a:lnTo>
                <a:lnTo>
                  <a:pt x="4212674" y="2357913"/>
                </a:lnTo>
                <a:lnTo>
                  <a:pt x="4205138" y="2361597"/>
                </a:lnTo>
                <a:lnTo>
                  <a:pt x="4193834" y="2368965"/>
                </a:lnTo>
                <a:lnTo>
                  <a:pt x="4190066" y="2372650"/>
                </a:lnTo>
                <a:lnTo>
                  <a:pt x="4186298" y="2372650"/>
                </a:lnTo>
                <a:lnTo>
                  <a:pt x="4152385" y="2391071"/>
                </a:lnTo>
                <a:lnTo>
                  <a:pt x="4118473" y="2405808"/>
                </a:lnTo>
                <a:lnTo>
                  <a:pt x="4050648" y="2427913"/>
                </a:lnTo>
                <a:lnTo>
                  <a:pt x="4001663" y="2442650"/>
                </a:lnTo>
                <a:lnTo>
                  <a:pt x="3975287" y="2453703"/>
                </a:lnTo>
                <a:lnTo>
                  <a:pt x="3952679" y="2464756"/>
                </a:lnTo>
                <a:lnTo>
                  <a:pt x="3956447" y="2475808"/>
                </a:lnTo>
                <a:lnTo>
                  <a:pt x="3960215" y="2483177"/>
                </a:lnTo>
                <a:lnTo>
                  <a:pt x="3960215" y="2490545"/>
                </a:lnTo>
                <a:lnTo>
                  <a:pt x="3960215" y="2494229"/>
                </a:lnTo>
                <a:lnTo>
                  <a:pt x="3952679" y="2497914"/>
                </a:lnTo>
                <a:lnTo>
                  <a:pt x="3948911" y="2490545"/>
                </a:lnTo>
                <a:lnTo>
                  <a:pt x="3945143" y="2483177"/>
                </a:lnTo>
                <a:lnTo>
                  <a:pt x="3937607" y="2475808"/>
                </a:lnTo>
                <a:lnTo>
                  <a:pt x="3926302" y="2475808"/>
                </a:lnTo>
                <a:lnTo>
                  <a:pt x="3918766" y="2475808"/>
                </a:lnTo>
                <a:lnTo>
                  <a:pt x="3911230" y="2479492"/>
                </a:lnTo>
                <a:lnTo>
                  <a:pt x="3903694" y="2490545"/>
                </a:lnTo>
                <a:lnTo>
                  <a:pt x="3892390" y="2501598"/>
                </a:lnTo>
                <a:lnTo>
                  <a:pt x="3888622" y="2501598"/>
                </a:lnTo>
                <a:lnTo>
                  <a:pt x="3881086" y="2497914"/>
                </a:lnTo>
                <a:lnTo>
                  <a:pt x="3873550" y="2494229"/>
                </a:lnTo>
                <a:lnTo>
                  <a:pt x="3869782" y="2490545"/>
                </a:lnTo>
                <a:lnTo>
                  <a:pt x="3862246" y="2490545"/>
                </a:lnTo>
                <a:lnTo>
                  <a:pt x="3854710" y="2494229"/>
                </a:lnTo>
                <a:lnTo>
                  <a:pt x="3850942" y="2497914"/>
                </a:lnTo>
                <a:lnTo>
                  <a:pt x="3854710" y="2501598"/>
                </a:lnTo>
                <a:lnTo>
                  <a:pt x="3858478" y="2501598"/>
                </a:lnTo>
                <a:lnTo>
                  <a:pt x="3869782" y="2501598"/>
                </a:lnTo>
                <a:lnTo>
                  <a:pt x="3843405" y="2520019"/>
                </a:lnTo>
                <a:lnTo>
                  <a:pt x="3847174" y="2523703"/>
                </a:lnTo>
                <a:lnTo>
                  <a:pt x="3850942" y="2523703"/>
                </a:lnTo>
                <a:lnTo>
                  <a:pt x="3847174" y="2531072"/>
                </a:lnTo>
                <a:lnTo>
                  <a:pt x="3843405" y="2534756"/>
                </a:lnTo>
                <a:lnTo>
                  <a:pt x="3835869" y="2542125"/>
                </a:lnTo>
                <a:lnTo>
                  <a:pt x="3832101" y="2534756"/>
                </a:lnTo>
                <a:lnTo>
                  <a:pt x="3828333" y="2527388"/>
                </a:lnTo>
                <a:lnTo>
                  <a:pt x="3820797" y="2527388"/>
                </a:lnTo>
                <a:lnTo>
                  <a:pt x="3813261" y="2527388"/>
                </a:lnTo>
                <a:lnTo>
                  <a:pt x="3798189" y="2527388"/>
                </a:lnTo>
                <a:lnTo>
                  <a:pt x="3790653" y="2527388"/>
                </a:lnTo>
                <a:lnTo>
                  <a:pt x="3783117" y="2523703"/>
                </a:lnTo>
                <a:lnTo>
                  <a:pt x="3779349" y="2534756"/>
                </a:lnTo>
                <a:lnTo>
                  <a:pt x="3768045" y="2531072"/>
                </a:lnTo>
                <a:lnTo>
                  <a:pt x="3756740" y="2527388"/>
                </a:lnTo>
                <a:lnTo>
                  <a:pt x="3741668" y="2527388"/>
                </a:lnTo>
                <a:lnTo>
                  <a:pt x="3730364" y="2531072"/>
                </a:lnTo>
                <a:lnTo>
                  <a:pt x="3730364" y="2534756"/>
                </a:lnTo>
                <a:lnTo>
                  <a:pt x="3726596" y="2538440"/>
                </a:lnTo>
                <a:lnTo>
                  <a:pt x="3719060" y="2545809"/>
                </a:lnTo>
                <a:lnTo>
                  <a:pt x="3711524" y="2549493"/>
                </a:lnTo>
                <a:lnTo>
                  <a:pt x="3707756" y="2556861"/>
                </a:lnTo>
                <a:lnTo>
                  <a:pt x="3707756" y="2560546"/>
                </a:lnTo>
                <a:lnTo>
                  <a:pt x="3703988" y="2571598"/>
                </a:lnTo>
                <a:lnTo>
                  <a:pt x="3696452" y="2578967"/>
                </a:lnTo>
                <a:lnTo>
                  <a:pt x="3677612" y="2590020"/>
                </a:lnTo>
                <a:lnTo>
                  <a:pt x="3666307" y="2593704"/>
                </a:lnTo>
                <a:lnTo>
                  <a:pt x="3658771" y="2601072"/>
                </a:lnTo>
                <a:lnTo>
                  <a:pt x="3655003" y="2608441"/>
                </a:lnTo>
                <a:lnTo>
                  <a:pt x="3655003" y="2619494"/>
                </a:lnTo>
                <a:lnTo>
                  <a:pt x="3636163" y="2630546"/>
                </a:lnTo>
                <a:lnTo>
                  <a:pt x="3636163" y="2623178"/>
                </a:lnTo>
                <a:lnTo>
                  <a:pt x="3632395" y="2619494"/>
                </a:lnTo>
                <a:lnTo>
                  <a:pt x="3624859" y="2615809"/>
                </a:lnTo>
                <a:lnTo>
                  <a:pt x="3609787" y="2619494"/>
                </a:lnTo>
                <a:lnTo>
                  <a:pt x="3606019" y="2615809"/>
                </a:lnTo>
                <a:lnTo>
                  <a:pt x="3598483" y="2612125"/>
                </a:lnTo>
                <a:lnTo>
                  <a:pt x="3594715" y="2619494"/>
                </a:lnTo>
                <a:lnTo>
                  <a:pt x="3590946" y="2626862"/>
                </a:lnTo>
                <a:lnTo>
                  <a:pt x="3587178" y="2645283"/>
                </a:lnTo>
                <a:lnTo>
                  <a:pt x="3583410" y="2652652"/>
                </a:lnTo>
                <a:lnTo>
                  <a:pt x="3575874" y="2660020"/>
                </a:lnTo>
                <a:lnTo>
                  <a:pt x="3568338" y="2663704"/>
                </a:lnTo>
                <a:lnTo>
                  <a:pt x="3557034" y="2663704"/>
                </a:lnTo>
                <a:lnTo>
                  <a:pt x="3553266" y="2663704"/>
                </a:lnTo>
                <a:lnTo>
                  <a:pt x="3560802" y="2656336"/>
                </a:lnTo>
                <a:lnTo>
                  <a:pt x="3564570" y="2652652"/>
                </a:lnTo>
                <a:lnTo>
                  <a:pt x="3564570" y="2648967"/>
                </a:lnTo>
                <a:lnTo>
                  <a:pt x="3560802" y="2645283"/>
                </a:lnTo>
                <a:lnTo>
                  <a:pt x="3553266" y="2652652"/>
                </a:lnTo>
                <a:lnTo>
                  <a:pt x="3541962" y="2660020"/>
                </a:lnTo>
                <a:lnTo>
                  <a:pt x="3530658" y="2667389"/>
                </a:lnTo>
                <a:lnTo>
                  <a:pt x="3526890" y="2671073"/>
                </a:lnTo>
                <a:lnTo>
                  <a:pt x="3526890" y="2678441"/>
                </a:lnTo>
                <a:lnTo>
                  <a:pt x="3538194" y="2685810"/>
                </a:lnTo>
                <a:lnTo>
                  <a:pt x="3549498" y="2685810"/>
                </a:lnTo>
                <a:lnTo>
                  <a:pt x="3575874" y="2682126"/>
                </a:lnTo>
                <a:lnTo>
                  <a:pt x="3598483" y="2667389"/>
                </a:lnTo>
                <a:lnTo>
                  <a:pt x="3609787" y="2656336"/>
                </a:lnTo>
                <a:lnTo>
                  <a:pt x="3621091" y="2648967"/>
                </a:lnTo>
                <a:lnTo>
                  <a:pt x="3628627" y="2660020"/>
                </a:lnTo>
                <a:lnTo>
                  <a:pt x="3632395" y="2667389"/>
                </a:lnTo>
                <a:lnTo>
                  <a:pt x="3624859" y="2689494"/>
                </a:lnTo>
                <a:lnTo>
                  <a:pt x="3617323" y="2693178"/>
                </a:lnTo>
                <a:lnTo>
                  <a:pt x="3617323" y="2689494"/>
                </a:lnTo>
                <a:lnTo>
                  <a:pt x="3617323" y="2682126"/>
                </a:lnTo>
                <a:lnTo>
                  <a:pt x="3617323" y="2678441"/>
                </a:lnTo>
                <a:lnTo>
                  <a:pt x="3609787" y="2674757"/>
                </a:lnTo>
                <a:lnTo>
                  <a:pt x="3609787" y="2689494"/>
                </a:lnTo>
                <a:lnTo>
                  <a:pt x="3602251" y="2700547"/>
                </a:lnTo>
                <a:lnTo>
                  <a:pt x="3590946" y="2704231"/>
                </a:lnTo>
                <a:lnTo>
                  <a:pt x="3579642" y="2707915"/>
                </a:lnTo>
                <a:lnTo>
                  <a:pt x="3557034" y="2715284"/>
                </a:lnTo>
                <a:lnTo>
                  <a:pt x="3545730" y="2722652"/>
                </a:lnTo>
                <a:lnTo>
                  <a:pt x="3538194" y="2733705"/>
                </a:lnTo>
                <a:lnTo>
                  <a:pt x="3504281" y="2748442"/>
                </a:lnTo>
                <a:lnTo>
                  <a:pt x="3504281" y="2741073"/>
                </a:lnTo>
                <a:lnTo>
                  <a:pt x="3508050" y="2733705"/>
                </a:lnTo>
                <a:lnTo>
                  <a:pt x="3519354" y="2726336"/>
                </a:lnTo>
                <a:lnTo>
                  <a:pt x="3523122" y="2722652"/>
                </a:lnTo>
                <a:lnTo>
                  <a:pt x="3526890" y="2718968"/>
                </a:lnTo>
                <a:lnTo>
                  <a:pt x="3523122" y="2715284"/>
                </a:lnTo>
                <a:lnTo>
                  <a:pt x="3511818" y="2711599"/>
                </a:lnTo>
                <a:lnTo>
                  <a:pt x="3504281" y="2718968"/>
                </a:lnTo>
                <a:lnTo>
                  <a:pt x="3496745" y="2700547"/>
                </a:lnTo>
                <a:lnTo>
                  <a:pt x="3485441" y="2682126"/>
                </a:lnTo>
                <a:lnTo>
                  <a:pt x="3470369" y="2682126"/>
                </a:lnTo>
                <a:lnTo>
                  <a:pt x="3466601" y="2685810"/>
                </a:lnTo>
                <a:lnTo>
                  <a:pt x="3462833" y="2689494"/>
                </a:lnTo>
                <a:lnTo>
                  <a:pt x="3462833" y="2696863"/>
                </a:lnTo>
                <a:lnTo>
                  <a:pt x="3462833" y="2704231"/>
                </a:lnTo>
                <a:lnTo>
                  <a:pt x="3451529" y="2711599"/>
                </a:lnTo>
                <a:lnTo>
                  <a:pt x="3466601" y="2726336"/>
                </a:lnTo>
                <a:lnTo>
                  <a:pt x="3470369" y="2730021"/>
                </a:lnTo>
                <a:lnTo>
                  <a:pt x="3474137" y="2741073"/>
                </a:lnTo>
                <a:lnTo>
                  <a:pt x="3477905" y="2755810"/>
                </a:lnTo>
                <a:lnTo>
                  <a:pt x="3477905" y="2759495"/>
                </a:lnTo>
                <a:lnTo>
                  <a:pt x="3474137" y="2766863"/>
                </a:lnTo>
                <a:lnTo>
                  <a:pt x="3466601" y="2777916"/>
                </a:lnTo>
                <a:lnTo>
                  <a:pt x="3455297" y="2788968"/>
                </a:lnTo>
                <a:lnTo>
                  <a:pt x="3451529" y="2796337"/>
                </a:lnTo>
                <a:lnTo>
                  <a:pt x="3447761" y="2803705"/>
                </a:lnTo>
                <a:lnTo>
                  <a:pt x="3451529" y="2811074"/>
                </a:lnTo>
                <a:lnTo>
                  <a:pt x="3436457" y="2814758"/>
                </a:lnTo>
                <a:lnTo>
                  <a:pt x="3421384" y="2818442"/>
                </a:lnTo>
                <a:lnTo>
                  <a:pt x="3391240" y="2833179"/>
                </a:lnTo>
                <a:lnTo>
                  <a:pt x="3376168" y="2840548"/>
                </a:lnTo>
                <a:lnTo>
                  <a:pt x="3361096" y="2844232"/>
                </a:lnTo>
                <a:lnTo>
                  <a:pt x="3342256" y="2847916"/>
                </a:lnTo>
                <a:lnTo>
                  <a:pt x="3323415" y="2844232"/>
                </a:lnTo>
                <a:lnTo>
                  <a:pt x="3319647" y="2851601"/>
                </a:lnTo>
                <a:lnTo>
                  <a:pt x="3315879" y="2855285"/>
                </a:lnTo>
                <a:lnTo>
                  <a:pt x="3308343" y="2858969"/>
                </a:lnTo>
                <a:lnTo>
                  <a:pt x="3300807" y="2862653"/>
                </a:lnTo>
                <a:lnTo>
                  <a:pt x="3297039" y="2862653"/>
                </a:lnTo>
                <a:lnTo>
                  <a:pt x="3293271" y="2862653"/>
                </a:lnTo>
                <a:lnTo>
                  <a:pt x="3281967" y="2866337"/>
                </a:lnTo>
                <a:lnTo>
                  <a:pt x="3274431" y="2870022"/>
                </a:lnTo>
                <a:lnTo>
                  <a:pt x="3270663" y="2870022"/>
                </a:lnTo>
                <a:lnTo>
                  <a:pt x="3266895" y="2862653"/>
                </a:lnTo>
                <a:lnTo>
                  <a:pt x="3251822" y="2870022"/>
                </a:lnTo>
                <a:lnTo>
                  <a:pt x="3244286" y="2877390"/>
                </a:lnTo>
                <a:lnTo>
                  <a:pt x="3225446" y="2892127"/>
                </a:lnTo>
                <a:lnTo>
                  <a:pt x="3217910" y="2895811"/>
                </a:lnTo>
                <a:lnTo>
                  <a:pt x="3210374" y="2903180"/>
                </a:lnTo>
                <a:lnTo>
                  <a:pt x="3199070" y="2906864"/>
                </a:lnTo>
                <a:lnTo>
                  <a:pt x="3195302" y="2906864"/>
                </a:lnTo>
                <a:lnTo>
                  <a:pt x="3191534" y="2903180"/>
                </a:lnTo>
                <a:lnTo>
                  <a:pt x="3183998" y="2921601"/>
                </a:lnTo>
                <a:lnTo>
                  <a:pt x="3172694" y="2917917"/>
                </a:lnTo>
                <a:lnTo>
                  <a:pt x="3183998" y="2903180"/>
                </a:lnTo>
                <a:lnTo>
                  <a:pt x="3172694" y="2895811"/>
                </a:lnTo>
                <a:lnTo>
                  <a:pt x="3183998" y="2895811"/>
                </a:lnTo>
                <a:lnTo>
                  <a:pt x="3187766" y="2895811"/>
                </a:lnTo>
                <a:lnTo>
                  <a:pt x="3191534" y="2892127"/>
                </a:lnTo>
                <a:lnTo>
                  <a:pt x="3187766" y="2884759"/>
                </a:lnTo>
                <a:lnTo>
                  <a:pt x="3183998" y="2884759"/>
                </a:lnTo>
                <a:lnTo>
                  <a:pt x="3180230" y="2884759"/>
                </a:lnTo>
                <a:lnTo>
                  <a:pt x="3176462" y="2881074"/>
                </a:lnTo>
                <a:lnTo>
                  <a:pt x="3168926" y="2870022"/>
                </a:lnTo>
                <a:lnTo>
                  <a:pt x="3161389" y="2858969"/>
                </a:lnTo>
                <a:lnTo>
                  <a:pt x="3153853" y="2844232"/>
                </a:lnTo>
                <a:lnTo>
                  <a:pt x="3142549" y="2833179"/>
                </a:lnTo>
                <a:lnTo>
                  <a:pt x="3142549" y="2840548"/>
                </a:lnTo>
                <a:lnTo>
                  <a:pt x="3142549" y="2851601"/>
                </a:lnTo>
                <a:lnTo>
                  <a:pt x="3135013" y="2866337"/>
                </a:lnTo>
                <a:lnTo>
                  <a:pt x="3131245" y="2862653"/>
                </a:lnTo>
                <a:lnTo>
                  <a:pt x="3127477" y="2858969"/>
                </a:lnTo>
                <a:lnTo>
                  <a:pt x="3123709" y="2858969"/>
                </a:lnTo>
                <a:lnTo>
                  <a:pt x="3116173" y="2862653"/>
                </a:lnTo>
                <a:lnTo>
                  <a:pt x="3116173" y="2870022"/>
                </a:lnTo>
                <a:lnTo>
                  <a:pt x="3116173" y="2881074"/>
                </a:lnTo>
                <a:lnTo>
                  <a:pt x="3119941" y="2888443"/>
                </a:lnTo>
                <a:lnTo>
                  <a:pt x="3123709" y="2899496"/>
                </a:lnTo>
                <a:lnTo>
                  <a:pt x="3131245" y="2910548"/>
                </a:lnTo>
                <a:lnTo>
                  <a:pt x="3135013" y="2914233"/>
                </a:lnTo>
                <a:lnTo>
                  <a:pt x="3142549" y="2914233"/>
                </a:lnTo>
                <a:lnTo>
                  <a:pt x="3146317" y="2910548"/>
                </a:lnTo>
                <a:lnTo>
                  <a:pt x="3153853" y="2910548"/>
                </a:lnTo>
                <a:lnTo>
                  <a:pt x="3157621" y="2921601"/>
                </a:lnTo>
                <a:lnTo>
                  <a:pt x="3146317" y="2925285"/>
                </a:lnTo>
                <a:lnTo>
                  <a:pt x="3135013" y="2928970"/>
                </a:lnTo>
                <a:lnTo>
                  <a:pt x="3135013" y="2921601"/>
                </a:lnTo>
                <a:lnTo>
                  <a:pt x="3131245" y="2921601"/>
                </a:lnTo>
                <a:lnTo>
                  <a:pt x="3116173" y="2921601"/>
                </a:lnTo>
                <a:lnTo>
                  <a:pt x="3119941" y="2917917"/>
                </a:lnTo>
                <a:lnTo>
                  <a:pt x="3123709" y="2910548"/>
                </a:lnTo>
                <a:lnTo>
                  <a:pt x="3116173" y="2910548"/>
                </a:lnTo>
                <a:lnTo>
                  <a:pt x="3108637" y="2903180"/>
                </a:lnTo>
                <a:lnTo>
                  <a:pt x="3097333" y="2895811"/>
                </a:lnTo>
                <a:lnTo>
                  <a:pt x="3093565" y="2888443"/>
                </a:lnTo>
                <a:lnTo>
                  <a:pt x="3089797" y="2888443"/>
                </a:lnTo>
                <a:lnTo>
                  <a:pt x="3082260" y="2888443"/>
                </a:lnTo>
                <a:lnTo>
                  <a:pt x="3074724" y="2895811"/>
                </a:lnTo>
                <a:lnTo>
                  <a:pt x="3067188" y="2888443"/>
                </a:lnTo>
                <a:lnTo>
                  <a:pt x="3063420" y="2888443"/>
                </a:lnTo>
                <a:lnTo>
                  <a:pt x="3052116" y="2892127"/>
                </a:lnTo>
                <a:lnTo>
                  <a:pt x="3040812" y="2903180"/>
                </a:lnTo>
                <a:lnTo>
                  <a:pt x="3033276" y="2903180"/>
                </a:lnTo>
                <a:lnTo>
                  <a:pt x="3025740" y="2903180"/>
                </a:lnTo>
                <a:lnTo>
                  <a:pt x="3018204" y="2910548"/>
                </a:lnTo>
                <a:lnTo>
                  <a:pt x="3025740" y="2917917"/>
                </a:lnTo>
                <a:lnTo>
                  <a:pt x="3014436" y="2917917"/>
                </a:lnTo>
                <a:lnTo>
                  <a:pt x="3010668" y="2917917"/>
                </a:lnTo>
                <a:lnTo>
                  <a:pt x="3003132" y="2925285"/>
                </a:lnTo>
                <a:lnTo>
                  <a:pt x="3006900" y="2932654"/>
                </a:lnTo>
                <a:lnTo>
                  <a:pt x="3010668" y="2936338"/>
                </a:lnTo>
                <a:lnTo>
                  <a:pt x="3018204" y="2940022"/>
                </a:lnTo>
                <a:lnTo>
                  <a:pt x="3018204" y="2947391"/>
                </a:lnTo>
                <a:lnTo>
                  <a:pt x="3010668" y="2958443"/>
                </a:lnTo>
                <a:lnTo>
                  <a:pt x="2995595" y="2954759"/>
                </a:lnTo>
                <a:lnTo>
                  <a:pt x="2984291" y="2943706"/>
                </a:lnTo>
                <a:lnTo>
                  <a:pt x="2976755" y="2936338"/>
                </a:lnTo>
                <a:lnTo>
                  <a:pt x="2972987" y="2925285"/>
                </a:lnTo>
                <a:lnTo>
                  <a:pt x="2976755" y="2921601"/>
                </a:lnTo>
                <a:lnTo>
                  <a:pt x="2976755" y="2917917"/>
                </a:lnTo>
                <a:lnTo>
                  <a:pt x="2976755" y="2910548"/>
                </a:lnTo>
                <a:lnTo>
                  <a:pt x="2969219" y="2906864"/>
                </a:lnTo>
                <a:lnTo>
                  <a:pt x="2961683" y="2910548"/>
                </a:lnTo>
                <a:lnTo>
                  <a:pt x="2954147" y="2910548"/>
                </a:lnTo>
                <a:lnTo>
                  <a:pt x="2950379" y="2906864"/>
                </a:lnTo>
                <a:lnTo>
                  <a:pt x="2954147" y="2903180"/>
                </a:lnTo>
                <a:lnTo>
                  <a:pt x="2954147" y="2899496"/>
                </a:lnTo>
                <a:lnTo>
                  <a:pt x="2969219" y="2888443"/>
                </a:lnTo>
                <a:lnTo>
                  <a:pt x="2976755" y="2884759"/>
                </a:lnTo>
                <a:lnTo>
                  <a:pt x="2976755" y="2881074"/>
                </a:lnTo>
                <a:lnTo>
                  <a:pt x="2972987" y="2877390"/>
                </a:lnTo>
                <a:lnTo>
                  <a:pt x="2965451" y="2870022"/>
                </a:lnTo>
                <a:lnTo>
                  <a:pt x="2950379" y="2870022"/>
                </a:lnTo>
                <a:lnTo>
                  <a:pt x="2935307" y="2873706"/>
                </a:lnTo>
                <a:lnTo>
                  <a:pt x="2908930" y="2888443"/>
                </a:lnTo>
                <a:lnTo>
                  <a:pt x="2908930" y="2895811"/>
                </a:lnTo>
                <a:lnTo>
                  <a:pt x="2912698" y="2899496"/>
                </a:lnTo>
                <a:lnTo>
                  <a:pt x="2927771" y="2906864"/>
                </a:lnTo>
                <a:lnTo>
                  <a:pt x="2931539" y="2910548"/>
                </a:lnTo>
                <a:lnTo>
                  <a:pt x="2916467" y="2917917"/>
                </a:lnTo>
                <a:lnTo>
                  <a:pt x="2908930" y="2917917"/>
                </a:lnTo>
                <a:lnTo>
                  <a:pt x="2912698" y="2932654"/>
                </a:lnTo>
                <a:lnTo>
                  <a:pt x="2908930" y="2947391"/>
                </a:lnTo>
                <a:lnTo>
                  <a:pt x="2901394" y="2973180"/>
                </a:lnTo>
                <a:lnTo>
                  <a:pt x="2916467" y="2976865"/>
                </a:lnTo>
                <a:lnTo>
                  <a:pt x="2908930" y="2976865"/>
                </a:lnTo>
                <a:lnTo>
                  <a:pt x="2905162" y="2980549"/>
                </a:lnTo>
                <a:lnTo>
                  <a:pt x="2901394" y="2987917"/>
                </a:lnTo>
                <a:lnTo>
                  <a:pt x="2905162" y="2995286"/>
                </a:lnTo>
                <a:lnTo>
                  <a:pt x="2912698" y="2995286"/>
                </a:lnTo>
                <a:lnTo>
                  <a:pt x="2916467" y="3002654"/>
                </a:lnTo>
                <a:lnTo>
                  <a:pt x="2908930" y="3013707"/>
                </a:lnTo>
                <a:lnTo>
                  <a:pt x="2893858" y="3002654"/>
                </a:lnTo>
                <a:lnTo>
                  <a:pt x="2882554" y="2987917"/>
                </a:lnTo>
                <a:lnTo>
                  <a:pt x="2875018" y="2980549"/>
                </a:lnTo>
                <a:lnTo>
                  <a:pt x="2875018" y="2976865"/>
                </a:lnTo>
                <a:lnTo>
                  <a:pt x="2875018" y="2969496"/>
                </a:lnTo>
                <a:lnTo>
                  <a:pt x="2882554" y="2958443"/>
                </a:lnTo>
                <a:lnTo>
                  <a:pt x="2875018" y="2951075"/>
                </a:lnTo>
                <a:lnTo>
                  <a:pt x="2875018" y="2947391"/>
                </a:lnTo>
                <a:lnTo>
                  <a:pt x="2871250" y="2947391"/>
                </a:lnTo>
                <a:lnTo>
                  <a:pt x="2882554" y="2940022"/>
                </a:lnTo>
                <a:lnTo>
                  <a:pt x="2871250" y="2936338"/>
                </a:lnTo>
                <a:lnTo>
                  <a:pt x="2863714" y="2936338"/>
                </a:lnTo>
                <a:lnTo>
                  <a:pt x="2852410" y="2936338"/>
                </a:lnTo>
                <a:lnTo>
                  <a:pt x="2844874" y="2928970"/>
                </a:lnTo>
                <a:lnTo>
                  <a:pt x="2837338" y="2928970"/>
                </a:lnTo>
                <a:lnTo>
                  <a:pt x="2833570" y="2928970"/>
                </a:lnTo>
                <a:lnTo>
                  <a:pt x="2833570" y="2932654"/>
                </a:lnTo>
                <a:lnTo>
                  <a:pt x="2829802" y="2936338"/>
                </a:lnTo>
                <a:lnTo>
                  <a:pt x="2833570" y="2940022"/>
                </a:lnTo>
                <a:lnTo>
                  <a:pt x="2837338" y="2947391"/>
                </a:lnTo>
                <a:lnTo>
                  <a:pt x="2841106" y="2947391"/>
                </a:lnTo>
                <a:lnTo>
                  <a:pt x="2833570" y="2951075"/>
                </a:lnTo>
                <a:lnTo>
                  <a:pt x="2826033" y="2954759"/>
                </a:lnTo>
                <a:lnTo>
                  <a:pt x="2822265" y="2947391"/>
                </a:lnTo>
                <a:lnTo>
                  <a:pt x="2814729" y="2943706"/>
                </a:lnTo>
                <a:lnTo>
                  <a:pt x="2810961" y="2947391"/>
                </a:lnTo>
                <a:lnTo>
                  <a:pt x="2803425" y="2951075"/>
                </a:lnTo>
                <a:lnTo>
                  <a:pt x="2818497" y="2962128"/>
                </a:lnTo>
                <a:lnTo>
                  <a:pt x="2822265" y="2969496"/>
                </a:lnTo>
                <a:lnTo>
                  <a:pt x="2818497" y="2976865"/>
                </a:lnTo>
                <a:lnTo>
                  <a:pt x="2807193" y="2980549"/>
                </a:lnTo>
                <a:lnTo>
                  <a:pt x="2803425" y="2987917"/>
                </a:lnTo>
                <a:lnTo>
                  <a:pt x="2788353" y="3002654"/>
                </a:lnTo>
                <a:lnTo>
                  <a:pt x="2795889" y="3010023"/>
                </a:lnTo>
                <a:lnTo>
                  <a:pt x="2799657" y="3021075"/>
                </a:lnTo>
                <a:lnTo>
                  <a:pt x="2792121" y="3017391"/>
                </a:lnTo>
                <a:lnTo>
                  <a:pt x="2784585" y="3013707"/>
                </a:lnTo>
                <a:lnTo>
                  <a:pt x="2784585" y="3006339"/>
                </a:lnTo>
                <a:lnTo>
                  <a:pt x="2788353" y="3006339"/>
                </a:lnTo>
                <a:lnTo>
                  <a:pt x="2784585" y="2998970"/>
                </a:lnTo>
                <a:lnTo>
                  <a:pt x="2780817" y="2998970"/>
                </a:lnTo>
                <a:lnTo>
                  <a:pt x="2777049" y="2998970"/>
                </a:lnTo>
                <a:lnTo>
                  <a:pt x="2773281" y="3032128"/>
                </a:lnTo>
                <a:lnTo>
                  <a:pt x="2761977" y="3021075"/>
                </a:lnTo>
                <a:lnTo>
                  <a:pt x="2750673" y="3017391"/>
                </a:lnTo>
                <a:lnTo>
                  <a:pt x="2743136" y="3013707"/>
                </a:lnTo>
                <a:lnTo>
                  <a:pt x="2735600" y="3010023"/>
                </a:lnTo>
                <a:lnTo>
                  <a:pt x="2731832" y="3006339"/>
                </a:lnTo>
                <a:lnTo>
                  <a:pt x="2731832" y="3013707"/>
                </a:lnTo>
                <a:lnTo>
                  <a:pt x="2724296" y="3017391"/>
                </a:lnTo>
                <a:lnTo>
                  <a:pt x="2712992" y="3021075"/>
                </a:lnTo>
                <a:lnTo>
                  <a:pt x="2686616" y="3024760"/>
                </a:lnTo>
                <a:lnTo>
                  <a:pt x="2682848" y="3021075"/>
                </a:lnTo>
                <a:lnTo>
                  <a:pt x="2671544" y="3032128"/>
                </a:lnTo>
                <a:lnTo>
                  <a:pt x="2667776" y="3043181"/>
                </a:lnTo>
                <a:lnTo>
                  <a:pt x="2667776" y="3054234"/>
                </a:lnTo>
                <a:lnTo>
                  <a:pt x="2664008" y="3057918"/>
                </a:lnTo>
                <a:lnTo>
                  <a:pt x="2656471" y="3061602"/>
                </a:lnTo>
                <a:lnTo>
                  <a:pt x="2648935" y="3050549"/>
                </a:lnTo>
                <a:lnTo>
                  <a:pt x="2641399" y="3046865"/>
                </a:lnTo>
                <a:lnTo>
                  <a:pt x="2633863" y="3046865"/>
                </a:lnTo>
                <a:lnTo>
                  <a:pt x="2626327" y="3057918"/>
                </a:lnTo>
                <a:lnTo>
                  <a:pt x="2622559" y="3061602"/>
                </a:lnTo>
                <a:lnTo>
                  <a:pt x="2626327" y="3068971"/>
                </a:lnTo>
                <a:lnTo>
                  <a:pt x="2626327" y="3072655"/>
                </a:lnTo>
                <a:lnTo>
                  <a:pt x="2622559" y="3072655"/>
                </a:lnTo>
                <a:lnTo>
                  <a:pt x="2618791" y="3068971"/>
                </a:lnTo>
                <a:lnTo>
                  <a:pt x="2615023" y="3061602"/>
                </a:lnTo>
                <a:lnTo>
                  <a:pt x="2615023" y="3057918"/>
                </a:lnTo>
                <a:lnTo>
                  <a:pt x="2615023" y="3050549"/>
                </a:lnTo>
                <a:lnTo>
                  <a:pt x="2615023" y="3046865"/>
                </a:lnTo>
                <a:lnTo>
                  <a:pt x="2611255" y="3043181"/>
                </a:lnTo>
                <a:lnTo>
                  <a:pt x="2596183" y="3046865"/>
                </a:lnTo>
                <a:lnTo>
                  <a:pt x="2592415" y="3050549"/>
                </a:lnTo>
                <a:lnTo>
                  <a:pt x="2588647" y="3054234"/>
                </a:lnTo>
                <a:lnTo>
                  <a:pt x="2588647" y="3057918"/>
                </a:lnTo>
                <a:lnTo>
                  <a:pt x="2577343" y="3054234"/>
                </a:lnTo>
                <a:lnTo>
                  <a:pt x="2566038" y="3057918"/>
                </a:lnTo>
                <a:lnTo>
                  <a:pt x="2558502" y="3065286"/>
                </a:lnTo>
                <a:lnTo>
                  <a:pt x="2554734" y="3076339"/>
                </a:lnTo>
                <a:lnTo>
                  <a:pt x="2550966" y="3072655"/>
                </a:lnTo>
                <a:lnTo>
                  <a:pt x="2547198" y="3068971"/>
                </a:lnTo>
                <a:lnTo>
                  <a:pt x="2539662" y="3072655"/>
                </a:lnTo>
                <a:lnTo>
                  <a:pt x="2528358" y="3080023"/>
                </a:lnTo>
                <a:lnTo>
                  <a:pt x="2520822" y="3087392"/>
                </a:lnTo>
                <a:lnTo>
                  <a:pt x="2513286" y="3087392"/>
                </a:lnTo>
                <a:lnTo>
                  <a:pt x="2509518" y="3083708"/>
                </a:lnTo>
                <a:lnTo>
                  <a:pt x="2509518" y="3080023"/>
                </a:lnTo>
                <a:lnTo>
                  <a:pt x="2501982" y="3083708"/>
                </a:lnTo>
                <a:lnTo>
                  <a:pt x="2501982" y="3087392"/>
                </a:lnTo>
                <a:lnTo>
                  <a:pt x="2498214" y="3094760"/>
                </a:lnTo>
                <a:lnTo>
                  <a:pt x="2494446" y="3098445"/>
                </a:lnTo>
                <a:lnTo>
                  <a:pt x="2494446" y="3091076"/>
                </a:lnTo>
                <a:lnTo>
                  <a:pt x="2494446" y="3087392"/>
                </a:lnTo>
                <a:lnTo>
                  <a:pt x="2490678" y="3083708"/>
                </a:lnTo>
                <a:lnTo>
                  <a:pt x="2483141" y="3083708"/>
                </a:lnTo>
                <a:lnTo>
                  <a:pt x="2468069" y="3087392"/>
                </a:lnTo>
                <a:lnTo>
                  <a:pt x="2464301" y="3087392"/>
                </a:lnTo>
                <a:lnTo>
                  <a:pt x="2456765" y="3083708"/>
                </a:lnTo>
                <a:lnTo>
                  <a:pt x="2445461" y="3080023"/>
                </a:lnTo>
                <a:lnTo>
                  <a:pt x="2437925" y="3080023"/>
                </a:lnTo>
                <a:lnTo>
                  <a:pt x="2430389" y="3083708"/>
                </a:lnTo>
                <a:lnTo>
                  <a:pt x="2422853" y="3091076"/>
                </a:lnTo>
                <a:lnTo>
                  <a:pt x="2407781" y="3102129"/>
                </a:lnTo>
                <a:lnTo>
                  <a:pt x="2400244" y="3102129"/>
                </a:lnTo>
                <a:lnTo>
                  <a:pt x="2392708" y="3098445"/>
                </a:lnTo>
                <a:lnTo>
                  <a:pt x="2388940" y="3105813"/>
                </a:lnTo>
                <a:lnTo>
                  <a:pt x="2381404" y="3105813"/>
                </a:lnTo>
                <a:lnTo>
                  <a:pt x="2366332" y="3102129"/>
                </a:lnTo>
                <a:lnTo>
                  <a:pt x="2358796" y="3102129"/>
                </a:lnTo>
                <a:lnTo>
                  <a:pt x="2351260" y="3102129"/>
                </a:lnTo>
                <a:lnTo>
                  <a:pt x="2347492" y="3105813"/>
                </a:lnTo>
                <a:lnTo>
                  <a:pt x="2343724" y="3116866"/>
                </a:lnTo>
                <a:lnTo>
                  <a:pt x="2336188" y="3116866"/>
                </a:lnTo>
                <a:lnTo>
                  <a:pt x="2328652" y="3116866"/>
                </a:lnTo>
                <a:lnTo>
                  <a:pt x="2321116" y="3127918"/>
                </a:lnTo>
                <a:lnTo>
                  <a:pt x="2313580" y="3124234"/>
                </a:lnTo>
                <a:lnTo>
                  <a:pt x="2309811" y="3120550"/>
                </a:lnTo>
                <a:lnTo>
                  <a:pt x="2302275" y="3109497"/>
                </a:lnTo>
                <a:lnTo>
                  <a:pt x="2298507" y="3105813"/>
                </a:lnTo>
                <a:lnTo>
                  <a:pt x="2294739" y="3105813"/>
                </a:lnTo>
                <a:lnTo>
                  <a:pt x="2290971" y="3105813"/>
                </a:lnTo>
                <a:lnTo>
                  <a:pt x="2283435" y="3113181"/>
                </a:lnTo>
                <a:lnTo>
                  <a:pt x="2283435" y="3120550"/>
                </a:lnTo>
                <a:lnTo>
                  <a:pt x="2279667" y="3127918"/>
                </a:lnTo>
                <a:lnTo>
                  <a:pt x="2264595" y="3135287"/>
                </a:lnTo>
                <a:lnTo>
                  <a:pt x="2253291" y="3135287"/>
                </a:lnTo>
                <a:lnTo>
                  <a:pt x="2238219" y="3127918"/>
                </a:lnTo>
                <a:lnTo>
                  <a:pt x="2226915" y="3127918"/>
                </a:lnTo>
                <a:lnTo>
                  <a:pt x="2219378" y="3131603"/>
                </a:lnTo>
                <a:lnTo>
                  <a:pt x="2215610" y="3135287"/>
                </a:lnTo>
                <a:lnTo>
                  <a:pt x="2204306" y="3135287"/>
                </a:lnTo>
                <a:lnTo>
                  <a:pt x="2196770" y="3135287"/>
                </a:lnTo>
                <a:lnTo>
                  <a:pt x="2185466" y="3142655"/>
                </a:lnTo>
                <a:lnTo>
                  <a:pt x="2174162" y="3150024"/>
                </a:lnTo>
                <a:lnTo>
                  <a:pt x="2166626" y="3150024"/>
                </a:lnTo>
                <a:lnTo>
                  <a:pt x="2159090" y="3142655"/>
                </a:lnTo>
                <a:lnTo>
                  <a:pt x="2151554" y="3142655"/>
                </a:lnTo>
                <a:lnTo>
                  <a:pt x="2144018" y="3142655"/>
                </a:lnTo>
                <a:lnTo>
                  <a:pt x="2128945" y="3150024"/>
                </a:lnTo>
                <a:lnTo>
                  <a:pt x="2113873" y="3157392"/>
                </a:lnTo>
                <a:lnTo>
                  <a:pt x="2102569" y="3161077"/>
                </a:lnTo>
                <a:lnTo>
                  <a:pt x="2102569" y="3157392"/>
                </a:lnTo>
                <a:lnTo>
                  <a:pt x="2095033" y="3153708"/>
                </a:lnTo>
                <a:lnTo>
                  <a:pt x="2091265" y="3153708"/>
                </a:lnTo>
                <a:lnTo>
                  <a:pt x="2087497" y="3150024"/>
                </a:lnTo>
                <a:lnTo>
                  <a:pt x="2079961" y="3161077"/>
                </a:lnTo>
                <a:lnTo>
                  <a:pt x="2068657" y="3164761"/>
                </a:lnTo>
                <a:lnTo>
                  <a:pt x="2057353" y="3161077"/>
                </a:lnTo>
                <a:lnTo>
                  <a:pt x="2046048" y="3161077"/>
                </a:lnTo>
                <a:lnTo>
                  <a:pt x="2034744" y="3157392"/>
                </a:lnTo>
                <a:lnTo>
                  <a:pt x="2027208" y="3161077"/>
                </a:lnTo>
                <a:lnTo>
                  <a:pt x="2023440" y="3164761"/>
                </a:lnTo>
                <a:lnTo>
                  <a:pt x="2019672" y="3179498"/>
                </a:lnTo>
                <a:lnTo>
                  <a:pt x="2012136" y="3175814"/>
                </a:lnTo>
                <a:lnTo>
                  <a:pt x="2004600" y="3179498"/>
                </a:lnTo>
                <a:lnTo>
                  <a:pt x="1989528" y="3183182"/>
                </a:lnTo>
                <a:lnTo>
                  <a:pt x="1978224" y="3186866"/>
                </a:lnTo>
                <a:lnTo>
                  <a:pt x="1970687" y="3183182"/>
                </a:lnTo>
                <a:lnTo>
                  <a:pt x="1963151" y="3175814"/>
                </a:lnTo>
                <a:lnTo>
                  <a:pt x="1951847" y="3175814"/>
                </a:lnTo>
                <a:lnTo>
                  <a:pt x="1944311" y="3175814"/>
                </a:lnTo>
                <a:lnTo>
                  <a:pt x="1940543" y="3172129"/>
                </a:lnTo>
                <a:lnTo>
                  <a:pt x="1936775" y="3179498"/>
                </a:lnTo>
                <a:lnTo>
                  <a:pt x="1933007" y="3190550"/>
                </a:lnTo>
                <a:lnTo>
                  <a:pt x="1929239" y="3197919"/>
                </a:lnTo>
                <a:lnTo>
                  <a:pt x="1925471" y="3201603"/>
                </a:lnTo>
                <a:lnTo>
                  <a:pt x="1921703" y="3201603"/>
                </a:lnTo>
                <a:lnTo>
                  <a:pt x="1921703" y="3183182"/>
                </a:lnTo>
                <a:lnTo>
                  <a:pt x="1914167" y="3183182"/>
                </a:lnTo>
                <a:lnTo>
                  <a:pt x="1906631" y="3183182"/>
                </a:lnTo>
                <a:lnTo>
                  <a:pt x="1899095" y="3186866"/>
                </a:lnTo>
                <a:lnTo>
                  <a:pt x="1891558" y="3194235"/>
                </a:lnTo>
                <a:lnTo>
                  <a:pt x="1891558" y="3201603"/>
                </a:lnTo>
                <a:lnTo>
                  <a:pt x="1887790" y="3197919"/>
                </a:lnTo>
                <a:lnTo>
                  <a:pt x="1880254" y="3197919"/>
                </a:lnTo>
                <a:lnTo>
                  <a:pt x="1868950" y="3197919"/>
                </a:lnTo>
                <a:lnTo>
                  <a:pt x="1857646" y="3194235"/>
                </a:lnTo>
                <a:lnTo>
                  <a:pt x="1846342" y="3201603"/>
                </a:lnTo>
                <a:lnTo>
                  <a:pt x="1838806" y="3205287"/>
                </a:lnTo>
                <a:lnTo>
                  <a:pt x="1831270" y="3201603"/>
                </a:lnTo>
                <a:lnTo>
                  <a:pt x="1827502" y="3197919"/>
                </a:lnTo>
                <a:lnTo>
                  <a:pt x="1823734" y="3190550"/>
                </a:lnTo>
                <a:lnTo>
                  <a:pt x="1823734" y="3186866"/>
                </a:lnTo>
                <a:lnTo>
                  <a:pt x="1819966" y="3183182"/>
                </a:lnTo>
                <a:lnTo>
                  <a:pt x="1812430" y="3194235"/>
                </a:lnTo>
                <a:lnTo>
                  <a:pt x="1804893" y="3201603"/>
                </a:lnTo>
                <a:lnTo>
                  <a:pt x="1786053" y="3212656"/>
                </a:lnTo>
                <a:lnTo>
                  <a:pt x="1767213" y="3212656"/>
                </a:lnTo>
                <a:lnTo>
                  <a:pt x="1767213" y="3194235"/>
                </a:lnTo>
                <a:lnTo>
                  <a:pt x="1763445" y="3183182"/>
                </a:lnTo>
                <a:lnTo>
                  <a:pt x="1755909" y="3175814"/>
                </a:lnTo>
                <a:lnTo>
                  <a:pt x="1748373" y="3175814"/>
                </a:lnTo>
                <a:lnTo>
                  <a:pt x="1740837" y="3175814"/>
                </a:lnTo>
                <a:lnTo>
                  <a:pt x="1740837" y="3179498"/>
                </a:lnTo>
                <a:lnTo>
                  <a:pt x="1740837" y="3190550"/>
                </a:lnTo>
                <a:lnTo>
                  <a:pt x="1744605" y="3194235"/>
                </a:lnTo>
                <a:lnTo>
                  <a:pt x="1748373" y="3201603"/>
                </a:lnTo>
                <a:lnTo>
                  <a:pt x="1755909" y="3208972"/>
                </a:lnTo>
                <a:lnTo>
                  <a:pt x="1744605" y="3212656"/>
                </a:lnTo>
                <a:lnTo>
                  <a:pt x="1737069" y="3212656"/>
                </a:lnTo>
                <a:lnTo>
                  <a:pt x="1718228" y="3205287"/>
                </a:lnTo>
                <a:lnTo>
                  <a:pt x="1699388" y="3194235"/>
                </a:lnTo>
                <a:lnTo>
                  <a:pt x="1691852" y="3194235"/>
                </a:lnTo>
                <a:lnTo>
                  <a:pt x="1680548" y="3201603"/>
                </a:lnTo>
                <a:lnTo>
                  <a:pt x="1684316" y="3205287"/>
                </a:lnTo>
                <a:lnTo>
                  <a:pt x="1680548" y="3205287"/>
                </a:lnTo>
                <a:lnTo>
                  <a:pt x="1676780" y="3205287"/>
                </a:lnTo>
                <a:lnTo>
                  <a:pt x="1665476" y="3197919"/>
                </a:lnTo>
                <a:lnTo>
                  <a:pt x="1650404" y="3197919"/>
                </a:lnTo>
                <a:lnTo>
                  <a:pt x="1642868" y="3190550"/>
                </a:lnTo>
                <a:lnTo>
                  <a:pt x="1624027" y="3201603"/>
                </a:lnTo>
                <a:lnTo>
                  <a:pt x="1601419" y="3216340"/>
                </a:lnTo>
                <a:lnTo>
                  <a:pt x="1593883" y="3208972"/>
                </a:lnTo>
                <a:lnTo>
                  <a:pt x="1590115" y="3201603"/>
                </a:lnTo>
                <a:lnTo>
                  <a:pt x="1590115" y="3186866"/>
                </a:lnTo>
                <a:lnTo>
                  <a:pt x="1590115" y="3172129"/>
                </a:lnTo>
                <a:lnTo>
                  <a:pt x="1586347" y="3164761"/>
                </a:lnTo>
                <a:lnTo>
                  <a:pt x="1578811" y="3157392"/>
                </a:lnTo>
                <a:lnTo>
                  <a:pt x="1567507" y="3172129"/>
                </a:lnTo>
                <a:lnTo>
                  <a:pt x="1552435" y="3183182"/>
                </a:lnTo>
                <a:lnTo>
                  <a:pt x="1544898" y="3197919"/>
                </a:lnTo>
                <a:lnTo>
                  <a:pt x="1537362" y="3216340"/>
                </a:lnTo>
                <a:lnTo>
                  <a:pt x="1529826" y="3216340"/>
                </a:lnTo>
                <a:lnTo>
                  <a:pt x="1522290" y="3212656"/>
                </a:lnTo>
                <a:lnTo>
                  <a:pt x="1510986" y="3205287"/>
                </a:lnTo>
                <a:lnTo>
                  <a:pt x="1507218" y="3201603"/>
                </a:lnTo>
                <a:lnTo>
                  <a:pt x="1503450" y="3201603"/>
                </a:lnTo>
                <a:lnTo>
                  <a:pt x="1499682" y="3205287"/>
                </a:lnTo>
                <a:lnTo>
                  <a:pt x="1492146" y="3212656"/>
                </a:lnTo>
                <a:lnTo>
                  <a:pt x="1488378" y="3208972"/>
                </a:lnTo>
                <a:lnTo>
                  <a:pt x="1492146" y="3201603"/>
                </a:lnTo>
                <a:lnTo>
                  <a:pt x="1495914" y="3197919"/>
                </a:lnTo>
                <a:lnTo>
                  <a:pt x="1495914" y="3190550"/>
                </a:lnTo>
                <a:lnTo>
                  <a:pt x="1499682" y="3190550"/>
                </a:lnTo>
                <a:lnTo>
                  <a:pt x="1503450" y="3186866"/>
                </a:lnTo>
                <a:lnTo>
                  <a:pt x="1499682" y="3183182"/>
                </a:lnTo>
                <a:lnTo>
                  <a:pt x="1492146" y="3183182"/>
                </a:lnTo>
                <a:lnTo>
                  <a:pt x="1480842" y="3183182"/>
                </a:lnTo>
                <a:lnTo>
                  <a:pt x="1480842" y="3194235"/>
                </a:lnTo>
                <a:lnTo>
                  <a:pt x="1477074" y="3205287"/>
                </a:lnTo>
                <a:lnTo>
                  <a:pt x="1469538" y="3208972"/>
                </a:lnTo>
                <a:lnTo>
                  <a:pt x="1458233" y="3212656"/>
                </a:lnTo>
                <a:lnTo>
                  <a:pt x="1435625" y="3212656"/>
                </a:lnTo>
                <a:lnTo>
                  <a:pt x="1416785" y="3212656"/>
                </a:lnTo>
                <a:lnTo>
                  <a:pt x="1413017" y="3205287"/>
                </a:lnTo>
                <a:lnTo>
                  <a:pt x="1413017" y="3201603"/>
                </a:lnTo>
                <a:lnTo>
                  <a:pt x="1416785" y="3190550"/>
                </a:lnTo>
                <a:lnTo>
                  <a:pt x="1428089" y="3190550"/>
                </a:lnTo>
                <a:lnTo>
                  <a:pt x="1428089" y="3194235"/>
                </a:lnTo>
                <a:lnTo>
                  <a:pt x="1431857" y="3197919"/>
                </a:lnTo>
                <a:lnTo>
                  <a:pt x="1435625" y="3197919"/>
                </a:lnTo>
                <a:lnTo>
                  <a:pt x="1443161" y="3194235"/>
                </a:lnTo>
                <a:lnTo>
                  <a:pt x="1443161" y="3186866"/>
                </a:lnTo>
                <a:lnTo>
                  <a:pt x="1446929" y="3186866"/>
                </a:lnTo>
                <a:lnTo>
                  <a:pt x="1450697" y="3186866"/>
                </a:lnTo>
                <a:lnTo>
                  <a:pt x="1458233" y="3179498"/>
                </a:lnTo>
                <a:lnTo>
                  <a:pt x="1465770" y="3186866"/>
                </a:lnTo>
                <a:lnTo>
                  <a:pt x="1473306" y="3168445"/>
                </a:lnTo>
                <a:lnTo>
                  <a:pt x="1477074" y="3161077"/>
                </a:lnTo>
                <a:lnTo>
                  <a:pt x="1473306" y="3150024"/>
                </a:lnTo>
                <a:lnTo>
                  <a:pt x="1465770" y="3138971"/>
                </a:lnTo>
                <a:lnTo>
                  <a:pt x="1450697" y="3131603"/>
                </a:lnTo>
                <a:lnTo>
                  <a:pt x="1435625" y="3127918"/>
                </a:lnTo>
                <a:lnTo>
                  <a:pt x="1424321" y="3127918"/>
                </a:lnTo>
                <a:lnTo>
                  <a:pt x="1424321" y="3135287"/>
                </a:lnTo>
                <a:lnTo>
                  <a:pt x="1424321" y="3138971"/>
                </a:lnTo>
                <a:lnTo>
                  <a:pt x="1435625" y="3142655"/>
                </a:lnTo>
                <a:lnTo>
                  <a:pt x="1443161" y="3142655"/>
                </a:lnTo>
                <a:lnTo>
                  <a:pt x="1458233" y="3146340"/>
                </a:lnTo>
                <a:lnTo>
                  <a:pt x="1454465" y="3150024"/>
                </a:lnTo>
                <a:lnTo>
                  <a:pt x="1450697" y="3157392"/>
                </a:lnTo>
                <a:lnTo>
                  <a:pt x="1428089" y="3153708"/>
                </a:lnTo>
                <a:lnTo>
                  <a:pt x="1424321" y="3172129"/>
                </a:lnTo>
                <a:lnTo>
                  <a:pt x="1401713" y="3164761"/>
                </a:lnTo>
                <a:lnTo>
                  <a:pt x="1390409" y="3161077"/>
                </a:lnTo>
                <a:lnTo>
                  <a:pt x="1386641" y="3164761"/>
                </a:lnTo>
                <a:lnTo>
                  <a:pt x="1379105" y="3168445"/>
                </a:lnTo>
                <a:lnTo>
                  <a:pt x="1379105" y="3164761"/>
                </a:lnTo>
                <a:lnTo>
                  <a:pt x="1375337" y="3161077"/>
                </a:lnTo>
                <a:lnTo>
                  <a:pt x="1371568" y="3164761"/>
                </a:lnTo>
                <a:lnTo>
                  <a:pt x="1367800" y="3168445"/>
                </a:lnTo>
                <a:lnTo>
                  <a:pt x="1360264" y="3179498"/>
                </a:lnTo>
                <a:lnTo>
                  <a:pt x="1360264" y="3201603"/>
                </a:lnTo>
                <a:lnTo>
                  <a:pt x="1341424" y="3186866"/>
                </a:lnTo>
                <a:lnTo>
                  <a:pt x="1333888" y="3175814"/>
                </a:lnTo>
                <a:lnTo>
                  <a:pt x="1330120" y="3164761"/>
                </a:lnTo>
                <a:lnTo>
                  <a:pt x="1337656" y="3164761"/>
                </a:lnTo>
                <a:lnTo>
                  <a:pt x="1337656" y="3161077"/>
                </a:lnTo>
                <a:lnTo>
                  <a:pt x="1341424" y="3157392"/>
                </a:lnTo>
                <a:lnTo>
                  <a:pt x="1345192" y="3150024"/>
                </a:lnTo>
                <a:lnTo>
                  <a:pt x="1348960" y="3153708"/>
                </a:lnTo>
                <a:lnTo>
                  <a:pt x="1352728" y="3150024"/>
                </a:lnTo>
                <a:lnTo>
                  <a:pt x="1352728" y="3146340"/>
                </a:lnTo>
                <a:lnTo>
                  <a:pt x="1352728" y="3135287"/>
                </a:lnTo>
                <a:lnTo>
                  <a:pt x="1337656" y="3135287"/>
                </a:lnTo>
                <a:lnTo>
                  <a:pt x="1322584" y="3127918"/>
                </a:lnTo>
                <a:lnTo>
                  <a:pt x="1311280" y="3120550"/>
                </a:lnTo>
                <a:lnTo>
                  <a:pt x="1307512" y="3105813"/>
                </a:lnTo>
                <a:lnTo>
                  <a:pt x="1299976" y="3098445"/>
                </a:lnTo>
                <a:lnTo>
                  <a:pt x="1296207" y="3098445"/>
                </a:lnTo>
                <a:lnTo>
                  <a:pt x="1292439" y="3098445"/>
                </a:lnTo>
                <a:lnTo>
                  <a:pt x="1296207" y="3102129"/>
                </a:lnTo>
                <a:lnTo>
                  <a:pt x="1296207" y="3113181"/>
                </a:lnTo>
                <a:lnTo>
                  <a:pt x="1296207" y="3131603"/>
                </a:lnTo>
                <a:lnTo>
                  <a:pt x="1296207" y="3138971"/>
                </a:lnTo>
                <a:lnTo>
                  <a:pt x="1299976" y="3146340"/>
                </a:lnTo>
                <a:lnTo>
                  <a:pt x="1307512" y="3150024"/>
                </a:lnTo>
                <a:lnTo>
                  <a:pt x="1318816" y="3150024"/>
                </a:lnTo>
                <a:lnTo>
                  <a:pt x="1315048" y="3161077"/>
                </a:lnTo>
                <a:lnTo>
                  <a:pt x="1315048" y="3175814"/>
                </a:lnTo>
                <a:lnTo>
                  <a:pt x="1311280" y="3183182"/>
                </a:lnTo>
                <a:lnTo>
                  <a:pt x="1307512" y="3186866"/>
                </a:lnTo>
                <a:lnTo>
                  <a:pt x="1299976" y="3190550"/>
                </a:lnTo>
                <a:lnTo>
                  <a:pt x="1292439" y="3190550"/>
                </a:lnTo>
                <a:lnTo>
                  <a:pt x="1288672" y="3190550"/>
                </a:lnTo>
                <a:lnTo>
                  <a:pt x="1273599" y="3183182"/>
                </a:lnTo>
                <a:lnTo>
                  <a:pt x="1281135" y="3183182"/>
                </a:lnTo>
                <a:lnTo>
                  <a:pt x="1288672" y="3179498"/>
                </a:lnTo>
                <a:lnTo>
                  <a:pt x="1296207" y="3168445"/>
                </a:lnTo>
                <a:lnTo>
                  <a:pt x="1288672" y="3161077"/>
                </a:lnTo>
                <a:lnTo>
                  <a:pt x="1277367" y="3150024"/>
                </a:lnTo>
                <a:lnTo>
                  <a:pt x="1266063" y="3142655"/>
                </a:lnTo>
                <a:lnTo>
                  <a:pt x="1262295" y="3142655"/>
                </a:lnTo>
                <a:lnTo>
                  <a:pt x="1258527" y="3146340"/>
                </a:lnTo>
                <a:lnTo>
                  <a:pt x="1254759" y="3153708"/>
                </a:lnTo>
                <a:lnTo>
                  <a:pt x="1250991" y="3157392"/>
                </a:lnTo>
                <a:lnTo>
                  <a:pt x="1247223" y="3157392"/>
                </a:lnTo>
                <a:lnTo>
                  <a:pt x="1243455" y="3153708"/>
                </a:lnTo>
                <a:lnTo>
                  <a:pt x="1232151" y="3150024"/>
                </a:lnTo>
                <a:lnTo>
                  <a:pt x="1228383" y="3153708"/>
                </a:lnTo>
                <a:lnTo>
                  <a:pt x="1224615" y="3157392"/>
                </a:lnTo>
                <a:lnTo>
                  <a:pt x="1217079" y="3153708"/>
                </a:lnTo>
                <a:lnTo>
                  <a:pt x="1213310" y="3150024"/>
                </a:lnTo>
                <a:lnTo>
                  <a:pt x="1213310" y="3142655"/>
                </a:lnTo>
                <a:lnTo>
                  <a:pt x="1217079" y="3138971"/>
                </a:lnTo>
                <a:lnTo>
                  <a:pt x="1220847" y="3127918"/>
                </a:lnTo>
                <a:lnTo>
                  <a:pt x="1224615" y="3120550"/>
                </a:lnTo>
                <a:lnTo>
                  <a:pt x="1224615" y="3124234"/>
                </a:lnTo>
                <a:lnTo>
                  <a:pt x="1232151" y="3127918"/>
                </a:lnTo>
                <a:lnTo>
                  <a:pt x="1235919" y="3127918"/>
                </a:lnTo>
                <a:lnTo>
                  <a:pt x="1243455" y="3127918"/>
                </a:lnTo>
                <a:lnTo>
                  <a:pt x="1247223" y="3124234"/>
                </a:lnTo>
                <a:lnTo>
                  <a:pt x="1250991" y="3116866"/>
                </a:lnTo>
                <a:lnTo>
                  <a:pt x="1250991" y="3105813"/>
                </a:lnTo>
                <a:lnTo>
                  <a:pt x="1250991" y="3102129"/>
                </a:lnTo>
                <a:lnTo>
                  <a:pt x="1258527" y="3098445"/>
                </a:lnTo>
                <a:lnTo>
                  <a:pt x="1262295" y="3091076"/>
                </a:lnTo>
                <a:lnTo>
                  <a:pt x="1262295" y="3080023"/>
                </a:lnTo>
                <a:lnTo>
                  <a:pt x="1254759" y="3080023"/>
                </a:lnTo>
                <a:lnTo>
                  <a:pt x="1247223" y="3072655"/>
                </a:lnTo>
                <a:lnTo>
                  <a:pt x="1247223" y="3061602"/>
                </a:lnTo>
                <a:lnTo>
                  <a:pt x="1250991" y="3050549"/>
                </a:lnTo>
                <a:lnTo>
                  <a:pt x="1250991" y="3046865"/>
                </a:lnTo>
                <a:lnTo>
                  <a:pt x="1254759" y="3043181"/>
                </a:lnTo>
                <a:lnTo>
                  <a:pt x="1254759" y="3032128"/>
                </a:lnTo>
                <a:lnTo>
                  <a:pt x="1243455" y="3021075"/>
                </a:lnTo>
                <a:lnTo>
                  <a:pt x="1232151" y="3013707"/>
                </a:lnTo>
                <a:lnTo>
                  <a:pt x="1209542" y="3010023"/>
                </a:lnTo>
                <a:lnTo>
                  <a:pt x="1202006" y="3013707"/>
                </a:lnTo>
                <a:lnTo>
                  <a:pt x="1198238" y="3017391"/>
                </a:lnTo>
                <a:lnTo>
                  <a:pt x="1194470" y="3017391"/>
                </a:lnTo>
                <a:lnTo>
                  <a:pt x="1186934" y="3006339"/>
                </a:lnTo>
                <a:lnTo>
                  <a:pt x="1179398" y="3010023"/>
                </a:lnTo>
                <a:lnTo>
                  <a:pt x="1168094" y="3013707"/>
                </a:lnTo>
                <a:lnTo>
                  <a:pt x="1160558" y="3021075"/>
                </a:lnTo>
                <a:lnTo>
                  <a:pt x="1160558" y="3024760"/>
                </a:lnTo>
                <a:lnTo>
                  <a:pt x="1160558" y="3032128"/>
                </a:lnTo>
                <a:lnTo>
                  <a:pt x="1175630" y="3035812"/>
                </a:lnTo>
                <a:lnTo>
                  <a:pt x="1183166" y="3039497"/>
                </a:lnTo>
                <a:lnTo>
                  <a:pt x="1186934" y="3050549"/>
                </a:lnTo>
                <a:lnTo>
                  <a:pt x="1190702" y="3061602"/>
                </a:lnTo>
                <a:lnTo>
                  <a:pt x="1190702" y="3065286"/>
                </a:lnTo>
                <a:lnTo>
                  <a:pt x="1186934" y="3072655"/>
                </a:lnTo>
                <a:lnTo>
                  <a:pt x="1183166" y="3076339"/>
                </a:lnTo>
                <a:lnTo>
                  <a:pt x="1186934" y="3080023"/>
                </a:lnTo>
                <a:lnTo>
                  <a:pt x="1183166" y="3087392"/>
                </a:lnTo>
                <a:lnTo>
                  <a:pt x="1179398" y="3087392"/>
                </a:lnTo>
                <a:lnTo>
                  <a:pt x="1171862" y="3083708"/>
                </a:lnTo>
                <a:lnTo>
                  <a:pt x="1164326" y="3080023"/>
                </a:lnTo>
                <a:lnTo>
                  <a:pt x="1160558" y="3080023"/>
                </a:lnTo>
                <a:lnTo>
                  <a:pt x="1156790" y="3083708"/>
                </a:lnTo>
                <a:lnTo>
                  <a:pt x="1149254" y="3072655"/>
                </a:lnTo>
                <a:lnTo>
                  <a:pt x="1137950" y="3065286"/>
                </a:lnTo>
                <a:lnTo>
                  <a:pt x="1130414" y="3076339"/>
                </a:lnTo>
                <a:lnTo>
                  <a:pt x="1126645" y="3080023"/>
                </a:lnTo>
                <a:lnTo>
                  <a:pt x="1126645" y="3087392"/>
                </a:lnTo>
                <a:lnTo>
                  <a:pt x="1130414" y="3091076"/>
                </a:lnTo>
                <a:lnTo>
                  <a:pt x="1115341" y="3094760"/>
                </a:lnTo>
                <a:lnTo>
                  <a:pt x="1107805" y="3102129"/>
                </a:lnTo>
                <a:lnTo>
                  <a:pt x="1107805" y="3109497"/>
                </a:lnTo>
                <a:lnTo>
                  <a:pt x="1119109" y="3116866"/>
                </a:lnTo>
                <a:lnTo>
                  <a:pt x="1122877" y="3124234"/>
                </a:lnTo>
                <a:lnTo>
                  <a:pt x="1122877" y="3127918"/>
                </a:lnTo>
                <a:lnTo>
                  <a:pt x="1107805" y="3124234"/>
                </a:lnTo>
                <a:lnTo>
                  <a:pt x="1092733" y="3120550"/>
                </a:lnTo>
                <a:lnTo>
                  <a:pt x="1081429" y="3135287"/>
                </a:lnTo>
                <a:lnTo>
                  <a:pt x="1073893" y="3135287"/>
                </a:lnTo>
                <a:lnTo>
                  <a:pt x="1066357" y="3135287"/>
                </a:lnTo>
                <a:lnTo>
                  <a:pt x="1062589" y="3127918"/>
                </a:lnTo>
                <a:lnTo>
                  <a:pt x="1055053" y="3116866"/>
                </a:lnTo>
                <a:lnTo>
                  <a:pt x="1047517" y="3105813"/>
                </a:lnTo>
                <a:lnTo>
                  <a:pt x="1036212" y="3098445"/>
                </a:lnTo>
                <a:lnTo>
                  <a:pt x="1021140" y="3098445"/>
                </a:lnTo>
                <a:lnTo>
                  <a:pt x="1017372" y="3102129"/>
                </a:lnTo>
                <a:lnTo>
                  <a:pt x="1006068" y="3094760"/>
                </a:lnTo>
                <a:lnTo>
                  <a:pt x="1002300" y="3087392"/>
                </a:lnTo>
                <a:lnTo>
                  <a:pt x="994764" y="3068971"/>
                </a:lnTo>
                <a:lnTo>
                  <a:pt x="1009836" y="3068971"/>
                </a:lnTo>
                <a:lnTo>
                  <a:pt x="1028676" y="3072655"/>
                </a:lnTo>
                <a:lnTo>
                  <a:pt x="1043748" y="3076339"/>
                </a:lnTo>
                <a:lnTo>
                  <a:pt x="1051285" y="3076339"/>
                </a:lnTo>
                <a:lnTo>
                  <a:pt x="1062589" y="3072655"/>
                </a:lnTo>
                <a:lnTo>
                  <a:pt x="1066357" y="3080023"/>
                </a:lnTo>
                <a:lnTo>
                  <a:pt x="1070125" y="3083708"/>
                </a:lnTo>
                <a:lnTo>
                  <a:pt x="1077661" y="3083708"/>
                </a:lnTo>
                <a:lnTo>
                  <a:pt x="1085197" y="3080023"/>
                </a:lnTo>
                <a:lnTo>
                  <a:pt x="1096501" y="3072655"/>
                </a:lnTo>
                <a:lnTo>
                  <a:pt x="1107805" y="3068971"/>
                </a:lnTo>
                <a:lnTo>
                  <a:pt x="1104037" y="3061602"/>
                </a:lnTo>
                <a:lnTo>
                  <a:pt x="1107805" y="3054234"/>
                </a:lnTo>
                <a:lnTo>
                  <a:pt x="1122877" y="3046865"/>
                </a:lnTo>
                <a:lnTo>
                  <a:pt x="1130414" y="3043181"/>
                </a:lnTo>
                <a:lnTo>
                  <a:pt x="1130414" y="3039497"/>
                </a:lnTo>
                <a:lnTo>
                  <a:pt x="1126645" y="3035812"/>
                </a:lnTo>
                <a:lnTo>
                  <a:pt x="1111573" y="3032128"/>
                </a:lnTo>
                <a:lnTo>
                  <a:pt x="1107805" y="3021075"/>
                </a:lnTo>
                <a:lnTo>
                  <a:pt x="1100269" y="3013707"/>
                </a:lnTo>
                <a:lnTo>
                  <a:pt x="1077661" y="3021075"/>
                </a:lnTo>
                <a:lnTo>
                  <a:pt x="1073893" y="3013707"/>
                </a:lnTo>
                <a:lnTo>
                  <a:pt x="1070125" y="3002654"/>
                </a:lnTo>
                <a:lnTo>
                  <a:pt x="1070125" y="2995286"/>
                </a:lnTo>
                <a:lnTo>
                  <a:pt x="1066357" y="2995286"/>
                </a:lnTo>
                <a:lnTo>
                  <a:pt x="1062589" y="2995286"/>
                </a:lnTo>
                <a:lnTo>
                  <a:pt x="1051285" y="2987917"/>
                </a:lnTo>
                <a:lnTo>
                  <a:pt x="1043748" y="2995286"/>
                </a:lnTo>
                <a:lnTo>
                  <a:pt x="1032444" y="2995286"/>
                </a:lnTo>
                <a:lnTo>
                  <a:pt x="1024908" y="2995286"/>
                </a:lnTo>
                <a:lnTo>
                  <a:pt x="1032444" y="2987917"/>
                </a:lnTo>
                <a:lnTo>
                  <a:pt x="1024908" y="2980549"/>
                </a:lnTo>
                <a:lnTo>
                  <a:pt x="1021140" y="2980549"/>
                </a:lnTo>
                <a:lnTo>
                  <a:pt x="1021140" y="2973180"/>
                </a:lnTo>
                <a:lnTo>
                  <a:pt x="1009836" y="2969496"/>
                </a:lnTo>
                <a:lnTo>
                  <a:pt x="1002300" y="2969496"/>
                </a:lnTo>
                <a:lnTo>
                  <a:pt x="983460" y="2973180"/>
                </a:lnTo>
                <a:lnTo>
                  <a:pt x="949547" y="2980549"/>
                </a:lnTo>
                <a:lnTo>
                  <a:pt x="964620" y="2995286"/>
                </a:lnTo>
                <a:lnTo>
                  <a:pt x="957083" y="3002654"/>
                </a:lnTo>
                <a:lnTo>
                  <a:pt x="942011" y="3010023"/>
                </a:lnTo>
                <a:lnTo>
                  <a:pt x="934475" y="3021075"/>
                </a:lnTo>
                <a:lnTo>
                  <a:pt x="934475" y="3024760"/>
                </a:lnTo>
                <a:lnTo>
                  <a:pt x="934475" y="3032128"/>
                </a:lnTo>
                <a:lnTo>
                  <a:pt x="915635" y="3028444"/>
                </a:lnTo>
                <a:lnTo>
                  <a:pt x="893027" y="3024760"/>
                </a:lnTo>
                <a:lnTo>
                  <a:pt x="851578" y="3021075"/>
                </a:lnTo>
                <a:lnTo>
                  <a:pt x="840274" y="3010023"/>
                </a:lnTo>
                <a:lnTo>
                  <a:pt x="836506" y="3013707"/>
                </a:lnTo>
                <a:lnTo>
                  <a:pt x="828970" y="3013707"/>
                </a:lnTo>
                <a:lnTo>
                  <a:pt x="828970" y="3006339"/>
                </a:lnTo>
                <a:lnTo>
                  <a:pt x="828970" y="3002654"/>
                </a:lnTo>
                <a:lnTo>
                  <a:pt x="832738" y="2998970"/>
                </a:lnTo>
                <a:lnTo>
                  <a:pt x="832738" y="3002654"/>
                </a:lnTo>
                <a:lnTo>
                  <a:pt x="836506" y="3006339"/>
                </a:lnTo>
                <a:lnTo>
                  <a:pt x="847810" y="3010023"/>
                </a:lnTo>
                <a:lnTo>
                  <a:pt x="859114" y="3010023"/>
                </a:lnTo>
                <a:lnTo>
                  <a:pt x="870419" y="3010023"/>
                </a:lnTo>
                <a:lnTo>
                  <a:pt x="877955" y="3006339"/>
                </a:lnTo>
                <a:lnTo>
                  <a:pt x="885491" y="3002654"/>
                </a:lnTo>
                <a:lnTo>
                  <a:pt x="893027" y="2995286"/>
                </a:lnTo>
                <a:lnTo>
                  <a:pt x="893027" y="2980549"/>
                </a:lnTo>
                <a:lnTo>
                  <a:pt x="893027" y="2976865"/>
                </a:lnTo>
                <a:lnTo>
                  <a:pt x="885491" y="2973180"/>
                </a:lnTo>
                <a:lnTo>
                  <a:pt x="877955" y="2973180"/>
                </a:lnTo>
                <a:lnTo>
                  <a:pt x="874187" y="2976865"/>
                </a:lnTo>
                <a:lnTo>
                  <a:pt x="862882" y="2987917"/>
                </a:lnTo>
                <a:lnTo>
                  <a:pt x="859114" y="2987917"/>
                </a:lnTo>
                <a:lnTo>
                  <a:pt x="859114" y="2980549"/>
                </a:lnTo>
                <a:lnTo>
                  <a:pt x="859114" y="2976865"/>
                </a:lnTo>
                <a:lnTo>
                  <a:pt x="855346" y="2962128"/>
                </a:lnTo>
                <a:lnTo>
                  <a:pt x="847810" y="2947391"/>
                </a:lnTo>
                <a:lnTo>
                  <a:pt x="847810" y="2932654"/>
                </a:lnTo>
                <a:lnTo>
                  <a:pt x="836506" y="2932654"/>
                </a:lnTo>
                <a:lnTo>
                  <a:pt x="828970" y="2936338"/>
                </a:lnTo>
                <a:lnTo>
                  <a:pt x="828970" y="2943706"/>
                </a:lnTo>
                <a:lnTo>
                  <a:pt x="828970" y="2951075"/>
                </a:lnTo>
                <a:lnTo>
                  <a:pt x="832738" y="2969496"/>
                </a:lnTo>
                <a:lnTo>
                  <a:pt x="832738" y="2980549"/>
                </a:lnTo>
                <a:lnTo>
                  <a:pt x="832738" y="2987917"/>
                </a:lnTo>
                <a:lnTo>
                  <a:pt x="817666" y="2980549"/>
                </a:lnTo>
                <a:lnTo>
                  <a:pt x="802594" y="2980549"/>
                </a:lnTo>
                <a:lnTo>
                  <a:pt x="795058" y="2980549"/>
                </a:lnTo>
                <a:lnTo>
                  <a:pt x="791289" y="2980549"/>
                </a:lnTo>
                <a:lnTo>
                  <a:pt x="787522" y="2987917"/>
                </a:lnTo>
                <a:lnTo>
                  <a:pt x="787522" y="2998970"/>
                </a:lnTo>
                <a:lnTo>
                  <a:pt x="787522" y="3010023"/>
                </a:lnTo>
                <a:lnTo>
                  <a:pt x="787522" y="3013707"/>
                </a:lnTo>
                <a:lnTo>
                  <a:pt x="779985" y="3017391"/>
                </a:lnTo>
                <a:lnTo>
                  <a:pt x="787522" y="3024760"/>
                </a:lnTo>
                <a:lnTo>
                  <a:pt x="798826" y="3028444"/>
                </a:lnTo>
                <a:lnTo>
                  <a:pt x="806362" y="3035812"/>
                </a:lnTo>
                <a:lnTo>
                  <a:pt x="806362" y="3039497"/>
                </a:lnTo>
                <a:lnTo>
                  <a:pt x="802594" y="3043181"/>
                </a:lnTo>
                <a:lnTo>
                  <a:pt x="810130" y="3050549"/>
                </a:lnTo>
                <a:lnTo>
                  <a:pt x="806362" y="3054234"/>
                </a:lnTo>
                <a:lnTo>
                  <a:pt x="802594" y="3054234"/>
                </a:lnTo>
                <a:lnTo>
                  <a:pt x="795058" y="3050549"/>
                </a:lnTo>
                <a:lnTo>
                  <a:pt x="787522" y="3046865"/>
                </a:lnTo>
                <a:lnTo>
                  <a:pt x="779985" y="3046865"/>
                </a:lnTo>
                <a:lnTo>
                  <a:pt x="772449" y="3039497"/>
                </a:lnTo>
                <a:lnTo>
                  <a:pt x="768681" y="3028444"/>
                </a:lnTo>
                <a:lnTo>
                  <a:pt x="764913" y="3006339"/>
                </a:lnTo>
                <a:lnTo>
                  <a:pt x="761145" y="2995286"/>
                </a:lnTo>
                <a:lnTo>
                  <a:pt x="757377" y="2987917"/>
                </a:lnTo>
                <a:lnTo>
                  <a:pt x="749841" y="2980549"/>
                </a:lnTo>
                <a:lnTo>
                  <a:pt x="734769" y="2976865"/>
                </a:lnTo>
                <a:lnTo>
                  <a:pt x="727233" y="2976865"/>
                </a:lnTo>
                <a:lnTo>
                  <a:pt x="719697" y="2973180"/>
                </a:lnTo>
                <a:lnTo>
                  <a:pt x="704624" y="2962128"/>
                </a:lnTo>
                <a:lnTo>
                  <a:pt x="704624" y="2954759"/>
                </a:lnTo>
                <a:lnTo>
                  <a:pt x="712161" y="2958443"/>
                </a:lnTo>
                <a:lnTo>
                  <a:pt x="719697" y="2958443"/>
                </a:lnTo>
                <a:lnTo>
                  <a:pt x="727233" y="2954759"/>
                </a:lnTo>
                <a:lnTo>
                  <a:pt x="738537" y="2947391"/>
                </a:lnTo>
                <a:lnTo>
                  <a:pt x="749841" y="2940022"/>
                </a:lnTo>
                <a:lnTo>
                  <a:pt x="749841" y="2932654"/>
                </a:lnTo>
                <a:lnTo>
                  <a:pt x="742305" y="2925285"/>
                </a:lnTo>
                <a:lnTo>
                  <a:pt x="734769" y="2925285"/>
                </a:lnTo>
                <a:lnTo>
                  <a:pt x="731001" y="2928970"/>
                </a:lnTo>
                <a:lnTo>
                  <a:pt x="731001" y="2932654"/>
                </a:lnTo>
                <a:lnTo>
                  <a:pt x="719697" y="2928970"/>
                </a:lnTo>
                <a:lnTo>
                  <a:pt x="712161" y="2921601"/>
                </a:lnTo>
                <a:lnTo>
                  <a:pt x="700857" y="2906864"/>
                </a:lnTo>
                <a:lnTo>
                  <a:pt x="693320" y="2899496"/>
                </a:lnTo>
                <a:lnTo>
                  <a:pt x="685784" y="2895811"/>
                </a:lnTo>
                <a:lnTo>
                  <a:pt x="678248" y="2895811"/>
                </a:lnTo>
                <a:lnTo>
                  <a:pt x="666944" y="2903180"/>
                </a:lnTo>
                <a:lnTo>
                  <a:pt x="663176" y="2917917"/>
                </a:lnTo>
                <a:lnTo>
                  <a:pt x="651872" y="2921601"/>
                </a:lnTo>
                <a:lnTo>
                  <a:pt x="640568" y="2917917"/>
                </a:lnTo>
                <a:lnTo>
                  <a:pt x="621727" y="2910548"/>
                </a:lnTo>
                <a:lnTo>
                  <a:pt x="614191" y="2903180"/>
                </a:lnTo>
                <a:lnTo>
                  <a:pt x="602887" y="2903180"/>
                </a:lnTo>
                <a:lnTo>
                  <a:pt x="595351" y="2906864"/>
                </a:lnTo>
                <a:lnTo>
                  <a:pt x="587815" y="2917917"/>
                </a:lnTo>
                <a:lnTo>
                  <a:pt x="580279" y="2925285"/>
                </a:lnTo>
                <a:lnTo>
                  <a:pt x="576511" y="2921601"/>
                </a:lnTo>
                <a:lnTo>
                  <a:pt x="572743" y="2921601"/>
                </a:lnTo>
                <a:lnTo>
                  <a:pt x="568975" y="2921601"/>
                </a:lnTo>
                <a:lnTo>
                  <a:pt x="572743" y="2917917"/>
                </a:lnTo>
                <a:lnTo>
                  <a:pt x="565207" y="2910548"/>
                </a:lnTo>
                <a:lnTo>
                  <a:pt x="557671" y="2906864"/>
                </a:lnTo>
                <a:lnTo>
                  <a:pt x="538831" y="2899496"/>
                </a:lnTo>
                <a:lnTo>
                  <a:pt x="531294" y="2906864"/>
                </a:lnTo>
                <a:lnTo>
                  <a:pt x="523759" y="2914233"/>
                </a:lnTo>
                <a:lnTo>
                  <a:pt x="519990" y="2925285"/>
                </a:lnTo>
                <a:lnTo>
                  <a:pt x="519990" y="2928970"/>
                </a:lnTo>
                <a:lnTo>
                  <a:pt x="519990" y="2932654"/>
                </a:lnTo>
                <a:lnTo>
                  <a:pt x="516222" y="2928970"/>
                </a:lnTo>
                <a:lnTo>
                  <a:pt x="508686" y="2928970"/>
                </a:lnTo>
                <a:lnTo>
                  <a:pt x="497382" y="2928970"/>
                </a:lnTo>
                <a:lnTo>
                  <a:pt x="486078" y="2925285"/>
                </a:lnTo>
                <a:lnTo>
                  <a:pt x="478542" y="2921601"/>
                </a:lnTo>
                <a:lnTo>
                  <a:pt x="474774" y="2914233"/>
                </a:lnTo>
                <a:lnTo>
                  <a:pt x="478542" y="2906864"/>
                </a:lnTo>
                <a:lnTo>
                  <a:pt x="478542" y="2903180"/>
                </a:lnTo>
                <a:lnTo>
                  <a:pt x="471006" y="2892127"/>
                </a:lnTo>
                <a:lnTo>
                  <a:pt x="448397" y="2881074"/>
                </a:lnTo>
                <a:lnTo>
                  <a:pt x="422021" y="2881074"/>
                </a:lnTo>
                <a:lnTo>
                  <a:pt x="403181" y="2881074"/>
                </a:lnTo>
                <a:lnTo>
                  <a:pt x="365500" y="2866337"/>
                </a:lnTo>
                <a:lnTo>
                  <a:pt x="365500" y="2873706"/>
                </a:lnTo>
                <a:lnTo>
                  <a:pt x="357964" y="2877390"/>
                </a:lnTo>
                <a:lnTo>
                  <a:pt x="346660" y="2877390"/>
                </a:lnTo>
                <a:lnTo>
                  <a:pt x="331588" y="2866337"/>
                </a:lnTo>
                <a:lnTo>
                  <a:pt x="316516" y="2855285"/>
                </a:lnTo>
                <a:lnTo>
                  <a:pt x="312748" y="2847916"/>
                </a:lnTo>
                <a:lnTo>
                  <a:pt x="305212" y="2847916"/>
                </a:lnTo>
                <a:lnTo>
                  <a:pt x="297676" y="2847916"/>
                </a:lnTo>
                <a:lnTo>
                  <a:pt x="290140" y="2851601"/>
                </a:lnTo>
                <a:lnTo>
                  <a:pt x="290140" y="2855285"/>
                </a:lnTo>
                <a:lnTo>
                  <a:pt x="286372" y="2851601"/>
                </a:lnTo>
                <a:lnTo>
                  <a:pt x="282604" y="2844232"/>
                </a:lnTo>
                <a:lnTo>
                  <a:pt x="275067" y="2836864"/>
                </a:lnTo>
                <a:lnTo>
                  <a:pt x="267531" y="2829495"/>
                </a:lnTo>
                <a:lnTo>
                  <a:pt x="263763" y="2818442"/>
                </a:lnTo>
                <a:lnTo>
                  <a:pt x="259995" y="2807390"/>
                </a:lnTo>
                <a:lnTo>
                  <a:pt x="244923" y="2788968"/>
                </a:lnTo>
                <a:lnTo>
                  <a:pt x="248691" y="2785284"/>
                </a:lnTo>
                <a:lnTo>
                  <a:pt x="248691" y="2777916"/>
                </a:lnTo>
                <a:lnTo>
                  <a:pt x="256227" y="2781600"/>
                </a:lnTo>
                <a:lnTo>
                  <a:pt x="259995" y="2785284"/>
                </a:lnTo>
                <a:lnTo>
                  <a:pt x="267531" y="2800021"/>
                </a:lnTo>
                <a:lnTo>
                  <a:pt x="275067" y="2814758"/>
                </a:lnTo>
                <a:lnTo>
                  <a:pt x="290140" y="2825811"/>
                </a:lnTo>
                <a:lnTo>
                  <a:pt x="312748" y="2807390"/>
                </a:lnTo>
                <a:lnTo>
                  <a:pt x="324052" y="2803705"/>
                </a:lnTo>
                <a:lnTo>
                  <a:pt x="339124" y="2800021"/>
                </a:lnTo>
                <a:lnTo>
                  <a:pt x="342892" y="2792653"/>
                </a:lnTo>
                <a:lnTo>
                  <a:pt x="342892" y="2785284"/>
                </a:lnTo>
                <a:lnTo>
                  <a:pt x="331588" y="2766863"/>
                </a:lnTo>
                <a:lnTo>
                  <a:pt x="324052" y="2755810"/>
                </a:lnTo>
                <a:lnTo>
                  <a:pt x="324052" y="2748442"/>
                </a:lnTo>
                <a:lnTo>
                  <a:pt x="331588" y="2744758"/>
                </a:lnTo>
                <a:lnTo>
                  <a:pt x="346660" y="2741073"/>
                </a:lnTo>
                <a:lnTo>
                  <a:pt x="350428" y="2744758"/>
                </a:lnTo>
                <a:lnTo>
                  <a:pt x="357964" y="2744758"/>
                </a:lnTo>
                <a:lnTo>
                  <a:pt x="365500" y="2755810"/>
                </a:lnTo>
                <a:lnTo>
                  <a:pt x="373037" y="2763179"/>
                </a:lnTo>
                <a:lnTo>
                  <a:pt x="376805" y="2766863"/>
                </a:lnTo>
                <a:lnTo>
                  <a:pt x="380573" y="2766863"/>
                </a:lnTo>
                <a:lnTo>
                  <a:pt x="384341" y="2763179"/>
                </a:lnTo>
                <a:lnTo>
                  <a:pt x="384341" y="2759495"/>
                </a:lnTo>
                <a:lnTo>
                  <a:pt x="380573" y="2748442"/>
                </a:lnTo>
                <a:lnTo>
                  <a:pt x="380573" y="2744758"/>
                </a:lnTo>
                <a:lnTo>
                  <a:pt x="380573" y="2741073"/>
                </a:lnTo>
                <a:lnTo>
                  <a:pt x="384341" y="2737389"/>
                </a:lnTo>
                <a:lnTo>
                  <a:pt x="395645" y="2741073"/>
                </a:lnTo>
                <a:lnTo>
                  <a:pt x="388109" y="2755810"/>
                </a:lnTo>
                <a:lnTo>
                  <a:pt x="406949" y="2766863"/>
                </a:lnTo>
                <a:lnTo>
                  <a:pt x="403181" y="2777916"/>
                </a:lnTo>
                <a:lnTo>
                  <a:pt x="403181" y="2781600"/>
                </a:lnTo>
                <a:lnTo>
                  <a:pt x="406949" y="2788968"/>
                </a:lnTo>
                <a:lnTo>
                  <a:pt x="414485" y="2792653"/>
                </a:lnTo>
                <a:lnTo>
                  <a:pt x="425789" y="2800021"/>
                </a:lnTo>
                <a:lnTo>
                  <a:pt x="433325" y="2803705"/>
                </a:lnTo>
                <a:lnTo>
                  <a:pt x="437094" y="2807390"/>
                </a:lnTo>
                <a:lnTo>
                  <a:pt x="444629" y="2803705"/>
                </a:lnTo>
                <a:lnTo>
                  <a:pt x="452165" y="2803705"/>
                </a:lnTo>
                <a:lnTo>
                  <a:pt x="471006" y="2803705"/>
                </a:lnTo>
                <a:lnTo>
                  <a:pt x="474774" y="2807390"/>
                </a:lnTo>
                <a:lnTo>
                  <a:pt x="482310" y="2811074"/>
                </a:lnTo>
                <a:lnTo>
                  <a:pt x="497382" y="2811074"/>
                </a:lnTo>
                <a:lnTo>
                  <a:pt x="504918" y="2811074"/>
                </a:lnTo>
                <a:lnTo>
                  <a:pt x="512454" y="2814758"/>
                </a:lnTo>
                <a:lnTo>
                  <a:pt x="516222" y="2818442"/>
                </a:lnTo>
                <a:lnTo>
                  <a:pt x="516222" y="2829495"/>
                </a:lnTo>
                <a:lnTo>
                  <a:pt x="516222" y="2844232"/>
                </a:lnTo>
                <a:lnTo>
                  <a:pt x="527526" y="2847916"/>
                </a:lnTo>
                <a:lnTo>
                  <a:pt x="535062" y="2844232"/>
                </a:lnTo>
                <a:lnTo>
                  <a:pt x="546367" y="2840548"/>
                </a:lnTo>
                <a:lnTo>
                  <a:pt x="557671" y="2836864"/>
                </a:lnTo>
                <a:lnTo>
                  <a:pt x="553903" y="2829495"/>
                </a:lnTo>
                <a:lnTo>
                  <a:pt x="546367" y="2825811"/>
                </a:lnTo>
                <a:lnTo>
                  <a:pt x="531294" y="2825811"/>
                </a:lnTo>
                <a:lnTo>
                  <a:pt x="553903" y="2818442"/>
                </a:lnTo>
                <a:lnTo>
                  <a:pt x="572743" y="2814758"/>
                </a:lnTo>
                <a:lnTo>
                  <a:pt x="595351" y="2818442"/>
                </a:lnTo>
                <a:lnTo>
                  <a:pt x="614191" y="2825811"/>
                </a:lnTo>
                <a:lnTo>
                  <a:pt x="625496" y="2829495"/>
                </a:lnTo>
                <a:lnTo>
                  <a:pt x="629264" y="2836864"/>
                </a:lnTo>
                <a:lnTo>
                  <a:pt x="633032" y="2847916"/>
                </a:lnTo>
                <a:lnTo>
                  <a:pt x="644336" y="2851601"/>
                </a:lnTo>
                <a:lnTo>
                  <a:pt x="644336" y="2844232"/>
                </a:lnTo>
                <a:lnTo>
                  <a:pt x="640568" y="2836864"/>
                </a:lnTo>
                <a:lnTo>
                  <a:pt x="640568" y="2833179"/>
                </a:lnTo>
                <a:lnTo>
                  <a:pt x="640568" y="2825811"/>
                </a:lnTo>
                <a:lnTo>
                  <a:pt x="648104" y="2825811"/>
                </a:lnTo>
                <a:lnTo>
                  <a:pt x="651872" y="2822127"/>
                </a:lnTo>
                <a:lnTo>
                  <a:pt x="663176" y="2814758"/>
                </a:lnTo>
                <a:lnTo>
                  <a:pt x="659408" y="2807390"/>
                </a:lnTo>
                <a:lnTo>
                  <a:pt x="655640" y="2807390"/>
                </a:lnTo>
                <a:lnTo>
                  <a:pt x="648104" y="2807390"/>
                </a:lnTo>
                <a:lnTo>
                  <a:pt x="640568" y="2807390"/>
                </a:lnTo>
                <a:lnTo>
                  <a:pt x="633032" y="2818442"/>
                </a:lnTo>
                <a:lnTo>
                  <a:pt x="625496" y="2811074"/>
                </a:lnTo>
                <a:lnTo>
                  <a:pt x="617959" y="2807390"/>
                </a:lnTo>
                <a:lnTo>
                  <a:pt x="599119" y="2803705"/>
                </a:lnTo>
                <a:lnTo>
                  <a:pt x="584047" y="2796337"/>
                </a:lnTo>
                <a:lnTo>
                  <a:pt x="576511" y="2788968"/>
                </a:lnTo>
                <a:lnTo>
                  <a:pt x="572743" y="2777916"/>
                </a:lnTo>
                <a:lnTo>
                  <a:pt x="553903" y="2774232"/>
                </a:lnTo>
                <a:lnTo>
                  <a:pt x="535062" y="2770547"/>
                </a:lnTo>
                <a:lnTo>
                  <a:pt x="512454" y="2766863"/>
                </a:lnTo>
                <a:lnTo>
                  <a:pt x="493614" y="2763179"/>
                </a:lnTo>
                <a:lnTo>
                  <a:pt x="486078" y="2741073"/>
                </a:lnTo>
                <a:lnTo>
                  <a:pt x="474774" y="2718968"/>
                </a:lnTo>
                <a:lnTo>
                  <a:pt x="486078" y="2715284"/>
                </a:lnTo>
                <a:lnTo>
                  <a:pt x="497382" y="2722652"/>
                </a:lnTo>
                <a:lnTo>
                  <a:pt x="504918" y="2730021"/>
                </a:lnTo>
                <a:lnTo>
                  <a:pt x="516222" y="2737389"/>
                </a:lnTo>
                <a:lnTo>
                  <a:pt x="512454" y="2737389"/>
                </a:lnTo>
                <a:lnTo>
                  <a:pt x="508686" y="2741073"/>
                </a:lnTo>
                <a:lnTo>
                  <a:pt x="508686" y="2752126"/>
                </a:lnTo>
                <a:lnTo>
                  <a:pt x="512454" y="2755810"/>
                </a:lnTo>
                <a:lnTo>
                  <a:pt x="519990" y="2759495"/>
                </a:lnTo>
                <a:lnTo>
                  <a:pt x="527526" y="2763179"/>
                </a:lnTo>
                <a:lnTo>
                  <a:pt x="546367" y="2763179"/>
                </a:lnTo>
                <a:lnTo>
                  <a:pt x="565207" y="2766863"/>
                </a:lnTo>
                <a:lnTo>
                  <a:pt x="584047" y="2766863"/>
                </a:lnTo>
                <a:lnTo>
                  <a:pt x="595351" y="2763179"/>
                </a:lnTo>
                <a:lnTo>
                  <a:pt x="602887" y="2759495"/>
                </a:lnTo>
                <a:lnTo>
                  <a:pt x="595351" y="2755810"/>
                </a:lnTo>
                <a:lnTo>
                  <a:pt x="580279" y="2752126"/>
                </a:lnTo>
                <a:lnTo>
                  <a:pt x="568975" y="2752126"/>
                </a:lnTo>
                <a:lnTo>
                  <a:pt x="561439" y="2748442"/>
                </a:lnTo>
                <a:lnTo>
                  <a:pt x="565207" y="2744758"/>
                </a:lnTo>
                <a:lnTo>
                  <a:pt x="572743" y="2744758"/>
                </a:lnTo>
                <a:lnTo>
                  <a:pt x="584047" y="2752126"/>
                </a:lnTo>
                <a:lnTo>
                  <a:pt x="587815" y="2752126"/>
                </a:lnTo>
                <a:lnTo>
                  <a:pt x="595351" y="2752126"/>
                </a:lnTo>
                <a:lnTo>
                  <a:pt x="599119" y="2752126"/>
                </a:lnTo>
                <a:lnTo>
                  <a:pt x="602887" y="2741073"/>
                </a:lnTo>
                <a:lnTo>
                  <a:pt x="584047" y="2722652"/>
                </a:lnTo>
                <a:lnTo>
                  <a:pt x="580279" y="2718968"/>
                </a:lnTo>
                <a:lnTo>
                  <a:pt x="572743" y="2718968"/>
                </a:lnTo>
                <a:lnTo>
                  <a:pt x="568975" y="2722652"/>
                </a:lnTo>
                <a:lnTo>
                  <a:pt x="561439" y="2730021"/>
                </a:lnTo>
                <a:lnTo>
                  <a:pt x="550135" y="2718968"/>
                </a:lnTo>
                <a:lnTo>
                  <a:pt x="538831" y="2711599"/>
                </a:lnTo>
                <a:lnTo>
                  <a:pt x="512454" y="2707915"/>
                </a:lnTo>
                <a:lnTo>
                  <a:pt x="516222" y="2689494"/>
                </a:lnTo>
                <a:lnTo>
                  <a:pt x="527526" y="2693178"/>
                </a:lnTo>
                <a:lnTo>
                  <a:pt x="538831" y="2696863"/>
                </a:lnTo>
                <a:lnTo>
                  <a:pt x="546367" y="2696863"/>
                </a:lnTo>
                <a:lnTo>
                  <a:pt x="550135" y="2693178"/>
                </a:lnTo>
                <a:lnTo>
                  <a:pt x="557671" y="2689494"/>
                </a:lnTo>
                <a:lnTo>
                  <a:pt x="542599" y="2678441"/>
                </a:lnTo>
                <a:lnTo>
                  <a:pt x="550135" y="2674757"/>
                </a:lnTo>
                <a:lnTo>
                  <a:pt x="561439" y="2671073"/>
                </a:lnTo>
                <a:lnTo>
                  <a:pt x="568975" y="2671073"/>
                </a:lnTo>
                <a:lnTo>
                  <a:pt x="580279" y="2674757"/>
                </a:lnTo>
                <a:lnTo>
                  <a:pt x="599119" y="2685810"/>
                </a:lnTo>
                <a:lnTo>
                  <a:pt x="614191" y="2693178"/>
                </a:lnTo>
                <a:lnTo>
                  <a:pt x="621727" y="2704231"/>
                </a:lnTo>
                <a:lnTo>
                  <a:pt x="629264" y="2700547"/>
                </a:lnTo>
                <a:lnTo>
                  <a:pt x="636800" y="2700547"/>
                </a:lnTo>
                <a:lnTo>
                  <a:pt x="648104" y="2707915"/>
                </a:lnTo>
                <a:lnTo>
                  <a:pt x="659408" y="2715284"/>
                </a:lnTo>
                <a:lnTo>
                  <a:pt x="666944" y="2715284"/>
                </a:lnTo>
                <a:lnTo>
                  <a:pt x="670712" y="2715284"/>
                </a:lnTo>
                <a:lnTo>
                  <a:pt x="693320" y="2718968"/>
                </a:lnTo>
                <a:lnTo>
                  <a:pt x="700857" y="2718968"/>
                </a:lnTo>
                <a:lnTo>
                  <a:pt x="704624" y="2711599"/>
                </a:lnTo>
                <a:lnTo>
                  <a:pt x="712161" y="2722652"/>
                </a:lnTo>
                <a:lnTo>
                  <a:pt x="715929" y="2730021"/>
                </a:lnTo>
                <a:lnTo>
                  <a:pt x="723465" y="2733705"/>
                </a:lnTo>
                <a:lnTo>
                  <a:pt x="727233" y="2718968"/>
                </a:lnTo>
                <a:lnTo>
                  <a:pt x="734769" y="2711599"/>
                </a:lnTo>
                <a:lnTo>
                  <a:pt x="742305" y="2711599"/>
                </a:lnTo>
                <a:lnTo>
                  <a:pt x="749841" y="2711599"/>
                </a:lnTo>
                <a:lnTo>
                  <a:pt x="772449" y="2711599"/>
                </a:lnTo>
                <a:lnTo>
                  <a:pt x="791289" y="2711599"/>
                </a:lnTo>
                <a:lnTo>
                  <a:pt x="813898" y="2715284"/>
                </a:lnTo>
                <a:lnTo>
                  <a:pt x="821434" y="2722652"/>
                </a:lnTo>
                <a:lnTo>
                  <a:pt x="825202" y="2733705"/>
                </a:lnTo>
                <a:lnTo>
                  <a:pt x="832738" y="2726336"/>
                </a:lnTo>
                <a:lnTo>
                  <a:pt x="840274" y="2733705"/>
                </a:lnTo>
                <a:lnTo>
                  <a:pt x="847810" y="2733705"/>
                </a:lnTo>
                <a:lnTo>
                  <a:pt x="855346" y="2737389"/>
                </a:lnTo>
                <a:lnTo>
                  <a:pt x="866650" y="2741073"/>
                </a:lnTo>
                <a:lnTo>
                  <a:pt x="862882" y="2733705"/>
                </a:lnTo>
                <a:lnTo>
                  <a:pt x="862882" y="2730021"/>
                </a:lnTo>
                <a:lnTo>
                  <a:pt x="870419" y="2722652"/>
                </a:lnTo>
                <a:lnTo>
                  <a:pt x="877955" y="2715284"/>
                </a:lnTo>
                <a:lnTo>
                  <a:pt x="874187" y="2711599"/>
                </a:lnTo>
                <a:lnTo>
                  <a:pt x="870419" y="2711599"/>
                </a:lnTo>
                <a:lnTo>
                  <a:pt x="881723" y="2700547"/>
                </a:lnTo>
                <a:lnTo>
                  <a:pt x="885491" y="2700547"/>
                </a:lnTo>
                <a:lnTo>
                  <a:pt x="893027" y="2704231"/>
                </a:lnTo>
                <a:lnTo>
                  <a:pt x="896795" y="2711599"/>
                </a:lnTo>
                <a:lnTo>
                  <a:pt x="904331" y="2715284"/>
                </a:lnTo>
                <a:lnTo>
                  <a:pt x="911867" y="2718968"/>
                </a:lnTo>
                <a:lnTo>
                  <a:pt x="923171" y="2715284"/>
                </a:lnTo>
                <a:lnTo>
                  <a:pt x="934475" y="2715284"/>
                </a:lnTo>
                <a:lnTo>
                  <a:pt x="942011" y="2715284"/>
                </a:lnTo>
                <a:lnTo>
                  <a:pt x="949547" y="2718968"/>
                </a:lnTo>
                <a:lnTo>
                  <a:pt x="957083" y="2733705"/>
                </a:lnTo>
                <a:lnTo>
                  <a:pt x="968388" y="2726336"/>
                </a:lnTo>
                <a:lnTo>
                  <a:pt x="975924" y="2722652"/>
                </a:lnTo>
                <a:lnTo>
                  <a:pt x="983460" y="2715284"/>
                </a:lnTo>
                <a:lnTo>
                  <a:pt x="987228" y="2711599"/>
                </a:lnTo>
                <a:lnTo>
                  <a:pt x="983460" y="2704231"/>
                </a:lnTo>
                <a:lnTo>
                  <a:pt x="975924" y="2700547"/>
                </a:lnTo>
                <a:lnTo>
                  <a:pt x="975924" y="2696863"/>
                </a:lnTo>
                <a:lnTo>
                  <a:pt x="968388" y="2696863"/>
                </a:lnTo>
                <a:lnTo>
                  <a:pt x="968388" y="2693178"/>
                </a:lnTo>
                <a:lnTo>
                  <a:pt x="983460" y="2693178"/>
                </a:lnTo>
                <a:lnTo>
                  <a:pt x="990996" y="2696863"/>
                </a:lnTo>
                <a:lnTo>
                  <a:pt x="1006068" y="2704231"/>
                </a:lnTo>
                <a:lnTo>
                  <a:pt x="1013604" y="2704231"/>
                </a:lnTo>
                <a:lnTo>
                  <a:pt x="1021140" y="2700547"/>
                </a:lnTo>
                <a:lnTo>
                  <a:pt x="1024908" y="2696863"/>
                </a:lnTo>
                <a:lnTo>
                  <a:pt x="1028676" y="2689494"/>
                </a:lnTo>
                <a:lnTo>
                  <a:pt x="1036212" y="2693178"/>
                </a:lnTo>
                <a:lnTo>
                  <a:pt x="1028676" y="2700547"/>
                </a:lnTo>
                <a:lnTo>
                  <a:pt x="1036212" y="2707915"/>
                </a:lnTo>
                <a:lnTo>
                  <a:pt x="1043748" y="2704231"/>
                </a:lnTo>
                <a:lnTo>
                  <a:pt x="1051285" y="2704231"/>
                </a:lnTo>
                <a:lnTo>
                  <a:pt x="1062589" y="2711599"/>
                </a:lnTo>
                <a:lnTo>
                  <a:pt x="1066357" y="2718968"/>
                </a:lnTo>
                <a:lnTo>
                  <a:pt x="1070125" y="2718968"/>
                </a:lnTo>
                <a:lnTo>
                  <a:pt x="1077661" y="2715284"/>
                </a:lnTo>
                <a:lnTo>
                  <a:pt x="1081429" y="2711599"/>
                </a:lnTo>
                <a:lnTo>
                  <a:pt x="1134182" y="2707915"/>
                </a:lnTo>
                <a:lnTo>
                  <a:pt x="1160558" y="2704231"/>
                </a:lnTo>
                <a:lnTo>
                  <a:pt x="1183166" y="2693178"/>
                </a:lnTo>
                <a:lnTo>
                  <a:pt x="1183166" y="2682126"/>
                </a:lnTo>
                <a:lnTo>
                  <a:pt x="1198238" y="2674757"/>
                </a:lnTo>
                <a:lnTo>
                  <a:pt x="1205774" y="2678441"/>
                </a:lnTo>
                <a:lnTo>
                  <a:pt x="1213310" y="2682126"/>
                </a:lnTo>
                <a:lnTo>
                  <a:pt x="1220847" y="2689494"/>
                </a:lnTo>
                <a:lnTo>
                  <a:pt x="1224615" y="2696863"/>
                </a:lnTo>
                <a:lnTo>
                  <a:pt x="1232151" y="2696863"/>
                </a:lnTo>
                <a:lnTo>
                  <a:pt x="1239687" y="2693178"/>
                </a:lnTo>
                <a:lnTo>
                  <a:pt x="1250991" y="2682126"/>
                </a:lnTo>
                <a:lnTo>
                  <a:pt x="1288672" y="2682126"/>
                </a:lnTo>
                <a:lnTo>
                  <a:pt x="1299976" y="2682126"/>
                </a:lnTo>
                <a:lnTo>
                  <a:pt x="1311280" y="2678441"/>
                </a:lnTo>
                <a:lnTo>
                  <a:pt x="1318816" y="2671073"/>
                </a:lnTo>
                <a:lnTo>
                  <a:pt x="1326352" y="2663704"/>
                </a:lnTo>
                <a:lnTo>
                  <a:pt x="1333888" y="2656336"/>
                </a:lnTo>
                <a:lnTo>
                  <a:pt x="1333888" y="2645283"/>
                </a:lnTo>
                <a:lnTo>
                  <a:pt x="1330120" y="2626862"/>
                </a:lnTo>
                <a:lnTo>
                  <a:pt x="1326352" y="2619494"/>
                </a:lnTo>
                <a:lnTo>
                  <a:pt x="1326352" y="2612125"/>
                </a:lnTo>
                <a:lnTo>
                  <a:pt x="1330120" y="2608441"/>
                </a:lnTo>
                <a:lnTo>
                  <a:pt x="1345192" y="2604757"/>
                </a:lnTo>
                <a:lnTo>
                  <a:pt x="1341424" y="2593704"/>
                </a:lnTo>
                <a:lnTo>
                  <a:pt x="1333888" y="2586335"/>
                </a:lnTo>
                <a:lnTo>
                  <a:pt x="1318816" y="2571598"/>
                </a:lnTo>
                <a:lnTo>
                  <a:pt x="1307512" y="2575283"/>
                </a:lnTo>
                <a:lnTo>
                  <a:pt x="1296207" y="2575283"/>
                </a:lnTo>
                <a:lnTo>
                  <a:pt x="1281135" y="2575283"/>
                </a:lnTo>
                <a:lnTo>
                  <a:pt x="1269831" y="2578967"/>
                </a:lnTo>
                <a:lnTo>
                  <a:pt x="1288672" y="2597388"/>
                </a:lnTo>
                <a:lnTo>
                  <a:pt x="1288672" y="2601072"/>
                </a:lnTo>
                <a:lnTo>
                  <a:pt x="1284903" y="2604757"/>
                </a:lnTo>
                <a:lnTo>
                  <a:pt x="1292439" y="2612125"/>
                </a:lnTo>
                <a:lnTo>
                  <a:pt x="1288672" y="2615809"/>
                </a:lnTo>
                <a:lnTo>
                  <a:pt x="1288672" y="2623178"/>
                </a:lnTo>
                <a:lnTo>
                  <a:pt x="1299976" y="2634230"/>
                </a:lnTo>
                <a:lnTo>
                  <a:pt x="1296207" y="2637915"/>
                </a:lnTo>
                <a:lnTo>
                  <a:pt x="1288672" y="2641599"/>
                </a:lnTo>
                <a:lnTo>
                  <a:pt x="1277367" y="2645283"/>
                </a:lnTo>
                <a:lnTo>
                  <a:pt x="1266063" y="2641599"/>
                </a:lnTo>
                <a:lnTo>
                  <a:pt x="1254759" y="2645283"/>
                </a:lnTo>
                <a:lnTo>
                  <a:pt x="1250991" y="2637915"/>
                </a:lnTo>
                <a:lnTo>
                  <a:pt x="1243455" y="2634230"/>
                </a:lnTo>
                <a:lnTo>
                  <a:pt x="1235919" y="2634230"/>
                </a:lnTo>
                <a:lnTo>
                  <a:pt x="1232151" y="2637915"/>
                </a:lnTo>
                <a:lnTo>
                  <a:pt x="1224615" y="2612125"/>
                </a:lnTo>
                <a:lnTo>
                  <a:pt x="1220847" y="2601072"/>
                </a:lnTo>
                <a:lnTo>
                  <a:pt x="1217079" y="2590020"/>
                </a:lnTo>
                <a:lnTo>
                  <a:pt x="1213310" y="2601072"/>
                </a:lnTo>
                <a:lnTo>
                  <a:pt x="1209542" y="2604757"/>
                </a:lnTo>
                <a:lnTo>
                  <a:pt x="1202006" y="2604757"/>
                </a:lnTo>
                <a:lnTo>
                  <a:pt x="1198238" y="2604757"/>
                </a:lnTo>
                <a:lnTo>
                  <a:pt x="1179398" y="2601072"/>
                </a:lnTo>
                <a:lnTo>
                  <a:pt x="1175630" y="2604757"/>
                </a:lnTo>
                <a:lnTo>
                  <a:pt x="1168094" y="2612125"/>
                </a:lnTo>
                <a:lnTo>
                  <a:pt x="1164326" y="2608441"/>
                </a:lnTo>
                <a:lnTo>
                  <a:pt x="1160558" y="2601072"/>
                </a:lnTo>
                <a:lnTo>
                  <a:pt x="1164326" y="2593704"/>
                </a:lnTo>
                <a:lnTo>
                  <a:pt x="1160558" y="2582651"/>
                </a:lnTo>
                <a:lnTo>
                  <a:pt x="1168094" y="2582651"/>
                </a:lnTo>
                <a:lnTo>
                  <a:pt x="1171862" y="2578967"/>
                </a:lnTo>
                <a:lnTo>
                  <a:pt x="1175630" y="2567914"/>
                </a:lnTo>
                <a:lnTo>
                  <a:pt x="1171862" y="2560546"/>
                </a:lnTo>
                <a:lnTo>
                  <a:pt x="1175630" y="2556861"/>
                </a:lnTo>
                <a:lnTo>
                  <a:pt x="1175630" y="2553177"/>
                </a:lnTo>
                <a:lnTo>
                  <a:pt x="1190702" y="2538440"/>
                </a:lnTo>
                <a:lnTo>
                  <a:pt x="1209542" y="2531072"/>
                </a:lnTo>
                <a:lnTo>
                  <a:pt x="1224615" y="2520019"/>
                </a:lnTo>
                <a:lnTo>
                  <a:pt x="1232151" y="2512651"/>
                </a:lnTo>
                <a:lnTo>
                  <a:pt x="1235919" y="2505282"/>
                </a:lnTo>
                <a:lnTo>
                  <a:pt x="1228383" y="2501598"/>
                </a:lnTo>
                <a:lnTo>
                  <a:pt x="1220847" y="2497914"/>
                </a:lnTo>
                <a:lnTo>
                  <a:pt x="1213310" y="2494229"/>
                </a:lnTo>
                <a:lnTo>
                  <a:pt x="1213310" y="2483177"/>
                </a:lnTo>
                <a:lnTo>
                  <a:pt x="1209542" y="2497914"/>
                </a:lnTo>
                <a:lnTo>
                  <a:pt x="1209542" y="2508966"/>
                </a:lnTo>
                <a:lnTo>
                  <a:pt x="1205774" y="2516335"/>
                </a:lnTo>
                <a:lnTo>
                  <a:pt x="1194470" y="2523703"/>
                </a:lnTo>
                <a:lnTo>
                  <a:pt x="1186934" y="2512651"/>
                </a:lnTo>
                <a:lnTo>
                  <a:pt x="1179398" y="2501598"/>
                </a:lnTo>
                <a:lnTo>
                  <a:pt x="1171862" y="2490545"/>
                </a:lnTo>
                <a:lnTo>
                  <a:pt x="1168094" y="2486861"/>
                </a:lnTo>
                <a:lnTo>
                  <a:pt x="1160558" y="2483177"/>
                </a:lnTo>
                <a:lnTo>
                  <a:pt x="1153022" y="2490545"/>
                </a:lnTo>
                <a:lnTo>
                  <a:pt x="1149254" y="2497914"/>
                </a:lnTo>
                <a:lnTo>
                  <a:pt x="1160558" y="2520019"/>
                </a:lnTo>
                <a:lnTo>
                  <a:pt x="1156790" y="2523703"/>
                </a:lnTo>
                <a:lnTo>
                  <a:pt x="1149254" y="2527388"/>
                </a:lnTo>
                <a:lnTo>
                  <a:pt x="1145486" y="2523703"/>
                </a:lnTo>
                <a:lnTo>
                  <a:pt x="1145486" y="2516335"/>
                </a:lnTo>
                <a:lnTo>
                  <a:pt x="1141718" y="2512651"/>
                </a:lnTo>
                <a:lnTo>
                  <a:pt x="1137950" y="2508966"/>
                </a:lnTo>
                <a:lnTo>
                  <a:pt x="1130414" y="2508966"/>
                </a:lnTo>
                <a:lnTo>
                  <a:pt x="1137950" y="2490545"/>
                </a:lnTo>
                <a:lnTo>
                  <a:pt x="1122877" y="2486861"/>
                </a:lnTo>
                <a:lnTo>
                  <a:pt x="1115341" y="2483177"/>
                </a:lnTo>
                <a:lnTo>
                  <a:pt x="1107805" y="2483177"/>
                </a:lnTo>
                <a:lnTo>
                  <a:pt x="1085197" y="2501598"/>
                </a:lnTo>
                <a:lnTo>
                  <a:pt x="1096501" y="2505282"/>
                </a:lnTo>
                <a:lnTo>
                  <a:pt x="1088965" y="2505282"/>
                </a:lnTo>
                <a:lnTo>
                  <a:pt x="1085197" y="2508966"/>
                </a:lnTo>
                <a:lnTo>
                  <a:pt x="1081429" y="2512651"/>
                </a:lnTo>
                <a:lnTo>
                  <a:pt x="1081429" y="2523703"/>
                </a:lnTo>
                <a:lnTo>
                  <a:pt x="1073893" y="2520019"/>
                </a:lnTo>
                <a:lnTo>
                  <a:pt x="1062589" y="2516335"/>
                </a:lnTo>
                <a:lnTo>
                  <a:pt x="1051285" y="2516335"/>
                </a:lnTo>
                <a:lnTo>
                  <a:pt x="1043748" y="2508966"/>
                </a:lnTo>
                <a:lnTo>
                  <a:pt x="1039980" y="2512651"/>
                </a:lnTo>
                <a:lnTo>
                  <a:pt x="1039980" y="2516335"/>
                </a:lnTo>
                <a:lnTo>
                  <a:pt x="1039980" y="2523703"/>
                </a:lnTo>
                <a:lnTo>
                  <a:pt x="1028676" y="2520019"/>
                </a:lnTo>
                <a:lnTo>
                  <a:pt x="1021140" y="2520019"/>
                </a:lnTo>
                <a:lnTo>
                  <a:pt x="1002300" y="2520019"/>
                </a:lnTo>
                <a:lnTo>
                  <a:pt x="990996" y="2527388"/>
                </a:lnTo>
                <a:lnTo>
                  <a:pt x="975924" y="2527388"/>
                </a:lnTo>
                <a:lnTo>
                  <a:pt x="964620" y="2527388"/>
                </a:lnTo>
                <a:lnTo>
                  <a:pt x="953315" y="2527388"/>
                </a:lnTo>
                <a:lnTo>
                  <a:pt x="960852" y="2523703"/>
                </a:lnTo>
                <a:lnTo>
                  <a:pt x="964620" y="2523703"/>
                </a:lnTo>
                <a:lnTo>
                  <a:pt x="968388" y="2520019"/>
                </a:lnTo>
                <a:lnTo>
                  <a:pt x="964620" y="2516335"/>
                </a:lnTo>
                <a:lnTo>
                  <a:pt x="960852" y="2516335"/>
                </a:lnTo>
                <a:lnTo>
                  <a:pt x="953315" y="2516335"/>
                </a:lnTo>
                <a:lnTo>
                  <a:pt x="949547" y="2512651"/>
                </a:lnTo>
                <a:lnTo>
                  <a:pt x="964620" y="2501598"/>
                </a:lnTo>
                <a:lnTo>
                  <a:pt x="960852" y="2494229"/>
                </a:lnTo>
                <a:lnTo>
                  <a:pt x="957083" y="2490545"/>
                </a:lnTo>
                <a:lnTo>
                  <a:pt x="945779" y="2486861"/>
                </a:lnTo>
                <a:lnTo>
                  <a:pt x="934475" y="2483177"/>
                </a:lnTo>
                <a:lnTo>
                  <a:pt x="926939" y="2479492"/>
                </a:lnTo>
                <a:lnTo>
                  <a:pt x="926939" y="2472124"/>
                </a:lnTo>
                <a:lnTo>
                  <a:pt x="911867" y="2490545"/>
                </a:lnTo>
                <a:lnTo>
                  <a:pt x="908099" y="2497914"/>
                </a:lnTo>
                <a:lnTo>
                  <a:pt x="911867" y="2501598"/>
                </a:lnTo>
                <a:lnTo>
                  <a:pt x="915635" y="2505282"/>
                </a:lnTo>
                <a:lnTo>
                  <a:pt x="915635" y="2512651"/>
                </a:lnTo>
                <a:lnTo>
                  <a:pt x="889259" y="2512651"/>
                </a:lnTo>
                <a:lnTo>
                  <a:pt x="893027" y="2497914"/>
                </a:lnTo>
                <a:lnTo>
                  <a:pt x="889259" y="2490545"/>
                </a:lnTo>
                <a:lnTo>
                  <a:pt x="885491" y="2483177"/>
                </a:lnTo>
                <a:lnTo>
                  <a:pt x="877955" y="2486861"/>
                </a:lnTo>
                <a:lnTo>
                  <a:pt x="870419" y="2486861"/>
                </a:lnTo>
                <a:lnTo>
                  <a:pt x="866650" y="2479492"/>
                </a:lnTo>
                <a:lnTo>
                  <a:pt x="859114" y="2486861"/>
                </a:lnTo>
                <a:lnTo>
                  <a:pt x="855346" y="2494229"/>
                </a:lnTo>
                <a:lnTo>
                  <a:pt x="847810" y="2486861"/>
                </a:lnTo>
                <a:lnTo>
                  <a:pt x="844042" y="2483177"/>
                </a:lnTo>
                <a:lnTo>
                  <a:pt x="836506" y="2479492"/>
                </a:lnTo>
                <a:lnTo>
                  <a:pt x="825202" y="2479492"/>
                </a:lnTo>
                <a:lnTo>
                  <a:pt x="817666" y="2486861"/>
                </a:lnTo>
                <a:lnTo>
                  <a:pt x="813898" y="2464756"/>
                </a:lnTo>
                <a:lnTo>
                  <a:pt x="806362" y="2468440"/>
                </a:lnTo>
                <a:lnTo>
                  <a:pt x="802594" y="2468440"/>
                </a:lnTo>
                <a:lnTo>
                  <a:pt x="787522" y="2464756"/>
                </a:lnTo>
                <a:lnTo>
                  <a:pt x="772449" y="2461071"/>
                </a:lnTo>
                <a:lnTo>
                  <a:pt x="764913" y="2461071"/>
                </a:lnTo>
                <a:lnTo>
                  <a:pt x="761145" y="2464756"/>
                </a:lnTo>
                <a:lnTo>
                  <a:pt x="757377" y="2457387"/>
                </a:lnTo>
                <a:lnTo>
                  <a:pt x="749841" y="2453703"/>
                </a:lnTo>
                <a:lnTo>
                  <a:pt x="734769" y="2450019"/>
                </a:lnTo>
                <a:lnTo>
                  <a:pt x="719697" y="2453703"/>
                </a:lnTo>
                <a:lnTo>
                  <a:pt x="704624" y="2457387"/>
                </a:lnTo>
                <a:lnTo>
                  <a:pt x="693320" y="2468440"/>
                </a:lnTo>
                <a:lnTo>
                  <a:pt x="670712" y="2472124"/>
                </a:lnTo>
                <a:lnTo>
                  <a:pt x="670712" y="2464756"/>
                </a:lnTo>
                <a:lnTo>
                  <a:pt x="663176" y="2461071"/>
                </a:lnTo>
                <a:lnTo>
                  <a:pt x="655640" y="2464756"/>
                </a:lnTo>
                <a:lnTo>
                  <a:pt x="651872" y="2468440"/>
                </a:lnTo>
                <a:lnTo>
                  <a:pt x="644336" y="2472124"/>
                </a:lnTo>
                <a:lnTo>
                  <a:pt x="644336" y="2464756"/>
                </a:lnTo>
                <a:lnTo>
                  <a:pt x="633032" y="2457387"/>
                </a:lnTo>
                <a:lnTo>
                  <a:pt x="625496" y="2457387"/>
                </a:lnTo>
                <a:lnTo>
                  <a:pt x="617959" y="2461071"/>
                </a:lnTo>
                <a:lnTo>
                  <a:pt x="610424" y="2464756"/>
                </a:lnTo>
                <a:lnTo>
                  <a:pt x="599119" y="2475808"/>
                </a:lnTo>
                <a:lnTo>
                  <a:pt x="587815" y="2479492"/>
                </a:lnTo>
                <a:lnTo>
                  <a:pt x="580279" y="2475808"/>
                </a:lnTo>
                <a:lnTo>
                  <a:pt x="568975" y="2479492"/>
                </a:lnTo>
                <a:lnTo>
                  <a:pt x="565207" y="2486861"/>
                </a:lnTo>
                <a:lnTo>
                  <a:pt x="553903" y="2501598"/>
                </a:lnTo>
                <a:lnTo>
                  <a:pt x="546367" y="2508966"/>
                </a:lnTo>
                <a:lnTo>
                  <a:pt x="538831" y="2512651"/>
                </a:lnTo>
                <a:lnTo>
                  <a:pt x="531294" y="2512651"/>
                </a:lnTo>
                <a:lnTo>
                  <a:pt x="519990" y="2505282"/>
                </a:lnTo>
                <a:lnTo>
                  <a:pt x="512454" y="2512651"/>
                </a:lnTo>
                <a:lnTo>
                  <a:pt x="508686" y="2508966"/>
                </a:lnTo>
                <a:lnTo>
                  <a:pt x="501150" y="2508966"/>
                </a:lnTo>
                <a:lnTo>
                  <a:pt x="493614" y="2501598"/>
                </a:lnTo>
                <a:lnTo>
                  <a:pt x="478542" y="2497914"/>
                </a:lnTo>
                <a:lnTo>
                  <a:pt x="452165" y="2490545"/>
                </a:lnTo>
                <a:lnTo>
                  <a:pt x="444629" y="2486861"/>
                </a:lnTo>
                <a:lnTo>
                  <a:pt x="440861" y="2483177"/>
                </a:lnTo>
                <a:lnTo>
                  <a:pt x="425789" y="2483177"/>
                </a:lnTo>
                <a:lnTo>
                  <a:pt x="418253" y="2483177"/>
                </a:lnTo>
                <a:lnTo>
                  <a:pt x="414485" y="2479492"/>
                </a:lnTo>
                <a:lnTo>
                  <a:pt x="406949" y="2472124"/>
                </a:lnTo>
                <a:lnTo>
                  <a:pt x="395645" y="2468440"/>
                </a:lnTo>
                <a:lnTo>
                  <a:pt x="384341" y="2464756"/>
                </a:lnTo>
                <a:lnTo>
                  <a:pt x="373037" y="2461071"/>
                </a:lnTo>
                <a:lnTo>
                  <a:pt x="361732" y="2464756"/>
                </a:lnTo>
                <a:lnTo>
                  <a:pt x="357964" y="2457387"/>
                </a:lnTo>
                <a:lnTo>
                  <a:pt x="354196" y="2450019"/>
                </a:lnTo>
                <a:lnTo>
                  <a:pt x="350428" y="2442650"/>
                </a:lnTo>
                <a:lnTo>
                  <a:pt x="357964" y="2438966"/>
                </a:lnTo>
                <a:lnTo>
                  <a:pt x="365500" y="2438966"/>
                </a:lnTo>
                <a:lnTo>
                  <a:pt x="369269" y="2438966"/>
                </a:lnTo>
                <a:lnTo>
                  <a:pt x="373037" y="2435282"/>
                </a:lnTo>
                <a:lnTo>
                  <a:pt x="365500" y="2427913"/>
                </a:lnTo>
                <a:lnTo>
                  <a:pt x="354196" y="2424229"/>
                </a:lnTo>
                <a:lnTo>
                  <a:pt x="342892" y="2420545"/>
                </a:lnTo>
                <a:lnTo>
                  <a:pt x="331588" y="2416860"/>
                </a:lnTo>
                <a:lnTo>
                  <a:pt x="327820" y="2420545"/>
                </a:lnTo>
                <a:lnTo>
                  <a:pt x="324052" y="2420545"/>
                </a:lnTo>
                <a:lnTo>
                  <a:pt x="320284" y="2416860"/>
                </a:lnTo>
                <a:lnTo>
                  <a:pt x="316516" y="2416860"/>
                </a:lnTo>
                <a:lnTo>
                  <a:pt x="320284" y="2409492"/>
                </a:lnTo>
                <a:lnTo>
                  <a:pt x="320284" y="2402123"/>
                </a:lnTo>
                <a:lnTo>
                  <a:pt x="320284" y="2394755"/>
                </a:lnTo>
                <a:lnTo>
                  <a:pt x="327820" y="2398439"/>
                </a:lnTo>
                <a:lnTo>
                  <a:pt x="331588" y="2405808"/>
                </a:lnTo>
                <a:lnTo>
                  <a:pt x="335356" y="2409492"/>
                </a:lnTo>
                <a:lnTo>
                  <a:pt x="342892" y="2409492"/>
                </a:lnTo>
                <a:lnTo>
                  <a:pt x="350428" y="2405808"/>
                </a:lnTo>
                <a:lnTo>
                  <a:pt x="350428" y="2398439"/>
                </a:lnTo>
                <a:lnTo>
                  <a:pt x="350428" y="2391071"/>
                </a:lnTo>
                <a:lnTo>
                  <a:pt x="354196" y="2383702"/>
                </a:lnTo>
                <a:lnTo>
                  <a:pt x="339124" y="2372650"/>
                </a:lnTo>
                <a:lnTo>
                  <a:pt x="335356" y="2380018"/>
                </a:lnTo>
                <a:lnTo>
                  <a:pt x="331588" y="2380018"/>
                </a:lnTo>
                <a:lnTo>
                  <a:pt x="327820" y="2380018"/>
                </a:lnTo>
                <a:lnTo>
                  <a:pt x="324052" y="2376334"/>
                </a:lnTo>
                <a:lnTo>
                  <a:pt x="327820" y="2368965"/>
                </a:lnTo>
                <a:lnTo>
                  <a:pt x="327820" y="2361597"/>
                </a:lnTo>
                <a:lnTo>
                  <a:pt x="327820" y="2357913"/>
                </a:lnTo>
                <a:lnTo>
                  <a:pt x="342892" y="2372650"/>
                </a:lnTo>
                <a:lnTo>
                  <a:pt x="346660" y="2361597"/>
                </a:lnTo>
                <a:lnTo>
                  <a:pt x="350428" y="2357913"/>
                </a:lnTo>
                <a:lnTo>
                  <a:pt x="357964" y="2357913"/>
                </a:lnTo>
                <a:lnTo>
                  <a:pt x="373037" y="2372650"/>
                </a:lnTo>
                <a:lnTo>
                  <a:pt x="388109" y="2387387"/>
                </a:lnTo>
                <a:lnTo>
                  <a:pt x="391877" y="2391071"/>
                </a:lnTo>
                <a:lnTo>
                  <a:pt x="403181" y="2394755"/>
                </a:lnTo>
                <a:lnTo>
                  <a:pt x="406949" y="2391071"/>
                </a:lnTo>
                <a:lnTo>
                  <a:pt x="418253" y="2383702"/>
                </a:lnTo>
                <a:lnTo>
                  <a:pt x="429557" y="2383702"/>
                </a:lnTo>
                <a:lnTo>
                  <a:pt x="433325" y="2383702"/>
                </a:lnTo>
                <a:lnTo>
                  <a:pt x="437094" y="2380018"/>
                </a:lnTo>
                <a:lnTo>
                  <a:pt x="414485" y="2354228"/>
                </a:lnTo>
                <a:lnTo>
                  <a:pt x="418253" y="2350544"/>
                </a:lnTo>
                <a:lnTo>
                  <a:pt x="422021" y="2350544"/>
                </a:lnTo>
                <a:lnTo>
                  <a:pt x="429557" y="2350544"/>
                </a:lnTo>
                <a:lnTo>
                  <a:pt x="440861" y="2354228"/>
                </a:lnTo>
                <a:lnTo>
                  <a:pt x="448397" y="2350544"/>
                </a:lnTo>
                <a:lnTo>
                  <a:pt x="452165" y="2346860"/>
                </a:lnTo>
                <a:lnTo>
                  <a:pt x="455934" y="2357913"/>
                </a:lnTo>
                <a:lnTo>
                  <a:pt x="467238" y="2357913"/>
                </a:lnTo>
                <a:lnTo>
                  <a:pt x="474774" y="2357913"/>
                </a:lnTo>
                <a:lnTo>
                  <a:pt x="482310" y="2361597"/>
                </a:lnTo>
                <a:lnTo>
                  <a:pt x="486078" y="2361597"/>
                </a:lnTo>
                <a:lnTo>
                  <a:pt x="501150" y="2361597"/>
                </a:lnTo>
                <a:lnTo>
                  <a:pt x="512454" y="2365281"/>
                </a:lnTo>
                <a:lnTo>
                  <a:pt x="519990" y="2365281"/>
                </a:lnTo>
                <a:lnTo>
                  <a:pt x="523759" y="2372650"/>
                </a:lnTo>
                <a:lnTo>
                  <a:pt x="535062" y="2372650"/>
                </a:lnTo>
                <a:lnTo>
                  <a:pt x="546367" y="2368965"/>
                </a:lnTo>
                <a:lnTo>
                  <a:pt x="553903" y="2372650"/>
                </a:lnTo>
                <a:lnTo>
                  <a:pt x="557671" y="2376334"/>
                </a:lnTo>
                <a:lnTo>
                  <a:pt x="557671" y="2383702"/>
                </a:lnTo>
                <a:lnTo>
                  <a:pt x="561439" y="2387387"/>
                </a:lnTo>
                <a:lnTo>
                  <a:pt x="565207" y="2387387"/>
                </a:lnTo>
                <a:lnTo>
                  <a:pt x="580279" y="2387387"/>
                </a:lnTo>
                <a:lnTo>
                  <a:pt x="580279" y="2383702"/>
                </a:lnTo>
                <a:lnTo>
                  <a:pt x="568975" y="2365281"/>
                </a:lnTo>
                <a:lnTo>
                  <a:pt x="576511" y="2365281"/>
                </a:lnTo>
                <a:lnTo>
                  <a:pt x="584047" y="2365281"/>
                </a:lnTo>
                <a:lnTo>
                  <a:pt x="591583" y="2365281"/>
                </a:lnTo>
                <a:lnTo>
                  <a:pt x="595351" y="2357913"/>
                </a:lnTo>
                <a:lnTo>
                  <a:pt x="595351" y="2350544"/>
                </a:lnTo>
                <a:lnTo>
                  <a:pt x="595351" y="2346860"/>
                </a:lnTo>
                <a:lnTo>
                  <a:pt x="599119" y="2343176"/>
                </a:lnTo>
                <a:lnTo>
                  <a:pt x="606655" y="2343176"/>
                </a:lnTo>
                <a:lnTo>
                  <a:pt x="610424" y="2350544"/>
                </a:lnTo>
                <a:lnTo>
                  <a:pt x="617959" y="2357913"/>
                </a:lnTo>
                <a:lnTo>
                  <a:pt x="625496" y="2365281"/>
                </a:lnTo>
                <a:lnTo>
                  <a:pt x="636800" y="2357913"/>
                </a:lnTo>
                <a:lnTo>
                  <a:pt x="651872" y="2357913"/>
                </a:lnTo>
                <a:lnTo>
                  <a:pt x="666944" y="2350544"/>
                </a:lnTo>
                <a:lnTo>
                  <a:pt x="678248" y="2343176"/>
                </a:lnTo>
                <a:lnTo>
                  <a:pt x="670712" y="2332123"/>
                </a:lnTo>
                <a:lnTo>
                  <a:pt x="670712" y="2328439"/>
                </a:lnTo>
                <a:lnTo>
                  <a:pt x="670712" y="2321070"/>
                </a:lnTo>
                <a:lnTo>
                  <a:pt x="693320" y="2313702"/>
                </a:lnTo>
                <a:lnTo>
                  <a:pt x="712161" y="2313702"/>
                </a:lnTo>
                <a:lnTo>
                  <a:pt x="731001" y="2310018"/>
                </a:lnTo>
                <a:lnTo>
                  <a:pt x="757377" y="2306333"/>
                </a:lnTo>
                <a:lnTo>
                  <a:pt x="764913" y="2313702"/>
                </a:lnTo>
                <a:lnTo>
                  <a:pt x="772449" y="2310018"/>
                </a:lnTo>
                <a:lnTo>
                  <a:pt x="776217" y="2306333"/>
                </a:lnTo>
                <a:lnTo>
                  <a:pt x="787522" y="2298965"/>
                </a:lnTo>
                <a:lnTo>
                  <a:pt x="787522" y="2295281"/>
                </a:lnTo>
                <a:lnTo>
                  <a:pt x="787522" y="2291596"/>
                </a:lnTo>
                <a:lnTo>
                  <a:pt x="779985" y="2287912"/>
                </a:lnTo>
                <a:lnTo>
                  <a:pt x="772449" y="2287912"/>
                </a:lnTo>
                <a:lnTo>
                  <a:pt x="753609" y="2287912"/>
                </a:lnTo>
                <a:lnTo>
                  <a:pt x="746073" y="2295281"/>
                </a:lnTo>
                <a:lnTo>
                  <a:pt x="723465" y="2284228"/>
                </a:lnTo>
                <a:lnTo>
                  <a:pt x="700857" y="2280544"/>
                </a:lnTo>
                <a:lnTo>
                  <a:pt x="678248" y="2276859"/>
                </a:lnTo>
                <a:lnTo>
                  <a:pt x="651872" y="2276859"/>
                </a:lnTo>
                <a:lnTo>
                  <a:pt x="644336" y="2273175"/>
                </a:lnTo>
                <a:lnTo>
                  <a:pt x="636800" y="2273175"/>
                </a:lnTo>
                <a:lnTo>
                  <a:pt x="625496" y="2276859"/>
                </a:lnTo>
                <a:lnTo>
                  <a:pt x="617959" y="2276859"/>
                </a:lnTo>
                <a:lnTo>
                  <a:pt x="610424" y="2284228"/>
                </a:lnTo>
                <a:lnTo>
                  <a:pt x="606655" y="2287912"/>
                </a:lnTo>
                <a:lnTo>
                  <a:pt x="587815" y="2287912"/>
                </a:lnTo>
                <a:lnTo>
                  <a:pt x="568975" y="2284228"/>
                </a:lnTo>
                <a:lnTo>
                  <a:pt x="553903" y="2280544"/>
                </a:lnTo>
                <a:lnTo>
                  <a:pt x="553903" y="2273175"/>
                </a:lnTo>
                <a:lnTo>
                  <a:pt x="546367" y="2262122"/>
                </a:lnTo>
                <a:lnTo>
                  <a:pt x="550135" y="2258438"/>
                </a:lnTo>
                <a:lnTo>
                  <a:pt x="550135" y="2254754"/>
                </a:lnTo>
                <a:lnTo>
                  <a:pt x="546367" y="2251070"/>
                </a:lnTo>
                <a:lnTo>
                  <a:pt x="535062" y="2262122"/>
                </a:lnTo>
                <a:lnTo>
                  <a:pt x="523759" y="2269491"/>
                </a:lnTo>
                <a:lnTo>
                  <a:pt x="508686" y="2276859"/>
                </a:lnTo>
                <a:lnTo>
                  <a:pt x="489846" y="2276859"/>
                </a:lnTo>
                <a:lnTo>
                  <a:pt x="486078" y="2276859"/>
                </a:lnTo>
                <a:lnTo>
                  <a:pt x="486078" y="2269491"/>
                </a:lnTo>
                <a:lnTo>
                  <a:pt x="486078" y="2258438"/>
                </a:lnTo>
                <a:lnTo>
                  <a:pt x="486078" y="2254754"/>
                </a:lnTo>
                <a:lnTo>
                  <a:pt x="482310" y="2251070"/>
                </a:lnTo>
                <a:lnTo>
                  <a:pt x="471006" y="2262122"/>
                </a:lnTo>
                <a:lnTo>
                  <a:pt x="463470" y="2262122"/>
                </a:lnTo>
                <a:lnTo>
                  <a:pt x="459702" y="2258438"/>
                </a:lnTo>
                <a:lnTo>
                  <a:pt x="455934" y="2254754"/>
                </a:lnTo>
                <a:lnTo>
                  <a:pt x="452165" y="2254754"/>
                </a:lnTo>
                <a:lnTo>
                  <a:pt x="448397" y="2258438"/>
                </a:lnTo>
                <a:lnTo>
                  <a:pt x="448397" y="2265807"/>
                </a:lnTo>
                <a:lnTo>
                  <a:pt x="452165" y="2276859"/>
                </a:lnTo>
                <a:lnTo>
                  <a:pt x="452165" y="2280544"/>
                </a:lnTo>
                <a:lnTo>
                  <a:pt x="437094" y="2287912"/>
                </a:lnTo>
                <a:lnTo>
                  <a:pt x="422021" y="2287912"/>
                </a:lnTo>
                <a:lnTo>
                  <a:pt x="406949" y="2284228"/>
                </a:lnTo>
                <a:lnTo>
                  <a:pt x="395645" y="2284228"/>
                </a:lnTo>
                <a:lnTo>
                  <a:pt x="395645" y="2280544"/>
                </a:lnTo>
                <a:lnTo>
                  <a:pt x="384341" y="2280544"/>
                </a:lnTo>
                <a:lnTo>
                  <a:pt x="373037" y="2280544"/>
                </a:lnTo>
                <a:lnTo>
                  <a:pt x="361732" y="2284228"/>
                </a:lnTo>
                <a:lnTo>
                  <a:pt x="350428" y="2287912"/>
                </a:lnTo>
                <a:lnTo>
                  <a:pt x="350428" y="2298965"/>
                </a:lnTo>
                <a:lnTo>
                  <a:pt x="342892" y="2298965"/>
                </a:lnTo>
                <a:lnTo>
                  <a:pt x="335356" y="2287912"/>
                </a:lnTo>
                <a:lnTo>
                  <a:pt x="324052" y="2280544"/>
                </a:lnTo>
                <a:lnTo>
                  <a:pt x="308980" y="2276859"/>
                </a:lnTo>
                <a:lnTo>
                  <a:pt x="297676" y="2269491"/>
                </a:lnTo>
                <a:lnTo>
                  <a:pt x="248691" y="2269491"/>
                </a:lnTo>
                <a:lnTo>
                  <a:pt x="256227" y="2258438"/>
                </a:lnTo>
                <a:lnTo>
                  <a:pt x="256227" y="2254754"/>
                </a:lnTo>
                <a:lnTo>
                  <a:pt x="256227" y="2247385"/>
                </a:lnTo>
                <a:lnTo>
                  <a:pt x="252459" y="2243701"/>
                </a:lnTo>
                <a:lnTo>
                  <a:pt x="248691" y="2243701"/>
                </a:lnTo>
                <a:lnTo>
                  <a:pt x="241155" y="2254754"/>
                </a:lnTo>
                <a:lnTo>
                  <a:pt x="229851" y="2262122"/>
                </a:lnTo>
                <a:lnTo>
                  <a:pt x="222315" y="2265807"/>
                </a:lnTo>
                <a:lnTo>
                  <a:pt x="207243" y="2262122"/>
                </a:lnTo>
                <a:lnTo>
                  <a:pt x="173330" y="2251070"/>
                </a:lnTo>
                <a:lnTo>
                  <a:pt x="173330" y="2243701"/>
                </a:lnTo>
                <a:lnTo>
                  <a:pt x="173330" y="2236333"/>
                </a:lnTo>
                <a:lnTo>
                  <a:pt x="184634" y="2232649"/>
                </a:lnTo>
                <a:lnTo>
                  <a:pt x="195938" y="2228964"/>
                </a:lnTo>
                <a:lnTo>
                  <a:pt x="203475" y="2221596"/>
                </a:lnTo>
                <a:lnTo>
                  <a:pt x="214779" y="2221596"/>
                </a:lnTo>
                <a:lnTo>
                  <a:pt x="222315" y="2221596"/>
                </a:lnTo>
                <a:lnTo>
                  <a:pt x="226083" y="2217912"/>
                </a:lnTo>
                <a:lnTo>
                  <a:pt x="226083" y="2225280"/>
                </a:lnTo>
                <a:lnTo>
                  <a:pt x="229851" y="2228964"/>
                </a:lnTo>
                <a:lnTo>
                  <a:pt x="233619" y="2225280"/>
                </a:lnTo>
                <a:lnTo>
                  <a:pt x="241155" y="2221596"/>
                </a:lnTo>
                <a:lnTo>
                  <a:pt x="241155" y="2214227"/>
                </a:lnTo>
                <a:lnTo>
                  <a:pt x="271299" y="2214227"/>
                </a:lnTo>
                <a:lnTo>
                  <a:pt x="275067" y="2221596"/>
                </a:lnTo>
                <a:lnTo>
                  <a:pt x="275067" y="2225280"/>
                </a:lnTo>
                <a:lnTo>
                  <a:pt x="271299" y="2236333"/>
                </a:lnTo>
                <a:lnTo>
                  <a:pt x="275067" y="2243701"/>
                </a:lnTo>
                <a:lnTo>
                  <a:pt x="278835" y="2247385"/>
                </a:lnTo>
                <a:lnTo>
                  <a:pt x="282604" y="2251070"/>
                </a:lnTo>
                <a:lnTo>
                  <a:pt x="286372" y="2240017"/>
                </a:lnTo>
                <a:lnTo>
                  <a:pt x="290140" y="2232649"/>
                </a:lnTo>
                <a:lnTo>
                  <a:pt x="293908" y="2232649"/>
                </a:lnTo>
                <a:lnTo>
                  <a:pt x="297676" y="2232649"/>
                </a:lnTo>
                <a:lnTo>
                  <a:pt x="312748" y="2232649"/>
                </a:lnTo>
                <a:lnTo>
                  <a:pt x="327820" y="2236333"/>
                </a:lnTo>
                <a:lnTo>
                  <a:pt x="327820" y="2240017"/>
                </a:lnTo>
                <a:lnTo>
                  <a:pt x="331588" y="2243701"/>
                </a:lnTo>
                <a:lnTo>
                  <a:pt x="335356" y="2247385"/>
                </a:lnTo>
                <a:lnTo>
                  <a:pt x="346660" y="2243701"/>
                </a:lnTo>
                <a:lnTo>
                  <a:pt x="350428" y="2240017"/>
                </a:lnTo>
                <a:lnTo>
                  <a:pt x="357964" y="2232649"/>
                </a:lnTo>
                <a:lnTo>
                  <a:pt x="369269" y="2232649"/>
                </a:lnTo>
                <a:lnTo>
                  <a:pt x="373037" y="2210543"/>
                </a:lnTo>
                <a:lnTo>
                  <a:pt x="380573" y="2214227"/>
                </a:lnTo>
                <a:lnTo>
                  <a:pt x="388109" y="2217912"/>
                </a:lnTo>
                <a:lnTo>
                  <a:pt x="406949" y="2214227"/>
                </a:lnTo>
                <a:lnTo>
                  <a:pt x="418253" y="2210543"/>
                </a:lnTo>
                <a:lnTo>
                  <a:pt x="429557" y="2214227"/>
                </a:lnTo>
                <a:lnTo>
                  <a:pt x="437094" y="2217912"/>
                </a:lnTo>
                <a:lnTo>
                  <a:pt x="444629" y="2210543"/>
                </a:lnTo>
                <a:lnTo>
                  <a:pt x="452165" y="2217912"/>
                </a:lnTo>
                <a:lnTo>
                  <a:pt x="459702" y="2221596"/>
                </a:lnTo>
                <a:lnTo>
                  <a:pt x="482310" y="2221596"/>
                </a:lnTo>
                <a:lnTo>
                  <a:pt x="501150" y="2221596"/>
                </a:lnTo>
                <a:lnTo>
                  <a:pt x="512454" y="2225280"/>
                </a:lnTo>
                <a:lnTo>
                  <a:pt x="519990" y="2228964"/>
                </a:lnTo>
                <a:lnTo>
                  <a:pt x="614191" y="2214227"/>
                </a:lnTo>
                <a:lnTo>
                  <a:pt x="663176" y="2210543"/>
                </a:lnTo>
                <a:lnTo>
                  <a:pt x="704624" y="2210543"/>
                </a:lnTo>
                <a:lnTo>
                  <a:pt x="727233" y="2188438"/>
                </a:lnTo>
                <a:lnTo>
                  <a:pt x="719697" y="2181069"/>
                </a:lnTo>
                <a:lnTo>
                  <a:pt x="723465" y="2177385"/>
                </a:lnTo>
                <a:lnTo>
                  <a:pt x="727233" y="2170016"/>
                </a:lnTo>
                <a:lnTo>
                  <a:pt x="727233" y="2166332"/>
                </a:lnTo>
                <a:lnTo>
                  <a:pt x="723465" y="2158964"/>
                </a:lnTo>
                <a:lnTo>
                  <a:pt x="708393" y="2155280"/>
                </a:lnTo>
                <a:lnTo>
                  <a:pt x="693320" y="2158964"/>
                </a:lnTo>
                <a:lnTo>
                  <a:pt x="700857" y="2173701"/>
                </a:lnTo>
                <a:lnTo>
                  <a:pt x="693320" y="2173701"/>
                </a:lnTo>
                <a:lnTo>
                  <a:pt x="678248" y="2181069"/>
                </a:lnTo>
                <a:lnTo>
                  <a:pt x="674480" y="2184753"/>
                </a:lnTo>
                <a:lnTo>
                  <a:pt x="670712" y="2184753"/>
                </a:lnTo>
                <a:lnTo>
                  <a:pt x="666944" y="2181069"/>
                </a:lnTo>
                <a:lnTo>
                  <a:pt x="655640" y="2177385"/>
                </a:lnTo>
                <a:lnTo>
                  <a:pt x="644336" y="2173701"/>
                </a:lnTo>
                <a:lnTo>
                  <a:pt x="633032" y="2166332"/>
                </a:lnTo>
                <a:lnTo>
                  <a:pt x="621727" y="2166332"/>
                </a:lnTo>
                <a:lnTo>
                  <a:pt x="610424" y="2162648"/>
                </a:lnTo>
                <a:lnTo>
                  <a:pt x="599119" y="2158964"/>
                </a:lnTo>
                <a:lnTo>
                  <a:pt x="584047" y="2158964"/>
                </a:lnTo>
                <a:lnTo>
                  <a:pt x="572743" y="2162648"/>
                </a:lnTo>
                <a:lnTo>
                  <a:pt x="565207" y="2166332"/>
                </a:lnTo>
                <a:lnTo>
                  <a:pt x="553903" y="2166332"/>
                </a:lnTo>
                <a:lnTo>
                  <a:pt x="550135" y="2166332"/>
                </a:lnTo>
                <a:lnTo>
                  <a:pt x="538831" y="2173701"/>
                </a:lnTo>
                <a:lnTo>
                  <a:pt x="531294" y="2173701"/>
                </a:lnTo>
                <a:lnTo>
                  <a:pt x="523759" y="2173701"/>
                </a:lnTo>
                <a:lnTo>
                  <a:pt x="519990" y="2166332"/>
                </a:lnTo>
                <a:lnTo>
                  <a:pt x="512454" y="2173701"/>
                </a:lnTo>
                <a:lnTo>
                  <a:pt x="516222" y="2181069"/>
                </a:lnTo>
                <a:lnTo>
                  <a:pt x="504918" y="2177385"/>
                </a:lnTo>
                <a:lnTo>
                  <a:pt x="493614" y="2181069"/>
                </a:lnTo>
                <a:lnTo>
                  <a:pt x="474774" y="2184753"/>
                </a:lnTo>
                <a:lnTo>
                  <a:pt x="463470" y="2188438"/>
                </a:lnTo>
                <a:lnTo>
                  <a:pt x="452165" y="2188438"/>
                </a:lnTo>
                <a:lnTo>
                  <a:pt x="440861" y="2184753"/>
                </a:lnTo>
                <a:lnTo>
                  <a:pt x="429557" y="2181069"/>
                </a:lnTo>
                <a:lnTo>
                  <a:pt x="395645" y="2173701"/>
                </a:lnTo>
                <a:lnTo>
                  <a:pt x="406949" y="2166332"/>
                </a:lnTo>
                <a:lnTo>
                  <a:pt x="406949" y="2158964"/>
                </a:lnTo>
                <a:lnTo>
                  <a:pt x="384341" y="2158964"/>
                </a:lnTo>
                <a:lnTo>
                  <a:pt x="376805" y="2162648"/>
                </a:lnTo>
                <a:lnTo>
                  <a:pt x="373037" y="2166332"/>
                </a:lnTo>
                <a:lnTo>
                  <a:pt x="373037" y="2170016"/>
                </a:lnTo>
                <a:lnTo>
                  <a:pt x="376805" y="2181069"/>
                </a:lnTo>
                <a:lnTo>
                  <a:pt x="369269" y="2181069"/>
                </a:lnTo>
                <a:lnTo>
                  <a:pt x="361732" y="2177385"/>
                </a:lnTo>
                <a:lnTo>
                  <a:pt x="346660" y="2170016"/>
                </a:lnTo>
                <a:lnTo>
                  <a:pt x="335356" y="2166332"/>
                </a:lnTo>
                <a:lnTo>
                  <a:pt x="327820" y="2170016"/>
                </a:lnTo>
                <a:lnTo>
                  <a:pt x="324052" y="2173701"/>
                </a:lnTo>
                <a:lnTo>
                  <a:pt x="327820" y="2181069"/>
                </a:lnTo>
                <a:lnTo>
                  <a:pt x="324052" y="2181069"/>
                </a:lnTo>
                <a:lnTo>
                  <a:pt x="312748" y="2181069"/>
                </a:lnTo>
                <a:lnTo>
                  <a:pt x="308980" y="2177385"/>
                </a:lnTo>
                <a:lnTo>
                  <a:pt x="308980" y="2170016"/>
                </a:lnTo>
                <a:lnTo>
                  <a:pt x="312748" y="2158964"/>
                </a:lnTo>
                <a:lnTo>
                  <a:pt x="312748" y="2147911"/>
                </a:lnTo>
                <a:lnTo>
                  <a:pt x="308980" y="2147911"/>
                </a:lnTo>
                <a:lnTo>
                  <a:pt x="301444" y="2144227"/>
                </a:lnTo>
                <a:lnTo>
                  <a:pt x="293908" y="2144227"/>
                </a:lnTo>
                <a:lnTo>
                  <a:pt x="286372" y="2144227"/>
                </a:lnTo>
                <a:lnTo>
                  <a:pt x="278835" y="2144227"/>
                </a:lnTo>
                <a:lnTo>
                  <a:pt x="275067" y="2147911"/>
                </a:lnTo>
                <a:lnTo>
                  <a:pt x="267531" y="2144227"/>
                </a:lnTo>
                <a:lnTo>
                  <a:pt x="259995" y="2144227"/>
                </a:lnTo>
                <a:lnTo>
                  <a:pt x="259995" y="2147911"/>
                </a:lnTo>
                <a:lnTo>
                  <a:pt x="256227" y="2155280"/>
                </a:lnTo>
                <a:lnTo>
                  <a:pt x="256227" y="2166332"/>
                </a:lnTo>
                <a:lnTo>
                  <a:pt x="252459" y="2173701"/>
                </a:lnTo>
                <a:lnTo>
                  <a:pt x="244923" y="2173701"/>
                </a:lnTo>
                <a:lnTo>
                  <a:pt x="241155" y="2170016"/>
                </a:lnTo>
                <a:lnTo>
                  <a:pt x="241155" y="2166332"/>
                </a:lnTo>
                <a:lnTo>
                  <a:pt x="241155" y="2155280"/>
                </a:lnTo>
                <a:lnTo>
                  <a:pt x="244923" y="2147911"/>
                </a:lnTo>
                <a:lnTo>
                  <a:pt x="241155" y="2144227"/>
                </a:lnTo>
                <a:lnTo>
                  <a:pt x="233619" y="2144227"/>
                </a:lnTo>
                <a:lnTo>
                  <a:pt x="229851" y="2151595"/>
                </a:lnTo>
                <a:lnTo>
                  <a:pt x="226083" y="2158964"/>
                </a:lnTo>
                <a:lnTo>
                  <a:pt x="229851" y="2166332"/>
                </a:lnTo>
                <a:lnTo>
                  <a:pt x="222315" y="2166332"/>
                </a:lnTo>
                <a:lnTo>
                  <a:pt x="218547" y="2166332"/>
                </a:lnTo>
                <a:lnTo>
                  <a:pt x="211011" y="2151595"/>
                </a:lnTo>
                <a:lnTo>
                  <a:pt x="203475" y="2144227"/>
                </a:lnTo>
                <a:lnTo>
                  <a:pt x="180866" y="2122121"/>
                </a:lnTo>
                <a:lnTo>
                  <a:pt x="192170" y="2122121"/>
                </a:lnTo>
                <a:lnTo>
                  <a:pt x="199707" y="2118437"/>
                </a:lnTo>
                <a:lnTo>
                  <a:pt x="199707" y="2111069"/>
                </a:lnTo>
                <a:lnTo>
                  <a:pt x="199707" y="2107384"/>
                </a:lnTo>
                <a:lnTo>
                  <a:pt x="195938" y="2103700"/>
                </a:lnTo>
                <a:lnTo>
                  <a:pt x="184634" y="2103700"/>
                </a:lnTo>
                <a:lnTo>
                  <a:pt x="177098" y="2100016"/>
                </a:lnTo>
                <a:lnTo>
                  <a:pt x="173330" y="2096332"/>
                </a:lnTo>
                <a:lnTo>
                  <a:pt x="177098" y="2088963"/>
                </a:lnTo>
                <a:lnTo>
                  <a:pt x="180866" y="2096332"/>
                </a:lnTo>
                <a:lnTo>
                  <a:pt x="184634" y="2096332"/>
                </a:lnTo>
                <a:lnTo>
                  <a:pt x="195938" y="2092648"/>
                </a:lnTo>
                <a:lnTo>
                  <a:pt x="203475" y="2088963"/>
                </a:lnTo>
                <a:lnTo>
                  <a:pt x="207243" y="2092648"/>
                </a:lnTo>
                <a:lnTo>
                  <a:pt x="211011" y="2096332"/>
                </a:lnTo>
                <a:lnTo>
                  <a:pt x="214779" y="2092648"/>
                </a:lnTo>
                <a:lnTo>
                  <a:pt x="222315" y="2092648"/>
                </a:lnTo>
                <a:lnTo>
                  <a:pt x="226083" y="2100016"/>
                </a:lnTo>
                <a:lnTo>
                  <a:pt x="233619" y="2103700"/>
                </a:lnTo>
                <a:lnTo>
                  <a:pt x="241155" y="2100016"/>
                </a:lnTo>
                <a:lnTo>
                  <a:pt x="248691" y="2100016"/>
                </a:lnTo>
                <a:lnTo>
                  <a:pt x="252459" y="2096332"/>
                </a:lnTo>
                <a:lnTo>
                  <a:pt x="256227" y="2092648"/>
                </a:lnTo>
                <a:lnTo>
                  <a:pt x="267531" y="2100016"/>
                </a:lnTo>
                <a:lnTo>
                  <a:pt x="275067" y="2100016"/>
                </a:lnTo>
                <a:lnTo>
                  <a:pt x="282604" y="2100016"/>
                </a:lnTo>
                <a:lnTo>
                  <a:pt x="286372" y="2096332"/>
                </a:lnTo>
                <a:lnTo>
                  <a:pt x="290140" y="2088963"/>
                </a:lnTo>
                <a:lnTo>
                  <a:pt x="290140" y="2081595"/>
                </a:lnTo>
                <a:lnTo>
                  <a:pt x="275067" y="2066858"/>
                </a:lnTo>
                <a:lnTo>
                  <a:pt x="278835" y="2063174"/>
                </a:lnTo>
                <a:lnTo>
                  <a:pt x="271299" y="2055805"/>
                </a:lnTo>
                <a:lnTo>
                  <a:pt x="259995" y="2055805"/>
                </a:lnTo>
                <a:lnTo>
                  <a:pt x="252459" y="2063174"/>
                </a:lnTo>
                <a:lnTo>
                  <a:pt x="256227" y="2063174"/>
                </a:lnTo>
                <a:lnTo>
                  <a:pt x="256227" y="2070542"/>
                </a:lnTo>
                <a:lnTo>
                  <a:pt x="252459" y="2074226"/>
                </a:lnTo>
                <a:lnTo>
                  <a:pt x="248691" y="2074226"/>
                </a:lnTo>
                <a:lnTo>
                  <a:pt x="237387" y="2074226"/>
                </a:lnTo>
                <a:lnTo>
                  <a:pt x="226083" y="2059489"/>
                </a:lnTo>
                <a:lnTo>
                  <a:pt x="218547" y="2055805"/>
                </a:lnTo>
                <a:lnTo>
                  <a:pt x="207243" y="2059489"/>
                </a:lnTo>
                <a:lnTo>
                  <a:pt x="199707" y="2066858"/>
                </a:lnTo>
                <a:lnTo>
                  <a:pt x="195938" y="2055805"/>
                </a:lnTo>
                <a:lnTo>
                  <a:pt x="192170" y="2048437"/>
                </a:lnTo>
                <a:lnTo>
                  <a:pt x="173330" y="2052121"/>
                </a:lnTo>
                <a:lnTo>
                  <a:pt x="154490" y="2055805"/>
                </a:lnTo>
                <a:lnTo>
                  <a:pt x="135650" y="2052121"/>
                </a:lnTo>
                <a:lnTo>
                  <a:pt x="120578" y="2044752"/>
                </a:lnTo>
                <a:lnTo>
                  <a:pt x="124346" y="2037384"/>
                </a:lnTo>
                <a:lnTo>
                  <a:pt x="124346" y="2033700"/>
                </a:lnTo>
                <a:lnTo>
                  <a:pt x="124346" y="2030015"/>
                </a:lnTo>
                <a:lnTo>
                  <a:pt x="124346" y="2026331"/>
                </a:lnTo>
                <a:lnTo>
                  <a:pt x="131882" y="2026331"/>
                </a:lnTo>
                <a:lnTo>
                  <a:pt x="131882" y="2033700"/>
                </a:lnTo>
                <a:lnTo>
                  <a:pt x="135650" y="2037384"/>
                </a:lnTo>
                <a:lnTo>
                  <a:pt x="143186" y="2033700"/>
                </a:lnTo>
                <a:lnTo>
                  <a:pt x="150722" y="2030015"/>
                </a:lnTo>
                <a:lnTo>
                  <a:pt x="158258" y="2030015"/>
                </a:lnTo>
                <a:lnTo>
                  <a:pt x="165794" y="2033700"/>
                </a:lnTo>
                <a:lnTo>
                  <a:pt x="165794" y="2037384"/>
                </a:lnTo>
                <a:lnTo>
                  <a:pt x="169562" y="2041068"/>
                </a:lnTo>
                <a:lnTo>
                  <a:pt x="177098" y="2037384"/>
                </a:lnTo>
                <a:lnTo>
                  <a:pt x="180866" y="2030015"/>
                </a:lnTo>
                <a:lnTo>
                  <a:pt x="184634" y="2022647"/>
                </a:lnTo>
                <a:lnTo>
                  <a:pt x="192170" y="2018963"/>
                </a:lnTo>
                <a:lnTo>
                  <a:pt x="184634" y="2011594"/>
                </a:lnTo>
                <a:lnTo>
                  <a:pt x="180866" y="2000542"/>
                </a:lnTo>
                <a:lnTo>
                  <a:pt x="173330" y="1993173"/>
                </a:lnTo>
                <a:lnTo>
                  <a:pt x="162026" y="1993173"/>
                </a:lnTo>
                <a:lnTo>
                  <a:pt x="154490" y="1996857"/>
                </a:lnTo>
                <a:lnTo>
                  <a:pt x="154490" y="2000542"/>
                </a:lnTo>
                <a:lnTo>
                  <a:pt x="154490" y="2004226"/>
                </a:lnTo>
                <a:lnTo>
                  <a:pt x="146954" y="2004226"/>
                </a:lnTo>
                <a:lnTo>
                  <a:pt x="139418" y="2004226"/>
                </a:lnTo>
                <a:lnTo>
                  <a:pt x="124346" y="2004226"/>
                </a:lnTo>
                <a:lnTo>
                  <a:pt x="120578" y="2004226"/>
                </a:lnTo>
                <a:lnTo>
                  <a:pt x="113042" y="2004226"/>
                </a:lnTo>
                <a:lnTo>
                  <a:pt x="105505" y="2000542"/>
                </a:lnTo>
                <a:lnTo>
                  <a:pt x="105505" y="1993173"/>
                </a:lnTo>
                <a:lnTo>
                  <a:pt x="94201" y="1989489"/>
                </a:lnTo>
                <a:lnTo>
                  <a:pt x="90433" y="1993173"/>
                </a:lnTo>
                <a:lnTo>
                  <a:pt x="79129" y="1985805"/>
                </a:lnTo>
                <a:lnTo>
                  <a:pt x="79129" y="1978436"/>
                </a:lnTo>
                <a:lnTo>
                  <a:pt x="86665" y="1974752"/>
                </a:lnTo>
                <a:lnTo>
                  <a:pt x="82897" y="1967383"/>
                </a:lnTo>
                <a:lnTo>
                  <a:pt x="79129" y="1963699"/>
                </a:lnTo>
                <a:lnTo>
                  <a:pt x="67825" y="1960015"/>
                </a:lnTo>
                <a:lnTo>
                  <a:pt x="26376" y="1974752"/>
                </a:lnTo>
                <a:lnTo>
                  <a:pt x="30145" y="1967383"/>
                </a:lnTo>
                <a:lnTo>
                  <a:pt x="26376" y="1960015"/>
                </a:lnTo>
                <a:lnTo>
                  <a:pt x="22608" y="1948962"/>
                </a:lnTo>
                <a:lnTo>
                  <a:pt x="0" y="1934225"/>
                </a:lnTo>
                <a:lnTo>
                  <a:pt x="3768" y="1934225"/>
                </a:lnTo>
                <a:lnTo>
                  <a:pt x="7536" y="1930541"/>
                </a:lnTo>
                <a:lnTo>
                  <a:pt x="11304" y="1926857"/>
                </a:lnTo>
                <a:lnTo>
                  <a:pt x="7536" y="1923173"/>
                </a:lnTo>
                <a:lnTo>
                  <a:pt x="3768" y="1915804"/>
                </a:lnTo>
                <a:lnTo>
                  <a:pt x="0" y="1901067"/>
                </a:lnTo>
                <a:lnTo>
                  <a:pt x="3768" y="1901067"/>
                </a:lnTo>
                <a:lnTo>
                  <a:pt x="7536" y="1904751"/>
                </a:lnTo>
                <a:lnTo>
                  <a:pt x="15072" y="1908436"/>
                </a:lnTo>
                <a:lnTo>
                  <a:pt x="22608" y="1912120"/>
                </a:lnTo>
                <a:lnTo>
                  <a:pt x="22608" y="1908436"/>
                </a:lnTo>
                <a:lnTo>
                  <a:pt x="22608" y="1901067"/>
                </a:lnTo>
                <a:lnTo>
                  <a:pt x="33913" y="1897383"/>
                </a:lnTo>
                <a:lnTo>
                  <a:pt x="45217" y="1897383"/>
                </a:lnTo>
                <a:lnTo>
                  <a:pt x="67825" y="1893699"/>
                </a:lnTo>
                <a:lnTo>
                  <a:pt x="79129" y="1893699"/>
                </a:lnTo>
                <a:lnTo>
                  <a:pt x="90433" y="1890014"/>
                </a:lnTo>
                <a:lnTo>
                  <a:pt x="97969" y="1882646"/>
                </a:lnTo>
                <a:lnTo>
                  <a:pt x="79129" y="1904751"/>
                </a:lnTo>
                <a:lnTo>
                  <a:pt x="86665" y="1912120"/>
                </a:lnTo>
                <a:lnTo>
                  <a:pt x="94201" y="1915804"/>
                </a:lnTo>
                <a:lnTo>
                  <a:pt x="113042" y="1915804"/>
                </a:lnTo>
                <a:lnTo>
                  <a:pt x="128114" y="1915804"/>
                </a:lnTo>
                <a:lnTo>
                  <a:pt x="135650" y="1919488"/>
                </a:lnTo>
                <a:lnTo>
                  <a:pt x="139418" y="1926857"/>
                </a:lnTo>
                <a:lnTo>
                  <a:pt x="150722" y="1930541"/>
                </a:lnTo>
                <a:lnTo>
                  <a:pt x="158258" y="1930541"/>
                </a:lnTo>
                <a:lnTo>
                  <a:pt x="173330" y="1926857"/>
                </a:lnTo>
                <a:lnTo>
                  <a:pt x="188402" y="1923173"/>
                </a:lnTo>
                <a:lnTo>
                  <a:pt x="195938" y="1926857"/>
                </a:lnTo>
                <a:lnTo>
                  <a:pt x="203475" y="1934225"/>
                </a:lnTo>
                <a:lnTo>
                  <a:pt x="222315" y="1926857"/>
                </a:lnTo>
                <a:lnTo>
                  <a:pt x="233619" y="1926857"/>
                </a:lnTo>
                <a:lnTo>
                  <a:pt x="241155" y="1930541"/>
                </a:lnTo>
                <a:lnTo>
                  <a:pt x="237387" y="1930541"/>
                </a:lnTo>
                <a:lnTo>
                  <a:pt x="233619" y="1934225"/>
                </a:lnTo>
                <a:lnTo>
                  <a:pt x="241155" y="1941594"/>
                </a:lnTo>
                <a:lnTo>
                  <a:pt x="252459" y="1948962"/>
                </a:lnTo>
                <a:lnTo>
                  <a:pt x="256227" y="1937910"/>
                </a:lnTo>
                <a:lnTo>
                  <a:pt x="256227" y="1926857"/>
                </a:lnTo>
                <a:lnTo>
                  <a:pt x="256227" y="1919488"/>
                </a:lnTo>
                <a:lnTo>
                  <a:pt x="263763" y="1915804"/>
                </a:lnTo>
                <a:lnTo>
                  <a:pt x="271299" y="1919488"/>
                </a:lnTo>
                <a:lnTo>
                  <a:pt x="286372" y="1919488"/>
                </a:lnTo>
                <a:lnTo>
                  <a:pt x="301444" y="1919488"/>
                </a:lnTo>
                <a:lnTo>
                  <a:pt x="316516" y="1919488"/>
                </a:lnTo>
                <a:lnTo>
                  <a:pt x="320284" y="1912120"/>
                </a:lnTo>
                <a:lnTo>
                  <a:pt x="324052" y="1904751"/>
                </a:lnTo>
                <a:lnTo>
                  <a:pt x="342892" y="1912120"/>
                </a:lnTo>
                <a:lnTo>
                  <a:pt x="361732" y="1912120"/>
                </a:lnTo>
                <a:lnTo>
                  <a:pt x="399413" y="1908436"/>
                </a:lnTo>
                <a:lnTo>
                  <a:pt x="437094" y="1897383"/>
                </a:lnTo>
                <a:lnTo>
                  <a:pt x="474774" y="1890014"/>
                </a:lnTo>
                <a:lnTo>
                  <a:pt x="478542" y="1890014"/>
                </a:lnTo>
                <a:lnTo>
                  <a:pt x="474774" y="1886330"/>
                </a:lnTo>
                <a:lnTo>
                  <a:pt x="471006" y="1882646"/>
                </a:lnTo>
                <a:lnTo>
                  <a:pt x="478542" y="1878962"/>
                </a:lnTo>
                <a:lnTo>
                  <a:pt x="489846" y="1875277"/>
                </a:lnTo>
                <a:lnTo>
                  <a:pt x="497382" y="1878962"/>
                </a:lnTo>
                <a:lnTo>
                  <a:pt x="489846" y="1890014"/>
                </a:lnTo>
                <a:lnTo>
                  <a:pt x="497382" y="1893699"/>
                </a:lnTo>
                <a:lnTo>
                  <a:pt x="504918" y="1897383"/>
                </a:lnTo>
                <a:lnTo>
                  <a:pt x="508686" y="1886330"/>
                </a:lnTo>
                <a:lnTo>
                  <a:pt x="512454" y="1882646"/>
                </a:lnTo>
                <a:lnTo>
                  <a:pt x="519990" y="1878962"/>
                </a:lnTo>
                <a:lnTo>
                  <a:pt x="523759" y="1878962"/>
                </a:lnTo>
                <a:lnTo>
                  <a:pt x="538831" y="1882646"/>
                </a:lnTo>
                <a:lnTo>
                  <a:pt x="542599" y="1878962"/>
                </a:lnTo>
                <a:lnTo>
                  <a:pt x="550135" y="1878962"/>
                </a:lnTo>
                <a:lnTo>
                  <a:pt x="538831" y="1871593"/>
                </a:lnTo>
                <a:lnTo>
                  <a:pt x="553903" y="1875277"/>
                </a:lnTo>
                <a:lnTo>
                  <a:pt x="565207" y="1878962"/>
                </a:lnTo>
                <a:lnTo>
                  <a:pt x="568975" y="1882646"/>
                </a:lnTo>
                <a:lnTo>
                  <a:pt x="576511" y="1882646"/>
                </a:lnTo>
                <a:lnTo>
                  <a:pt x="584047" y="1878962"/>
                </a:lnTo>
                <a:lnTo>
                  <a:pt x="587815" y="1875277"/>
                </a:lnTo>
                <a:lnTo>
                  <a:pt x="587815" y="1864225"/>
                </a:lnTo>
                <a:lnTo>
                  <a:pt x="606655" y="1856856"/>
                </a:lnTo>
                <a:lnTo>
                  <a:pt x="625496" y="1849488"/>
                </a:lnTo>
                <a:lnTo>
                  <a:pt x="625496" y="1845804"/>
                </a:lnTo>
                <a:lnTo>
                  <a:pt x="617959" y="1842119"/>
                </a:lnTo>
                <a:lnTo>
                  <a:pt x="606655" y="1842119"/>
                </a:lnTo>
                <a:lnTo>
                  <a:pt x="591583" y="1845804"/>
                </a:lnTo>
                <a:lnTo>
                  <a:pt x="580279" y="1845804"/>
                </a:lnTo>
                <a:lnTo>
                  <a:pt x="572743" y="1845804"/>
                </a:lnTo>
                <a:lnTo>
                  <a:pt x="568975" y="1838435"/>
                </a:lnTo>
                <a:lnTo>
                  <a:pt x="565207" y="1827382"/>
                </a:lnTo>
                <a:lnTo>
                  <a:pt x="557671" y="1827382"/>
                </a:lnTo>
                <a:lnTo>
                  <a:pt x="553903" y="1831067"/>
                </a:lnTo>
                <a:lnTo>
                  <a:pt x="553903" y="1842119"/>
                </a:lnTo>
                <a:lnTo>
                  <a:pt x="542599" y="1838435"/>
                </a:lnTo>
                <a:lnTo>
                  <a:pt x="535062" y="1842119"/>
                </a:lnTo>
                <a:lnTo>
                  <a:pt x="527526" y="1845804"/>
                </a:lnTo>
                <a:lnTo>
                  <a:pt x="523759" y="1853172"/>
                </a:lnTo>
                <a:lnTo>
                  <a:pt x="516222" y="1856856"/>
                </a:lnTo>
                <a:lnTo>
                  <a:pt x="508686" y="1864225"/>
                </a:lnTo>
                <a:lnTo>
                  <a:pt x="501150" y="1864225"/>
                </a:lnTo>
                <a:lnTo>
                  <a:pt x="489846" y="1860541"/>
                </a:lnTo>
                <a:lnTo>
                  <a:pt x="474774" y="1845804"/>
                </a:lnTo>
                <a:lnTo>
                  <a:pt x="467238" y="1849488"/>
                </a:lnTo>
                <a:lnTo>
                  <a:pt x="459702" y="1856856"/>
                </a:lnTo>
                <a:lnTo>
                  <a:pt x="452165" y="1860541"/>
                </a:lnTo>
                <a:lnTo>
                  <a:pt x="440861" y="1853172"/>
                </a:lnTo>
                <a:lnTo>
                  <a:pt x="429557" y="1860541"/>
                </a:lnTo>
                <a:lnTo>
                  <a:pt x="418253" y="1860541"/>
                </a:lnTo>
                <a:lnTo>
                  <a:pt x="406949" y="1864225"/>
                </a:lnTo>
                <a:lnTo>
                  <a:pt x="399413" y="1875277"/>
                </a:lnTo>
                <a:lnTo>
                  <a:pt x="384341" y="1878962"/>
                </a:lnTo>
                <a:lnTo>
                  <a:pt x="369269" y="1878962"/>
                </a:lnTo>
                <a:lnTo>
                  <a:pt x="361732" y="1878962"/>
                </a:lnTo>
                <a:lnTo>
                  <a:pt x="354196" y="1878962"/>
                </a:lnTo>
                <a:lnTo>
                  <a:pt x="346660" y="1878962"/>
                </a:lnTo>
                <a:lnTo>
                  <a:pt x="339124" y="1871593"/>
                </a:lnTo>
                <a:lnTo>
                  <a:pt x="342892" y="1867909"/>
                </a:lnTo>
                <a:lnTo>
                  <a:pt x="346660" y="1864225"/>
                </a:lnTo>
                <a:lnTo>
                  <a:pt x="346660" y="1853172"/>
                </a:lnTo>
                <a:lnTo>
                  <a:pt x="346660" y="1845804"/>
                </a:lnTo>
                <a:lnTo>
                  <a:pt x="350428" y="1845804"/>
                </a:lnTo>
                <a:lnTo>
                  <a:pt x="357964" y="1845804"/>
                </a:lnTo>
                <a:lnTo>
                  <a:pt x="357964" y="1849488"/>
                </a:lnTo>
                <a:lnTo>
                  <a:pt x="357964" y="1853172"/>
                </a:lnTo>
                <a:lnTo>
                  <a:pt x="365500" y="1860541"/>
                </a:lnTo>
                <a:lnTo>
                  <a:pt x="373037" y="1860541"/>
                </a:lnTo>
                <a:lnTo>
                  <a:pt x="376805" y="1856856"/>
                </a:lnTo>
                <a:lnTo>
                  <a:pt x="380573" y="1845804"/>
                </a:lnTo>
                <a:lnTo>
                  <a:pt x="414485" y="1842119"/>
                </a:lnTo>
                <a:lnTo>
                  <a:pt x="437094" y="1842119"/>
                </a:lnTo>
                <a:lnTo>
                  <a:pt x="467238" y="1842119"/>
                </a:lnTo>
                <a:lnTo>
                  <a:pt x="478542" y="1838435"/>
                </a:lnTo>
                <a:lnTo>
                  <a:pt x="489846" y="1831067"/>
                </a:lnTo>
                <a:lnTo>
                  <a:pt x="504918" y="1831067"/>
                </a:lnTo>
                <a:lnTo>
                  <a:pt x="504918" y="1816330"/>
                </a:lnTo>
                <a:lnTo>
                  <a:pt x="493614" y="1816330"/>
                </a:lnTo>
                <a:lnTo>
                  <a:pt x="478542" y="1820014"/>
                </a:lnTo>
                <a:lnTo>
                  <a:pt x="463470" y="1820014"/>
                </a:lnTo>
                <a:lnTo>
                  <a:pt x="459702" y="1820014"/>
                </a:lnTo>
                <a:lnTo>
                  <a:pt x="452165" y="1812645"/>
                </a:lnTo>
                <a:lnTo>
                  <a:pt x="448397" y="1820014"/>
                </a:lnTo>
                <a:lnTo>
                  <a:pt x="444629" y="1823698"/>
                </a:lnTo>
                <a:lnTo>
                  <a:pt x="444629" y="1827382"/>
                </a:lnTo>
                <a:lnTo>
                  <a:pt x="437094" y="1827382"/>
                </a:lnTo>
                <a:lnTo>
                  <a:pt x="437094" y="1823698"/>
                </a:lnTo>
                <a:lnTo>
                  <a:pt x="433325" y="1820014"/>
                </a:lnTo>
                <a:lnTo>
                  <a:pt x="422021" y="1827382"/>
                </a:lnTo>
                <a:lnTo>
                  <a:pt x="406949" y="1827382"/>
                </a:lnTo>
                <a:lnTo>
                  <a:pt x="384341" y="1823698"/>
                </a:lnTo>
                <a:lnTo>
                  <a:pt x="354196" y="1820014"/>
                </a:lnTo>
                <a:lnTo>
                  <a:pt x="342892" y="1820014"/>
                </a:lnTo>
                <a:lnTo>
                  <a:pt x="327820" y="1820014"/>
                </a:lnTo>
                <a:lnTo>
                  <a:pt x="324052" y="1816330"/>
                </a:lnTo>
                <a:lnTo>
                  <a:pt x="320284" y="1816330"/>
                </a:lnTo>
                <a:lnTo>
                  <a:pt x="308980" y="1816330"/>
                </a:lnTo>
                <a:lnTo>
                  <a:pt x="305212" y="1820014"/>
                </a:lnTo>
                <a:lnTo>
                  <a:pt x="305212" y="1827382"/>
                </a:lnTo>
                <a:lnTo>
                  <a:pt x="297676" y="1827382"/>
                </a:lnTo>
                <a:lnTo>
                  <a:pt x="297676" y="1820014"/>
                </a:lnTo>
                <a:lnTo>
                  <a:pt x="290140" y="1816330"/>
                </a:lnTo>
                <a:lnTo>
                  <a:pt x="282604" y="1812645"/>
                </a:lnTo>
                <a:lnTo>
                  <a:pt x="275067" y="1808961"/>
                </a:lnTo>
                <a:lnTo>
                  <a:pt x="259995" y="1812645"/>
                </a:lnTo>
                <a:lnTo>
                  <a:pt x="241155" y="1812645"/>
                </a:lnTo>
                <a:lnTo>
                  <a:pt x="222315" y="1816330"/>
                </a:lnTo>
                <a:lnTo>
                  <a:pt x="207243" y="1820014"/>
                </a:lnTo>
                <a:lnTo>
                  <a:pt x="207243" y="1812645"/>
                </a:lnTo>
                <a:lnTo>
                  <a:pt x="199707" y="1805277"/>
                </a:lnTo>
                <a:lnTo>
                  <a:pt x="192170" y="1805277"/>
                </a:lnTo>
                <a:lnTo>
                  <a:pt x="192170" y="1808961"/>
                </a:lnTo>
                <a:lnTo>
                  <a:pt x="195938" y="1816330"/>
                </a:lnTo>
                <a:lnTo>
                  <a:pt x="195938" y="1820014"/>
                </a:lnTo>
                <a:lnTo>
                  <a:pt x="192170" y="1820014"/>
                </a:lnTo>
                <a:lnTo>
                  <a:pt x="165794" y="1812645"/>
                </a:lnTo>
                <a:lnTo>
                  <a:pt x="154490" y="1808961"/>
                </a:lnTo>
                <a:lnTo>
                  <a:pt x="139418" y="1808961"/>
                </a:lnTo>
                <a:lnTo>
                  <a:pt x="135650" y="1783172"/>
                </a:lnTo>
                <a:lnTo>
                  <a:pt x="165794" y="1779487"/>
                </a:lnTo>
                <a:lnTo>
                  <a:pt x="188402" y="1775803"/>
                </a:lnTo>
                <a:lnTo>
                  <a:pt x="199707" y="1775803"/>
                </a:lnTo>
                <a:lnTo>
                  <a:pt x="211011" y="1775803"/>
                </a:lnTo>
                <a:lnTo>
                  <a:pt x="222315" y="1779487"/>
                </a:lnTo>
                <a:lnTo>
                  <a:pt x="233619" y="1790540"/>
                </a:lnTo>
                <a:lnTo>
                  <a:pt x="244923" y="1786856"/>
                </a:lnTo>
                <a:lnTo>
                  <a:pt x="252459" y="1790540"/>
                </a:lnTo>
                <a:lnTo>
                  <a:pt x="271299" y="1797908"/>
                </a:lnTo>
                <a:lnTo>
                  <a:pt x="278835" y="1801593"/>
                </a:lnTo>
                <a:lnTo>
                  <a:pt x="286372" y="1801593"/>
                </a:lnTo>
                <a:lnTo>
                  <a:pt x="290140" y="1797908"/>
                </a:lnTo>
                <a:lnTo>
                  <a:pt x="297676" y="1790540"/>
                </a:lnTo>
                <a:lnTo>
                  <a:pt x="308980" y="1790540"/>
                </a:lnTo>
                <a:lnTo>
                  <a:pt x="312748" y="1790540"/>
                </a:lnTo>
                <a:lnTo>
                  <a:pt x="312748" y="1786856"/>
                </a:lnTo>
                <a:lnTo>
                  <a:pt x="308980" y="1783172"/>
                </a:lnTo>
                <a:lnTo>
                  <a:pt x="301444" y="1779487"/>
                </a:lnTo>
                <a:lnTo>
                  <a:pt x="290140" y="1779487"/>
                </a:lnTo>
                <a:lnTo>
                  <a:pt x="282604" y="1775803"/>
                </a:lnTo>
                <a:lnTo>
                  <a:pt x="282604" y="1768435"/>
                </a:lnTo>
                <a:lnTo>
                  <a:pt x="286372" y="1764750"/>
                </a:lnTo>
                <a:lnTo>
                  <a:pt x="297676" y="1761066"/>
                </a:lnTo>
                <a:lnTo>
                  <a:pt x="305212" y="1757382"/>
                </a:lnTo>
                <a:lnTo>
                  <a:pt x="316516" y="1757382"/>
                </a:lnTo>
                <a:lnTo>
                  <a:pt x="327820" y="1761066"/>
                </a:lnTo>
                <a:lnTo>
                  <a:pt x="339124" y="1761066"/>
                </a:lnTo>
                <a:lnTo>
                  <a:pt x="335356" y="1768435"/>
                </a:lnTo>
                <a:lnTo>
                  <a:pt x="331588" y="1772119"/>
                </a:lnTo>
                <a:lnTo>
                  <a:pt x="324052" y="1768435"/>
                </a:lnTo>
                <a:lnTo>
                  <a:pt x="316516" y="1764750"/>
                </a:lnTo>
                <a:lnTo>
                  <a:pt x="308980" y="1764750"/>
                </a:lnTo>
                <a:lnTo>
                  <a:pt x="305212" y="1772119"/>
                </a:lnTo>
                <a:lnTo>
                  <a:pt x="308980" y="1775803"/>
                </a:lnTo>
                <a:lnTo>
                  <a:pt x="312748" y="1779487"/>
                </a:lnTo>
                <a:lnTo>
                  <a:pt x="320284" y="1783172"/>
                </a:lnTo>
                <a:lnTo>
                  <a:pt x="320284" y="1790540"/>
                </a:lnTo>
                <a:lnTo>
                  <a:pt x="335356" y="1783172"/>
                </a:lnTo>
                <a:lnTo>
                  <a:pt x="350428" y="1779487"/>
                </a:lnTo>
                <a:lnTo>
                  <a:pt x="361732" y="1772119"/>
                </a:lnTo>
                <a:lnTo>
                  <a:pt x="376805" y="1775803"/>
                </a:lnTo>
                <a:lnTo>
                  <a:pt x="376805" y="1768435"/>
                </a:lnTo>
                <a:lnTo>
                  <a:pt x="388109" y="1768435"/>
                </a:lnTo>
                <a:lnTo>
                  <a:pt x="395645" y="1775803"/>
                </a:lnTo>
                <a:lnTo>
                  <a:pt x="403181" y="1779487"/>
                </a:lnTo>
                <a:lnTo>
                  <a:pt x="422021" y="1783172"/>
                </a:lnTo>
                <a:lnTo>
                  <a:pt x="433325" y="1790540"/>
                </a:lnTo>
                <a:lnTo>
                  <a:pt x="444629" y="1797908"/>
                </a:lnTo>
                <a:lnTo>
                  <a:pt x="455934" y="1805277"/>
                </a:lnTo>
                <a:lnTo>
                  <a:pt x="463470" y="1801593"/>
                </a:lnTo>
                <a:lnTo>
                  <a:pt x="471006" y="1797908"/>
                </a:lnTo>
                <a:lnTo>
                  <a:pt x="463470" y="1794224"/>
                </a:lnTo>
                <a:lnTo>
                  <a:pt x="463470" y="1786856"/>
                </a:lnTo>
                <a:lnTo>
                  <a:pt x="467238" y="1775803"/>
                </a:lnTo>
                <a:lnTo>
                  <a:pt x="471006" y="1772119"/>
                </a:lnTo>
                <a:lnTo>
                  <a:pt x="471006" y="1768435"/>
                </a:lnTo>
                <a:lnTo>
                  <a:pt x="471006" y="1764750"/>
                </a:lnTo>
                <a:lnTo>
                  <a:pt x="474774" y="1761066"/>
                </a:lnTo>
                <a:lnTo>
                  <a:pt x="489846" y="1764750"/>
                </a:lnTo>
                <a:lnTo>
                  <a:pt x="489846" y="1768435"/>
                </a:lnTo>
                <a:lnTo>
                  <a:pt x="489846" y="1775803"/>
                </a:lnTo>
                <a:lnTo>
                  <a:pt x="493614" y="1779487"/>
                </a:lnTo>
                <a:lnTo>
                  <a:pt x="497382" y="1783172"/>
                </a:lnTo>
                <a:lnTo>
                  <a:pt x="504918" y="1772119"/>
                </a:lnTo>
                <a:lnTo>
                  <a:pt x="516222" y="1768435"/>
                </a:lnTo>
                <a:lnTo>
                  <a:pt x="523759" y="1768435"/>
                </a:lnTo>
                <a:lnTo>
                  <a:pt x="535062" y="1768435"/>
                </a:lnTo>
                <a:lnTo>
                  <a:pt x="553903" y="1768435"/>
                </a:lnTo>
                <a:lnTo>
                  <a:pt x="561439" y="1764750"/>
                </a:lnTo>
                <a:lnTo>
                  <a:pt x="572743" y="1757382"/>
                </a:lnTo>
                <a:lnTo>
                  <a:pt x="580279" y="1757382"/>
                </a:lnTo>
                <a:lnTo>
                  <a:pt x="580279" y="1761066"/>
                </a:lnTo>
                <a:lnTo>
                  <a:pt x="587815" y="1764750"/>
                </a:lnTo>
                <a:lnTo>
                  <a:pt x="591583" y="1761066"/>
                </a:lnTo>
                <a:lnTo>
                  <a:pt x="599119" y="1753698"/>
                </a:lnTo>
                <a:lnTo>
                  <a:pt x="599119" y="1746329"/>
                </a:lnTo>
                <a:lnTo>
                  <a:pt x="602887" y="1746329"/>
                </a:lnTo>
                <a:lnTo>
                  <a:pt x="606655" y="1746329"/>
                </a:lnTo>
                <a:lnTo>
                  <a:pt x="614191" y="1753698"/>
                </a:lnTo>
                <a:lnTo>
                  <a:pt x="610424" y="1753698"/>
                </a:lnTo>
                <a:lnTo>
                  <a:pt x="610424" y="1757382"/>
                </a:lnTo>
                <a:lnTo>
                  <a:pt x="610424" y="1761066"/>
                </a:lnTo>
                <a:lnTo>
                  <a:pt x="614191" y="1768435"/>
                </a:lnTo>
                <a:lnTo>
                  <a:pt x="621727" y="1757382"/>
                </a:lnTo>
                <a:lnTo>
                  <a:pt x="633032" y="1753698"/>
                </a:lnTo>
                <a:lnTo>
                  <a:pt x="648104" y="1750013"/>
                </a:lnTo>
                <a:lnTo>
                  <a:pt x="663176" y="1746329"/>
                </a:lnTo>
                <a:lnTo>
                  <a:pt x="689552" y="1742645"/>
                </a:lnTo>
                <a:lnTo>
                  <a:pt x="693320" y="1738961"/>
                </a:lnTo>
                <a:lnTo>
                  <a:pt x="700857" y="1727908"/>
                </a:lnTo>
                <a:lnTo>
                  <a:pt x="693320" y="1724224"/>
                </a:lnTo>
                <a:lnTo>
                  <a:pt x="693320" y="1720539"/>
                </a:lnTo>
                <a:lnTo>
                  <a:pt x="689552" y="1705803"/>
                </a:lnTo>
                <a:lnTo>
                  <a:pt x="682016" y="1691066"/>
                </a:lnTo>
                <a:lnTo>
                  <a:pt x="678248" y="1683697"/>
                </a:lnTo>
                <a:lnTo>
                  <a:pt x="670712" y="1683697"/>
                </a:lnTo>
                <a:lnTo>
                  <a:pt x="666944" y="1687381"/>
                </a:lnTo>
                <a:lnTo>
                  <a:pt x="659408" y="1691066"/>
                </a:lnTo>
                <a:lnTo>
                  <a:pt x="648104" y="1691066"/>
                </a:lnTo>
                <a:lnTo>
                  <a:pt x="636800" y="1683697"/>
                </a:lnTo>
                <a:lnTo>
                  <a:pt x="629264" y="1683697"/>
                </a:lnTo>
                <a:lnTo>
                  <a:pt x="621727" y="1683697"/>
                </a:lnTo>
                <a:lnTo>
                  <a:pt x="614191" y="1676329"/>
                </a:lnTo>
                <a:lnTo>
                  <a:pt x="610424" y="1680013"/>
                </a:lnTo>
                <a:lnTo>
                  <a:pt x="602887" y="1680013"/>
                </a:lnTo>
                <a:lnTo>
                  <a:pt x="602887" y="1676329"/>
                </a:lnTo>
                <a:lnTo>
                  <a:pt x="599119" y="1672644"/>
                </a:lnTo>
                <a:lnTo>
                  <a:pt x="591583" y="1672644"/>
                </a:lnTo>
                <a:lnTo>
                  <a:pt x="587815" y="1672644"/>
                </a:lnTo>
                <a:lnTo>
                  <a:pt x="587815" y="1676329"/>
                </a:lnTo>
                <a:lnTo>
                  <a:pt x="580279" y="1672644"/>
                </a:lnTo>
                <a:lnTo>
                  <a:pt x="576511" y="1676329"/>
                </a:lnTo>
                <a:lnTo>
                  <a:pt x="561439" y="1676329"/>
                </a:lnTo>
                <a:lnTo>
                  <a:pt x="553903" y="1676329"/>
                </a:lnTo>
                <a:lnTo>
                  <a:pt x="546367" y="1676329"/>
                </a:lnTo>
                <a:lnTo>
                  <a:pt x="542599" y="1668960"/>
                </a:lnTo>
                <a:lnTo>
                  <a:pt x="538831" y="1661592"/>
                </a:lnTo>
                <a:lnTo>
                  <a:pt x="546367" y="1654223"/>
                </a:lnTo>
                <a:lnTo>
                  <a:pt x="523759" y="1643170"/>
                </a:lnTo>
                <a:lnTo>
                  <a:pt x="512454" y="1635802"/>
                </a:lnTo>
                <a:lnTo>
                  <a:pt x="508686" y="1628433"/>
                </a:lnTo>
                <a:lnTo>
                  <a:pt x="508686" y="1621065"/>
                </a:lnTo>
                <a:lnTo>
                  <a:pt x="516222" y="1621065"/>
                </a:lnTo>
                <a:lnTo>
                  <a:pt x="519990" y="1617381"/>
                </a:lnTo>
                <a:lnTo>
                  <a:pt x="508686" y="1606328"/>
                </a:lnTo>
                <a:lnTo>
                  <a:pt x="501150" y="1613697"/>
                </a:lnTo>
                <a:lnTo>
                  <a:pt x="489846" y="1613697"/>
                </a:lnTo>
                <a:lnTo>
                  <a:pt x="482310" y="1606328"/>
                </a:lnTo>
                <a:lnTo>
                  <a:pt x="478542" y="1606328"/>
                </a:lnTo>
                <a:lnTo>
                  <a:pt x="474774" y="1610012"/>
                </a:lnTo>
                <a:lnTo>
                  <a:pt x="467238" y="1606328"/>
                </a:lnTo>
                <a:lnTo>
                  <a:pt x="474774" y="1602644"/>
                </a:lnTo>
                <a:lnTo>
                  <a:pt x="467238" y="1595275"/>
                </a:lnTo>
                <a:lnTo>
                  <a:pt x="463470" y="1591591"/>
                </a:lnTo>
                <a:lnTo>
                  <a:pt x="452165" y="1591591"/>
                </a:lnTo>
                <a:lnTo>
                  <a:pt x="437094" y="1591591"/>
                </a:lnTo>
                <a:lnTo>
                  <a:pt x="425789" y="1595275"/>
                </a:lnTo>
                <a:lnTo>
                  <a:pt x="422021" y="1602644"/>
                </a:lnTo>
                <a:lnTo>
                  <a:pt x="418253" y="1617381"/>
                </a:lnTo>
                <a:lnTo>
                  <a:pt x="418253" y="1628433"/>
                </a:lnTo>
                <a:lnTo>
                  <a:pt x="414485" y="1635802"/>
                </a:lnTo>
                <a:lnTo>
                  <a:pt x="406949" y="1639486"/>
                </a:lnTo>
                <a:lnTo>
                  <a:pt x="403181" y="1635802"/>
                </a:lnTo>
                <a:lnTo>
                  <a:pt x="403181" y="1646855"/>
                </a:lnTo>
                <a:lnTo>
                  <a:pt x="395645" y="1650539"/>
                </a:lnTo>
                <a:lnTo>
                  <a:pt x="388109" y="1654223"/>
                </a:lnTo>
                <a:lnTo>
                  <a:pt x="380573" y="1661592"/>
                </a:lnTo>
                <a:lnTo>
                  <a:pt x="346660" y="1654223"/>
                </a:lnTo>
                <a:lnTo>
                  <a:pt x="357964" y="1654223"/>
                </a:lnTo>
                <a:lnTo>
                  <a:pt x="365500" y="1646855"/>
                </a:lnTo>
                <a:lnTo>
                  <a:pt x="361732" y="1635802"/>
                </a:lnTo>
                <a:lnTo>
                  <a:pt x="365500" y="1624749"/>
                </a:lnTo>
                <a:lnTo>
                  <a:pt x="369269" y="1617381"/>
                </a:lnTo>
                <a:lnTo>
                  <a:pt x="376805" y="1613697"/>
                </a:lnTo>
                <a:lnTo>
                  <a:pt x="380573" y="1610012"/>
                </a:lnTo>
                <a:lnTo>
                  <a:pt x="384341" y="1606328"/>
                </a:lnTo>
                <a:lnTo>
                  <a:pt x="376805" y="1602644"/>
                </a:lnTo>
                <a:lnTo>
                  <a:pt x="361732" y="1602644"/>
                </a:lnTo>
                <a:lnTo>
                  <a:pt x="354196" y="1602644"/>
                </a:lnTo>
                <a:lnTo>
                  <a:pt x="346660" y="1602644"/>
                </a:lnTo>
                <a:lnTo>
                  <a:pt x="335356" y="1613697"/>
                </a:lnTo>
                <a:lnTo>
                  <a:pt x="339124" y="1624749"/>
                </a:lnTo>
                <a:lnTo>
                  <a:pt x="342892" y="1628433"/>
                </a:lnTo>
                <a:lnTo>
                  <a:pt x="342892" y="1635802"/>
                </a:lnTo>
                <a:lnTo>
                  <a:pt x="327820" y="1643170"/>
                </a:lnTo>
                <a:lnTo>
                  <a:pt x="324052" y="1646855"/>
                </a:lnTo>
                <a:lnTo>
                  <a:pt x="327820" y="1654223"/>
                </a:lnTo>
                <a:lnTo>
                  <a:pt x="335356" y="1661592"/>
                </a:lnTo>
                <a:lnTo>
                  <a:pt x="335356" y="1672644"/>
                </a:lnTo>
                <a:lnTo>
                  <a:pt x="320284" y="1672644"/>
                </a:lnTo>
                <a:lnTo>
                  <a:pt x="320284" y="1661592"/>
                </a:lnTo>
                <a:lnTo>
                  <a:pt x="320284" y="1654223"/>
                </a:lnTo>
                <a:lnTo>
                  <a:pt x="316516" y="1650539"/>
                </a:lnTo>
                <a:lnTo>
                  <a:pt x="308980" y="1650539"/>
                </a:lnTo>
                <a:lnTo>
                  <a:pt x="305212" y="1657907"/>
                </a:lnTo>
                <a:lnTo>
                  <a:pt x="301444" y="1661592"/>
                </a:lnTo>
                <a:lnTo>
                  <a:pt x="297676" y="1668960"/>
                </a:lnTo>
                <a:lnTo>
                  <a:pt x="282604" y="1661592"/>
                </a:lnTo>
                <a:lnTo>
                  <a:pt x="275067" y="1657907"/>
                </a:lnTo>
                <a:lnTo>
                  <a:pt x="267531" y="1657907"/>
                </a:lnTo>
                <a:lnTo>
                  <a:pt x="259995" y="1665276"/>
                </a:lnTo>
                <a:lnTo>
                  <a:pt x="252459" y="1672644"/>
                </a:lnTo>
                <a:lnTo>
                  <a:pt x="252459" y="1680013"/>
                </a:lnTo>
                <a:lnTo>
                  <a:pt x="259995" y="1687381"/>
                </a:lnTo>
                <a:lnTo>
                  <a:pt x="252459" y="1687381"/>
                </a:lnTo>
                <a:lnTo>
                  <a:pt x="248691" y="1683697"/>
                </a:lnTo>
                <a:lnTo>
                  <a:pt x="241155" y="1676329"/>
                </a:lnTo>
                <a:lnTo>
                  <a:pt x="237387" y="1665276"/>
                </a:lnTo>
                <a:lnTo>
                  <a:pt x="229851" y="1665276"/>
                </a:lnTo>
                <a:lnTo>
                  <a:pt x="222315" y="1665276"/>
                </a:lnTo>
                <a:lnTo>
                  <a:pt x="222315" y="1661592"/>
                </a:lnTo>
                <a:lnTo>
                  <a:pt x="222315" y="1654223"/>
                </a:lnTo>
                <a:lnTo>
                  <a:pt x="226083" y="1643170"/>
                </a:lnTo>
                <a:lnTo>
                  <a:pt x="226083" y="1639486"/>
                </a:lnTo>
                <a:lnTo>
                  <a:pt x="226083" y="1632118"/>
                </a:lnTo>
                <a:lnTo>
                  <a:pt x="222315" y="1632118"/>
                </a:lnTo>
                <a:lnTo>
                  <a:pt x="211011" y="1628433"/>
                </a:lnTo>
                <a:lnTo>
                  <a:pt x="203475" y="1628433"/>
                </a:lnTo>
                <a:lnTo>
                  <a:pt x="199707" y="1632118"/>
                </a:lnTo>
                <a:lnTo>
                  <a:pt x="188402" y="1639486"/>
                </a:lnTo>
                <a:lnTo>
                  <a:pt x="184634" y="1643170"/>
                </a:lnTo>
                <a:lnTo>
                  <a:pt x="180866" y="1643170"/>
                </a:lnTo>
                <a:lnTo>
                  <a:pt x="177098" y="1643170"/>
                </a:lnTo>
                <a:lnTo>
                  <a:pt x="169562" y="1635802"/>
                </a:lnTo>
                <a:lnTo>
                  <a:pt x="154490" y="1635802"/>
                </a:lnTo>
                <a:lnTo>
                  <a:pt x="143186" y="1632118"/>
                </a:lnTo>
                <a:lnTo>
                  <a:pt x="131882" y="1628433"/>
                </a:lnTo>
                <a:lnTo>
                  <a:pt x="124346" y="1632118"/>
                </a:lnTo>
                <a:lnTo>
                  <a:pt x="124346" y="1639486"/>
                </a:lnTo>
                <a:lnTo>
                  <a:pt x="116810" y="1635802"/>
                </a:lnTo>
                <a:lnTo>
                  <a:pt x="105505" y="1635802"/>
                </a:lnTo>
                <a:lnTo>
                  <a:pt x="94201" y="1628433"/>
                </a:lnTo>
                <a:lnTo>
                  <a:pt x="82897" y="1613697"/>
                </a:lnTo>
                <a:lnTo>
                  <a:pt x="79129" y="1602644"/>
                </a:lnTo>
                <a:lnTo>
                  <a:pt x="86665" y="1602644"/>
                </a:lnTo>
                <a:lnTo>
                  <a:pt x="97969" y="1602644"/>
                </a:lnTo>
                <a:lnTo>
                  <a:pt x="97969" y="1606328"/>
                </a:lnTo>
                <a:lnTo>
                  <a:pt x="105505" y="1606328"/>
                </a:lnTo>
                <a:lnTo>
                  <a:pt x="105505" y="1573170"/>
                </a:lnTo>
                <a:lnTo>
                  <a:pt x="75361" y="1569486"/>
                </a:lnTo>
                <a:lnTo>
                  <a:pt x="75361" y="1547380"/>
                </a:lnTo>
                <a:lnTo>
                  <a:pt x="82897" y="1525275"/>
                </a:lnTo>
                <a:lnTo>
                  <a:pt x="109273" y="1536328"/>
                </a:lnTo>
                <a:lnTo>
                  <a:pt x="113042" y="1532643"/>
                </a:lnTo>
                <a:lnTo>
                  <a:pt x="113042" y="1528959"/>
                </a:lnTo>
                <a:lnTo>
                  <a:pt x="113042" y="1521591"/>
                </a:lnTo>
                <a:lnTo>
                  <a:pt x="113042" y="1517906"/>
                </a:lnTo>
                <a:lnTo>
                  <a:pt x="113042" y="1514222"/>
                </a:lnTo>
                <a:lnTo>
                  <a:pt x="124346" y="1514222"/>
                </a:lnTo>
                <a:lnTo>
                  <a:pt x="128114" y="1521591"/>
                </a:lnTo>
                <a:lnTo>
                  <a:pt x="131882" y="1528959"/>
                </a:lnTo>
                <a:lnTo>
                  <a:pt x="150722" y="1532643"/>
                </a:lnTo>
                <a:lnTo>
                  <a:pt x="169562" y="1536328"/>
                </a:lnTo>
                <a:lnTo>
                  <a:pt x="177098" y="1536328"/>
                </a:lnTo>
                <a:lnTo>
                  <a:pt x="184634" y="1540012"/>
                </a:lnTo>
                <a:lnTo>
                  <a:pt x="192170" y="1536328"/>
                </a:lnTo>
                <a:lnTo>
                  <a:pt x="203475" y="1536328"/>
                </a:lnTo>
                <a:lnTo>
                  <a:pt x="229851" y="1540012"/>
                </a:lnTo>
                <a:lnTo>
                  <a:pt x="252459" y="1543696"/>
                </a:lnTo>
                <a:lnTo>
                  <a:pt x="263763" y="1543696"/>
                </a:lnTo>
                <a:lnTo>
                  <a:pt x="278835" y="1540012"/>
                </a:lnTo>
                <a:lnTo>
                  <a:pt x="282604" y="1532643"/>
                </a:lnTo>
                <a:lnTo>
                  <a:pt x="286372" y="1525275"/>
                </a:lnTo>
                <a:lnTo>
                  <a:pt x="293908" y="1517906"/>
                </a:lnTo>
                <a:lnTo>
                  <a:pt x="297676" y="1517906"/>
                </a:lnTo>
                <a:lnTo>
                  <a:pt x="301444" y="1521591"/>
                </a:lnTo>
                <a:lnTo>
                  <a:pt x="301444" y="1525275"/>
                </a:lnTo>
                <a:lnTo>
                  <a:pt x="301444" y="1528959"/>
                </a:lnTo>
                <a:lnTo>
                  <a:pt x="308980" y="1536328"/>
                </a:lnTo>
                <a:lnTo>
                  <a:pt x="331588" y="1540012"/>
                </a:lnTo>
                <a:lnTo>
                  <a:pt x="335356" y="1532643"/>
                </a:lnTo>
                <a:lnTo>
                  <a:pt x="342892" y="1528959"/>
                </a:lnTo>
                <a:lnTo>
                  <a:pt x="354196" y="1532643"/>
                </a:lnTo>
                <a:lnTo>
                  <a:pt x="369269" y="1532643"/>
                </a:lnTo>
                <a:lnTo>
                  <a:pt x="373037" y="1528959"/>
                </a:lnTo>
                <a:lnTo>
                  <a:pt x="380573" y="1521591"/>
                </a:lnTo>
                <a:lnTo>
                  <a:pt x="388109" y="1525275"/>
                </a:lnTo>
                <a:lnTo>
                  <a:pt x="391877" y="1528959"/>
                </a:lnTo>
                <a:lnTo>
                  <a:pt x="395645" y="1528959"/>
                </a:lnTo>
                <a:lnTo>
                  <a:pt x="403181" y="1525275"/>
                </a:lnTo>
                <a:lnTo>
                  <a:pt x="406949" y="1521591"/>
                </a:lnTo>
                <a:lnTo>
                  <a:pt x="406949" y="1517906"/>
                </a:lnTo>
                <a:lnTo>
                  <a:pt x="414485" y="1514222"/>
                </a:lnTo>
                <a:lnTo>
                  <a:pt x="418253" y="1521591"/>
                </a:lnTo>
                <a:lnTo>
                  <a:pt x="422021" y="1514222"/>
                </a:lnTo>
                <a:lnTo>
                  <a:pt x="422021" y="1510538"/>
                </a:lnTo>
                <a:lnTo>
                  <a:pt x="425789" y="1506854"/>
                </a:lnTo>
                <a:lnTo>
                  <a:pt x="433325" y="1506854"/>
                </a:lnTo>
                <a:lnTo>
                  <a:pt x="433325" y="1510538"/>
                </a:lnTo>
                <a:lnTo>
                  <a:pt x="437094" y="1510538"/>
                </a:lnTo>
                <a:lnTo>
                  <a:pt x="440861" y="1514222"/>
                </a:lnTo>
                <a:lnTo>
                  <a:pt x="448397" y="1510538"/>
                </a:lnTo>
                <a:lnTo>
                  <a:pt x="455934" y="1503169"/>
                </a:lnTo>
                <a:lnTo>
                  <a:pt x="463470" y="1492117"/>
                </a:lnTo>
                <a:lnTo>
                  <a:pt x="467238" y="1488432"/>
                </a:lnTo>
                <a:lnTo>
                  <a:pt x="474774" y="1488432"/>
                </a:lnTo>
                <a:lnTo>
                  <a:pt x="482310" y="1488432"/>
                </a:lnTo>
                <a:lnTo>
                  <a:pt x="489846" y="1499485"/>
                </a:lnTo>
                <a:lnTo>
                  <a:pt x="504918" y="1492117"/>
                </a:lnTo>
                <a:lnTo>
                  <a:pt x="512454" y="1488432"/>
                </a:lnTo>
                <a:lnTo>
                  <a:pt x="519990" y="1492117"/>
                </a:lnTo>
                <a:lnTo>
                  <a:pt x="527526" y="1503169"/>
                </a:lnTo>
                <a:lnTo>
                  <a:pt x="527526" y="1510538"/>
                </a:lnTo>
                <a:lnTo>
                  <a:pt x="527526" y="1514222"/>
                </a:lnTo>
                <a:lnTo>
                  <a:pt x="519990" y="1517906"/>
                </a:lnTo>
                <a:lnTo>
                  <a:pt x="512454" y="1521591"/>
                </a:lnTo>
                <a:lnTo>
                  <a:pt x="493614" y="1532643"/>
                </a:lnTo>
                <a:lnTo>
                  <a:pt x="489846" y="1514222"/>
                </a:lnTo>
                <a:lnTo>
                  <a:pt x="474774" y="1525275"/>
                </a:lnTo>
                <a:lnTo>
                  <a:pt x="467238" y="1528959"/>
                </a:lnTo>
                <a:lnTo>
                  <a:pt x="459702" y="1528959"/>
                </a:lnTo>
                <a:lnTo>
                  <a:pt x="459702" y="1521591"/>
                </a:lnTo>
                <a:lnTo>
                  <a:pt x="452165" y="1521591"/>
                </a:lnTo>
                <a:lnTo>
                  <a:pt x="444629" y="1521591"/>
                </a:lnTo>
                <a:lnTo>
                  <a:pt x="433325" y="1532643"/>
                </a:lnTo>
                <a:lnTo>
                  <a:pt x="440861" y="1540012"/>
                </a:lnTo>
                <a:lnTo>
                  <a:pt x="444629" y="1543696"/>
                </a:lnTo>
                <a:lnTo>
                  <a:pt x="444629" y="1551064"/>
                </a:lnTo>
                <a:lnTo>
                  <a:pt x="433325" y="1554749"/>
                </a:lnTo>
                <a:lnTo>
                  <a:pt x="429557" y="1558433"/>
                </a:lnTo>
                <a:lnTo>
                  <a:pt x="429557" y="1565801"/>
                </a:lnTo>
                <a:lnTo>
                  <a:pt x="422021" y="1558433"/>
                </a:lnTo>
                <a:lnTo>
                  <a:pt x="414485" y="1554749"/>
                </a:lnTo>
                <a:lnTo>
                  <a:pt x="403181" y="1554749"/>
                </a:lnTo>
                <a:lnTo>
                  <a:pt x="395645" y="1558433"/>
                </a:lnTo>
                <a:lnTo>
                  <a:pt x="388109" y="1565801"/>
                </a:lnTo>
                <a:lnTo>
                  <a:pt x="380573" y="1573170"/>
                </a:lnTo>
                <a:lnTo>
                  <a:pt x="388109" y="1576854"/>
                </a:lnTo>
                <a:lnTo>
                  <a:pt x="395645" y="1580538"/>
                </a:lnTo>
                <a:lnTo>
                  <a:pt x="406949" y="1576854"/>
                </a:lnTo>
                <a:lnTo>
                  <a:pt x="425789" y="1576854"/>
                </a:lnTo>
                <a:lnTo>
                  <a:pt x="429557" y="1580538"/>
                </a:lnTo>
                <a:lnTo>
                  <a:pt x="437094" y="1587907"/>
                </a:lnTo>
                <a:lnTo>
                  <a:pt x="452165" y="1584223"/>
                </a:lnTo>
                <a:lnTo>
                  <a:pt x="459702" y="1584223"/>
                </a:lnTo>
                <a:lnTo>
                  <a:pt x="463470" y="1576854"/>
                </a:lnTo>
                <a:lnTo>
                  <a:pt x="474774" y="1584223"/>
                </a:lnTo>
                <a:lnTo>
                  <a:pt x="486078" y="1584223"/>
                </a:lnTo>
                <a:lnTo>
                  <a:pt x="493614" y="1580538"/>
                </a:lnTo>
                <a:lnTo>
                  <a:pt x="504918" y="1576854"/>
                </a:lnTo>
                <a:lnTo>
                  <a:pt x="516222" y="1573170"/>
                </a:lnTo>
                <a:lnTo>
                  <a:pt x="527526" y="1573170"/>
                </a:lnTo>
                <a:lnTo>
                  <a:pt x="538831" y="1573170"/>
                </a:lnTo>
                <a:lnTo>
                  <a:pt x="553903" y="1584223"/>
                </a:lnTo>
                <a:lnTo>
                  <a:pt x="572743" y="1573170"/>
                </a:lnTo>
                <a:lnTo>
                  <a:pt x="565207" y="1554749"/>
                </a:lnTo>
                <a:lnTo>
                  <a:pt x="572743" y="1554749"/>
                </a:lnTo>
                <a:lnTo>
                  <a:pt x="580279" y="1558433"/>
                </a:lnTo>
                <a:lnTo>
                  <a:pt x="584047" y="1565801"/>
                </a:lnTo>
                <a:lnTo>
                  <a:pt x="584047" y="1569486"/>
                </a:lnTo>
                <a:lnTo>
                  <a:pt x="584047" y="1576854"/>
                </a:lnTo>
                <a:lnTo>
                  <a:pt x="587815" y="1584223"/>
                </a:lnTo>
                <a:lnTo>
                  <a:pt x="595351" y="1587907"/>
                </a:lnTo>
                <a:lnTo>
                  <a:pt x="602887" y="1587907"/>
                </a:lnTo>
                <a:lnTo>
                  <a:pt x="610424" y="1580538"/>
                </a:lnTo>
                <a:lnTo>
                  <a:pt x="610424" y="1573170"/>
                </a:lnTo>
                <a:lnTo>
                  <a:pt x="610424" y="1562117"/>
                </a:lnTo>
                <a:lnTo>
                  <a:pt x="614191" y="1554749"/>
                </a:lnTo>
                <a:lnTo>
                  <a:pt x="610424" y="1551064"/>
                </a:lnTo>
                <a:lnTo>
                  <a:pt x="610424" y="1547380"/>
                </a:lnTo>
                <a:lnTo>
                  <a:pt x="617959" y="1540012"/>
                </a:lnTo>
                <a:lnTo>
                  <a:pt x="617959" y="1532643"/>
                </a:lnTo>
                <a:lnTo>
                  <a:pt x="633032" y="1536328"/>
                </a:lnTo>
                <a:lnTo>
                  <a:pt x="644336" y="1543696"/>
                </a:lnTo>
                <a:lnTo>
                  <a:pt x="636800" y="1551064"/>
                </a:lnTo>
                <a:lnTo>
                  <a:pt x="629264" y="1554749"/>
                </a:lnTo>
                <a:lnTo>
                  <a:pt x="621727" y="1562117"/>
                </a:lnTo>
                <a:lnTo>
                  <a:pt x="621727" y="1565801"/>
                </a:lnTo>
                <a:lnTo>
                  <a:pt x="621727" y="1573170"/>
                </a:lnTo>
                <a:lnTo>
                  <a:pt x="625496" y="1580538"/>
                </a:lnTo>
                <a:lnTo>
                  <a:pt x="633032" y="1584223"/>
                </a:lnTo>
                <a:lnTo>
                  <a:pt x="648104" y="1584223"/>
                </a:lnTo>
                <a:lnTo>
                  <a:pt x="663176" y="1584223"/>
                </a:lnTo>
                <a:lnTo>
                  <a:pt x="678248" y="1580538"/>
                </a:lnTo>
                <a:lnTo>
                  <a:pt x="674480" y="1569486"/>
                </a:lnTo>
                <a:lnTo>
                  <a:pt x="682016" y="1565801"/>
                </a:lnTo>
                <a:lnTo>
                  <a:pt x="693320" y="1562117"/>
                </a:lnTo>
                <a:lnTo>
                  <a:pt x="700857" y="1562117"/>
                </a:lnTo>
                <a:lnTo>
                  <a:pt x="700857" y="1558433"/>
                </a:lnTo>
                <a:lnTo>
                  <a:pt x="704624" y="1554749"/>
                </a:lnTo>
                <a:lnTo>
                  <a:pt x="700857" y="1547380"/>
                </a:lnTo>
                <a:lnTo>
                  <a:pt x="693320" y="1540012"/>
                </a:lnTo>
                <a:lnTo>
                  <a:pt x="685784" y="1514222"/>
                </a:lnTo>
                <a:lnTo>
                  <a:pt x="682016" y="1517906"/>
                </a:lnTo>
                <a:lnTo>
                  <a:pt x="678248" y="1517906"/>
                </a:lnTo>
                <a:lnTo>
                  <a:pt x="666944" y="1521591"/>
                </a:lnTo>
                <a:lnTo>
                  <a:pt x="666944" y="1514222"/>
                </a:lnTo>
                <a:lnTo>
                  <a:pt x="670712" y="1514222"/>
                </a:lnTo>
                <a:lnTo>
                  <a:pt x="663176" y="1510538"/>
                </a:lnTo>
                <a:lnTo>
                  <a:pt x="655640" y="1506854"/>
                </a:lnTo>
                <a:lnTo>
                  <a:pt x="636800" y="1510538"/>
                </a:lnTo>
                <a:lnTo>
                  <a:pt x="606655" y="1521591"/>
                </a:lnTo>
                <a:lnTo>
                  <a:pt x="599119" y="1525275"/>
                </a:lnTo>
                <a:lnTo>
                  <a:pt x="591583" y="1525275"/>
                </a:lnTo>
                <a:lnTo>
                  <a:pt x="572743" y="1517906"/>
                </a:lnTo>
                <a:lnTo>
                  <a:pt x="557671" y="1510538"/>
                </a:lnTo>
                <a:lnTo>
                  <a:pt x="538831" y="1506854"/>
                </a:lnTo>
                <a:lnTo>
                  <a:pt x="542599" y="1499485"/>
                </a:lnTo>
                <a:lnTo>
                  <a:pt x="550135" y="1492117"/>
                </a:lnTo>
                <a:lnTo>
                  <a:pt x="565207" y="1488432"/>
                </a:lnTo>
                <a:lnTo>
                  <a:pt x="572743" y="1499485"/>
                </a:lnTo>
                <a:lnTo>
                  <a:pt x="576511" y="1495801"/>
                </a:lnTo>
                <a:lnTo>
                  <a:pt x="580279" y="1492117"/>
                </a:lnTo>
                <a:lnTo>
                  <a:pt x="584047" y="1488432"/>
                </a:lnTo>
                <a:lnTo>
                  <a:pt x="591583" y="1488432"/>
                </a:lnTo>
                <a:lnTo>
                  <a:pt x="599119" y="1495801"/>
                </a:lnTo>
                <a:lnTo>
                  <a:pt x="602887" y="1499485"/>
                </a:lnTo>
                <a:lnTo>
                  <a:pt x="606655" y="1499485"/>
                </a:lnTo>
                <a:lnTo>
                  <a:pt x="614191" y="1473695"/>
                </a:lnTo>
                <a:lnTo>
                  <a:pt x="614191" y="1466327"/>
                </a:lnTo>
                <a:lnTo>
                  <a:pt x="602887" y="1455274"/>
                </a:lnTo>
                <a:lnTo>
                  <a:pt x="580279" y="1462643"/>
                </a:lnTo>
                <a:lnTo>
                  <a:pt x="580279" y="1458959"/>
                </a:lnTo>
                <a:lnTo>
                  <a:pt x="557671" y="1458959"/>
                </a:lnTo>
                <a:lnTo>
                  <a:pt x="531294" y="1462643"/>
                </a:lnTo>
                <a:lnTo>
                  <a:pt x="501150" y="1462643"/>
                </a:lnTo>
                <a:lnTo>
                  <a:pt x="489846" y="1458959"/>
                </a:lnTo>
                <a:lnTo>
                  <a:pt x="474774" y="1455274"/>
                </a:lnTo>
                <a:lnTo>
                  <a:pt x="425789" y="1458959"/>
                </a:lnTo>
                <a:lnTo>
                  <a:pt x="425789" y="1451590"/>
                </a:lnTo>
                <a:lnTo>
                  <a:pt x="433325" y="1447906"/>
                </a:lnTo>
                <a:lnTo>
                  <a:pt x="440861" y="1444222"/>
                </a:lnTo>
                <a:lnTo>
                  <a:pt x="448397" y="1436853"/>
                </a:lnTo>
                <a:lnTo>
                  <a:pt x="455934" y="1429485"/>
                </a:lnTo>
                <a:lnTo>
                  <a:pt x="455934" y="1444222"/>
                </a:lnTo>
                <a:lnTo>
                  <a:pt x="455934" y="1447906"/>
                </a:lnTo>
                <a:lnTo>
                  <a:pt x="463470" y="1451590"/>
                </a:lnTo>
                <a:lnTo>
                  <a:pt x="471006" y="1447906"/>
                </a:lnTo>
                <a:lnTo>
                  <a:pt x="482310" y="1440537"/>
                </a:lnTo>
                <a:lnTo>
                  <a:pt x="482310" y="1436853"/>
                </a:lnTo>
                <a:lnTo>
                  <a:pt x="482310" y="1433169"/>
                </a:lnTo>
                <a:lnTo>
                  <a:pt x="474774" y="1429485"/>
                </a:lnTo>
                <a:lnTo>
                  <a:pt x="471006" y="1425800"/>
                </a:lnTo>
                <a:lnTo>
                  <a:pt x="474774" y="1418432"/>
                </a:lnTo>
                <a:lnTo>
                  <a:pt x="448397" y="1403695"/>
                </a:lnTo>
                <a:lnTo>
                  <a:pt x="437094" y="1422116"/>
                </a:lnTo>
                <a:lnTo>
                  <a:pt x="422021" y="1436853"/>
                </a:lnTo>
                <a:lnTo>
                  <a:pt x="406949" y="1425800"/>
                </a:lnTo>
                <a:lnTo>
                  <a:pt x="406949" y="1433169"/>
                </a:lnTo>
                <a:lnTo>
                  <a:pt x="403181" y="1436853"/>
                </a:lnTo>
                <a:lnTo>
                  <a:pt x="388109" y="1447906"/>
                </a:lnTo>
                <a:lnTo>
                  <a:pt x="380573" y="1455274"/>
                </a:lnTo>
                <a:lnTo>
                  <a:pt x="376805" y="1462643"/>
                </a:lnTo>
                <a:lnTo>
                  <a:pt x="376805" y="1473695"/>
                </a:lnTo>
                <a:lnTo>
                  <a:pt x="369269" y="1473695"/>
                </a:lnTo>
                <a:lnTo>
                  <a:pt x="369269" y="1462643"/>
                </a:lnTo>
                <a:lnTo>
                  <a:pt x="361732" y="1455274"/>
                </a:lnTo>
                <a:lnTo>
                  <a:pt x="354196" y="1447906"/>
                </a:lnTo>
                <a:lnTo>
                  <a:pt x="350428" y="1436853"/>
                </a:lnTo>
                <a:lnTo>
                  <a:pt x="339124" y="1436853"/>
                </a:lnTo>
                <a:lnTo>
                  <a:pt x="331588" y="1436853"/>
                </a:lnTo>
                <a:lnTo>
                  <a:pt x="316516" y="1444222"/>
                </a:lnTo>
                <a:lnTo>
                  <a:pt x="301444" y="1451590"/>
                </a:lnTo>
                <a:lnTo>
                  <a:pt x="297676" y="1451590"/>
                </a:lnTo>
                <a:lnTo>
                  <a:pt x="290140" y="1451590"/>
                </a:lnTo>
                <a:lnTo>
                  <a:pt x="282604" y="1458959"/>
                </a:lnTo>
                <a:lnTo>
                  <a:pt x="278835" y="1458959"/>
                </a:lnTo>
                <a:lnTo>
                  <a:pt x="275067" y="1458959"/>
                </a:lnTo>
                <a:lnTo>
                  <a:pt x="271299" y="1455274"/>
                </a:lnTo>
                <a:lnTo>
                  <a:pt x="275067" y="1447906"/>
                </a:lnTo>
                <a:lnTo>
                  <a:pt x="271299" y="1444222"/>
                </a:lnTo>
                <a:lnTo>
                  <a:pt x="267531" y="1451590"/>
                </a:lnTo>
                <a:lnTo>
                  <a:pt x="259995" y="1455274"/>
                </a:lnTo>
                <a:lnTo>
                  <a:pt x="244923" y="1455274"/>
                </a:lnTo>
                <a:lnTo>
                  <a:pt x="233619" y="1451590"/>
                </a:lnTo>
                <a:lnTo>
                  <a:pt x="226083" y="1455274"/>
                </a:lnTo>
                <a:lnTo>
                  <a:pt x="222315" y="1462643"/>
                </a:lnTo>
                <a:lnTo>
                  <a:pt x="214779" y="1455274"/>
                </a:lnTo>
                <a:lnTo>
                  <a:pt x="211011" y="1455274"/>
                </a:lnTo>
                <a:lnTo>
                  <a:pt x="207243" y="1455274"/>
                </a:lnTo>
                <a:lnTo>
                  <a:pt x="195938" y="1470011"/>
                </a:lnTo>
                <a:lnTo>
                  <a:pt x="188402" y="1473695"/>
                </a:lnTo>
                <a:lnTo>
                  <a:pt x="180866" y="1473695"/>
                </a:lnTo>
                <a:lnTo>
                  <a:pt x="173330" y="1473695"/>
                </a:lnTo>
                <a:lnTo>
                  <a:pt x="169562" y="1473695"/>
                </a:lnTo>
                <a:lnTo>
                  <a:pt x="165794" y="1477380"/>
                </a:lnTo>
                <a:lnTo>
                  <a:pt x="165794" y="1484748"/>
                </a:lnTo>
                <a:lnTo>
                  <a:pt x="143186" y="1481064"/>
                </a:lnTo>
                <a:lnTo>
                  <a:pt x="124346" y="1473695"/>
                </a:lnTo>
                <a:lnTo>
                  <a:pt x="101737" y="1470011"/>
                </a:lnTo>
                <a:lnTo>
                  <a:pt x="90433" y="1470011"/>
                </a:lnTo>
                <a:lnTo>
                  <a:pt x="79129" y="1473695"/>
                </a:lnTo>
                <a:lnTo>
                  <a:pt x="75361" y="1477380"/>
                </a:lnTo>
                <a:lnTo>
                  <a:pt x="75361" y="1484748"/>
                </a:lnTo>
                <a:lnTo>
                  <a:pt x="75361" y="1499485"/>
                </a:lnTo>
                <a:lnTo>
                  <a:pt x="67825" y="1488432"/>
                </a:lnTo>
                <a:lnTo>
                  <a:pt x="60289" y="1484748"/>
                </a:lnTo>
                <a:lnTo>
                  <a:pt x="45217" y="1481064"/>
                </a:lnTo>
                <a:lnTo>
                  <a:pt x="37681" y="1481064"/>
                </a:lnTo>
                <a:lnTo>
                  <a:pt x="30145" y="1477380"/>
                </a:lnTo>
                <a:lnTo>
                  <a:pt x="26376" y="1473695"/>
                </a:lnTo>
                <a:lnTo>
                  <a:pt x="22608" y="1462643"/>
                </a:lnTo>
                <a:lnTo>
                  <a:pt x="30145" y="1462643"/>
                </a:lnTo>
                <a:lnTo>
                  <a:pt x="37681" y="1455274"/>
                </a:lnTo>
                <a:lnTo>
                  <a:pt x="37681" y="1451590"/>
                </a:lnTo>
                <a:lnTo>
                  <a:pt x="33913" y="1447906"/>
                </a:lnTo>
                <a:lnTo>
                  <a:pt x="33913" y="1440537"/>
                </a:lnTo>
                <a:lnTo>
                  <a:pt x="45217" y="1436853"/>
                </a:lnTo>
                <a:lnTo>
                  <a:pt x="56521" y="1436853"/>
                </a:lnTo>
                <a:lnTo>
                  <a:pt x="67825" y="1433169"/>
                </a:lnTo>
                <a:lnTo>
                  <a:pt x="67825" y="1440537"/>
                </a:lnTo>
                <a:lnTo>
                  <a:pt x="64057" y="1447906"/>
                </a:lnTo>
                <a:lnTo>
                  <a:pt x="64057" y="1455274"/>
                </a:lnTo>
                <a:lnTo>
                  <a:pt x="71593" y="1458959"/>
                </a:lnTo>
                <a:lnTo>
                  <a:pt x="75361" y="1447906"/>
                </a:lnTo>
                <a:lnTo>
                  <a:pt x="86665" y="1436853"/>
                </a:lnTo>
                <a:lnTo>
                  <a:pt x="94201" y="1429485"/>
                </a:lnTo>
                <a:lnTo>
                  <a:pt x="105505" y="1425800"/>
                </a:lnTo>
                <a:lnTo>
                  <a:pt x="82897" y="1418432"/>
                </a:lnTo>
                <a:lnTo>
                  <a:pt x="56521" y="1418432"/>
                </a:lnTo>
                <a:lnTo>
                  <a:pt x="33913" y="1425800"/>
                </a:lnTo>
                <a:lnTo>
                  <a:pt x="11304" y="1429485"/>
                </a:lnTo>
                <a:lnTo>
                  <a:pt x="7536" y="1433169"/>
                </a:lnTo>
                <a:lnTo>
                  <a:pt x="0" y="1433169"/>
                </a:lnTo>
                <a:lnTo>
                  <a:pt x="11304" y="1418432"/>
                </a:lnTo>
                <a:lnTo>
                  <a:pt x="15072" y="1407379"/>
                </a:lnTo>
                <a:lnTo>
                  <a:pt x="15072" y="1400011"/>
                </a:lnTo>
                <a:lnTo>
                  <a:pt x="22608" y="1392642"/>
                </a:lnTo>
                <a:lnTo>
                  <a:pt x="30145" y="1396326"/>
                </a:lnTo>
                <a:lnTo>
                  <a:pt x="33913" y="1392642"/>
                </a:lnTo>
                <a:lnTo>
                  <a:pt x="37681" y="1388958"/>
                </a:lnTo>
                <a:lnTo>
                  <a:pt x="41449" y="1388958"/>
                </a:lnTo>
                <a:lnTo>
                  <a:pt x="37681" y="1400011"/>
                </a:lnTo>
                <a:lnTo>
                  <a:pt x="33913" y="1411063"/>
                </a:lnTo>
                <a:lnTo>
                  <a:pt x="45217" y="1411063"/>
                </a:lnTo>
                <a:lnTo>
                  <a:pt x="60289" y="1414748"/>
                </a:lnTo>
                <a:lnTo>
                  <a:pt x="71593" y="1411063"/>
                </a:lnTo>
                <a:lnTo>
                  <a:pt x="82897" y="1403695"/>
                </a:lnTo>
                <a:lnTo>
                  <a:pt x="82897" y="1396326"/>
                </a:lnTo>
                <a:lnTo>
                  <a:pt x="82897" y="1392642"/>
                </a:lnTo>
                <a:lnTo>
                  <a:pt x="79129" y="1388958"/>
                </a:lnTo>
                <a:lnTo>
                  <a:pt x="67825" y="1388958"/>
                </a:lnTo>
                <a:lnTo>
                  <a:pt x="67825" y="1385274"/>
                </a:lnTo>
                <a:lnTo>
                  <a:pt x="64057" y="1381590"/>
                </a:lnTo>
                <a:lnTo>
                  <a:pt x="71593" y="1377905"/>
                </a:lnTo>
                <a:lnTo>
                  <a:pt x="90433" y="1370537"/>
                </a:lnTo>
                <a:lnTo>
                  <a:pt x="105505" y="1370537"/>
                </a:lnTo>
                <a:lnTo>
                  <a:pt x="120578" y="1370537"/>
                </a:lnTo>
                <a:lnTo>
                  <a:pt x="124346" y="1366853"/>
                </a:lnTo>
                <a:lnTo>
                  <a:pt x="128114" y="1363168"/>
                </a:lnTo>
                <a:lnTo>
                  <a:pt x="131882" y="1359484"/>
                </a:lnTo>
                <a:lnTo>
                  <a:pt x="135650" y="1366853"/>
                </a:lnTo>
                <a:lnTo>
                  <a:pt x="139418" y="1366853"/>
                </a:lnTo>
                <a:lnTo>
                  <a:pt x="143186" y="1363168"/>
                </a:lnTo>
                <a:lnTo>
                  <a:pt x="146954" y="1363168"/>
                </a:lnTo>
                <a:lnTo>
                  <a:pt x="150722" y="1366853"/>
                </a:lnTo>
                <a:lnTo>
                  <a:pt x="165794" y="1352116"/>
                </a:lnTo>
                <a:lnTo>
                  <a:pt x="173330" y="1359484"/>
                </a:lnTo>
                <a:lnTo>
                  <a:pt x="180866" y="1355800"/>
                </a:lnTo>
                <a:lnTo>
                  <a:pt x="184634" y="1352116"/>
                </a:lnTo>
                <a:lnTo>
                  <a:pt x="192170" y="1344747"/>
                </a:lnTo>
                <a:lnTo>
                  <a:pt x="195938" y="1355800"/>
                </a:lnTo>
                <a:lnTo>
                  <a:pt x="199707" y="1359484"/>
                </a:lnTo>
                <a:lnTo>
                  <a:pt x="211011" y="1374221"/>
                </a:lnTo>
                <a:lnTo>
                  <a:pt x="218547" y="1385274"/>
                </a:lnTo>
                <a:lnTo>
                  <a:pt x="222315" y="1392642"/>
                </a:lnTo>
                <a:lnTo>
                  <a:pt x="222315" y="1403695"/>
                </a:lnTo>
                <a:lnTo>
                  <a:pt x="233619" y="1403695"/>
                </a:lnTo>
                <a:lnTo>
                  <a:pt x="237387" y="1396326"/>
                </a:lnTo>
                <a:lnTo>
                  <a:pt x="237387" y="1388958"/>
                </a:lnTo>
                <a:lnTo>
                  <a:pt x="229851" y="1377905"/>
                </a:lnTo>
                <a:lnTo>
                  <a:pt x="244923" y="1377905"/>
                </a:lnTo>
                <a:lnTo>
                  <a:pt x="256227" y="1374221"/>
                </a:lnTo>
                <a:lnTo>
                  <a:pt x="267531" y="1374221"/>
                </a:lnTo>
                <a:lnTo>
                  <a:pt x="271299" y="1377905"/>
                </a:lnTo>
                <a:lnTo>
                  <a:pt x="278835" y="1381590"/>
                </a:lnTo>
                <a:lnTo>
                  <a:pt x="290140" y="1377905"/>
                </a:lnTo>
                <a:lnTo>
                  <a:pt x="293908" y="1374221"/>
                </a:lnTo>
                <a:lnTo>
                  <a:pt x="297676" y="1366853"/>
                </a:lnTo>
                <a:lnTo>
                  <a:pt x="293908" y="1359484"/>
                </a:lnTo>
                <a:lnTo>
                  <a:pt x="290140" y="1355800"/>
                </a:lnTo>
                <a:lnTo>
                  <a:pt x="282604" y="1355800"/>
                </a:lnTo>
                <a:lnTo>
                  <a:pt x="271299" y="1359484"/>
                </a:lnTo>
                <a:lnTo>
                  <a:pt x="259995" y="1355800"/>
                </a:lnTo>
                <a:lnTo>
                  <a:pt x="263763" y="1352116"/>
                </a:lnTo>
                <a:lnTo>
                  <a:pt x="267531" y="1344747"/>
                </a:lnTo>
                <a:lnTo>
                  <a:pt x="271299" y="1333694"/>
                </a:lnTo>
                <a:lnTo>
                  <a:pt x="275067" y="1330010"/>
                </a:lnTo>
                <a:lnTo>
                  <a:pt x="278835" y="1330010"/>
                </a:lnTo>
                <a:lnTo>
                  <a:pt x="286372" y="1330010"/>
                </a:lnTo>
                <a:lnTo>
                  <a:pt x="297676" y="1330010"/>
                </a:lnTo>
                <a:lnTo>
                  <a:pt x="301444" y="1333694"/>
                </a:lnTo>
                <a:lnTo>
                  <a:pt x="308980" y="1337379"/>
                </a:lnTo>
                <a:lnTo>
                  <a:pt x="320284" y="1333694"/>
                </a:lnTo>
                <a:lnTo>
                  <a:pt x="324052" y="1330010"/>
                </a:lnTo>
                <a:lnTo>
                  <a:pt x="327820" y="1322642"/>
                </a:lnTo>
                <a:lnTo>
                  <a:pt x="342892" y="1322642"/>
                </a:lnTo>
                <a:lnTo>
                  <a:pt x="357964" y="1322642"/>
                </a:lnTo>
                <a:lnTo>
                  <a:pt x="365500" y="1318957"/>
                </a:lnTo>
                <a:lnTo>
                  <a:pt x="373037" y="1311589"/>
                </a:lnTo>
                <a:lnTo>
                  <a:pt x="384341" y="1322642"/>
                </a:lnTo>
                <a:lnTo>
                  <a:pt x="395645" y="1330010"/>
                </a:lnTo>
                <a:lnTo>
                  <a:pt x="399413" y="1330010"/>
                </a:lnTo>
                <a:lnTo>
                  <a:pt x="403181" y="1322642"/>
                </a:lnTo>
                <a:lnTo>
                  <a:pt x="406949" y="1304221"/>
                </a:lnTo>
                <a:lnTo>
                  <a:pt x="414485" y="1296852"/>
                </a:lnTo>
                <a:lnTo>
                  <a:pt x="422021" y="1293168"/>
                </a:lnTo>
                <a:lnTo>
                  <a:pt x="422021" y="1300536"/>
                </a:lnTo>
                <a:lnTo>
                  <a:pt x="425789" y="1304221"/>
                </a:lnTo>
                <a:lnTo>
                  <a:pt x="433325" y="1304221"/>
                </a:lnTo>
                <a:lnTo>
                  <a:pt x="444629" y="1300536"/>
                </a:lnTo>
                <a:lnTo>
                  <a:pt x="455934" y="1304221"/>
                </a:lnTo>
                <a:lnTo>
                  <a:pt x="471006" y="1304221"/>
                </a:lnTo>
                <a:lnTo>
                  <a:pt x="489846" y="1300536"/>
                </a:lnTo>
                <a:lnTo>
                  <a:pt x="497382" y="1304221"/>
                </a:lnTo>
                <a:lnTo>
                  <a:pt x="504918" y="1304221"/>
                </a:lnTo>
                <a:lnTo>
                  <a:pt x="508686" y="1311589"/>
                </a:lnTo>
                <a:lnTo>
                  <a:pt x="512454" y="1318957"/>
                </a:lnTo>
                <a:lnTo>
                  <a:pt x="523759" y="1322642"/>
                </a:lnTo>
                <a:lnTo>
                  <a:pt x="527526" y="1322642"/>
                </a:lnTo>
                <a:lnTo>
                  <a:pt x="542599" y="1315273"/>
                </a:lnTo>
                <a:lnTo>
                  <a:pt x="550135" y="1307905"/>
                </a:lnTo>
                <a:lnTo>
                  <a:pt x="561439" y="1300536"/>
                </a:lnTo>
                <a:lnTo>
                  <a:pt x="557671" y="1296852"/>
                </a:lnTo>
                <a:lnTo>
                  <a:pt x="550135" y="1296852"/>
                </a:lnTo>
                <a:lnTo>
                  <a:pt x="538831" y="1296852"/>
                </a:lnTo>
                <a:lnTo>
                  <a:pt x="527526" y="1293168"/>
                </a:lnTo>
                <a:lnTo>
                  <a:pt x="523759" y="1289484"/>
                </a:lnTo>
                <a:lnTo>
                  <a:pt x="523759" y="1285799"/>
                </a:lnTo>
                <a:lnTo>
                  <a:pt x="535062" y="1282115"/>
                </a:lnTo>
                <a:lnTo>
                  <a:pt x="546367" y="1278431"/>
                </a:lnTo>
                <a:lnTo>
                  <a:pt x="576511" y="1274747"/>
                </a:lnTo>
                <a:lnTo>
                  <a:pt x="587815" y="1274747"/>
                </a:lnTo>
                <a:lnTo>
                  <a:pt x="599119" y="1267378"/>
                </a:lnTo>
                <a:lnTo>
                  <a:pt x="606655" y="1260010"/>
                </a:lnTo>
                <a:lnTo>
                  <a:pt x="610424" y="1248957"/>
                </a:lnTo>
                <a:lnTo>
                  <a:pt x="587815" y="1241588"/>
                </a:lnTo>
                <a:lnTo>
                  <a:pt x="591583" y="1230536"/>
                </a:lnTo>
                <a:lnTo>
                  <a:pt x="587815" y="1230536"/>
                </a:lnTo>
                <a:lnTo>
                  <a:pt x="576511" y="1230536"/>
                </a:lnTo>
                <a:lnTo>
                  <a:pt x="568975" y="1230536"/>
                </a:lnTo>
                <a:lnTo>
                  <a:pt x="568975" y="1226852"/>
                </a:lnTo>
                <a:lnTo>
                  <a:pt x="572743" y="1223167"/>
                </a:lnTo>
                <a:lnTo>
                  <a:pt x="565207" y="1215799"/>
                </a:lnTo>
                <a:lnTo>
                  <a:pt x="557671" y="1215799"/>
                </a:lnTo>
                <a:lnTo>
                  <a:pt x="553903" y="1219483"/>
                </a:lnTo>
                <a:lnTo>
                  <a:pt x="546367" y="1223167"/>
                </a:lnTo>
                <a:lnTo>
                  <a:pt x="553903" y="1230536"/>
                </a:lnTo>
                <a:lnTo>
                  <a:pt x="542599" y="1230536"/>
                </a:lnTo>
                <a:lnTo>
                  <a:pt x="535062" y="1230536"/>
                </a:lnTo>
                <a:lnTo>
                  <a:pt x="519990" y="1237904"/>
                </a:lnTo>
                <a:lnTo>
                  <a:pt x="508686" y="1241588"/>
                </a:lnTo>
                <a:lnTo>
                  <a:pt x="497382" y="1241588"/>
                </a:lnTo>
                <a:lnTo>
                  <a:pt x="489846" y="1237904"/>
                </a:lnTo>
                <a:lnTo>
                  <a:pt x="489846" y="1234220"/>
                </a:lnTo>
                <a:lnTo>
                  <a:pt x="486078" y="1234220"/>
                </a:lnTo>
                <a:lnTo>
                  <a:pt x="482310" y="1230536"/>
                </a:lnTo>
                <a:lnTo>
                  <a:pt x="471006" y="1226852"/>
                </a:lnTo>
                <a:lnTo>
                  <a:pt x="463470" y="1230536"/>
                </a:lnTo>
                <a:lnTo>
                  <a:pt x="459702" y="1237904"/>
                </a:lnTo>
                <a:lnTo>
                  <a:pt x="455934" y="1241588"/>
                </a:lnTo>
                <a:lnTo>
                  <a:pt x="448397" y="1234220"/>
                </a:lnTo>
                <a:lnTo>
                  <a:pt x="440861" y="1230536"/>
                </a:lnTo>
                <a:lnTo>
                  <a:pt x="437094" y="1234220"/>
                </a:lnTo>
                <a:lnTo>
                  <a:pt x="429557" y="1237904"/>
                </a:lnTo>
                <a:lnTo>
                  <a:pt x="418253" y="1248957"/>
                </a:lnTo>
                <a:lnTo>
                  <a:pt x="414485" y="1248957"/>
                </a:lnTo>
                <a:lnTo>
                  <a:pt x="406949" y="1241588"/>
                </a:lnTo>
                <a:lnTo>
                  <a:pt x="403181" y="1248957"/>
                </a:lnTo>
                <a:lnTo>
                  <a:pt x="399413" y="1252641"/>
                </a:lnTo>
                <a:lnTo>
                  <a:pt x="391877" y="1252641"/>
                </a:lnTo>
                <a:lnTo>
                  <a:pt x="388109" y="1248957"/>
                </a:lnTo>
                <a:lnTo>
                  <a:pt x="373037" y="1245273"/>
                </a:lnTo>
                <a:lnTo>
                  <a:pt x="365500" y="1248957"/>
                </a:lnTo>
                <a:lnTo>
                  <a:pt x="361732" y="1252641"/>
                </a:lnTo>
                <a:lnTo>
                  <a:pt x="350428" y="1245273"/>
                </a:lnTo>
                <a:lnTo>
                  <a:pt x="346660" y="1241588"/>
                </a:lnTo>
                <a:lnTo>
                  <a:pt x="339124" y="1245273"/>
                </a:lnTo>
                <a:lnTo>
                  <a:pt x="339124" y="1241588"/>
                </a:lnTo>
                <a:lnTo>
                  <a:pt x="335356" y="1237904"/>
                </a:lnTo>
                <a:lnTo>
                  <a:pt x="320284" y="1256325"/>
                </a:lnTo>
                <a:lnTo>
                  <a:pt x="308980" y="1271062"/>
                </a:lnTo>
                <a:lnTo>
                  <a:pt x="297676" y="1274747"/>
                </a:lnTo>
                <a:lnTo>
                  <a:pt x="290140" y="1278431"/>
                </a:lnTo>
                <a:lnTo>
                  <a:pt x="278835" y="1278431"/>
                </a:lnTo>
                <a:lnTo>
                  <a:pt x="267531" y="1278431"/>
                </a:lnTo>
                <a:lnTo>
                  <a:pt x="267531" y="1274747"/>
                </a:lnTo>
                <a:lnTo>
                  <a:pt x="275067" y="1271062"/>
                </a:lnTo>
                <a:lnTo>
                  <a:pt x="290140" y="1267378"/>
                </a:lnTo>
                <a:lnTo>
                  <a:pt x="293908" y="1263694"/>
                </a:lnTo>
                <a:lnTo>
                  <a:pt x="297676" y="1260010"/>
                </a:lnTo>
                <a:lnTo>
                  <a:pt x="301444" y="1256325"/>
                </a:lnTo>
                <a:lnTo>
                  <a:pt x="297676" y="1245273"/>
                </a:lnTo>
                <a:lnTo>
                  <a:pt x="290140" y="1248957"/>
                </a:lnTo>
                <a:lnTo>
                  <a:pt x="286372" y="1248957"/>
                </a:lnTo>
                <a:lnTo>
                  <a:pt x="275067" y="1248957"/>
                </a:lnTo>
                <a:lnTo>
                  <a:pt x="263763" y="1252641"/>
                </a:lnTo>
                <a:lnTo>
                  <a:pt x="259995" y="1256325"/>
                </a:lnTo>
                <a:lnTo>
                  <a:pt x="256227" y="1263694"/>
                </a:lnTo>
                <a:lnTo>
                  <a:pt x="248691" y="1263694"/>
                </a:lnTo>
                <a:lnTo>
                  <a:pt x="244923" y="1263694"/>
                </a:lnTo>
                <a:lnTo>
                  <a:pt x="237387" y="1256325"/>
                </a:lnTo>
                <a:lnTo>
                  <a:pt x="233619" y="1248957"/>
                </a:lnTo>
                <a:lnTo>
                  <a:pt x="222315" y="1245273"/>
                </a:lnTo>
                <a:lnTo>
                  <a:pt x="218547" y="1256325"/>
                </a:lnTo>
                <a:lnTo>
                  <a:pt x="214779" y="1263694"/>
                </a:lnTo>
                <a:lnTo>
                  <a:pt x="207243" y="1263694"/>
                </a:lnTo>
                <a:lnTo>
                  <a:pt x="195938" y="1263694"/>
                </a:lnTo>
                <a:lnTo>
                  <a:pt x="177098" y="1263694"/>
                </a:lnTo>
                <a:lnTo>
                  <a:pt x="169562" y="1263694"/>
                </a:lnTo>
                <a:lnTo>
                  <a:pt x="162026" y="1267378"/>
                </a:lnTo>
                <a:lnTo>
                  <a:pt x="158258" y="1260010"/>
                </a:lnTo>
                <a:lnTo>
                  <a:pt x="150722" y="1260010"/>
                </a:lnTo>
                <a:lnTo>
                  <a:pt x="135650" y="1256325"/>
                </a:lnTo>
                <a:lnTo>
                  <a:pt x="131882" y="1263694"/>
                </a:lnTo>
                <a:lnTo>
                  <a:pt x="128114" y="1263694"/>
                </a:lnTo>
                <a:lnTo>
                  <a:pt x="120578" y="1256325"/>
                </a:lnTo>
                <a:lnTo>
                  <a:pt x="116810" y="1252641"/>
                </a:lnTo>
                <a:lnTo>
                  <a:pt x="128114" y="1252641"/>
                </a:lnTo>
                <a:lnTo>
                  <a:pt x="143186" y="1252641"/>
                </a:lnTo>
                <a:lnTo>
                  <a:pt x="158258" y="1252641"/>
                </a:lnTo>
                <a:lnTo>
                  <a:pt x="162026" y="1248957"/>
                </a:lnTo>
                <a:lnTo>
                  <a:pt x="165794" y="1241588"/>
                </a:lnTo>
                <a:lnTo>
                  <a:pt x="173330" y="1252641"/>
                </a:lnTo>
                <a:lnTo>
                  <a:pt x="180866" y="1252641"/>
                </a:lnTo>
                <a:lnTo>
                  <a:pt x="188402" y="1248957"/>
                </a:lnTo>
                <a:lnTo>
                  <a:pt x="195938" y="1245273"/>
                </a:lnTo>
                <a:lnTo>
                  <a:pt x="199707" y="1237904"/>
                </a:lnTo>
                <a:lnTo>
                  <a:pt x="211011" y="1234220"/>
                </a:lnTo>
                <a:lnTo>
                  <a:pt x="218547" y="1234220"/>
                </a:lnTo>
                <a:lnTo>
                  <a:pt x="226083" y="1241588"/>
                </a:lnTo>
                <a:lnTo>
                  <a:pt x="244923" y="1241588"/>
                </a:lnTo>
                <a:lnTo>
                  <a:pt x="256227" y="1234220"/>
                </a:lnTo>
                <a:lnTo>
                  <a:pt x="263763" y="1226852"/>
                </a:lnTo>
                <a:lnTo>
                  <a:pt x="271299" y="1212115"/>
                </a:lnTo>
                <a:lnTo>
                  <a:pt x="267531" y="1201062"/>
                </a:lnTo>
                <a:lnTo>
                  <a:pt x="259995" y="1193693"/>
                </a:lnTo>
                <a:lnTo>
                  <a:pt x="252459" y="1197377"/>
                </a:lnTo>
                <a:lnTo>
                  <a:pt x="256227" y="1190009"/>
                </a:lnTo>
                <a:lnTo>
                  <a:pt x="256227" y="1178956"/>
                </a:lnTo>
                <a:lnTo>
                  <a:pt x="263763" y="1178956"/>
                </a:lnTo>
                <a:lnTo>
                  <a:pt x="267531" y="1182641"/>
                </a:lnTo>
                <a:lnTo>
                  <a:pt x="267531" y="1190009"/>
                </a:lnTo>
                <a:lnTo>
                  <a:pt x="275067" y="1193693"/>
                </a:lnTo>
                <a:lnTo>
                  <a:pt x="278835" y="1186325"/>
                </a:lnTo>
                <a:lnTo>
                  <a:pt x="282604" y="1175272"/>
                </a:lnTo>
                <a:lnTo>
                  <a:pt x="293908" y="1175272"/>
                </a:lnTo>
                <a:lnTo>
                  <a:pt x="297676" y="1175272"/>
                </a:lnTo>
                <a:lnTo>
                  <a:pt x="301444" y="1171588"/>
                </a:lnTo>
                <a:lnTo>
                  <a:pt x="305212" y="1164219"/>
                </a:lnTo>
                <a:lnTo>
                  <a:pt x="308980" y="1160535"/>
                </a:lnTo>
                <a:lnTo>
                  <a:pt x="324052" y="1156851"/>
                </a:lnTo>
                <a:lnTo>
                  <a:pt x="342892" y="1153167"/>
                </a:lnTo>
                <a:lnTo>
                  <a:pt x="350428" y="1149483"/>
                </a:lnTo>
                <a:lnTo>
                  <a:pt x="357964" y="1145798"/>
                </a:lnTo>
                <a:lnTo>
                  <a:pt x="369269" y="1149483"/>
                </a:lnTo>
                <a:lnTo>
                  <a:pt x="376805" y="1153167"/>
                </a:lnTo>
                <a:lnTo>
                  <a:pt x="384341" y="1160535"/>
                </a:lnTo>
                <a:lnTo>
                  <a:pt x="388109" y="1171588"/>
                </a:lnTo>
                <a:lnTo>
                  <a:pt x="395645" y="1167904"/>
                </a:lnTo>
                <a:lnTo>
                  <a:pt x="403181" y="1167904"/>
                </a:lnTo>
                <a:lnTo>
                  <a:pt x="414485" y="1171588"/>
                </a:lnTo>
                <a:lnTo>
                  <a:pt x="425789" y="1171588"/>
                </a:lnTo>
                <a:lnTo>
                  <a:pt x="429557" y="1167904"/>
                </a:lnTo>
                <a:lnTo>
                  <a:pt x="437094" y="1164219"/>
                </a:lnTo>
                <a:lnTo>
                  <a:pt x="433325" y="1160535"/>
                </a:lnTo>
                <a:lnTo>
                  <a:pt x="429557" y="1156851"/>
                </a:lnTo>
                <a:lnTo>
                  <a:pt x="429557" y="1153167"/>
                </a:lnTo>
                <a:lnTo>
                  <a:pt x="433325" y="1149483"/>
                </a:lnTo>
                <a:lnTo>
                  <a:pt x="440861" y="1149483"/>
                </a:lnTo>
                <a:lnTo>
                  <a:pt x="444629" y="1145798"/>
                </a:lnTo>
                <a:lnTo>
                  <a:pt x="444629" y="1138430"/>
                </a:lnTo>
                <a:lnTo>
                  <a:pt x="437094" y="1138430"/>
                </a:lnTo>
                <a:lnTo>
                  <a:pt x="433325" y="1134746"/>
                </a:lnTo>
                <a:lnTo>
                  <a:pt x="429557" y="1127377"/>
                </a:lnTo>
                <a:lnTo>
                  <a:pt x="422021" y="1105272"/>
                </a:lnTo>
                <a:lnTo>
                  <a:pt x="433325" y="1097903"/>
                </a:lnTo>
                <a:lnTo>
                  <a:pt x="448397" y="1097903"/>
                </a:lnTo>
                <a:lnTo>
                  <a:pt x="474774" y="1101587"/>
                </a:lnTo>
                <a:lnTo>
                  <a:pt x="467238" y="1116324"/>
                </a:lnTo>
                <a:lnTo>
                  <a:pt x="459702" y="1123693"/>
                </a:lnTo>
                <a:lnTo>
                  <a:pt x="452165" y="1127377"/>
                </a:lnTo>
                <a:lnTo>
                  <a:pt x="448397" y="1127377"/>
                </a:lnTo>
                <a:lnTo>
                  <a:pt x="444629" y="1127377"/>
                </a:lnTo>
                <a:lnTo>
                  <a:pt x="440861" y="1134746"/>
                </a:lnTo>
                <a:lnTo>
                  <a:pt x="448397" y="1134746"/>
                </a:lnTo>
                <a:lnTo>
                  <a:pt x="452165" y="1142114"/>
                </a:lnTo>
                <a:lnTo>
                  <a:pt x="459702" y="1153167"/>
                </a:lnTo>
                <a:lnTo>
                  <a:pt x="467238" y="1160535"/>
                </a:lnTo>
                <a:lnTo>
                  <a:pt x="474774" y="1164219"/>
                </a:lnTo>
                <a:lnTo>
                  <a:pt x="482310" y="1160535"/>
                </a:lnTo>
                <a:lnTo>
                  <a:pt x="482310" y="1156851"/>
                </a:lnTo>
                <a:lnTo>
                  <a:pt x="489846" y="1153167"/>
                </a:lnTo>
                <a:lnTo>
                  <a:pt x="508686" y="1145798"/>
                </a:lnTo>
                <a:lnTo>
                  <a:pt x="519990" y="1153167"/>
                </a:lnTo>
                <a:lnTo>
                  <a:pt x="531294" y="1153167"/>
                </a:lnTo>
                <a:lnTo>
                  <a:pt x="542599" y="1153167"/>
                </a:lnTo>
                <a:lnTo>
                  <a:pt x="550135" y="1149483"/>
                </a:lnTo>
                <a:lnTo>
                  <a:pt x="568975" y="1142114"/>
                </a:lnTo>
                <a:lnTo>
                  <a:pt x="591583" y="1134746"/>
                </a:lnTo>
                <a:lnTo>
                  <a:pt x="591583" y="1127377"/>
                </a:lnTo>
                <a:lnTo>
                  <a:pt x="587815" y="1127377"/>
                </a:lnTo>
                <a:lnTo>
                  <a:pt x="595351" y="1123693"/>
                </a:lnTo>
                <a:lnTo>
                  <a:pt x="599119" y="1127377"/>
                </a:lnTo>
                <a:lnTo>
                  <a:pt x="606655" y="1134746"/>
                </a:lnTo>
                <a:lnTo>
                  <a:pt x="614191" y="1131061"/>
                </a:lnTo>
                <a:lnTo>
                  <a:pt x="625496" y="1127377"/>
                </a:lnTo>
                <a:lnTo>
                  <a:pt x="629264" y="1120009"/>
                </a:lnTo>
                <a:lnTo>
                  <a:pt x="629264" y="1116324"/>
                </a:lnTo>
                <a:lnTo>
                  <a:pt x="625496" y="1112640"/>
                </a:lnTo>
                <a:lnTo>
                  <a:pt x="625496" y="1101587"/>
                </a:lnTo>
                <a:lnTo>
                  <a:pt x="629264" y="1097903"/>
                </a:lnTo>
                <a:lnTo>
                  <a:pt x="636800" y="1090535"/>
                </a:lnTo>
                <a:lnTo>
                  <a:pt x="644336" y="1086850"/>
                </a:lnTo>
                <a:lnTo>
                  <a:pt x="640568" y="1083166"/>
                </a:lnTo>
                <a:lnTo>
                  <a:pt x="636800" y="1075798"/>
                </a:lnTo>
                <a:lnTo>
                  <a:pt x="633032" y="1072114"/>
                </a:lnTo>
                <a:lnTo>
                  <a:pt x="625496" y="1072114"/>
                </a:lnTo>
                <a:lnTo>
                  <a:pt x="621727" y="1079482"/>
                </a:lnTo>
                <a:lnTo>
                  <a:pt x="621727" y="1086850"/>
                </a:lnTo>
                <a:lnTo>
                  <a:pt x="621727" y="1090535"/>
                </a:lnTo>
                <a:lnTo>
                  <a:pt x="614191" y="1086850"/>
                </a:lnTo>
                <a:lnTo>
                  <a:pt x="621727" y="1075798"/>
                </a:lnTo>
                <a:lnTo>
                  <a:pt x="621727" y="1068429"/>
                </a:lnTo>
                <a:lnTo>
                  <a:pt x="621727" y="1061061"/>
                </a:lnTo>
                <a:lnTo>
                  <a:pt x="610424" y="1057377"/>
                </a:lnTo>
                <a:lnTo>
                  <a:pt x="599119" y="1057377"/>
                </a:lnTo>
                <a:lnTo>
                  <a:pt x="587815" y="1061061"/>
                </a:lnTo>
                <a:lnTo>
                  <a:pt x="580279" y="1068429"/>
                </a:lnTo>
                <a:lnTo>
                  <a:pt x="572743" y="1061061"/>
                </a:lnTo>
                <a:lnTo>
                  <a:pt x="568975" y="1053692"/>
                </a:lnTo>
                <a:lnTo>
                  <a:pt x="553903" y="1057377"/>
                </a:lnTo>
                <a:lnTo>
                  <a:pt x="542599" y="1068429"/>
                </a:lnTo>
                <a:lnTo>
                  <a:pt x="523759" y="1090535"/>
                </a:lnTo>
                <a:lnTo>
                  <a:pt x="523759" y="1086850"/>
                </a:lnTo>
                <a:lnTo>
                  <a:pt x="516222" y="1083166"/>
                </a:lnTo>
                <a:lnTo>
                  <a:pt x="523759" y="1079482"/>
                </a:lnTo>
                <a:lnTo>
                  <a:pt x="531294" y="1072114"/>
                </a:lnTo>
                <a:lnTo>
                  <a:pt x="527526" y="1064745"/>
                </a:lnTo>
                <a:lnTo>
                  <a:pt x="523759" y="1061061"/>
                </a:lnTo>
                <a:lnTo>
                  <a:pt x="508686" y="1053692"/>
                </a:lnTo>
                <a:lnTo>
                  <a:pt x="501150" y="1061061"/>
                </a:lnTo>
                <a:lnTo>
                  <a:pt x="493614" y="1064745"/>
                </a:lnTo>
                <a:lnTo>
                  <a:pt x="474774" y="1068429"/>
                </a:lnTo>
                <a:lnTo>
                  <a:pt x="478542" y="1064745"/>
                </a:lnTo>
                <a:lnTo>
                  <a:pt x="474774" y="1061061"/>
                </a:lnTo>
                <a:lnTo>
                  <a:pt x="471006" y="1057377"/>
                </a:lnTo>
                <a:lnTo>
                  <a:pt x="459702" y="1064745"/>
                </a:lnTo>
                <a:lnTo>
                  <a:pt x="455934" y="1068429"/>
                </a:lnTo>
                <a:lnTo>
                  <a:pt x="448397" y="1072114"/>
                </a:lnTo>
                <a:lnTo>
                  <a:pt x="440861" y="1072114"/>
                </a:lnTo>
                <a:lnTo>
                  <a:pt x="437094" y="1057377"/>
                </a:lnTo>
                <a:lnTo>
                  <a:pt x="437094" y="1046324"/>
                </a:lnTo>
                <a:lnTo>
                  <a:pt x="437094" y="1038955"/>
                </a:lnTo>
                <a:lnTo>
                  <a:pt x="429557" y="1027903"/>
                </a:lnTo>
                <a:lnTo>
                  <a:pt x="418253" y="1035271"/>
                </a:lnTo>
                <a:lnTo>
                  <a:pt x="418253" y="1031587"/>
                </a:lnTo>
                <a:lnTo>
                  <a:pt x="418253" y="1027903"/>
                </a:lnTo>
                <a:lnTo>
                  <a:pt x="418253" y="1020534"/>
                </a:lnTo>
                <a:lnTo>
                  <a:pt x="418253" y="1013166"/>
                </a:lnTo>
                <a:lnTo>
                  <a:pt x="406949" y="1009481"/>
                </a:lnTo>
                <a:lnTo>
                  <a:pt x="414485" y="1009481"/>
                </a:lnTo>
                <a:lnTo>
                  <a:pt x="418253" y="1009481"/>
                </a:lnTo>
                <a:lnTo>
                  <a:pt x="422021" y="1016850"/>
                </a:lnTo>
                <a:lnTo>
                  <a:pt x="429557" y="1009481"/>
                </a:lnTo>
                <a:lnTo>
                  <a:pt x="422021" y="1002113"/>
                </a:lnTo>
                <a:lnTo>
                  <a:pt x="418253" y="998429"/>
                </a:lnTo>
                <a:lnTo>
                  <a:pt x="414485" y="991060"/>
                </a:lnTo>
                <a:lnTo>
                  <a:pt x="418253" y="980008"/>
                </a:lnTo>
                <a:lnTo>
                  <a:pt x="418253" y="976323"/>
                </a:lnTo>
                <a:lnTo>
                  <a:pt x="414485" y="976323"/>
                </a:lnTo>
                <a:lnTo>
                  <a:pt x="403181" y="976323"/>
                </a:lnTo>
                <a:lnTo>
                  <a:pt x="403181" y="980008"/>
                </a:lnTo>
                <a:lnTo>
                  <a:pt x="399413" y="983692"/>
                </a:lnTo>
                <a:lnTo>
                  <a:pt x="391877" y="980008"/>
                </a:lnTo>
                <a:lnTo>
                  <a:pt x="380573" y="976323"/>
                </a:lnTo>
                <a:lnTo>
                  <a:pt x="373037" y="976323"/>
                </a:lnTo>
                <a:lnTo>
                  <a:pt x="361732" y="972639"/>
                </a:lnTo>
                <a:lnTo>
                  <a:pt x="357964" y="980008"/>
                </a:lnTo>
                <a:lnTo>
                  <a:pt x="357964" y="987376"/>
                </a:lnTo>
                <a:lnTo>
                  <a:pt x="365500" y="1002113"/>
                </a:lnTo>
                <a:lnTo>
                  <a:pt x="369269" y="1013166"/>
                </a:lnTo>
                <a:lnTo>
                  <a:pt x="373037" y="1016850"/>
                </a:lnTo>
                <a:lnTo>
                  <a:pt x="373037" y="1020534"/>
                </a:lnTo>
                <a:lnTo>
                  <a:pt x="361732" y="1009481"/>
                </a:lnTo>
                <a:lnTo>
                  <a:pt x="354196" y="1016850"/>
                </a:lnTo>
                <a:lnTo>
                  <a:pt x="342892" y="1020534"/>
                </a:lnTo>
                <a:lnTo>
                  <a:pt x="331588" y="991060"/>
                </a:lnTo>
                <a:lnTo>
                  <a:pt x="324052" y="994744"/>
                </a:lnTo>
                <a:lnTo>
                  <a:pt x="320284" y="1002113"/>
                </a:lnTo>
                <a:lnTo>
                  <a:pt x="316516" y="1016850"/>
                </a:lnTo>
                <a:lnTo>
                  <a:pt x="312748" y="1009481"/>
                </a:lnTo>
                <a:lnTo>
                  <a:pt x="305212" y="1002113"/>
                </a:lnTo>
                <a:lnTo>
                  <a:pt x="297676" y="1002113"/>
                </a:lnTo>
                <a:lnTo>
                  <a:pt x="278835" y="1005797"/>
                </a:lnTo>
                <a:lnTo>
                  <a:pt x="275067" y="1002113"/>
                </a:lnTo>
                <a:lnTo>
                  <a:pt x="275067" y="998429"/>
                </a:lnTo>
                <a:lnTo>
                  <a:pt x="267531" y="1005797"/>
                </a:lnTo>
                <a:lnTo>
                  <a:pt x="256227" y="1009481"/>
                </a:lnTo>
                <a:lnTo>
                  <a:pt x="244923" y="1013166"/>
                </a:lnTo>
                <a:lnTo>
                  <a:pt x="233619" y="1020534"/>
                </a:lnTo>
                <a:lnTo>
                  <a:pt x="226083" y="1016850"/>
                </a:lnTo>
                <a:lnTo>
                  <a:pt x="214779" y="1020534"/>
                </a:lnTo>
                <a:lnTo>
                  <a:pt x="203475" y="1027903"/>
                </a:lnTo>
                <a:lnTo>
                  <a:pt x="192170" y="1027903"/>
                </a:lnTo>
                <a:lnTo>
                  <a:pt x="184634" y="1035271"/>
                </a:lnTo>
                <a:lnTo>
                  <a:pt x="177098" y="1038955"/>
                </a:lnTo>
                <a:lnTo>
                  <a:pt x="169562" y="1038955"/>
                </a:lnTo>
                <a:lnTo>
                  <a:pt x="162026" y="1042640"/>
                </a:lnTo>
                <a:lnTo>
                  <a:pt x="158258" y="1061061"/>
                </a:lnTo>
                <a:lnTo>
                  <a:pt x="146954" y="1064745"/>
                </a:lnTo>
                <a:lnTo>
                  <a:pt x="135650" y="1064745"/>
                </a:lnTo>
                <a:lnTo>
                  <a:pt x="124346" y="1061061"/>
                </a:lnTo>
                <a:lnTo>
                  <a:pt x="116810" y="1053692"/>
                </a:lnTo>
                <a:lnTo>
                  <a:pt x="124346" y="1053692"/>
                </a:lnTo>
                <a:lnTo>
                  <a:pt x="128114" y="1046324"/>
                </a:lnTo>
                <a:lnTo>
                  <a:pt x="128114" y="1042640"/>
                </a:lnTo>
                <a:lnTo>
                  <a:pt x="116810" y="1027903"/>
                </a:lnTo>
                <a:lnTo>
                  <a:pt x="135650" y="1027903"/>
                </a:lnTo>
                <a:lnTo>
                  <a:pt x="135650" y="1013166"/>
                </a:lnTo>
                <a:lnTo>
                  <a:pt x="135650" y="1009481"/>
                </a:lnTo>
                <a:lnTo>
                  <a:pt x="131882" y="1005797"/>
                </a:lnTo>
                <a:lnTo>
                  <a:pt x="128114" y="1005797"/>
                </a:lnTo>
                <a:lnTo>
                  <a:pt x="135650" y="994744"/>
                </a:lnTo>
                <a:lnTo>
                  <a:pt x="143186" y="987376"/>
                </a:lnTo>
                <a:lnTo>
                  <a:pt x="165794" y="976323"/>
                </a:lnTo>
                <a:lnTo>
                  <a:pt x="177098" y="968955"/>
                </a:lnTo>
                <a:lnTo>
                  <a:pt x="184634" y="961586"/>
                </a:lnTo>
                <a:lnTo>
                  <a:pt x="184634" y="950534"/>
                </a:lnTo>
                <a:lnTo>
                  <a:pt x="180866" y="939481"/>
                </a:lnTo>
                <a:lnTo>
                  <a:pt x="184634" y="943165"/>
                </a:lnTo>
                <a:lnTo>
                  <a:pt x="192170" y="954218"/>
                </a:lnTo>
                <a:lnTo>
                  <a:pt x="195938" y="961586"/>
                </a:lnTo>
                <a:lnTo>
                  <a:pt x="207243" y="968955"/>
                </a:lnTo>
                <a:lnTo>
                  <a:pt x="229851" y="961586"/>
                </a:lnTo>
                <a:lnTo>
                  <a:pt x="256227" y="957902"/>
                </a:lnTo>
                <a:lnTo>
                  <a:pt x="278835" y="946849"/>
                </a:lnTo>
                <a:lnTo>
                  <a:pt x="290140" y="943165"/>
                </a:lnTo>
                <a:lnTo>
                  <a:pt x="297676" y="932112"/>
                </a:lnTo>
                <a:lnTo>
                  <a:pt x="308980" y="943165"/>
                </a:lnTo>
                <a:lnTo>
                  <a:pt x="316516" y="943165"/>
                </a:lnTo>
                <a:lnTo>
                  <a:pt x="339124" y="939481"/>
                </a:lnTo>
                <a:lnTo>
                  <a:pt x="342892" y="935797"/>
                </a:lnTo>
                <a:lnTo>
                  <a:pt x="342892" y="932112"/>
                </a:lnTo>
                <a:lnTo>
                  <a:pt x="342892" y="924744"/>
                </a:lnTo>
                <a:lnTo>
                  <a:pt x="335356" y="917375"/>
                </a:lnTo>
                <a:lnTo>
                  <a:pt x="357964" y="921060"/>
                </a:lnTo>
                <a:lnTo>
                  <a:pt x="369269" y="917375"/>
                </a:lnTo>
                <a:lnTo>
                  <a:pt x="380573" y="913691"/>
                </a:lnTo>
                <a:lnTo>
                  <a:pt x="380573" y="906323"/>
                </a:lnTo>
                <a:lnTo>
                  <a:pt x="388109" y="924744"/>
                </a:lnTo>
                <a:lnTo>
                  <a:pt x="395645" y="921060"/>
                </a:lnTo>
                <a:lnTo>
                  <a:pt x="406949" y="917375"/>
                </a:lnTo>
                <a:lnTo>
                  <a:pt x="425789" y="913691"/>
                </a:lnTo>
                <a:lnTo>
                  <a:pt x="452165" y="910007"/>
                </a:lnTo>
                <a:lnTo>
                  <a:pt x="463470" y="906323"/>
                </a:lnTo>
                <a:lnTo>
                  <a:pt x="474774" y="898954"/>
                </a:lnTo>
                <a:lnTo>
                  <a:pt x="471006" y="895270"/>
                </a:lnTo>
                <a:lnTo>
                  <a:pt x="482310" y="898954"/>
                </a:lnTo>
                <a:lnTo>
                  <a:pt x="501150" y="898954"/>
                </a:lnTo>
                <a:lnTo>
                  <a:pt x="516222" y="895270"/>
                </a:lnTo>
                <a:lnTo>
                  <a:pt x="523759" y="887902"/>
                </a:lnTo>
                <a:lnTo>
                  <a:pt x="531294" y="880533"/>
                </a:lnTo>
                <a:lnTo>
                  <a:pt x="527526" y="876849"/>
                </a:lnTo>
                <a:lnTo>
                  <a:pt x="527526" y="873165"/>
                </a:lnTo>
                <a:lnTo>
                  <a:pt x="531294" y="865796"/>
                </a:lnTo>
                <a:lnTo>
                  <a:pt x="538831" y="858428"/>
                </a:lnTo>
                <a:lnTo>
                  <a:pt x="546367" y="851059"/>
                </a:lnTo>
                <a:lnTo>
                  <a:pt x="553903" y="854743"/>
                </a:lnTo>
                <a:lnTo>
                  <a:pt x="565207" y="854743"/>
                </a:lnTo>
                <a:lnTo>
                  <a:pt x="568975" y="851059"/>
                </a:lnTo>
                <a:lnTo>
                  <a:pt x="572743" y="843691"/>
                </a:lnTo>
                <a:lnTo>
                  <a:pt x="576511" y="828954"/>
                </a:lnTo>
                <a:lnTo>
                  <a:pt x="572743" y="825270"/>
                </a:lnTo>
                <a:lnTo>
                  <a:pt x="568975" y="821585"/>
                </a:lnTo>
                <a:lnTo>
                  <a:pt x="565207" y="825270"/>
                </a:lnTo>
                <a:lnTo>
                  <a:pt x="561439" y="784743"/>
                </a:lnTo>
                <a:lnTo>
                  <a:pt x="546367" y="784743"/>
                </a:lnTo>
                <a:lnTo>
                  <a:pt x="542599" y="788427"/>
                </a:lnTo>
                <a:lnTo>
                  <a:pt x="538831" y="792111"/>
                </a:lnTo>
                <a:lnTo>
                  <a:pt x="538831" y="795796"/>
                </a:lnTo>
                <a:lnTo>
                  <a:pt x="535062" y="795796"/>
                </a:lnTo>
                <a:lnTo>
                  <a:pt x="531294" y="788427"/>
                </a:lnTo>
                <a:lnTo>
                  <a:pt x="531294" y="781059"/>
                </a:lnTo>
                <a:lnTo>
                  <a:pt x="531294" y="766322"/>
                </a:lnTo>
                <a:lnTo>
                  <a:pt x="538831" y="766322"/>
                </a:lnTo>
                <a:lnTo>
                  <a:pt x="542599" y="762637"/>
                </a:lnTo>
                <a:lnTo>
                  <a:pt x="546367" y="751585"/>
                </a:lnTo>
                <a:lnTo>
                  <a:pt x="550135" y="747901"/>
                </a:lnTo>
                <a:lnTo>
                  <a:pt x="550135" y="744216"/>
                </a:lnTo>
                <a:lnTo>
                  <a:pt x="557671" y="744216"/>
                </a:lnTo>
                <a:lnTo>
                  <a:pt x="565207" y="751585"/>
                </a:lnTo>
                <a:lnTo>
                  <a:pt x="561439" y="751585"/>
                </a:lnTo>
                <a:lnTo>
                  <a:pt x="568975" y="762637"/>
                </a:lnTo>
                <a:lnTo>
                  <a:pt x="576511" y="773690"/>
                </a:lnTo>
                <a:lnTo>
                  <a:pt x="584047" y="781059"/>
                </a:lnTo>
                <a:lnTo>
                  <a:pt x="591583" y="781059"/>
                </a:lnTo>
                <a:lnTo>
                  <a:pt x="599119" y="777374"/>
                </a:lnTo>
                <a:lnTo>
                  <a:pt x="602887" y="781059"/>
                </a:lnTo>
                <a:lnTo>
                  <a:pt x="606655" y="784743"/>
                </a:lnTo>
                <a:lnTo>
                  <a:pt x="614191" y="788427"/>
                </a:lnTo>
                <a:lnTo>
                  <a:pt x="617959" y="784743"/>
                </a:lnTo>
                <a:lnTo>
                  <a:pt x="625496" y="784743"/>
                </a:lnTo>
                <a:lnTo>
                  <a:pt x="629264" y="788427"/>
                </a:lnTo>
                <a:lnTo>
                  <a:pt x="614191" y="799480"/>
                </a:lnTo>
                <a:lnTo>
                  <a:pt x="617959" y="806848"/>
                </a:lnTo>
                <a:lnTo>
                  <a:pt x="617959" y="810533"/>
                </a:lnTo>
                <a:lnTo>
                  <a:pt x="610424" y="821585"/>
                </a:lnTo>
                <a:lnTo>
                  <a:pt x="599119" y="828954"/>
                </a:lnTo>
                <a:lnTo>
                  <a:pt x="591583" y="836322"/>
                </a:lnTo>
                <a:lnTo>
                  <a:pt x="595351" y="843691"/>
                </a:lnTo>
                <a:lnTo>
                  <a:pt x="599119" y="847375"/>
                </a:lnTo>
                <a:lnTo>
                  <a:pt x="610424" y="851059"/>
                </a:lnTo>
                <a:lnTo>
                  <a:pt x="621727" y="851059"/>
                </a:lnTo>
                <a:lnTo>
                  <a:pt x="629264" y="854743"/>
                </a:lnTo>
                <a:lnTo>
                  <a:pt x="633032" y="858428"/>
                </a:lnTo>
                <a:lnTo>
                  <a:pt x="644336" y="858428"/>
                </a:lnTo>
                <a:lnTo>
                  <a:pt x="651872" y="851059"/>
                </a:lnTo>
                <a:lnTo>
                  <a:pt x="651872" y="843691"/>
                </a:lnTo>
                <a:lnTo>
                  <a:pt x="655640" y="851059"/>
                </a:lnTo>
                <a:lnTo>
                  <a:pt x="666944" y="836322"/>
                </a:lnTo>
                <a:lnTo>
                  <a:pt x="655640" y="832638"/>
                </a:lnTo>
                <a:lnTo>
                  <a:pt x="648104" y="825270"/>
                </a:lnTo>
                <a:lnTo>
                  <a:pt x="651872" y="806848"/>
                </a:lnTo>
                <a:lnTo>
                  <a:pt x="655640" y="799480"/>
                </a:lnTo>
                <a:lnTo>
                  <a:pt x="659408" y="799480"/>
                </a:lnTo>
                <a:lnTo>
                  <a:pt x="666944" y="799480"/>
                </a:lnTo>
                <a:lnTo>
                  <a:pt x="659408" y="806848"/>
                </a:lnTo>
                <a:lnTo>
                  <a:pt x="659408" y="814217"/>
                </a:lnTo>
                <a:lnTo>
                  <a:pt x="659408" y="832638"/>
                </a:lnTo>
                <a:lnTo>
                  <a:pt x="682016" y="828954"/>
                </a:lnTo>
                <a:lnTo>
                  <a:pt x="693320" y="825270"/>
                </a:lnTo>
                <a:lnTo>
                  <a:pt x="700857" y="817901"/>
                </a:lnTo>
                <a:lnTo>
                  <a:pt x="693320" y="803164"/>
                </a:lnTo>
                <a:lnTo>
                  <a:pt x="693320" y="795796"/>
                </a:lnTo>
                <a:lnTo>
                  <a:pt x="689552" y="784743"/>
                </a:lnTo>
                <a:lnTo>
                  <a:pt x="693320" y="773690"/>
                </a:lnTo>
                <a:lnTo>
                  <a:pt x="689552" y="770006"/>
                </a:lnTo>
                <a:lnTo>
                  <a:pt x="689552" y="762637"/>
                </a:lnTo>
                <a:lnTo>
                  <a:pt x="689552" y="755269"/>
                </a:lnTo>
                <a:lnTo>
                  <a:pt x="685784" y="751585"/>
                </a:lnTo>
                <a:lnTo>
                  <a:pt x="685784" y="744216"/>
                </a:lnTo>
                <a:lnTo>
                  <a:pt x="693320" y="740532"/>
                </a:lnTo>
                <a:lnTo>
                  <a:pt x="704624" y="729479"/>
                </a:lnTo>
                <a:lnTo>
                  <a:pt x="719697" y="718427"/>
                </a:lnTo>
                <a:lnTo>
                  <a:pt x="723465" y="711058"/>
                </a:lnTo>
                <a:lnTo>
                  <a:pt x="723465" y="700005"/>
                </a:lnTo>
                <a:lnTo>
                  <a:pt x="719697" y="700005"/>
                </a:lnTo>
                <a:lnTo>
                  <a:pt x="715929" y="696321"/>
                </a:lnTo>
                <a:lnTo>
                  <a:pt x="712161" y="685268"/>
                </a:lnTo>
                <a:lnTo>
                  <a:pt x="704624" y="677900"/>
                </a:lnTo>
                <a:lnTo>
                  <a:pt x="700857" y="677900"/>
                </a:lnTo>
                <a:lnTo>
                  <a:pt x="693320" y="681584"/>
                </a:lnTo>
                <a:lnTo>
                  <a:pt x="693320" y="688953"/>
                </a:lnTo>
                <a:lnTo>
                  <a:pt x="693320" y="696321"/>
                </a:lnTo>
                <a:lnTo>
                  <a:pt x="685784" y="700005"/>
                </a:lnTo>
                <a:lnTo>
                  <a:pt x="678248" y="707374"/>
                </a:lnTo>
                <a:lnTo>
                  <a:pt x="674480" y="703690"/>
                </a:lnTo>
                <a:lnTo>
                  <a:pt x="670712" y="700005"/>
                </a:lnTo>
                <a:lnTo>
                  <a:pt x="674480" y="688953"/>
                </a:lnTo>
                <a:lnTo>
                  <a:pt x="674480" y="677900"/>
                </a:lnTo>
                <a:lnTo>
                  <a:pt x="670712" y="666847"/>
                </a:lnTo>
                <a:lnTo>
                  <a:pt x="666944" y="655795"/>
                </a:lnTo>
                <a:lnTo>
                  <a:pt x="678248" y="652110"/>
                </a:lnTo>
                <a:lnTo>
                  <a:pt x="693320" y="648426"/>
                </a:lnTo>
                <a:lnTo>
                  <a:pt x="727233" y="648426"/>
                </a:lnTo>
                <a:lnTo>
                  <a:pt x="719697" y="659479"/>
                </a:lnTo>
                <a:lnTo>
                  <a:pt x="719697" y="663163"/>
                </a:lnTo>
                <a:lnTo>
                  <a:pt x="719697" y="666847"/>
                </a:lnTo>
                <a:lnTo>
                  <a:pt x="727233" y="670532"/>
                </a:lnTo>
                <a:lnTo>
                  <a:pt x="738537" y="681584"/>
                </a:lnTo>
                <a:lnTo>
                  <a:pt x="742305" y="685268"/>
                </a:lnTo>
                <a:lnTo>
                  <a:pt x="746073" y="692637"/>
                </a:lnTo>
                <a:lnTo>
                  <a:pt x="746073" y="688953"/>
                </a:lnTo>
                <a:lnTo>
                  <a:pt x="753609" y="688953"/>
                </a:lnTo>
                <a:lnTo>
                  <a:pt x="757377" y="692637"/>
                </a:lnTo>
                <a:lnTo>
                  <a:pt x="757377" y="700005"/>
                </a:lnTo>
                <a:lnTo>
                  <a:pt x="749841" y="703690"/>
                </a:lnTo>
                <a:lnTo>
                  <a:pt x="742305" y="703690"/>
                </a:lnTo>
                <a:lnTo>
                  <a:pt x="738537" y="707374"/>
                </a:lnTo>
                <a:lnTo>
                  <a:pt x="734769" y="714742"/>
                </a:lnTo>
                <a:lnTo>
                  <a:pt x="753609" y="714742"/>
                </a:lnTo>
                <a:lnTo>
                  <a:pt x="764913" y="714742"/>
                </a:lnTo>
                <a:lnTo>
                  <a:pt x="772449" y="707374"/>
                </a:lnTo>
                <a:lnTo>
                  <a:pt x="779985" y="696321"/>
                </a:lnTo>
                <a:lnTo>
                  <a:pt x="776217" y="685268"/>
                </a:lnTo>
                <a:lnTo>
                  <a:pt x="768681" y="663163"/>
                </a:lnTo>
                <a:lnTo>
                  <a:pt x="764913" y="652110"/>
                </a:lnTo>
                <a:lnTo>
                  <a:pt x="764913" y="644742"/>
                </a:lnTo>
                <a:lnTo>
                  <a:pt x="772449" y="641058"/>
                </a:lnTo>
                <a:lnTo>
                  <a:pt x="787522" y="637373"/>
                </a:lnTo>
                <a:lnTo>
                  <a:pt x="791289" y="630005"/>
                </a:lnTo>
                <a:lnTo>
                  <a:pt x="802594" y="618952"/>
                </a:lnTo>
                <a:lnTo>
                  <a:pt x="810130" y="611584"/>
                </a:lnTo>
                <a:lnTo>
                  <a:pt x="810130" y="604215"/>
                </a:lnTo>
                <a:lnTo>
                  <a:pt x="806362" y="596847"/>
                </a:lnTo>
                <a:lnTo>
                  <a:pt x="802594" y="589478"/>
                </a:lnTo>
                <a:lnTo>
                  <a:pt x="798826" y="585794"/>
                </a:lnTo>
                <a:lnTo>
                  <a:pt x="787522" y="593163"/>
                </a:lnTo>
                <a:lnTo>
                  <a:pt x="776217" y="600531"/>
                </a:lnTo>
                <a:lnTo>
                  <a:pt x="772449" y="600531"/>
                </a:lnTo>
                <a:lnTo>
                  <a:pt x="764913" y="593163"/>
                </a:lnTo>
                <a:lnTo>
                  <a:pt x="776217" y="589478"/>
                </a:lnTo>
                <a:lnTo>
                  <a:pt x="779985" y="582110"/>
                </a:lnTo>
                <a:lnTo>
                  <a:pt x="776217" y="578426"/>
                </a:lnTo>
                <a:lnTo>
                  <a:pt x="776217" y="571057"/>
                </a:lnTo>
                <a:lnTo>
                  <a:pt x="768681" y="560004"/>
                </a:lnTo>
                <a:lnTo>
                  <a:pt x="772449" y="556320"/>
                </a:lnTo>
                <a:lnTo>
                  <a:pt x="779985" y="552636"/>
                </a:lnTo>
                <a:lnTo>
                  <a:pt x="783754" y="541583"/>
                </a:lnTo>
                <a:lnTo>
                  <a:pt x="779985" y="537899"/>
                </a:lnTo>
                <a:lnTo>
                  <a:pt x="776217" y="530530"/>
                </a:lnTo>
                <a:lnTo>
                  <a:pt x="779985" y="523162"/>
                </a:lnTo>
                <a:lnTo>
                  <a:pt x="787522" y="530530"/>
                </a:lnTo>
                <a:lnTo>
                  <a:pt x="795058" y="526846"/>
                </a:lnTo>
                <a:lnTo>
                  <a:pt x="798826" y="523162"/>
                </a:lnTo>
                <a:lnTo>
                  <a:pt x="802594" y="512109"/>
                </a:lnTo>
                <a:lnTo>
                  <a:pt x="813898" y="512109"/>
                </a:lnTo>
                <a:lnTo>
                  <a:pt x="813898" y="515794"/>
                </a:lnTo>
                <a:lnTo>
                  <a:pt x="832738" y="508425"/>
                </a:lnTo>
                <a:lnTo>
                  <a:pt x="851578" y="504741"/>
                </a:lnTo>
                <a:lnTo>
                  <a:pt x="859114" y="501057"/>
                </a:lnTo>
                <a:lnTo>
                  <a:pt x="870419" y="497372"/>
                </a:lnTo>
                <a:lnTo>
                  <a:pt x="874187" y="490004"/>
                </a:lnTo>
                <a:lnTo>
                  <a:pt x="877955" y="478951"/>
                </a:lnTo>
                <a:lnTo>
                  <a:pt x="893027" y="482635"/>
                </a:lnTo>
                <a:lnTo>
                  <a:pt x="904331" y="478951"/>
                </a:lnTo>
                <a:lnTo>
                  <a:pt x="911867" y="475267"/>
                </a:lnTo>
                <a:lnTo>
                  <a:pt x="923171" y="467898"/>
                </a:lnTo>
                <a:lnTo>
                  <a:pt x="938243" y="453161"/>
                </a:lnTo>
                <a:lnTo>
                  <a:pt x="960852" y="438425"/>
                </a:lnTo>
                <a:lnTo>
                  <a:pt x="953315" y="431056"/>
                </a:lnTo>
                <a:lnTo>
                  <a:pt x="949547" y="423688"/>
                </a:lnTo>
                <a:lnTo>
                  <a:pt x="934475" y="431056"/>
                </a:lnTo>
                <a:lnTo>
                  <a:pt x="915635" y="434740"/>
                </a:lnTo>
                <a:lnTo>
                  <a:pt x="919403" y="423688"/>
                </a:lnTo>
                <a:lnTo>
                  <a:pt x="919403" y="408951"/>
                </a:lnTo>
                <a:lnTo>
                  <a:pt x="926939" y="408951"/>
                </a:lnTo>
                <a:lnTo>
                  <a:pt x="938243" y="412635"/>
                </a:lnTo>
                <a:lnTo>
                  <a:pt x="949547" y="412635"/>
                </a:lnTo>
                <a:lnTo>
                  <a:pt x="953315" y="408951"/>
                </a:lnTo>
                <a:lnTo>
                  <a:pt x="957083" y="405266"/>
                </a:lnTo>
                <a:lnTo>
                  <a:pt x="957083" y="397898"/>
                </a:lnTo>
                <a:lnTo>
                  <a:pt x="960852" y="394214"/>
                </a:lnTo>
                <a:lnTo>
                  <a:pt x="975924" y="383161"/>
                </a:lnTo>
                <a:lnTo>
                  <a:pt x="983460" y="372108"/>
                </a:lnTo>
                <a:lnTo>
                  <a:pt x="994764" y="357371"/>
                </a:lnTo>
                <a:lnTo>
                  <a:pt x="994764" y="350003"/>
                </a:lnTo>
                <a:lnTo>
                  <a:pt x="998532" y="342634"/>
                </a:lnTo>
                <a:lnTo>
                  <a:pt x="998532" y="335266"/>
                </a:lnTo>
                <a:lnTo>
                  <a:pt x="998532" y="324213"/>
                </a:lnTo>
                <a:lnTo>
                  <a:pt x="1013604" y="320529"/>
                </a:lnTo>
                <a:lnTo>
                  <a:pt x="1013604" y="331582"/>
                </a:lnTo>
                <a:lnTo>
                  <a:pt x="1021140" y="335266"/>
                </a:lnTo>
                <a:lnTo>
                  <a:pt x="1028676" y="331582"/>
                </a:lnTo>
                <a:lnTo>
                  <a:pt x="1039980" y="320529"/>
                </a:lnTo>
                <a:lnTo>
                  <a:pt x="1043748" y="313160"/>
                </a:lnTo>
                <a:lnTo>
                  <a:pt x="1051285" y="313160"/>
                </a:lnTo>
                <a:lnTo>
                  <a:pt x="1055053" y="313160"/>
                </a:lnTo>
                <a:lnTo>
                  <a:pt x="1062589" y="320529"/>
                </a:lnTo>
                <a:lnTo>
                  <a:pt x="1070125" y="305792"/>
                </a:lnTo>
                <a:lnTo>
                  <a:pt x="1077661" y="298423"/>
                </a:lnTo>
                <a:lnTo>
                  <a:pt x="1088965" y="294739"/>
                </a:lnTo>
                <a:lnTo>
                  <a:pt x="1100269" y="294739"/>
                </a:lnTo>
                <a:lnTo>
                  <a:pt x="1122877" y="294739"/>
                </a:lnTo>
                <a:lnTo>
                  <a:pt x="1134182" y="291055"/>
                </a:lnTo>
                <a:lnTo>
                  <a:pt x="1145486" y="283686"/>
                </a:lnTo>
                <a:lnTo>
                  <a:pt x="1149254" y="287371"/>
                </a:lnTo>
                <a:lnTo>
                  <a:pt x="1153022" y="287371"/>
                </a:lnTo>
                <a:lnTo>
                  <a:pt x="1168094" y="287371"/>
                </a:lnTo>
                <a:lnTo>
                  <a:pt x="1171862" y="280002"/>
                </a:lnTo>
                <a:lnTo>
                  <a:pt x="1179398" y="276318"/>
                </a:lnTo>
                <a:lnTo>
                  <a:pt x="1186934" y="276318"/>
                </a:lnTo>
                <a:lnTo>
                  <a:pt x="1198238" y="276318"/>
                </a:lnTo>
                <a:lnTo>
                  <a:pt x="1205774" y="276318"/>
                </a:lnTo>
                <a:lnTo>
                  <a:pt x="1213310" y="276318"/>
                </a:lnTo>
                <a:lnTo>
                  <a:pt x="1220847" y="272634"/>
                </a:lnTo>
                <a:lnTo>
                  <a:pt x="1224615" y="261581"/>
                </a:lnTo>
                <a:lnTo>
                  <a:pt x="1232151" y="268949"/>
                </a:lnTo>
                <a:lnTo>
                  <a:pt x="1239687" y="268949"/>
                </a:lnTo>
                <a:lnTo>
                  <a:pt x="1250991" y="261581"/>
                </a:lnTo>
                <a:lnTo>
                  <a:pt x="1262295" y="254213"/>
                </a:lnTo>
                <a:lnTo>
                  <a:pt x="1266063" y="250528"/>
                </a:lnTo>
                <a:lnTo>
                  <a:pt x="1269831" y="250528"/>
                </a:lnTo>
                <a:lnTo>
                  <a:pt x="1269831" y="257897"/>
                </a:lnTo>
                <a:lnTo>
                  <a:pt x="1273599" y="261581"/>
                </a:lnTo>
                <a:lnTo>
                  <a:pt x="1281135" y="261581"/>
                </a:lnTo>
                <a:lnTo>
                  <a:pt x="1292439" y="254213"/>
                </a:lnTo>
                <a:lnTo>
                  <a:pt x="1296207" y="250528"/>
                </a:lnTo>
                <a:lnTo>
                  <a:pt x="1303744" y="250528"/>
                </a:lnTo>
                <a:lnTo>
                  <a:pt x="1307512" y="250528"/>
                </a:lnTo>
                <a:lnTo>
                  <a:pt x="1311280" y="261581"/>
                </a:lnTo>
                <a:lnTo>
                  <a:pt x="1315048" y="243160"/>
                </a:lnTo>
                <a:lnTo>
                  <a:pt x="1315048" y="239476"/>
                </a:lnTo>
                <a:lnTo>
                  <a:pt x="1318816" y="239476"/>
                </a:lnTo>
                <a:lnTo>
                  <a:pt x="1330120" y="243160"/>
                </a:lnTo>
                <a:lnTo>
                  <a:pt x="1333888" y="239476"/>
                </a:lnTo>
                <a:lnTo>
                  <a:pt x="1337656" y="243160"/>
                </a:lnTo>
                <a:lnTo>
                  <a:pt x="1348960" y="250528"/>
                </a:lnTo>
                <a:lnTo>
                  <a:pt x="1352728" y="254213"/>
                </a:lnTo>
                <a:lnTo>
                  <a:pt x="1352728" y="239476"/>
                </a:lnTo>
                <a:lnTo>
                  <a:pt x="1356496" y="246844"/>
                </a:lnTo>
                <a:lnTo>
                  <a:pt x="1364032" y="250528"/>
                </a:lnTo>
                <a:lnTo>
                  <a:pt x="1375337" y="250528"/>
                </a:lnTo>
                <a:lnTo>
                  <a:pt x="1390409" y="243160"/>
                </a:lnTo>
                <a:lnTo>
                  <a:pt x="1405481" y="243160"/>
                </a:lnTo>
                <a:lnTo>
                  <a:pt x="1413017" y="235791"/>
                </a:lnTo>
                <a:lnTo>
                  <a:pt x="1416785" y="232107"/>
                </a:lnTo>
                <a:lnTo>
                  <a:pt x="1416785" y="224739"/>
                </a:lnTo>
                <a:lnTo>
                  <a:pt x="1431857" y="224739"/>
                </a:lnTo>
                <a:lnTo>
                  <a:pt x="1446929" y="232107"/>
                </a:lnTo>
                <a:lnTo>
                  <a:pt x="1462002" y="235791"/>
                </a:lnTo>
                <a:lnTo>
                  <a:pt x="1469538" y="235791"/>
                </a:lnTo>
                <a:lnTo>
                  <a:pt x="1477074" y="232107"/>
                </a:lnTo>
                <a:lnTo>
                  <a:pt x="1484610" y="239476"/>
                </a:lnTo>
                <a:lnTo>
                  <a:pt x="1488378" y="235791"/>
                </a:lnTo>
                <a:lnTo>
                  <a:pt x="1488378" y="232107"/>
                </a:lnTo>
                <a:lnTo>
                  <a:pt x="1492146" y="235791"/>
                </a:lnTo>
                <a:lnTo>
                  <a:pt x="1499682" y="243160"/>
                </a:lnTo>
                <a:lnTo>
                  <a:pt x="1507218" y="243160"/>
                </a:lnTo>
                <a:lnTo>
                  <a:pt x="1510986" y="235791"/>
                </a:lnTo>
                <a:lnTo>
                  <a:pt x="1514754" y="228423"/>
                </a:lnTo>
                <a:lnTo>
                  <a:pt x="1522290" y="224739"/>
                </a:lnTo>
                <a:lnTo>
                  <a:pt x="1518522" y="221054"/>
                </a:lnTo>
                <a:lnTo>
                  <a:pt x="1518522" y="213686"/>
                </a:lnTo>
                <a:lnTo>
                  <a:pt x="1518522" y="202633"/>
                </a:lnTo>
                <a:lnTo>
                  <a:pt x="1529826" y="202633"/>
                </a:lnTo>
                <a:lnTo>
                  <a:pt x="1537362" y="202633"/>
                </a:lnTo>
                <a:lnTo>
                  <a:pt x="1544898" y="202633"/>
                </a:lnTo>
                <a:lnTo>
                  <a:pt x="1552435" y="195265"/>
                </a:lnTo>
                <a:lnTo>
                  <a:pt x="1559971" y="195265"/>
                </a:lnTo>
                <a:lnTo>
                  <a:pt x="1567507" y="198949"/>
                </a:lnTo>
                <a:lnTo>
                  <a:pt x="1571275" y="202633"/>
                </a:lnTo>
                <a:lnTo>
                  <a:pt x="1571275" y="206317"/>
                </a:lnTo>
                <a:lnTo>
                  <a:pt x="1571275" y="221054"/>
                </a:lnTo>
                <a:lnTo>
                  <a:pt x="1567507" y="232107"/>
                </a:lnTo>
                <a:lnTo>
                  <a:pt x="1571275" y="235791"/>
                </a:lnTo>
                <a:lnTo>
                  <a:pt x="1582579" y="228423"/>
                </a:lnTo>
                <a:lnTo>
                  <a:pt x="1586347" y="221054"/>
                </a:lnTo>
                <a:lnTo>
                  <a:pt x="1590115" y="202633"/>
                </a:lnTo>
                <a:lnTo>
                  <a:pt x="1590115" y="195265"/>
                </a:lnTo>
                <a:lnTo>
                  <a:pt x="1593883" y="187896"/>
                </a:lnTo>
                <a:lnTo>
                  <a:pt x="1601419" y="184212"/>
                </a:lnTo>
                <a:lnTo>
                  <a:pt x="1616491" y="187896"/>
                </a:lnTo>
                <a:lnTo>
                  <a:pt x="1627795" y="210002"/>
                </a:lnTo>
                <a:lnTo>
                  <a:pt x="1635332" y="210002"/>
                </a:lnTo>
                <a:lnTo>
                  <a:pt x="1639100" y="206317"/>
                </a:lnTo>
                <a:lnTo>
                  <a:pt x="1646636" y="195265"/>
                </a:lnTo>
                <a:lnTo>
                  <a:pt x="1650404" y="184212"/>
                </a:lnTo>
                <a:lnTo>
                  <a:pt x="1657940" y="180528"/>
                </a:lnTo>
                <a:lnTo>
                  <a:pt x="1661708" y="176844"/>
                </a:lnTo>
                <a:lnTo>
                  <a:pt x="1691852" y="176844"/>
                </a:lnTo>
                <a:lnTo>
                  <a:pt x="1718228" y="173159"/>
                </a:lnTo>
                <a:lnTo>
                  <a:pt x="1733301" y="173159"/>
                </a:lnTo>
                <a:lnTo>
                  <a:pt x="1744605" y="176844"/>
                </a:lnTo>
                <a:lnTo>
                  <a:pt x="1755909" y="180528"/>
                </a:lnTo>
                <a:lnTo>
                  <a:pt x="1763445" y="187896"/>
                </a:lnTo>
                <a:lnTo>
                  <a:pt x="1770981" y="187896"/>
                </a:lnTo>
                <a:lnTo>
                  <a:pt x="1778517" y="180528"/>
                </a:lnTo>
                <a:lnTo>
                  <a:pt x="1782285" y="176844"/>
                </a:lnTo>
                <a:lnTo>
                  <a:pt x="1789821" y="176844"/>
                </a:lnTo>
                <a:lnTo>
                  <a:pt x="1789821" y="184212"/>
                </a:lnTo>
                <a:lnTo>
                  <a:pt x="1797357" y="184212"/>
                </a:lnTo>
                <a:lnTo>
                  <a:pt x="1801125" y="184212"/>
                </a:lnTo>
                <a:lnTo>
                  <a:pt x="1804893" y="187896"/>
                </a:lnTo>
                <a:lnTo>
                  <a:pt x="1812430" y="180528"/>
                </a:lnTo>
                <a:lnTo>
                  <a:pt x="1823734" y="176844"/>
                </a:lnTo>
                <a:lnTo>
                  <a:pt x="1838806" y="180528"/>
                </a:lnTo>
                <a:lnTo>
                  <a:pt x="1850110" y="184212"/>
                </a:lnTo>
                <a:lnTo>
                  <a:pt x="1857646" y="184212"/>
                </a:lnTo>
                <a:lnTo>
                  <a:pt x="1868950" y="176844"/>
                </a:lnTo>
                <a:lnTo>
                  <a:pt x="1872718" y="165791"/>
                </a:lnTo>
                <a:lnTo>
                  <a:pt x="1868950" y="158422"/>
                </a:lnTo>
                <a:lnTo>
                  <a:pt x="1868950" y="154738"/>
                </a:lnTo>
                <a:lnTo>
                  <a:pt x="1876486" y="154738"/>
                </a:lnTo>
                <a:lnTo>
                  <a:pt x="1876486" y="158422"/>
                </a:lnTo>
                <a:lnTo>
                  <a:pt x="1876486" y="162107"/>
                </a:lnTo>
                <a:lnTo>
                  <a:pt x="1884022" y="169475"/>
                </a:lnTo>
                <a:lnTo>
                  <a:pt x="1891558" y="162107"/>
                </a:lnTo>
                <a:lnTo>
                  <a:pt x="1891558" y="165791"/>
                </a:lnTo>
                <a:lnTo>
                  <a:pt x="1895327" y="169475"/>
                </a:lnTo>
                <a:lnTo>
                  <a:pt x="1906631" y="180528"/>
                </a:lnTo>
                <a:lnTo>
                  <a:pt x="1921703" y="180528"/>
                </a:lnTo>
                <a:lnTo>
                  <a:pt x="1940543" y="176844"/>
                </a:lnTo>
                <a:lnTo>
                  <a:pt x="1948079" y="176844"/>
                </a:lnTo>
                <a:lnTo>
                  <a:pt x="1944311" y="180528"/>
                </a:lnTo>
                <a:lnTo>
                  <a:pt x="1940543" y="187896"/>
                </a:lnTo>
                <a:lnTo>
                  <a:pt x="1944311" y="191580"/>
                </a:lnTo>
                <a:lnTo>
                  <a:pt x="1948079" y="191580"/>
                </a:lnTo>
                <a:lnTo>
                  <a:pt x="1955615" y="184212"/>
                </a:lnTo>
                <a:lnTo>
                  <a:pt x="1963151" y="180528"/>
                </a:lnTo>
                <a:lnTo>
                  <a:pt x="1970687" y="184212"/>
                </a:lnTo>
                <a:lnTo>
                  <a:pt x="1974455" y="187896"/>
                </a:lnTo>
                <a:lnTo>
                  <a:pt x="1989528" y="195265"/>
                </a:lnTo>
                <a:lnTo>
                  <a:pt x="1997064" y="195265"/>
                </a:lnTo>
                <a:lnTo>
                  <a:pt x="2004600" y="191580"/>
                </a:lnTo>
                <a:lnTo>
                  <a:pt x="2023440" y="191580"/>
                </a:lnTo>
                <a:lnTo>
                  <a:pt x="2042280" y="191580"/>
                </a:lnTo>
                <a:lnTo>
                  <a:pt x="2057353" y="184212"/>
                </a:lnTo>
                <a:lnTo>
                  <a:pt x="2072425" y="169475"/>
                </a:lnTo>
                <a:lnTo>
                  <a:pt x="2083729" y="173159"/>
                </a:lnTo>
                <a:lnTo>
                  <a:pt x="2087497" y="176844"/>
                </a:lnTo>
                <a:lnTo>
                  <a:pt x="2087497" y="184212"/>
                </a:lnTo>
                <a:lnTo>
                  <a:pt x="2083729" y="187896"/>
                </a:lnTo>
                <a:lnTo>
                  <a:pt x="2091265" y="198949"/>
                </a:lnTo>
                <a:lnTo>
                  <a:pt x="2095033" y="198949"/>
                </a:lnTo>
                <a:lnTo>
                  <a:pt x="2102569" y="198949"/>
                </a:lnTo>
                <a:lnTo>
                  <a:pt x="2106337" y="195265"/>
                </a:lnTo>
                <a:lnTo>
                  <a:pt x="2110105" y="187896"/>
                </a:lnTo>
                <a:lnTo>
                  <a:pt x="2113873" y="176844"/>
                </a:lnTo>
                <a:lnTo>
                  <a:pt x="2121409" y="187896"/>
                </a:lnTo>
                <a:lnTo>
                  <a:pt x="2132713" y="187896"/>
                </a:lnTo>
                <a:lnTo>
                  <a:pt x="2144018" y="184212"/>
                </a:lnTo>
                <a:lnTo>
                  <a:pt x="2155322" y="176844"/>
                </a:lnTo>
                <a:lnTo>
                  <a:pt x="2155322" y="180528"/>
                </a:lnTo>
                <a:lnTo>
                  <a:pt x="2151554" y="184212"/>
                </a:lnTo>
                <a:lnTo>
                  <a:pt x="2159090" y="191580"/>
                </a:lnTo>
                <a:lnTo>
                  <a:pt x="2170394" y="184212"/>
                </a:lnTo>
                <a:lnTo>
                  <a:pt x="2170394" y="176844"/>
                </a:lnTo>
                <a:lnTo>
                  <a:pt x="2170394" y="169475"/>
                </a:lnTo>
                <a:lnTo>
                  <a:pt x="2177930" y="176844"/>
                </a:lnTo>
                <a:lnTo>
                  <a:pt x="2185466" y="187896"/>
                </a:lnTo>
                <a:lnTo>
                  <a:pt x="2196770" y="195265"/>
                </a:lnTo>
                <a:lnTo>
                  <a:pt x="2204306" y="195265"/>
                </a:lnTo>
                <a:lnTo>
                  <a:pt x="2211842" y="191580"/>
                </a:lnTo>
                <a:lnTo>
                  <a:pt x="2215610" y="187896"/>
                </a:lnTo>
                <a:lnTo>
                  <a:pt x="2219378" y="184212"/>
                </a:lnTo>
                <a:lnTo>
                  <a:pt x="2219378" y="169475"/>
                </a:lnTo>
                <a:lnTo>
                  <a:pt x="2245755" y="198949"/>
                </a:lnTo>
                <a:lnTo>
                  <a:pt x="2245755" y="195265"/>
                </a:lnTo>
                <a:lnTo>
                  <a:pt x="2245755" y="184212"/>
                </a:lnTo>
                <a:lnTo>
                  <a:pt x="2268363" y="187896"/>
                </a:lnTo>
                <a:lnTo>
                  <a:pt x="2257059" y="198949"/>
                </a:lnTo>
                <a:lnTo>
                  <a:pt x="2257059" y="206317"/>
                </a:lnTo>
                <a:lnTo>
                  <a:pt x="2253291" y="210002"/>
                </a:lnTo>
                <a:lnTo>
                  <a:pt x="2238219" y="213686"/>
                </a:lnTo>
                <a:lnTo>
                  <a:pt x="2230683" y="213686"/>
                </a:lnTo>
                <a:lnTo>
                  <a:pt x="2226915" y="221054"/>
                </a:lnTo>
                <a:lnTo>
                  <a:pt x="2230683" y="228423"/>
                </a:lnTo>
                <a:lnTo>
                  <a:pt x="2238219" y="235791"/>
                </a:lnTo>
                <a:lnTo>
                  <a:pt x="2253291" y="235791"/>
                </a:lnTo>
                <a:lnTo>
                  <a:pt x="2264595" y="239476"/>
                </a:lnTo>
                <a:lnTo>
                  <a:pt x="2283435" y="250528"/>
                </a:lnTo>
                <a:lnTo>
                  <a:pt x="2283435" y="254213"/>
                </a:lnTo>
                <a:lnTo>
                  <a:pt x="2283435" y="257897"/>
                </a:lnTo>
                <a:lnTo>
                  <a:pt x="2290971" y="261581"/>
                </a:lnTo>
                <a:lnTo>
                  <a:pt x="2317348" y="268949"/>
                </a:lnTo>
                <a:lnTo>
                  <a:pt x="2328652" y="265265"/>
                </a:lnTo>
                <a:lnTo>
                  <a:pt x="2336188" y="261581"/>
                </a:lnTo>
                <a:lnTo>
                  <a:pt x="2336188" y="250528"/>
                </a:lnTo>
                <a:lnTo>
                  <a:pt x="2339956" y="243160"/>
                </a:lnTo>
                <a:lnTo>
                  <a:pt x="2347492" y="224739"/>
                </a:lnTo>
                <a:lnTo>
                  <a:pt x="2347492" y="221054"/>
                </a:lnTo>
                <a:lnTo>
                  <a:pt x="2347492" y="210002"/>
                </a:lnTo>
                <a:lnTo>
                  <a:pt x="2343724" y="202633"/>
                </a:lnTo>
                <a:lnTo>
                  <a:pt x="2336188" y="195265"/>
                </a:lnTo>
                <a:lnTo>
                  <a:pt x="2339956" y="187896"/>
                </a:lnTo>
                <a:lnTo>
                  <a:pt x="2347492" y="184212"/>
                </a:lnTo>
                <a:lnTo>
                  <a:pt x="2355028" y="180528"/>
                </a:lnTo>
                <a:lnTo>
                  <a:pt x="2362564" y="184212"/>
                </a:lnTo>
                <a:lnTo>
                  <a:pt x="2373868" y="191580"/>
                </a:lnTo>
                <a:lnTo>
                  <a:pt x="2385172" y="195265"/>
                </a:lnTo>
                <a:lnTo>
                  <a:pt x="2392708" y="202633"/>
                </a:lnTo>
                <a:lnTo>
                  <a:pt x="2396476" y="206317"/>
                </a:lnTo>
                <a:lnTo>
                  <a:pt x="2396476" y="210002"/>
                </a:lnTo>
                <a:lnTo>
                  <a:pt x="2388940" y="213686"/>
                </a:lnTo>
                <a:lnTo>
                  <a:pt x="2388940" y="221054"/>
                </a:lnTo>
                <a:lnTo>
                  <a:pt x="2404013" y="221054"/>
                </a:lnTo>
                <a:lnTo>
                  <a:pt x="2419085" y="228423"/>
                </a:lnTo>
                <a:lnTo>
                  <a:pt x="2430389" y="232107"/>
                </a:lnTo>
                <a:lnTo>
                  <a:pt x="2445461" y="228423"/>
                </a:lnTo>
                <a:lnTo>
                  <a:pt x="2449229" y="232107"/>
                </a:lnTo>
                <a:lnTo>
                  <a:pt x="2456765" y="235791"/>
                </a:lnTo>
                <a:lnTo>
                  <a:pt x="2468069" y="235791"/>
                </a:lnTo>
                <a:lnTo>
                  <a:pt x="2483141" y="235791"/>
                </a:lnTo>
                <a:lnTo>
                  <a:pt x="2494446" y="235791"/>
                </a:lnTo>
                <a:lnTo>
                  <a:pt x="2494446" y="228423"/>
                </a:lnTo>
                <a:lnTo>
                  <a:pt x="2498214" y="228423"/>
                </a:lnTo>
                <a:lnTo>
                  <a:pt x="2505750" y="228423"/>
                </a:lnTo>
                <a:lnTo>
                  <a:pt x="2509518" y="224739"/>
                </a:lnTo>
                <a:lnTo>
                  <a:pt x="2505750" y="221054"/>
                </a:lnTo>
                <a:lnTo>
                  <a:pt x="2509518" y="221054"/>
                </a:lnTo>
                <a:lnTo>
                  <a:pt x="2517054" y="224739"/>
                </a:lnTo>
                <a:lnTo>
                  <a:pt x="2520822" y="224739"/>
                </a:lnTo>
                <a:lnTo>
                  <a:pt x="2528358" y="221054"/>
                </a:lnTo>
                <a:lnTo>
                  <a:pt x="2528358" y="213686"/>
                </a:lnTo>
                <a:lnTo>
                  <a:pt x="2528358" y="210002"/>
                </a:lnTo>
                <a:lnTo>
                  <a:pt x="2520822" y="206317"/>
                </a:lnTo>
                <a:lnTo>
                  <a:pt x="2513286" y="202633"/>
                </a:lnTo>
                <a:lnTo>
                  <a:pt x="2509518" y="198949"/>
                </a:lnTo>
                <a:lnTo>
                  <a:pt x="2513286" y="191580"/>
                </a:lnTo>
                <a:lnTo>
                  <a:pt x="2520822" y="191580"/>
                </a:lnTo>
                <a:lnTo>
                  <a:pt x="2524590" y="191580"/>
                </a:lnTo>
                <a:lnTo>
                  <a:pt x="2528358" y="195265"/>
                </a:lnTo>
                <a:lnTo>
                  <a:pt x="2532126" y="198949"/>
                </a:lnTo>
                <a:lnTo>
                  <a:pt x="2535894" y="221054"/>
                </a:lnTo>
                <a:lnTo>
                  <a:pt x="2532126" y="221054"/>
                </a:lnTo>
                <a:lnTo>
                  <a:pt x="2528358" y="224739"/>
                </a:lnTo>
                <a:lnTo>
                  <a:pt x="2535894" y="228423"/>
                </a:lnTo>
                <a:lnTo>
                  <a:pt x="2539662" y="232107"/>
                </a:lnTo>
                <a:lnTo>
                  <a:pt x="2543430" y="235791"/>
                </a:lnTo>
                <a:lnTo>
                  <a:pt x="2550966" y="235791"/>
                </a:lnTo>
                <a:lnTo>
                  <a:pt x="2554734" y="224739"/>
                </a:lnTo>
                <a:lnTo>
                  <a:pt x="2558502" y="221054"/>
                </a:lnTo>
                <a:lnTo>
                  <a:pt x="2562270" y="221054"/>
                </a:lnTo>
                <a:lnTo>
                  <a:pt x="2569806" y="224739"/>
                </a:lnTo>
                <a:lnTo>
                  <a:pt x="2581111" y="232107"/>
                </a:lnTo>
                <a:lnTo>
                  <a:pt x="2584879" y="228423"/>
                </a:lnTo>
                <a:lnTo>
                  <a:pt x="2588647" y="221054"/>
                </a:lnTo>
                <a:lnTo>
                  <a:pt x="2599951" y="228423"/>
                </a:lnTo>
                <a:lnTo>
                  <a:pt x="2615023" y="232107"/>
                </a:lnTo>
                <a:lnTo>
                  <a:pt x="2630095" y="232107"/>
                </a:lnTo>
                <a:lnTo>
                  <a:pt x="2645167" y="228423"/>
                </a:lnTo>
                <a:lnTo>
                  <a:pt x="2652703" y="221054"/>
                </a:lnTo>
                <a:lnTo>
                  <a:pt x="2664008" y="213686"/>
                </a:lnTo>
                <a:lnTo>
                  <a:pt x="2675312" y="213686"/>
                </a:lnTo>
                <a:lnTo>
                  <a:pt x="2686616" y="213686"/>
                </a:lnTo>
                <a:lnTo>
                  <a:pt x="2701688" y="213686"/>
                </a:lnTo>
                <a:lnTo>
                  <a:pt x="2709224" y="213686"/>
                </a:lnTo>
                <a:lnTo>
                  <a:pt x="2709224" y="206317"/>
                </a:lnTo>
                <a:lnTo>
                  <a:pt x="2705456" y="187896"/>
                </a:lnTo>
                <a:lnTo>
                  <a:pt x="2705456" y="176844"/>
                </a:lnTo>
                <a:lnTo>
                  <a:pt x="2716760" y="176844"/>
                </a:lnTo>
                <a:lnTo>
                  <a:pt x="2728064" y="173159"/>
                </a:lnTo>
                <a:lnTo>
                  <a:pt x="2739368" y="173159"/>
                </a:lnTo>
                <a:lnTo>
                  <a:pt x="2750673" y="176844"/>
                </a:lnTo>
                <a:lnTo>
                  <a:pt x="2746905" y="180528"/>
                </a:lnTo>
                <a:lnTo>
                  <a:pt x="2743136" y="180528"/>
                </a:lnTo>
                <a:lnTo>
                  <a:pt x="2728064" y="184212"/>
                </a:lnTo>
                <a:lnTo>
                  <a:pt x="2716760" y="184212"/>
                </a:lnTo>
                <a:lnTo>
                  <a:pt x="2712992" y="187896"/>
                </a:lnTo>
                <a:lnTo>
                  <a:pt x="2709224" y="195265"/>
                </a:lnTo>
                <a:lnTo>
                  <a:pt x="2716760" y="206317"/>
                </a:lnTo>
                <a:lnTo>
                  <a:pt x="2728064" y="213686"/>
                </a:lnTo>
                <a:lnTo>
                  <a:pt x="2739368" y="213686"/>
                </a:lnTo>
                <a:lnTo>
                  <a:pt x="2754441" y="213686"/>
                </a:lnTo>
                <a:lnTo>
                  <a:pt x="2780817" y="210002"/>
                </a:lnTo>
                <a:lnTo>
                  <a:pt x="2807193" y="210002"/>
                </a:lnTo>
                <a:lnTo>
                  <a:pt x="2810961" y="206317"/>
                </a:lnTo>
                <a:lnTo>
                  <a:pt x="2818497" y="202633"/>
                </a:lnTo>
                <a:lnTo>
                  <a:pt x="2833570" y="202633"/>
                </a:lnTo>
                <a:lnTo>
                  <a:pt x="2844874" y="202633"/>
                </a:lnTo>
                <a:lnTo>
                  <a:pt x="2848642" y="198949"/>
                </a:lnTo>
                <a:lnTo>
                  <a:pt x="2852410" y="187896"/>
                </a:lnTo>
                <a:lnTo>
                  <a:pt x="2863714" y="191580"/>
                </a:lnTo>
                <a:lnTo>
                  <a:pt x="2871250" y="195265"/>
                </a:lnTo>
                <a:lnTo>
                  <a:pt x="2886322" y="191580"/>
                </a:lnTo>
                <a:lnTo>
                  <a:pt x="2901394" y="187896"/>
                </a:lnTo>
                <a:lnTo>
                  <a:pt x="2924003" y="187896"/>
                </a:lnTo>
                <a:lnTo>
                  <a:pt x="2935307" y="187896"/>
                </a:lnTo>
                <a:lnTo>
                  <a:pt x="2950379" y="184212"/>
                </a:lnTo>
                <a:lnTo>
                  <a:pt x="2961683" y="180528"/>
                </a:lnTo>
                <a:lnTo>
                  <a:pt x="2961683" y="176844"/>
                </a:lnTo>
                <a:lnTo>
                  <a:pt x="2961683" y="169475"/>
                </a:lnTo>
                <a:lnTo>
                  <a:pt x="2969219" y="173159"/>
                </a:lnTo>
                <a:lnTo>
                  <a:pt x="2976755" y="176844"/>
                </a:lnTo>
                <a:lnTo>
                  <a:pt x="2984291" y="180528"/>
                </a:lnTo>
                <a:lnTo>
                  <a:pt x="2995595" y="184212"/>
                </a:lnTo>
                <a:lnTo>
                  <a:pt x="2999364" y="176844"/>
                </a:lnTo>
                <a:lnTo>
                  <a:pt x="3003132" y="173159"/>
                </a:lnTo>
                <a:lnTo>
                  <a:pt x="3010668" y="173159"/>
                </a:lnTo>
                <a:lnTo>
                  <a:pt x="3018204" y="176844"/>
                </a:lnTo>
                <a:lnTo>
                  <a:pt x="3037044" y="176844"/>
                </a:lnTo>
                <a:lnTo>
                  <a:pt x="3055884" y="173159"/>
                </a:lnTo>
                <a:lnTo>
                  <a:pt x="3074724" y="169475"/>
                </a:lnTo>
                <a:lnTo>
                  <a:pt x="3093565" y="162107"/>
                </a:lnTo>
                <a:lnTo>
                  <a:pt x="3093565" y="151054"/>
                </a:lnTo>
                <a:lnTo>
                  <a:pt x="3101101" y="151054"/>
                </a:lnTo>
                <a:lnTo>
                  <a:pt x="3101101" y="154738"/>
                </a:lnTo>
                <a:lnTo>
                  <a:pt x="3108637" y="158422"/>
                </a:lnTo>
                <a:lnTo>
                  <a:pt x="3123709" y="158422"/>
                </a:lnTo>
                <a:lnTo>
                  <a:pt x="3119941" y="162107"/>
                </a:lnTo>
                <a:lnTo>
                  <a:pt x="3119941" y="165791"/>
                </a:lnTo>
                <a:lnTo>
                  <a:pt x="3123709" y="173159"/>
                </a:lnTo>
                <a:lnTo>
                  <a:pt x="3131245" y="180528"/>
                </a:lnTo>
                <a:lnTo>
                  <a:pt x="3135013" y="187896"/>
                </a:lnTo>
                <a:lnTo>
                  <a:pt x="3146317" y="180528"/>
                </a:lnTo>
                <a:lnTo>
                  <a:pt x="3161389" y="176844"/>
                </a:lnTo>
                <a:lnTo>
                  <a:pt x="3180230" y="173159"/>
                </a:lnTo>
                <a:lnTo>
                  <a:pt x="3195302" y="169475"/>
                </a:lnTo>
                <a:lnTo>
                  <a:pt x="3199070" y="180528"/>
                </a:lnTo>
                <a:lnTo>
                  <a:pt x="3206606" y="180528"/>
                </a:lnTo>
                <a:lnTo>
                  <a:pt x="3214142" y="180528"/>
                </a:lnTo>
                <a:lnTo>
                  <a:pt x="3221678" y="176844"/>
                </a:lnTo>
                <a:lnTo>
                  <a:pt x="3225446" y="169475"/>
                </a:lnTo>
                <a:lnTo>
                  <a:pt x="3232982" y="165791"/>
                </a:lnTo>
                <a:lnTo>
                  <a:pt x="3236750" y="165791"/>
                </a:lnTo>
                <a:lnTo>
                  <a:pt x="3244286" y="158422"/>
                </a:lnTo>
                <a:lnTo>
                  <a:pt x="3240518" y="154738"/>
                </a:lnTo>
                <a:lnTo>
                  <a:pt x="3248054" y="147370"/>
                </a:lnTo>
                <a:lnTo>
                  <a:pt x="3251822" y="147370"/>
                </a:lnTo>
                <a:lnTo>
                  <a:pt x="3270663" y="147370"/>
                </a:lnTo>
                <a:lnTo>
                  <a:pt x="3270663" y="151054"/>
                </a:lnTo>
                <a:lnTo>
                  <a:pt x="3278199" y="158422"/>
                </a:lnTo>
                <a:lnTo>
                  <a:pt x="3281967" y="147370"/>
                </a:lnTo>
                <a:lnTo>
                  <a:pt x="3281967" y="143685"/>
                </a:lnTo>
                <a:lnTo>
                  <a:pt x="3281967" y="140001"/>
                </a:lnTo>
                <a:lnTo>
                  <a:pt x="3285735" y="140001"/>
                </a:lnTo>
                <a:lnTo>
                  <a:pt x="3289503" y="140001"/>
                </a:lnTo>
                <a:lnTo>
                  <a:pt x="3300807" y="132633"/>
                </a:lnTo>
                <a:lnTo>
                  <a:pt x="3293271" y="125264"/>
                </a:lnTo>
                <a:lnTo>
                  <a:pt x="3285735" y="125264"/>
                </a:lnTo>
                <a:lnTo>
                  <a:pt x="3274431" y="128948"/>
                </a:lnTo>
                <a:lnTo>
                  <a:pt x="3281967" y="125264"/>
                </a:lnTo>
                <a:lnTo>
                  <a:pt x="3293271" y="121580"/>
                </a:lnTo>
                <a:lnTo>
                  <a:pt x="3315879" y="114212"/>
                </a:lnTo>
                <a:lnTo>
                  <a:pt x="3300807" y="128948"/>
                </a:lnTo>
                <a:lnTo>
                  <a:pt x="3319647" y="128948"/>
                </a:lnTo>
                <a:lnTo>
                  <a:pt x="3338488" y="132633"/>
                </a:lnTo>
                <a:lnTo>
                  <a:pt x="3346024" y="128948"/>
                </a:lnTo>
                <a:lnTo>
                  <a:pt x="3353560" y="128948"/>
                </a:lnTo>
                <a:lnTo>
                  <a:pt x="3361096" y="121580"/>
                </a:lnTo>
                <a:lnTo>
                  <a:pt x="3368632" y="110527"/>
                </a:lnTo>
                <a:lnTo>
                  <a:pt x="3364864" y="110527"/>
                </a:lnTo>
                <a:lnTo>
                  <a:pt x="3364864" y="106843"/>
                </a:lnTo>
                <a:lnTo>
                  <a:pt x="3357328" y="106843"/>
                </a:lnTo>
                <a:lnTo>
                  <a:pt x="3357328" y="103159"/>
                </a:lnTo>
                <a:lnTo>
                  <a:pt x="3357328" y="99475"/>
                </a:lnTo>
                <a:lnTo>
                  <a:pt x="3364864" y="95790"/>
                </a:lnTo>
                <a:lnTo>
                  <a:pt x="3368632" y="106843"/>
                </a:lnTo>
                <a:lnTo>
                  <a:pt x="3376168" y="110527"/>
                </a:lnTo>
                <a:lnTo>
                  <a:pt x="3383704" y="114212"/>
                </a:lnTo>
                <a:lnTo>
                  <a:pt x="3391240" y="114212"/>
                </a:lnTo>
                <a:lnTo>
                  <a:pt x="3410080" y="114212"/>
                </a:lnTo>
                <a:lnTo>
                  <a:pt x="3428921" y="110527"/>
                </a:lnTo>
                <a:lnTo>
                  <a:pt x="3425153" y="103159"/>
                </a:lnTo>
                <a:lnTo>
                  <a:pt x="3425153" y="95790"/>
                </a:lnTo>
                <a:lnTo>
                  <a:pt x="3428921" y="81053"/>
                </a:lnTo>
                <a:lnTo>
                  <a:pt x="3436457" y="81053"/>
                </a:lnTo>
                <a:lnTo>
                  <a:pt x="3432689" y="88422"/>
                </a:lnTo>
                <a:lnTo>
                  <a:pt x="3432689" y="92106"/>
                </a:lnTo>
                <a:lnTo>
                  <a:pt x="3436457" y="95790"/>
                </a:lnTo>
                <a:lnTo>
                  <a:pt x="3440225" y="99475"/>
                </a:lnTo>
                <a:lnTo>
                  <a:pt x="3447761" y="103159"/>
                </a:lnTo>
                <a:lnTo>
                  <a:pt x="3459065" y="110527"/>
                </a:lnTo>
                <a:lnTo>
                  <a:pt x="3474137" y="106843"/>
                </a:lnTo>
                <a:lnTo>
                  <a:pt x="3492977" y="106843"/>
                </a:lnTo>
                <a:lnTo>
                  <a:pt x="3511818" y="103159"/>
                </a:lnTo>
                <a:lnTo>
                  <a:pt x="3515586" y="99475"/>
                </a:lnTo>
                <a:lnTo>
                  <a:pt x="3519354" y="88422"/>
                </a:lnTo>
                <a:lnTo>
                  <a:pt x="3515586" y="88422"/>
                </a:lnTo>
                <a:lnTo>
                  <a:pt x="3519354" y="84738"/>
                </a:lnTo>
                <a:lnTo>
                  <a:pt x="3526890" y="81053"/>
                </a:lnTo>
                <a:lnTo>
                  <a:pt x="3549498" y="73685"/>
                </a:lnTo>
                <a:lnTo>
                  <a:pt x="3549498" y="84738"/>
                </a:lnTo>
                <a:lnTo>
                  <a:pt x="3549498" y="88422"/>
                </a:lnTo>
                <a:lnTo>
                  <a:pt x="3553266" y="88422"/>
                </a:lnTo>
                <a:lnTo>
                  <a:pt x="3560802" y="88422"/>
                </a:lnTo>
                <a:lnTo>
                  <a:pt x="3564570" y="88422"/>
                </a:lnTo>
                <a:lnTo>
                  <a:pt x="3572106" y="81053"/>
                </a:lnTo>
                <a:lnTo>
                  <a:pt x="3568338" y="70001"/>
                </a:lnTo>
                <a:lnTo>
                  <a:pt x="3568338" y="62632"/>
                </a:lnTo>
                <a:lnTo>
                  <a:pt x="3575874" y="62632"/>
                </a:lnTo>
                <a:lnTo>
                  <a:pt x="3579642" y="58948"/>
                </a:lnTo>
                <a:lnTo>
                  <a:pt x="3568338" y="47895"/>
                </a:lnTo>
                <a:lnTo>
                  <a:pt x="3568338" y="44211"/>
                </a:lnTo>
                <a:lnTo>
                  <a:pt x="3568338" y="36843"/>
                </a:lnTo>
                <a:lnTo>
                  <a:pt x="3575874" y="44211"/>
                </a:lnTo>
                <a:lnTo>
                  <a:pt x="3583410" y="44211"/>
                </a:lnTo>
                <a:lnTo>
                  <a:pt x="3598483" y="40527"/>
                </a:lnTo>
                <a:lnTo>
                  <a:pt x="3606019" y="36843"/>
                </a:lnTo>
                <a:lnTo>
                  <a:pt x="3613555" y="36843"/>
                </a:lnTo>
                <a:lnTo>
                  <a:pt x="3621091" y="40527"/>
                </a:lnTo>
                <a:lnTo>
                  <a:pt x="3628627" y="47895"/>
                </a:lnTo>
                <a:lnTo>
                  <a:pt x="3606019" y="66316"/>
                </a:lnTo>
                <a:lnTo>
                  <a:pt x="3617323" y="70001"/>
                </a:lnTo>
                <a:lnTo>
                  <a:pt x="3624859" y="73685"/>
                </a:lnTo>
                <a:lnTo>
                  <a:pt x="3632395" y="73685"/>
                </a:lnTo>
                <a:lnTo>
                  <a:pt x="3639931" y="81053"/>
                </a:lnTo>
                <a:lnTo>
                  <a:pt x="3662539" y="73685"/>
                </a:lnTo>
                <a:lnTo>
                  <a:pt x="3685148" y="70001"/>
                </a:lnTo>
                <a:lnTo>
                  <a:pt x="3707756" y="62632"/>
                </a:lnTo>
                <a:lnTo>
                  <a:pt x="3726596" y="51580"/>
                </a:lnTo>
                <a:lnTo>
                  <a:pt x="3734132" y="47895"/>
                </a:lnTo>
                <a:lnTo>
                  <a:pt x="3737900" y="47895"/>
                </a:lnTo>
                <a:lnTo>
                  <a:pt x="3749204" y="55264"/>
                </a:lnTo>
                <a:lnTo>
                  <a:pt x="3771813" y="47895"/>
                </a:lnTo>
                <a:lnTo>
                  <a:pt x="3790653" y="47895"/>
                </a:lnTo>
                <a:lnTo>
                  <a:pt x="3809493" y="44211"/>
                </a:lnTo>
                <a:lnTo>
                  <a:pt x="3828333" y="40527"/>
                </a:lnTo>
                <a:lnTo>
                  <a:pt x="3813261" y="47895"/>
                </a:lnTo>
                <a:lnTo>
                  <a:pt x="3798189" y="51580"/>
                </a:lnTo>
                <a:lnTo>
                  <a:pt x="3783117" y="55264"/>
                </a:lnTo>
                <a:lnTo>
                  <a:pt x="3768045" y="70001"/>
                </a:lnTo>
                <a:lnTo>
                  <a:pt x="3760508" y="70001"/>
                </a:lnTo>
                <a:lnTo>
                  <a:pt x="3749204" y="73685"/>
                </a:lnTo>
                <a:lnTo>
                  <a:pt x="3730364" y="70001"/>
                </a:lnTo>
                <a:lnTo>
                  <a:pt x="3715292" y="73685"/>
                </a:lnTo>
                <a:lnTo>
                  <a:pt x="3707756" y="77369"/>
                </a:lnTo>
                <a:lnTo>
                  <a:pt x="3703988" y="88422"/>
                </a:lnTo>
                <a:lnTo>
                  <a:pt x="3711524" y="92106"/>
                </a:lnTo>
                <a:lnTo>
                  <a:pt x="3722828" y="99475"/>
                </a:lnTo>
                <a:lnTo>
                  <a:pt x="3741668" y="103159"/>
                </a:lnTo>
                <a:lnTo>
                  <a:pt x="3764277" y="103159"/>
                </a:lnTo>
                <a:lnTo>
                  <a:pt x="3786885" y="106843"/>
                </a:lnTo>
                <a:lnTo>
                  <a:pt x="3794421" y="114212"/>
                </a:lnTo>
                <a:lnTo>
                  <a:pt x="3801957" y="121580"/>
                </a:lnTo>
                <a:lnTo>
                  <a:pt x="3809493" y="110527"/>
                </a:lnTo>
                <a:lnTo>
                  <a:pt x="3805725" y="106843"/>
                </a:lnTo>
                <a:lnTo>
                  <a:pt x="3805725" y="103159"/>
                </a:lnTo>
                <a:lnTo>
                  <a:pt x="3801957" y="88422"/>
                </a:lnTo>
                <a:lnTo>
                  <a:pt x="3809493" y="81053"/>
                </a:lnTo>
                <a:lnTo>
                  <a:pt x="3813261" y="81053"/>
                </a:lnTo>
                <a:lnTo>
                  <a:pt x="3824565" y="81053"/>
                </a:lnTo>
                <a:lnTo>
                  <a:pt x="3835869" y="81053"/>
                </a:lnTo>
                <a:lnTo>
                  <a:pt x="3839637" y="77369"/>
                </a:lnTo>
                <a:lnTo>
                  <a:pt x="3847174" y="73685"/>
                </a:lnTo>
                <a:lnTo>
                  <a:pt x="3854710" y="73685"/>
                </a:lnTo>
                <a:lnTo>
                  <a:pt x="3862246" y="73685"/>
                </a:lnTo>
                <a:lnTo>
                  <a:pt x="3881086" y="66316"/>
                </a:lnTo>
                <a:lnTo>
                  <a:pt x="3899926" y="66316"/>
                </a:lnTo>
                <a:lnTo>
                  <a:pt x="3907462" y="66316"/>
                </a:lnTo>
                <a:lnTo>
                  <a:pt x="3914998" y="73685"/>
                </a:lnTo>
                <a:lnTo>
                  <a:pt x="3926302" y="70001"/>
                </a:lnTo>
                <a:lnTo>
                  <a:pt x="3933839" y="70001"/>
                </a:lnTo>
                <a:lnTo>
                  <a:pt x="3937607" y="73685"/>
                </a:lnTo>
                <a:lnTo>
                  <a:pt x="3941375" y="81053"/>
                </a:lnTo>
                <a:lnTo>
                  <a:pt x="3945143" y="99475"/>
                </a:lnTo>
                <a:lnTo>
                  <a:pt x="3948911" y="106843"/>
                </a:lnTo>
                <a:lnTo>
                  <a:pt x="3956447" y="110527"/>
                </a:lnTo>
                <a:lnTo>
                  <a:pt x="3971519" y="95790"/>
                </a:lnTo>
                <a:lnTo>
                  <a:pt x="3975287" y="121580"/>
                </a:lnTo>
                <a:lnTo>
                  <a:pt x="3982823" y="132633"/>
                </a:lnTo>
                <a:lnTo>
                  <a:pt x="3990359" y="136317"/>
                </a:lnTo>
                <a:lnTo>
                  <a:pt x="3994127" y="136317"/>
                </a:lnTo>
                <a:lnTo>
                  <a:pt x="4001663" y="140001"/>
                </a:lnTo>
                <a:lnTo>
                  <a:pt x="4005431" y="132633"/>
                </a:lnTo>
                <a:lnTo>
                  <a:pt x="4012967" y="125264"/>
                </a:lnTo>
                <a:lnTo>
                  <a:pt x="4020504" y="106843"/>
                </a:lnTo>
                <a:lnTo>
                  <a:pt x="4024272" y="99475"/>
                </a:lnTo>
                <a:lnTo>
                  <a:pt x="4028040" y="92106"/>
                </a:lnTo>
                <a:lnTo>
                  <a:pt x="4035576" y="88422"/>
                </a:lnTo>
                <a:lnTo>
                  <a:pt x="4050648" y="88422"/>
                </a:lnTo>
                <a:lnTo>
                  <a:pt x="4058184" y="88422"/>
                </a:lnTo>
                <a:lnTo>
                  <a:pt x="4069488" y="88422"/>
                </a:lnTo>
                <a:lnTo>
                  <a:pt x="4077024" y="88422"/>
                </a:lnTo>
                <a:lnTo>
                  <a:pt x="4084560" y="81053"/>
                </a:lnTo>
                <a:lnTo>
                  <a:pt x="4073256" y="73685"/>
                </a:lnTo>
                <a:lnTo>
                  <a:pt x="4058184" y="70001"/>
                </a:lnTo>
                <a:lnTo>
                  <a:pt x="4054416" y="70001"/>
                </a:lnTo>
                <a:lnTo>
                  <a:pt x="4058184" y="62632"/>
                </a:lnTo>
                <a:lnTo>
                  <a:pt x="4065720" y="58948"/>
                </a:lnTo>
                <a:lnTo>
                  <a:pt x="4084560" y="55264"/>
                </a:lnTo>
                <a:lnTo>
                  <a:pt x="4084560" y="51580"/>
                </a:lnTo>
                <a:lnTo>
                  <a:pt x="4088328" y="47895"/>
                </a:lnTo>
                <a:lnTo>
                  <a:pt x="4088328" y="44211"/>
                </a:lnTo>
                <a:lnTo>
                  <a:pt x="4084560" y="33158"/>
                </a:lnTo>
                <a:lnTo>
                  <a:pt x="4077024" y="33158"/>
                </a:lnTo>
                <a:lnTo>
                  <a:pt x="4092096" y="25790"/>
                </a:lnTo>
                <a:lnTo>
                  <a:pt x="4107169" y="25790"/>
                </a:lnTo>
                <a:lnTo>
                  <a:pt x="4141081" y="22106"/>
                </a:lnTo>
                <a:lnTo>
                  <a:pt x="4174993" y="18421"/>
                </a:lnTo>
                <a:lnTo>
                  <a:pt x="4190066" y="11053"/>
                </a:lnTo>
                <a:close/>
              </a:path>
            </a:pathLst>
          </a:custGeom>
        </p:spPr>
      </p:pic>
      <p:sp>
        <p:nvSpPr>
          <p:cNvPr id="1211" name="文本框 1210"/>
          <p:cNvSpPr txBox="1">
            <a:spLocks noChangeArrowheads="1"/>
          </p:cNvSpPr>
          <p:nvPr/>
        </p:nvSpPr>
        <p:spPr bwMode="auto">
          <a:xfrm>
            <a:off x="4481513" y="1549400"/>
            <a:ext cx="3471862" cy="286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lvl="2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党员领导干部要在“两学一做”学习教育中走在前面、深学一层，严格执行双重组织生活制度，以普通党员身份参加所在支部的组织生活，与党员一起学习讨论、一起查摆解决问题、一起接受教育、一起参加党员民主评议。要召开党委（党组）会，专题学习党章党规和习近平总书记系列重要讲话；要以党委（党组）中心组等形式组织集中研讨，深化学习效果。年度民主生活会要以“两学一做”为主题，领导班子和领导干部把自己摆进去，查找存在的问题。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2"/>
          <p:cNvGrpSpPr/>
          <p:nvPr/>
        </p:nvGrpSpPr>
        <p:grpSpPr bwMode="auto">
          <a:xfrm>
            <a:off x="4394200" y="684213"/>
            <a:ext cx="1333500" cy="1322387"/>
            <a:chOff x="5159160" y="1135382"/>
            <a:chExt cx="2213099" cy="2192738"/>
          </a:xfrm>
        </p:grpSpPr>
        <p:pic>
          <p:nvPicPr>
            <p:cNvPr id="26651" name="图片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6652" name="Text Box 30"/>
            <p:cNvSpPr txBox="1">
              <a:spLocks noChangeArrowheads="1"/>
            </p:cNvSpPr>
            <p:nvPr/>
          </p:nvSpPr>
          <p:spPr bwMode="auto">
            <a:xfrm>
              <a:off x="5705843" y="1463084"/>
              <a:ext cx="1119716" cy="169577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目录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26649" name="图片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50" name="图片 3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组合 40"/>
          <p:cNvGrpSpPr/>
          <p:nvPr/>
        </p:nvGrpSpPr>
        <p:grpSpPr bwMode="auto">
          <a:xfrm>
            <a:off x="6864350" y="1743075"/>
            <a:ext cx="715963" cy="688975"/>
            <a:chOff x="1564458" y="4764209"/>
            <a:chExt cx="1775812" cy="1758846"/>
          </a:xfrm>
        </p:grpSpPr>
        <p:pic>
          <p:nvPicPr>
            <p:cNvPr id="26647" name="图片 34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4458" y="4764209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8" name="Text Box 30"/>
            <p:cNvSpPr txBox="1">
              <a:spLocks noChangeArrowheads="1"/>
            </p:cNvSpPr>
            <p:nvPr/>
          </p:nvSpPr>
          <p:spPr bwMode="auto">
            <a:xfrm>
              <a:off x="1844683" y="5063829"/>
              <a:ext cx="1215361" cy="8988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壹</a:t>
              </a:r>
            </a:p>
          </p:txBody>
        </p:sp>
      </p:grpSp>
      <p:grpSp>
        <p:nvGrpSpPr>
          <p:cNvPr id="5" name="组合 6"/>
          <p:cNvGrpSpPr/>
          <p:nvPr/>
        </p:nvGrpSpPr>
        <p:grpSpPr bwMode="auto">
          <a:xfrm>
            <a:off x="5449888" y="1809750"/>
            <a:ext cx="715962" cy="688975"/>
            <a:chOff x="1564458" y="4764209"/>
            <a:chExt cx="1775812" cy="1758846"/>
          </a:xfrm>
        </p:grpSpPr>
        <p:pic>
          <p:nvPicPr>
            <p:cNvPr id="26645" name="图片 8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4458" y="4764209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6" name="Text Box 30"/>
            <p:cNvSpPr txBox="1">
              <a:spLocks noChangeArrowheads="1"/>
            </p:cNvSpPr>
            <p:nvPr/>
          </p:nvSpPr>
          <p:spPr bwMode="auto">
            <a:xfrm>
              <a:off x="1844683" y="5063829"/>
              <a:ext cx="1215361" cy="8988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  <p:grpSp>
        <p:nvGrpSpPr>
          <p:cNvPr id="6" name="组合 11"/>
          <p:cNvGrpSpPr/>
          <p:nvPr/>
        </p:nvGrpSpPr>
        <p:grpSpPr bwMode="auto">
          <a:xfrm>
            <a:off x="3924300" y="1809750"/>
            <a:ext cx="715963" cy="688975"/>
            <a:chOff x="1564458" y="4764209"/>
            <a:chExt cx="1775812" cy="1758846"/>
          </a:xfrm>
        </p:grpSpPr>
        <p:pic>
          <p:nvPicPr>
            <p:cNvPr id="26643" name="图片 13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4458" y="4764209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4" name="Text Box 30"/>
            <p:cNvSpPr txBox="1">
              <a:spLocks noChangeArrowheads="1"/>
            </p:cNvSpPr>
            <p:nvPr/>
          </p:nvSpPr>
          <p:spPr bwMode="auto">
            <a:xfrm>
              <a:off x="1844683" y="5063829"/>
              <a:ext cx="1215361" cy="8988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叁</a:t>
              </a:r>
            </a:p>
          </p:txBody>
        </p:sp>
      </p:grpSp>
      <p:grpSp>
        <p:nvGrpSpPr>
          <p:cNvPr id="7" name="组合 15"/>
          <p:cNvGrpSpPr/>
          <p:nvPr/>
        </p:nvGrpSpPr>
        <p:grpSpPr bwMode="auto">
          <a:xfrm>
            <a:off x="2454275" y="1809750"/>
            <a:ext cx="715963" cy="688975"/>
            <a:chOff x="1564458" y="4764209"/>
            <a:chExt cx="1775812" cy="1758846"/>
          </a:xfrm>
        </p:grpSpPr>
        <p:pic>
          <p:nvPicPr>
            <p:cNvPr id="26641" name="图片 1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564458" y="4764209"/>
              <a:ext cx="1775812" cy="1758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642" name="Text Box 30"/>
            <p:cNvSpPr txBox="1">
              <a:spLocks noChangeArrowheads="1"/>
            </p:cNvSpPr>
            <p:nvPr/>
          </p:nvSpPr>
          <p:spPr bwMode="auto">
            <a:xfrm>
              <a:off x="1844683" y="5063829"/>
              <a:ext cx="1215361" cy="89885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2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肆</a:t>
              </a:r>
            </a:p>
          </p:txBody>
        </p:sp>
      </p:grpSp>
      <p:sp>
        <p:nvSpPr>
          <p:cNvPr id="242" name="文本框 241"/>
          <p:cNvSpPr txBox="1">
            <a:spLocks noChangeArrowheads="1"/>
          </p:cNvSpPr>
          <p:nvPr/>
        </p:nvSpPr>
        <p:spPr bwMode="auto">
          <a:xfrm>
            <a:off x="7038975" y="2432050"/>
            <a:ext cx="428625" cy="1771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华文新魏" panose="02010800040101010101" pitchFamily="2" charset="-122"/>
                <a:ea typeface="华文新魏" panose="02010800040101010101" pitchFamily="2" charset="-122"/>
              </a:rPr>
              <a:t>开启全面从严治党</a:t>
            </a:r>
          </a:p>
        </p:txBody>
      </p:sp>
      <p:sp>
        <p:nvSpPr>
          <p:cNvPr id="241" name="文本框 240"/>
          <p:cNvSpPr txBox="1">
            <a:spLocks noChangeArrowheads="1"/>
          </p:cNvSpPr>
          <p:nvPr/>
        </p:nvSpPr>
        <p:spPr bwMode="auto">
          <a:xfrm>
            <a:off x="5629275" y="2460625"/>
            <a:ext cx="676275" cy="1714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华文新魏" panose="02010800040101010101" pitchFamily="2" charset="-122"/>
                <a:ea typeface="华文新魏" panose="02010800040101010101" pitchFamily="2" charset="-122"/>
              </a:rPr>
              <a:t>学习《中国共产党纪律处分条例》</a:t>
            </a:r>
            <a:endParaRPr lang="zh-CN" altLang="en-US" sz="1600" b="1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40" name="文本框 239"/>
          <p:cNvSpPr txBox="1">
            <a:spLocks noChangeArrowheads="1"/>
          </p:cNvSpPr>
          <p:nvPr/>
        </p:nvSpPr>
        <p:spPr bwMode="auto">
          <a:xfrm>
            <a:off x="3943350" y="2432050"/>
            <a:ext cx="676275" cy="182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华文新魏" panose="02010800040101010101" pitchFamily="2" charset="-122"/>
                <a:ea typeface="华文新魏" panose="02010800040101010101" pitchFamily="2" charset="-122"/>
              </a:rPr>
              <a:t>学习《中国共产党廉洁自律准则》</a:t>
            </a:r>
            <a:endParaRPr lang="zh-CN" altLang="en-US" sz="2000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118" name="文本框 117"/>
          <p:cNvSpPr txBox="1">
            <a:spLocks noChangeArrowheads="1"/>
          </p:cNvSpPr>
          <p:nvPr/>
        </p:nvSpPr>
        <p:spPr bwMode="auto">
          <a:xfrm>
            <a:off x="2628900" y="2509838"/>
            <a:ext cx="428625" cy="1616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algn="dist" eaLnBrk="1" hangingPunct="1">
              <a:buFont typeface="Arial" panose="020B0604020202020204" pitchFamily="34" charset="0"/>
              <a:buNone/>
            </a:pPr>
            <a:r>
              <a:rPr lang="zh-CN" altLang="en-US" sz="1600">
                <a:latin typeface="华文新魏" panose="02010800040101010101" pitchFamily="2" charset="-122"/>
                <a:ea typeface="华文新魏" panose="02010800040101010101" pitchFamily="2" charset="-122"/>
              </a:rPr>
              <a:t>廉政文化的含义</a:t>
            </a:r>
          </a:p>
        </p:txBody>
      </p:sp>
      <p:grpSp>
        <p:nvGrpSpPr>
          <p:cNvPr id="8" name="组合 25"/>
          <p:cNvGrpSpPr>
            <a:grpSpLocks noChangeAspect="1"/>
          </p:cNvGrpSpPr>
          <p:nvPr/>
        </p:nvGrpSpPr>
        <p:grpSpPr bwMode="auto">
          <a:xfrm>
            <a:off x="1911350" y="3144838"/>
            <a:ext cx="542925" cy="981075"/>
            <a:chOff x="0" y="0"/>
            <a:chExt cx="641023" cy="1159497"/>
          </a:xfrm>
        </p:grpSpPr>
        <p:pic>
          <p:nvPicPr>
            <p:cNvPr id="26639" name="图片 15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0" y="0"/>
              <a:ext cx="641023" cy="1159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640" name="图片 24"/>
            <p:cNvPicPr>
              <a:picLocks noChangeAspect="1" noChangeArrowheads="1"/>
            </p:cNvPicPr>
            <p:nvPr/>
          </p:nvPicPr>
          <p:blipFill>
            <a:blip r:embed="rId8"/>
            <a:srcRect l="29565" r="29680" b="24107"/>
            <a:stretch>
              <a:fillRect/>
            </a:stretch>
          </p:blipFill>
          <p:spPr bwMode="auto">
            <a:xfrm>
              <a:off x="159815" y="114891"/>
              <a:ext cx="320511" cy="892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9" name="图片 18"/>
          <p:cNvPicPr>
            <a:picLocks noChangeAspect="1"/>
          </p:cNvPicPr>
          <p:nvPr/>
        </p:nvPicPr>
        <p:blipFill>
          <a:blip r:embed="rId9">
            <a:clrChange>
              <a:clrFrom>
                <a:srgbClr val="F3F0E9">
                  <a:alpha val="100000"/>
                </a:srgbClr>
              </a:clrFrom>
              <a:clrTo>
                <a:srgbClr val="F3F0E9">
                  <a:alpha val="100000"/>
                  <a:alpha val="0"/>
                </a:srgbClr>
              </a:clrTo>
            </a:clrChange>
          </a:blip>
          <a:srcRect l="4095" t="1821" r="2895"/>
          <a:stretch>
            <a:fillRect/>
          </a:stretch>
        </p:blipFill>
        <p:spPr>
          <a:xfrm>
            <a:off x="7467600" y="3630930"/>
            <a:ext cx="1607185" cy="1478280"/>
          </a:xfrm>
          <a:prstGeom prst="ellipse">
            <a:avLst/>
          </a:prstGeom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70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/>
      <p:bldP spid="241" grpId="0"/>
      <p:bldP spid="240" grpId="0"/>
      <p:bldP spid="1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83"/>
          <p:cNvGrpSpPr/>
          <p:nvPr/>
        </p:nvGrpSpPr>
        <p:grpSpPr>
          <a:xfrm rot="960000">
            <a:off x="6464834" y="925644"/>
            <a:ext cx="824399" cy="502682"/>
            <a:chOff x="1879260" y="1030989"/>
            <a:chExt cx="1099199" cy="670243"/>
          </a:xfrm>
          <a:solidFill>
            <a:srgbClr val="BB1B21">
              <a:alpha val="72000"/>
            </a:srgbClr>
          </a:solidFill>
        </p:grpSpPr>
        <p:sp>
          <p:nvSpPr>
            <p:cNvPr id="387" name="Freeform 131"/>
            <p:cNvSpPr/>
            <p:nvPr/>
          </p:nvSpPr>
          <p:spPr bwMode="auto">
            <a:xfrm>
              <a:off x="2380602" y="1131525"/>
              <a:ext cx="34853" cy="107239"/>
            </a:xfrm>
            <a:custGeom>
              <a:avLst/>
              <a:gdLst>
                <a:gd name="T0" fmla="*/ 17 w 26"/>
                <a:gd name="T1" fmla="*/ 80 h 80"/>
                <a:gd name="T2" fmla="*/ 3 w 26"/>
                <a:gd name="T3" fmla="*/ 68 h 80"/>
                <a:gd name="T4" fmla="*/ 7 w 26"/>
                <a:gd name="T5" fmla="*/ 50 h 80"/>
                <a:gd name="T6" fmla="*/ 11 w 26"/>
                <a:gd name="T7" fmla="*/ 45 h 80"/>
                <a:gd name="T8" fmla="*/ 11 w 26"/>
                <a:gd name="T9" fmla="*/ 45 h 80"/>
                <a:gd name="T10" fmla="*/ 8 w 26"/>
                <a:gd name="T11" fmla="*/ 38 h 80"/>
                <a:gd name="T12" fmla="*/ 8 w 26"/>
                <a:gd name="T13" fmla="*/ 32 h 80"/>
                <a:gd name="T14" fmla="*/ 8 w 26"/>
                <a:gd name="T15" fmla="*/ 27 h 80"/>
                <a:gd name="T16" fmla="*/ 8 w 26"/>
                <a:gd name="T17" fmla="*/ 27 h 80"/>
                <a:gd name="T18" fmla="*/ 8 w 26"/>
                <a:gd name="T19" fmla="*/ 22 h 80"/>
                <a:gd name="T20" fmla="*/ 7 w 26"/>
                <a:gd name="T21" fmla="*/ 17 h 80"/>
                <a:gd name="T22" fmla="*/ 5 w 26"/>
                <a:gd name="T23" fmla="*/ 11 h 80"/>
                <a:gd name="T24" fmla="*/ 0 w 26"/>
                <a:gd name="T25" fmla="*/ 0 h 80"/>
                <a:gd name="T26" fmla="*/ 15 w 26"/>
                <a:gd name="T27" fmla="*/ 26 h 80"/>
                <a:gd name="T28" fmla="*/ 19 w 26"/>
                <a:gd name="T29" fmla="*/ 44 h 80"/>
                <a:gd name="T30" fmla="*/ 25 w 26"/>
                <a:gd name="T31" fmla="*/ 61 h 80"/>
                <a:gd name="T32" fmla="*/ 26 w 26"/>
                <a:gd name="T33" fmla="*/ 70 h 80"/>
                <a:gd name="T34" fmla="*/ 17 w 26"/>
                <a:gd name="T35" fmla="*/ 8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80">
                  <a:moveTo>
                    <a:pt x="17" y="80"/>
                  </a:moveTo>
                  <a:lnTo>
                    <a:pt x="3" y="68"/>
                  </a:lnTo>
                  <a:lnTo>
                    <a:pt x="7" y="50"/>
                  </a:lnTo>
                  <a:lnTo>
                    <a:pt x="11" y="45"/>
                  </a:lnTo>
                  <a:lnTo>
                    <a:pt x="11" y="45"/>
                  </a:lnTo>
                  <a:lnTo>
                    <a:pt x="8" y="38"/>
                  </a:lnTo>
                  <a:lnTo>
                    <a:pt x="8" y="32"/>
                  </a:lnTo>
                  <a:lnTo>
                    <a:pt x="8" y="27"/>
                  </a:lnTo>
                  <a:lnTo>
                    <a:pt x="8" y="27"/>
                  </a:lnTo>
                  <a:lnTo>
                    <a:pt x="8" y="22"/>
                  </a:lnTo>
                  <a:lnTo>
                    <a:pt x="7" y="17"/>
                  </a:lnTo>
                  <a:lnTo>
                    <a:pt x="5" y="11"/>
                  </a:lnTo>
                  <a:lnTo>
                    <a:pt x="0" y="0"/>
                  </a:lnTo>
                  <a:lnTo>
                    <a:pt x="15" y="26"/>
                  </a:lnTo>
                  <a:lnTo>
                    <a:pt x="19" y="44"/>
                  </a:lnTo>
                  <a:lnTo>
                    <a:pt x="25" y="61"/>
                  </a:lnTo>
                  <a:lnTo>
                    <a:pt x="26" y="70"/>
                  </a:lnTo>
                  <a:lnTo>
                    <a:pt x="17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88" name="Freeform 132"/>
            <p:cNvSpPr/>
            <p:nvPr/>
          </p:nvSpPr>
          <p:spPr bwMode="auto">
            <a:xfrm>
              <a:off x="2320281" y="1030989"/>
              <a:ext cx="85791" cy="92494"/>
            </a:xfrm>
            <a:custGeom>
              <a:avLst/>
              <a:gdLst>
                <a:gd name="T0" fmla="*/ 27 w 64"/>
                <a:gd name="T1" fmla="*/ 69 h 69"/>
                <a:gd name="T2" fmla="*/ 30 w 64"/>
                <a:gd name="T3" fmla="*/ 66 h 69"/>
                <a:gd name="T4" fmla="*/ 53 w 64"/>
                <a:gd name="T5" fmla="*/ 57 h 69"/>
                <a:gd name="T6" fmla="*/ 62 w 64"/>
                <a:gd name="T7" fmla="*/ 60 h 69"/>
                <a:gd name="T8" fmla="*/ 64 w 64"/>
                <a:gd name="T9" fmla="*/ 52 h 69"/>
                <a:gd name="T10" fmla="*/ 64 w 64"/>
                <a:gd name="T11" fmla="*/ 41 h 69"/>
                <a:gd name="T12" fmla="*/ 57 w 64"/>
                <a:gd name="T13" fmla="*/ 26 h 69"/>
                <a:gd name="T14" fmla="*/ 44 w 64"/>
                <a:gd name="T15" fmla="*/ 12 h 69"/>
                <a:gd name="T16" fmla="*/ 27 w 64"/>
                <a:gd name="T17" fmla="*/ 0 h 69"/>
                <a:gd name="T18" fmla="*/ 6 w 64"/>
                <a:gd name="T19" fmla="*/ 5 h 69"/>
                <a:gd name="T20" fmla="*/ 2 w 64"/>
                <a:gd name="T21" fmla="*/ 10 h 69"/>
                <a:gd name="T22" fmla="*/ 0 w 64"/>
                <a:gd name="T23" fmla="*/ 29 h 69"/>
                <a:gd name="T24" fmla="*/ 4 w 64"/>
                <a:gd name="T25" fmla="*/ 46 h 69"/>
                <a:gd name="T26" fmla="*/ 27 w 64"/>
                <a:gd name="T27" fmla="*/ 6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69">
                  <a:moveTo>
                    <a:pt x="27" y="69"/>
                  </a:moveTo>
                  <a:lnTo>
                    <a:pt x="30" y="66"/>
                  </a:lnTo>
                  <a:lnTo>
                    <a:pt x="53" y="57"/>
                  </a:lnTo>
                  <a:lnTo>
                    <a:pt x="62" y="60"/>
                  </a:lnTo>
                  <a:lnTo>
                    <a:pt x="64" y="52"/>
                  </a:lnTo>
                  <a:lnTo>
                    <a:pt x="64" y="41"/>
                  </a:lnTo>
                  <a:lnTo>
                    <a:pt x="57" y="26"/>
                  </a:lnTo>
                  <a:lnTo>
                    <a:pt x="44" y="12"/>
                  </a:lnTo>
                  <a:lnTo>
                    <a:pt x="27" y="0"/>
                  </a:lnTo>
                  <a:lnTo>
                    <a:pt x="6" y="5"/>
                  </a:lnTo>
                  <a:lnTo>
                    <a:pt x="2" y="10"/>
                  </a:lnTo>
                  <a:lnTo>
                    <a:pt x="0" y="29"/>
                  </a:lnTo>
                  <a:lnTo>
                    <a:pt x="4" y="46"/>
                  </a:lnTo>
                  <a:lnTo>
                    <a:pt x="27" y="6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89" name="Freeform 133"/>
            <p:cNvSpPr/>
            <p:nvPr/>
          </p:nvSpPr>
          <p:spPr bwMode="auto">
            <a:xfrm>
              <a:off x="2406072" y="1041713"/>
              <a:ext cx="53619" cy="72386"/>
            </a:xfrm>
            <a:custGeom>
              <a:avLst/>
              <a:gdLst>
                <a:gd name="T0" fmla="*/ 11 w 40"/>
                <a:gd name="T1" fmla="*/ 54 h 54"/>
                <a:gd name="T2" fmla="*/ 13 w 40"/>
                <a:gd name="T3" fmla="*/ 35 h 54"/>
                <a:gd name="T4" fmla="*/ 5 w 40"/>
                <a:gd name="T5" fmla="*/ 16 h 54"/>
                <a:gd name="T6" fmla="*/ 0 w 40"/>
                <a:gd name="T7" fmla="*/ 6 h 54"/>
                <a:gd name="T8" fmla="*/ 2 w 40"/>
                <a:gd name="T9" fmla="*/ 0 h 54"/>
                <a:gd name="T10" fmla="*/ 16 w 40"/>
                <a:gd name="T11" fmla="*/ 0 h 54"/>
                <a:gd name="T12" fmla="*/ 25 w 40"/>
                <a:gd name="T13" fmla="*/ 2 h 54"/>
                <a:gd name="T14" fmla="*/ 40 w 40"/>
                <a:gd name="T15" fmla="*/ 19 h 54"/>
                <a:gd name="T16" fmla="*/ 40 w 40"/>
                <a:gd name="T17" fmla="*/ 35 h 54"/>
                <a:gd name="T18" fmla="*/ 11 w 40"/>
                <a:gd name="T19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54">
                  <a:moveTo>
                    <a:pt x="11" y="54"/>
                  </a:moveTo>
                  <a:lnTo>
                    <a:pt x="13" y="35"/>
                  </a:lnTo>
                  <a:lnTo>
                    <a:pt x="5" y="16"/>
                  </a:lnTo>
                  <a:lnTo>
                    <a:pt x="0" y="6"/>
                  </a:lnTo>
                  <a:lnTo>
                    <a:pt x="2" y="0"/>
                  </a:lnTo>
                  <a:lnTo>
                    <a:pt x="16" y="0"/>
                  </a:lnTo>
                  <a:lnTo>
                    <a:pt x="25" y="2"/>
                  </a:lnTo>
                  <a:lnTo>
                    <a:pt x="40" y="19"/>
                  </a:lnTo>
                  <a:lnTo>
                    <a:pt x="40" y="35"/>
                  </a:lnTo>
                  <a:lnTo>
                    <a:pt x="11" y="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0" name="Freeform 134"/>
            <p:cNvSpPr/>
            <p:nvPr/>
          </p:nvSpPr>
          <p:spPr bwMode="auto">
            <a:xfrm>
              <a:off x="2263980" y="1098014"/>
              <a:ext cx="104558" cy="60322"/>
            </a:xfrm>
            <a:custGeom>
              <a:avLst/>
              <a:gdLst>
                <a:gd name="T0" fmla="*/ 78 w 78"/>
                <a:gd name="T1" fmla="*/ 28 h 45"/>
                <a:gd name="T2" fmla="*/ 58 w 78"/>
                <a:gd name="T3" fmla="*/ 22 h 45"/>
                <a:gd name="T4" fmla="*/ 53 w 78"/>
                <a:gd name="T5" fmla="*/ 12 h 45"/>
                <a:gd name="T6" fmla="*/ 40 w 78"/>
                <a:gd name="T7" fmla="*/ 0 h 45"/>
                <a:gd name="T8" fmla="*/ 15 w 78"/>
                <a:gd name="T9" fmla="*/ 0 h 45"/>
                <a:gd name="T10" fmla="*/ 0 w 78"/>
                <a:gd name="T11" fmla="*/ 5 h 45"/>
                <a:gd name="T12" fmla="*/ 2 w 78"/>
                <a:gd name="T13" fmla="*/ 17 h 45"/>
                <a:gd name="T14" fmla="*/ 9 w 78"/>
                <a:gd name="T15" fmla="*/ 32 h 45"/>
                <a:gd name="T16" fmla="*/ 20 w 78"/>
                <a:gd name="T17" fmla="*/ 45 h 45"/>
                <a:gd name="T18" fmla="*/ 35 w 78"/>
                <a:gd name="T19" fmla="*/ 43 h 45"/>
                <a:gd name="T20" fmla="*/ 53 w 78"/>
                <a:gd name="T21" fmla="*/ 43 h 45"/>
                <a:gd name="T22" fmla="*/ 76 w 78"/>
                <a:gd name="T23" fmla="*/ 37 h 45"/>
                <a:gd name="T24" fmla="*/ 78 w 78"/>
                <a:gd name="T25" fmla="*/ 2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" h="45">
                  <a:moveTo>
                    <a:pt x="78" y="28"/>
                  </a:moveTo>
                  <a:lnTo>
                    <a:pt x="58" y="22"/>
                  </a:lnTo>
                  <a:lnTo>
                    <a:pt x="53" y="12"/>
                  </a:lnTo>
                  <a:lnTo>
                    <a:pt x="40" y="0"/>
                  </a:lnTo>
                  <a:lnTo>
                    <a:pt x="15" y="0"/>
                  </a:lnTo>
                  <a:lnTo>
                    <a:pt x="0" y="5"/>
                  </a:lnTo>
                  <a:lnTo>
                    <a:pt x="2" y="17"/>
                  </a:lnTo>
                  <a:lnTo>
                    <a:pt x="9" y="32"/>
                  </a:lnTo>
                  <a:lnTo>
                    <a:pt x="20" y="45"/>
                  </a:lnTo>
                  <a:lnTo>
                    <a:pt x="35" y="43"/>
                  </a:lnTo>
                  <a:lnTo>
                    <a:pt x="53" y="43"/>
                  </a:lnTo>
                  <a:lnTo>
                    <a:pt x="76" y="37"/>
                  </a:lnTo>
                  <a:lnTo>
                    <a:pt x="78" y="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1" name="Freeform 135"/>
            <p:cNvSpPr/>
            <p:nvPr/>
          </p:nvSpPr>
          <p:spPr bwMode="auto">
            <a:xfrm>
              <a:off x="2670147" y="1517585"/>
              <a:ext cx="109920" cy="87132"/>
            </a:xfrm>
            <a:custGeom>
              <a:avLst/>
              <a:gdLst>
                <a:gd name="T0" fmla="*/ 29 w 82"/>
                <a:gd name="T1" fmla="*/ 0 h 65"/>
                <a:gd name="T2" fmla="*/ 28 w 82"/>
                <a:gd name="T3" fmla="*/ 5 h 65"/>
                <a:gd name="T4" fmla="*/ 11 w 82"/>
                <a:gd name="T5" fmla="*/ 25 h 65"/>
                <a:gd name="T6" fmla="*/ 0 w 82"/>
                <a:gd name="T7" fmla="*/ 28 h 65"/>
                <a:gd name="T8" fmla="*/ 2 w 82"/>
                <a:gd name="T9" fmla="*/ 36 h 65"/>
                <a:gd name="T10" fmla="*/ 8 w 82"/>
                <a:gd name="T11" fmla="*/ 44 h 65"/>
                <a:gd name="T12" fmla="*/ 23 w 82"/>
                <a:gd name="T13" fmla="*/ 55 h 65"/>
                <a:gd name="T14" fmla="*/ 42 w 82"/>
                <a:gd name="T15" fmla="*/ 63 h 65"/>
                <a:gd name="T16" fmla="*/ 64 w 82"/>
                <a:gd name="T17" fmla="*/ 65 h 65"/>
                <a:gd name="T18" fmla="*/ 81 w 82"/>
                <a:gd name="T19" fmla="*/ 50 h 65"/>
                <a:gd name="T20" fmla="*/ 82 w 82"/>
                <a:gd name="T21" fmla="*/ 43 h 65"/>
                <a:gd name="T22" fmla="*/ 75 w 82"/>
                <a:gd name="T23" fmla="*/ 25 h 65"/>
                <a:gd name="T24" fmla="*/ 63 w 82"/>
                <a:gd name="T25" fmla="*/ 11 h 65"/>
                <a:gd name="T26" fmla="*/ 29 w 82"/>
                <a:gd name="T2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2" h="65">
                  <a:moveTo>
                    <a:pt x="29" y="0"/>
                  </a:moveTo>
                  <a:lnTo>
                    <a:pt x="28" y="5"/>
                  </a:lnTo>
                  <a:lnTo>
                    <a:pt x="11" y="25"/>
                  </a:lnTo>
                  <a:lnTo>
                    <a:pt x="0" y="28"/>
                  </a:lnTo>
                  <a:lnTo>
                    <a:pt x="2" y="36"/>
                  </a:lnTo>
                  <a:lnTo>
                    <a:pt x="8" y="44"/>
                  </a:lnTo>
                  <a:lnTo>
                    <a:pt x="23" y="55"/>
                  </a:lnTo>
                  <a:lnTo>
                    <a:pt x="42" y="63"/>
                  </a:lnTo>
                  <a:lnTo>
                    <a:pt x="64" y="65"/>
                  </a:lnTo>
                  <a:lnTo>
                    <a:pt x="81" y="50"/>
                  </a:lnTo>
                  <a:lnTo>
                    <a:pt x="82" y="43"/>
                  </a:lnTo>
                  <a:lnTo>
                    <a:pt x="75" y="25"/>
                  </a:lnTo>
                  <a:lnTo>
                    <a:pt x="63" y="11"/>
                  </a:lnTo>
                  <a:lnTo>
                    <a:pt x="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2" name="Freeform 136"/>
            <p:cNvSpPr/>
            <p:nvPr/>
          </p:nvSpPr>
          <p:spPr bwMode="auto">
            <a:xfrm>
              <a:off x="2629932" y="1559141"/>
              <a:ext cx="69705" cy="76408"/>
            </a:xfrm>
            <a:custGeom>
              <a:avLst/>
              <a:gdLst>
                <a:gd name="T0" fmla="*/ 18 w 52"/>
                <a:gd name="T1" fmla="*/ 0 h 57"/>
                <a:gd name="T2" fmla="*/ 24 w 52"/>
                <a:gd name="T3" fmla="*/ 19 h 57"/>
                <a:gd name="T4" fmla="*/ 42 w 52"/>
                <a:gd name="T5" fmla="*/ 33 h 57"/>
                <a:gd name="T6" fmla="*/ 52 w 52"/>
                <a:gd name="T7" fmla="*/ 40 h 57"/>
                <a:gd name="T8" fmla="*/ 52 w 52"/>
                <a:gd name="T9" fmla="*/ 47 h 57"/>
                <a:gd name="T10" fmla="*/ 40 w 52"/>
                <a:gd name="T11" fmla="*/ 54 h 57"/>
                <a:gd name="T12" fmla="*/ 30 w 52"/>
                <a:gd name="T13" fmla="*/ 57 h 57"/>
                <a:gd name="T14" fmla="*/ 7 w 52"/>
                <a:gd name="T15" fmla="*/ 48 h 57"/>
                <a:gd name="T16" fmla="*/ 0 w 52"/>
                <a:gd name="T17" fmla="*/ 34 h 57"/>
                <a:gd name="T18" fmla="*/ 18 w 52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57">
                  <a:moveTo>
                    <a:pt x="18" y="0"/>
                  </a:moveTo>
                  <a:lnTo>
                    <a:pt x="24" y="19"/>
                  </a:lnTo>
                  <a:lnTo>
                    <a:pt x="42" y="33"/>
                  </a:lnTo>
                  <a:lnTo>
                    <a:pt x="52" y="40"/>
                  </a:lnTo>
                  <a:lnTo>
                    <a:pt x="52" y="47"/>
                  </a:lnTo>
                  <a:lnTo>
                    <a:pt x="40" y="54"/>
                  </a:lnTo>
                  <a:lnTo>
                    <a:pt x="30" y="57"/>
                  </a:lnTo>
                  <a:lnTo>
                    <a:pt x="7" y="48"/>
                  </a:lnTo>
                  <a:lnTo>
                    <a:pt x="0" y="34"/>
                  </a:lnTo>
                  <a:lnTo>
                    <a:pt x="1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393" name="Freeform 137"/>
            <p:cNvSpPr/>
            <p:nvPr/>
          </p:nvSpPr>
          <p:spPr bwMode="auto">
            <a:xfrm>
              <a:off x="2687574" y="1451902"/>
              <a:ext cx="117963" cy="69705"/>
            </a:xfrm>
            <a:custGeom>
              <a:avLst/>
              <a:gdLst>
                <a:gd name="T0" fmla="*/ 4 w 88"/>
                <a:gd name="T1" fmla="*/ 45 h 52"/>
                <a:gd name="T2" fmla="*/ 24 w 88"/>
                <a:gd name="T3" fmla="*/ 40 h 52"/>
                <a:gd name="T4" fmla="*/ 34 w 88"/>
                <a:gd name="T5" fmla="*/ 48 h 52"/>
                <a:gd name="T6" fmla="*/ 53 w 88"/>
                <a:gd name="T7" fmla="*/ 52 h 52"/>
                <a:gd name="T8" fmla="*/ 76 w 88"/>
                <a:gd name="T9" fmla="*/ 40 h 52"/>
                <a:gd name="T10" fmla="*/ 88 w 88"/>
                <a:gd name="T11" fmla="*/ 28 h 52"/>
                <a:gd name="T12" fmla="*/ 81 w 88"/>
                <a:gd name="T13" fmla="*/ 17 h 52"/>
                <a:gd name="T14" fmla="*/ 67 w 88"/>
                <a:gd name="T15" fmla="*/ 6 h 52"/>
                <a:gd name="T16" fmla="*/ 49 w 88"/>
                <a:gd name="T17" fmla="*/ 0 h 52"/>
                <a:gd name="T18" fmla="*/ 35 w 88"/>
                <a:gd name="T19" fmla="*/ 9 h 52"/>
                <a:gd name="T20" fmla="*/ 20 w 88"/>
                <a:gd name="T21" fmla="*/ 19 h 52"/>
                <a:gd name="T22" fmla="*/ 0 w 88"/>
                <a:gd name="T23" fmla="*/ 37 h 52"/>
                <a:gd name="T24" fmla="*/ 4 w 88"/>
                <a:gd name="T25" fmla="*/ 4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8" h="52">
                  <a:moveTo>
                    <a:pt x="4" y="45"/>
                  </a:moveTo>
                  <a:lnTo>
                    <a:pt x="24" y="40"/>
                  </a:lnTo>
                  <a:lnTo>
                    <a:pt x="34" y="48"/>
                  </a:lnTo>
                  <a:lnTo>
                    <a:pt x="53" y="52"/>
                  </a:lnTo>
                  <a:lnTo>
                    <a:pt x="76" y="40"/>
                  </a:lnTo>
                  <a:lnTo>
                    <a:pt x="88" y="28"/>
                  </a:lnTo>
                  <a:lnTo>
                    <a:pt x="81" y="17"/>
                  </a:lnTo>
                  <a:lnTo>
                    <a:pt x="67" y="6"/>
                  </a:lnTo>
                  <a:lnTo>
                    <a:pt x="49" y="0"/>
                  </a:lnTo>
                  <a:lnTo>
                    <a:pt x="35" y="9"/>
                  </a:lnTo>
                  <a:lnTo>
                    <a:pt x="20" y="19"/>
                  </a:lnTo>
                  <a:lnTo>
                    <a:pt x="0" y="37"/>
                  </a:lnTo>
                  <a:lnTo>
                    <a:pt x="4" y="4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18" name="Freeform 162"/>
            <p:cNvSpPr/>
            <p:nvPr/>
          </p:nvSpPr>
          <p:spPr bwMode="auto">
            <a:xfrm>
              <a:off x="1879260" y="1447880"/>
              <a:ext cx="284183" cy="253352"/>
            </a:xfrm>
            <a:custGeom>
              <a:avLst/>
              <a:gdLst>
                <a:gd name="T0" fmla="*/ 86 w 212"/>
                <a:gd name="T1" fmla="*/ 189 h 189"/>
                <a:gd name="T2" fmla="*/ 107 w 212"/>
                <a:gd name="T3" fmla="*/ 163 h 189"/>
                <a:gd name="T4" fmla="*/ 115 w 212"/>
                <a:gd name="T5" fmla="*/ 141 h 189"/>
                <a:gd name="T6" fmla="*/ 116 w 212"/>
                <a:gd name="T7" fmla="*/ 128 h 189"/>
                <a:gd name="T8" fmla="*/ 114 w 212"/>
                <a:gd name="T9" fmla="*/ 115 h 189"/>
                <a:gd name="T10" fmla="*/ 105 w 212"/>
                <a:gd name="T11" fmla="*/ 102 h 189"/>
                <a:gd name="T12" fmla="*/ 92 w 212"/>
                <a:gd name="T13" fmla="*/ 92 h 189"/>
                <a:gd name="T14" fmla="*/ 84 w 212"/>
                <a:gd name="T15" fmla="*/ 87 h 189"/>
                <a:gd name="T16" fmla="*/ 81 w 212"/>
                <a:gd name="T17" fmla="*/ 99 h 189"/>
                <a:gd name="T18" fmla="*/ 78 w 212"/>
                <a:gd name="T19" fmla="*/ 111 h 189"/>
                <a:gd name="T20" fmla="*/ 74 w 212"/>
                <a:gd name="T21" fmla="*/ 113 h 189"/>
                <a:gd name="T22" fmla="*/ 64 w 212"/>
                <a:gd name="T23" fmla="*/ 116 h 189"/>
                <a:gd name="T24" fmla="*/ 51 w 212"/>
                <a:gd name="T25" fmla="*/ 115 h 189"/>
                <a:gd name="T26" fmla="*/ 44 w 212"/>
                <a:gd name="T27" fmla="*/ 113 h 189"/>
                <a:gd name="T28" fmla="*/ 28 w 212"/>
                <a:gd name="T29" fmla="*/ 109 h 189"/>
                <a:gd name="T30" fmla="*/ 15 w 212"/>
                <a:gd name="T31" fmla="*/ 100 h 189"/>
                <a:gd name="T32" fmla="*/ 5 w 212"/>
                <a:gd name="T33" fmla="*/ 88 h 189"/>
                <a:gd name="T34" fmla="*/ 3 w 212"/>
                <a:gd name="T35" fmla="*/ 80 h 189"/>
                <a:gd name="T36" fmla="*/ 0 w 212"/>
                <a:gd name="T37" fmla="*/ 64 h 189"/>
                <a:gd name="T38" fmla="*/ 4 w 212"/>
                <a:gd name="T39" fmla="*/ 54 h 189"/>
                <a:gd name="T40" fmla="*/ 10 w 212"/>
                <a:gd name="T41" fmla="*/ 49 h 189"/>
                <a:gd name="T42" fmla="*/ 20 w 212"/>
                <a:gd name="T43" fmla="*/ 48 h 189"/>
                <a:gd name="T44" fmla="*/ 41 w 212"/>
                <a:gd name="T45" fmla="*/ 53 h 189"/>
                <a:gd name="T46" fmla="*/ 63 w 212"/>
                <a:gd name="T47" fmla="*/ 58 h 189"/>
                <a:gd name="T48" fmla="*/ 69 w 212"/>
                <a:gd name="T49" fmla="*/ 58 h 189"/>
                <a:gd name="T50" fmla="*/ 78 w 212"/>
                <a:gd name="T51" fmla="*/ 55 h 189"/>
                <a:gd name="T52" fmla="*/ 83 w 212"/>
                <a:gd name="T53" fmla="*/ 51 h 189"/>
                <a:gd name="T54" fmla="*/ 84 w 212"/>
                <a:gd name="T55" fmla="*/ 40 h 189"/>
                <a:gd name="T56" fmla="*/ 84 w 212"/>
                <a:gd name="T57" fmla="*/ 23 h 189"/>
                <a:gd name="T58" fmla="*/ 87 w 212"/>
                <a:gd name="T59" fmla="*/ 11 h 189"/>
                <a:gd name="T60" fmla="*/ 90 w 212"/>
                <a:gd name="T61" fmla="*/ 7 h 189"/>
                <a:gd name="T62" fmla="*/ 98 w 212"/>
                <a:gd name="T63" fmla="*/ 1 h 189"/>
                <a:gd name="T64" fmla="*/ 107 w 212"/>
                <a:gd name="T65" fmla="*/ 0 h 189"/>
                <a:gd name="T66" fmla="*/ 115 w 212"/>
                <a:gd name="T67" fmla="*/ 2 h 189"/>
                <a:gd name="T68" fmla="*/ 131 w 212"/>
                <a:gd name="T69" fmla="*/ 15 h 189"/>
                <a:gd name="T70" fmla="*/ 147 w 212"/>
                <a:gd name="T71" fmla="*/ 40 h 189"/>
                <a:gd name="T72" fmla="*/ 153 w 212"/>
                <a:gd name="T73" fmla="*/ 26 h 189"/>
                <a:gd name="T74" fmla="*/ 159 w 212"/>
                <a:gd name="T75" fmla="*/ 18 h 189"/>
                <a:gd name="T76" fmla="*/ 170 w 212"/>
                <a:gd name="T77" fmla="*/ 13 h 189"/>
                <a:gd name="T78" fmla="*/ 184 w 212"/>
                <a:gd name="T79" fmla="*/ 12 h 189"/>
                <a:gd name="T80" fmla="*/ 192 w 212"/>
                <a:gd name="T81" fmla="*/ 14 h 189"/>
                <a:gd name="T82" fmla="*/ 207 w 212"/>
                <a:gd name="T83" fmla="*/ 23 h 189"/>
                <a:gd name="T84" fmla="*/ 212 w 212"/>
                <a:gd name="T85" fmla="*/ 36 h 189"/>
                <a:gd name="T86" fmla="*/ 211 w 212"/>
                <a:gd name="T87" fmla="*/ 43 h 189"/>
                <a:gd name="T88" fmla="*/ 206 w 212"/>
                <a:gd name="T89" fmla="*/ 51 h 189"/>
                <a:gd name="T90" fmla="*/ 197 w 212"/>
                <a:gd name="T91" fmla="*/ 57 h 189"/>
                <a:gd name="T92" fmla="*/ 192 w 212"/>
                <a:gd name="T93" fmla="*/ 58 h 189"/>
                <a:gd name="T94" fmla="*/ 178 w 212"/>
                <a:gd name="T95" fmla="*/ 60 h 189"/>
                <a:gd name="T96" fmla="*/ 168 w 212"/>
                <a:gd name="T97" fmla="*/ 61 h 189"/>
                <a:gd name="T98" fmla="*/ 160 w 212"/>
                <a:gd name="T99" fmla="*/ 67 h 189"/>
                <a:gd name="T100" fmla="*/ 159 w 212"/>
                <a:gd name="T101" fmla="*/ 71 h 189"/>
                <a:gd name="T102" fmla="*/ 155 w 212"/>
                <a:gd name="T103" fmla="*/ 84 h 189"/>
                <a:gd name="T104" fmla="*/ 151 w 212"/>
                <a:gd name="T105" fmla="*/ 102 h 189"/>
                <a:gd name="T106" fmla="*/ 138 w 212"/>
                <a:gd name="T107" fmla="*/ 125 h 189"/>
                <a:gd name="T108" fmla="*/ 104 w 212"/>
                <a:gd name="T109" fmla="*/ 170 h 189"/>
                <a:gd name="T110" fmla="*/ 86 w 212"/>
                <a:gd name="T111" fmla="*/ 189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12" h="189">
                  <a:moveTo>
                    <a:pt x="86" y="189"/>
                  </a:moveTo>
                  <a:lnTo>
                    <a:pt x="86" y="189"/>
                  </a:lnTo>
                  <a:lnTo>
                    <a:pt x="97" y="176"/>
                  </a:lnTo>
                  <a:lnTo>
                    <a:pt x="107" y="163"/>
                  </a:lnTo>
                  <a:lnTo>
                    <a:pt x="113" y="148"/>
                  </a:lnTo>
                  <a:lnTo>
                    <a:pt x="115" y="141"/>
                  </a:lnTo>
                  <a:lnTo>
                    <a:pt x="116" y="134"/>
                  </a:lnTo>
                  <a:lnTo>
                    <a:pt x="116" y="128"/>
                  </a:lnTo>
                  <a:lnTo>
                    <a:pt x="115" y="121"/>
                  </a:lnTo>
                  <a:lnTo>
                    <a:pt x="114" y="115"/>
                  </a:lnTo>
                  <a:lnTo>
                    <a:pt x="110" y="109"/>
                  </a:lnTo>
                  <a:lnTo>
                    <a:pt x="105" y="102"/>
                  </a:lnTo>
                  <a:lnTo>
                    <a:pt x="99" y="96"/>
                  </a:lnTo>
                  <a:lnTo>
                    <a:pt x="92" y="92"/>
                  </a:lnTo>
                  <a:lnTo>
                    <a:pt x="84" y="87"/>
                  </a:lnTo>
                  <a:lnTo>
                    <a:pt x="84" y="87"/>
                  </a:lnTo>
                  <a:lnTo>
                    <a:pt x="84" y="90"/>
                  </a:lnTo>
                  <a:lnTo>
                    <a:pt x="81" y="99"/>
                  </a:lnTo>
                  <a:lnTo>
                    <a:pt x="79" y="106"/>
                  </a:lnTo>
                  <a:lnTo>
                    <a:pt x="78" y="111"/>
                  </a:lnTo>
                  <a:lnTo>
                    <a:pt x="78" y="111"/>
                  </a:lnTo>
                  <a:lnTo>
                    <a:pt x="74" y="113"/>
                  </a:lnTo>
                  <a:lnTo>
                    <a:pt x="72" y="115"/>
                  </a:lnTo>
                  <a:lnTo>
                    <a:pt x="64" y="116"/>
                  </a:lnTo>
                  <a:lnTo>
                    <a:pt x="58" y="115"/>
                  </a:lnTo>
                  <a:lnTo>
                    <a:pt x="51" y="115"/>
                  </a:lnTo>
                  <a:lnTo>
                    <a:pt x="51" y="115"/>
                  </a:lnTo>
                  <a:lnTo>
                    <a:pt x="44" y="113"/>
                  </a:lnTo>
                  <a:lnTo>
                    <a:pt x="35" y="111"/>
                  </a:lnTo>
                  <a:lnTo>
                    <a:pt x="28" y="109"/>
                  </a:lnTo>
                  <a:lnTo>
                    <a:pt x="21" y="105"/>
                  </a:lnTo>
                  <a:lnTo>
                    <a:pt x="15" y="100"/>
                  </a:lnTo>
                  <a:lnTo>
                    <a:pt x="9" y="95"/>
                  </a:lnTo>
                  <a:lnTo>
                    <a:pt x="5" y="88"/>
                  </a:lnTo>
                  <a:lnTo>
                    <a:pt x="3" y="80"/>
                  </a:lnTo>
                  <a:lnTo>
                    <a:pt x="3" y="80"/>
                  </a:lnTo>
                  <a:lnTo>
                    <a:pt x="0" y="71"/>
                  </a:lnTo>
                  <a:lnTo>
                    <a:pt x="0" y="64"/>
                  </a:lnTo>
                  <a:lnTo>
                    <a:pt x="2" y="59"/>
                  </a:lnTo>
                  <a:lnTo>
                    <a:pt x="4" y="54"/>
                  </a:lnTo>
                  <a:lnTo>
                    <a:pt x="6" y="52"/>
                  </a:lnTo>
                  <a:lnTo>
                    <a:pt x="10" y="49"/>
                  </a:lnTo>
                  <a:lnTo>
                    <a:pt x="15" y="49"/>
                  </a:lnTo>
                  <a:lnTo>
                    <a:pt x="20" y="48"/>
                  </a:lnTo>
                  <a:lnTo>
                    <a:pt x="31" y="51"/>
                  </a:lnTo>
                  <a:lnTo>
                    <a:pt x="41" y="53"/>
                  </a:lnTo>
                  <a:lnTo>
                    <a:pt x="54" y="55"/>
                  </a:lnTo>
                  <a:lnTo>
                    <a:pt x="63" y="58"/>
                  </a:lnTo>
                  <a:lnTo>
                    <a:pt x="63" y="58"/>
                  </a:lnTo>
                  <a:lnTo>
                    <a:pt x="69" y="58"/>
                  </a:lnTo>
                  <a:lnTo>
                    <a:pt x="74" y="57"/>
                  </a:lnTo>
                  <a:lnTo>
                    <a:pt x="78" y="55"/>
                  </a:lnTo>
                  <a:lnTo>
                    <a:pt x="81" y="53"/>
                  </a:lnTo>
                  <a:lnTo>
                    <a:pt x="83" y="51"/>
                  </a:lnTo>
                  <a:lnTo>
                    <a:pt x="84" y="47"/>
                  </a:lnTo>
                  <a:lnTo>
                    <a:pt x="84" y="40"/>
                  </a:lnTo>
                  <a:lnTo>
                    <a:pt x="84" y="31"/>
                  </a:lnTo>
                  <a:lnTo>
                    <a:pt x="84" y="23"/>
                  </a:lnTo>
                  <a:lnTo>
                    <a:pt x="85" y="14"/>
                  </a:lnTo>
                  <a:lnTo>
                    <a:pt x="87" y="11"/>
                  </a:lnTo>
                  <a:lnTo>
                    <a:pt x="90" y="7"/>
                  </a:lnTo>
                  <a:lnTo>
                    <a:pt x="90" y="7"/>
                  </a:lnTo>
                  <a:lnTo>
                    <a:pt x="93" y="2"/>
                  </a:lnTo>
                  <a:lnTo>
                    <a:pt x="98" y="1"/>
                  </a:lnTo>
                  <a:lnTo>
                    <a:pt x="102" y="0"/>
                  </a:lnTo>
                  <a:lnTo>
                    <a:pt x="107" y="0"/>
                  </a:lnTo>
                  <a:lnTo>
                    <a:pt x="110" y="1"/>
                  </a:lnTo>
                  <a:lnTo>
                    <a:pt x="115" y="2"/>
                  </a:lnTo>
                  <a:lnTo>
                    <a:pt x="122" y="8"/>
                  </a:lnTo>
                  <a:lnTo>
                    <a:pt x="131" y="15"/>
                  </a:lnTo>
                  <a:lnTo>
                    <a:pt x="137" y="24"/>
                  </a:lnTo>
                  <a:lnTo>
                    <a:pt x="147" y="40"/>
                  </a:lnTo>
                  <a:lnTo>
                    <a:pt x="147" y="40"/>
                  </a:lnTo>
                  <a:lnTo>
                    <a:pt x="153" y="26"/>
                  </a:lnTo>
                  <a:lnTo>
                    <a:pt x="155" y="22"/>
                  </a:lnTo>
                  <a:lnTo>
                    <a:pt x="159" y="18"/>
                  </a:lnTo>
                  <a:lnTo>
                    <a:pt x="163" y="14"/>
                  </a:lnTo>
                  <a:lnTo>
                    <a:pt x="170" y="13"/>
                  </a:lnTo>
                  <a:lnTo>
                    <a:pt x="176" y="12"/>
                  </a:lnTo>
                  <a:lnTo>
                    <a:pt x="184" y="12"/>
                  </a:lnTo>
                  <a:lnTo>
                    <a:pt x="184" y="12"/>
                  </a:lnTo>
                  <a:lnTo>
                    <a:pt x="192" y="14"/>
                  </a:lnTo>
                  <a:lnTo>
                    <a:pt x="201" y="18"/>
                  </a:lnTo>
                  <a:lnTo>
                    <a:pt x="207" y="23"/>
                  </a:lnTo>
                  <a:lnTo>
                    <a:pt x="211" y="30"/>
                  </a:lnTo>
                  <a:lnTo>
                    <a:pt x="212" y="36"/>
                  </a:lnTo>
                  <a:lnTo>
                    <a:pt x="212" y="40"/>
                  </a:lnTo>
                  <a:lnTo>
                    <a:pt x="211" y="43"/>
                  </a:lnTo>
                  <a:lnTo>
                    <a:pt x="208" y="47"/>
                  </a:lnTo>
                  <a:lnTo>
                    <a:pt x="206" y="51"/>
                  </a:lnTo>
                  <a:lnTo>
                    <a:pt x="202" y="53"/>
                  </a:lnTo>
                  <a:lnTo>
                    <a:pt x="197" y="57"/>
                  </a:lnTo>
                  <a:lnTo>
                    <a:pt x="197" y="57"/>
                  </a:lnTo>
                  <a:lnTo>
                    <a:pt x="192" y="58"/>
                  </a:lnTo>
                  <a:lnTo>
                    <a:pt x="188" y="59"/>
                  </a:lnTo>
                  <a:lnTo>
                    <a:pt x="178" y="60"/>
                  </a:lnTo>
                  <a:lnTo>
                    <a:pt x="173" y="60"/>
                  </a:lnTo>
                  <a:lnTo>
                    <a:pt x="168" y="61"/>
                  </a:lnTo>
                  <a:lnTo>
                    <a:pt x="163" y="64"/>
                  </a:lnTo>
                  <a:lnTo>
                    <a:pt x="160" y="67"/>
                  </a:lnTo>
                  <a:lnTo>
                    <a:pt x="160" y="67"/>
                  </a:lnTo>
                  <a:lnTo>
                    <a:pt x="159" y="71"/>
                  </a:lnTo>
                  <a:lnTo>
                    <a:pt x="156" y="75"/>
                  </a:lnTo>
                  <a:lnTo>
                    <a:pt x="155" y="84"/>
                  </a:lnTo>
                  <a:lnTo>
                    <a:pt x="154" y="94"/>
                  </a:lnTo>
                  <a:lnTo>
                    <a:pt x="151" y="102"/>
                  </a:lnTo>
                  <a:lnTo>
                    <a:pt x="151" y="102"/>
                  </a:lnTo>
                  <a:lnTo>
                    <a:pt x="138" y="125"/>
                  </a:lnTo>
                  <a:lnTo>
                    <a:pt x="121" y="148"/>
                  </a:lnTo>
                  <a:lnTo>
                    <a:pt x="104" y="170"/>
                  </a:lnTo>
                  <a:lnTo>
                    <a:pt x="86" y="189"/>
                  </a:lnTo>
                  <a:lnTo>
                    <a:pt x="86" y="1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68" name="Freeform 212"/>
            <p:cNvSpPr/>
            <p:nvPr/>
          </p:nvSpPr>
          <p:spPr bwMode="auto">
            <a:xfrm>
              <a:off x="2392667" y="1213295"/>
              <a:ext cx="127347" cy="134049"/>
            </a:xfrm>
            <a:custGeom>
              <a:avLst/>
              <a:gdLst>
                <a:gd name="T0" fmla="*/ 54 w 95"/>
                <a:gd name="T1" fmla="*/ 0 h 100"/>
                <a:gd name="T2" fmla="*/ 35 w 95"/>
                <a:gd name="T3" fmla="*/ 2 h 100"/>
                <a:gd name="T4" fmla="*/ 25 w 95"/>
                <a:gd name="T5" fmla="*/ 21 h 100"/>
                <a:gd name="T6" fmla="*/ 19 w 95"/>
                <a:gd name="T7" fmla="*/ 30 h 100"/>
                <a:gd name="T8" fmla="*/ 8 w 95"/>
                <a:gd name="T9" fmla="*/ 32 h 100"/>
                <a:gd name="T10" fmla="*/ 0 w 95"/>
                <a:gd name="T11" fmla="*/ 35 h 100"/>
                <a:gd name="T12" fmla="*/ 0 w 95"/>
                <a:gd name="T13" fmla="*/ 54 h 100"/>
                <a:gd name="T14" fmla="*/ 19 w 95"/>
                <a:gd name="T15" fmla="*/ 65 h 100"/>
                <a:gd name="T16" fmla="*/ 27 w 95"/>
                <a:gd name="T17" fmla="*/ 73 h 100"/>
                <a:gd name="T18" fmla="*/ 43 w 95"/>
                <a:gd name="T19" fmla="*/ 83 h 100"/>
                <a:gd name="T20" fmla="*/ 49 w 95"/>
                <a:gd name="T21" fmla="*/ 100 h 100"/>
                <a:gd name="T22" fmla="*/ 60 w 95"/>
                <a:gd name="T23" fmla="*/ 94 h 100"/>
                <a:gd name="T24" fmla="*/ 70 w 95"/>
                <a:gd name="T25" fmla="*/ 78 h 100"/>
                <a:gd name="T26" fmla="*/ 86 w 95"/>
                <a:gd name="T27" fmla="*/ 61 h 100"/>
                <a:gd name="T28" fmla="*/ 95 w 95"/>
                <a:gd name="T29" fmla="*/ 41 h 100"/>
                <a:gd name="T30" fmla="*/ 84 w 95"/>
                <a:gd name="T31" fmla="*/ 30 h 100"/>
                <a:gd name="T32" fmla="*/ 76 w 95"/>
                <a:gd name="T33" fmla="*/ 24 h 100"/>
                <a:gd name="T34" fmla="*/ 66 w 95"/>
                <a:gd name="T35" fmla="*/ 15 h 100"/>
                <a:gd name="T36" fmla="*/ 54 w 95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5" h="100">
                  <a:moveTo>
                    <a:pt x="54" y="0"/>
                  </a:moveTo>
                  <a:lnTo>
                    <a:pt x="35" y="2"/>
                  </a:lnTo>
                  <a:lnTo>
                    <a:pt x="25" y="21"/>
                  </a:lnTo>
                  <a:lnTo>
                    <a:pt x="19" y="30"/>
                  </a:lnTo>
                  <a:lnTo>
                    <a:pt x="8" y="32"/>
                  </a:lnTo>
                  <a:lnTo>
                    <a:pt x="0" y="35"/>
                  </a:lnTo>
                  <a:lnTo>
                    <a:pt x="0" y="54"/>
                  </a:lnTo>
                  <a:lnTo>
                    <a:pt x="19" y="65"/>
                  </a:lnTo>
                  <a:lnTo>
                    <a:pt x="27" y="73"/>
                  </a:lnTo>
                  <a:lnTo>
                    <a:pt x="43" y="83"/>
                  </a:lnTo>
                  <a:lnTo>
                    <a:pt x="49" y="100"/>
                  </a:lnTo>
                  <a:lnTo>
                    <a:pt x="60" y="94"/>
                  </a:lnTo>
                  <a:lnTo>
                    <a:pt x="70" y="78"/>
                  </a:lnTo>
                  <a:lnTo>
                    <a:pt x="86" y="61"/>
                  </a:lnTo>
                  <a:lnTo>
                    <a:pt x="95" y="41"/>
                  </a:lnTo>
                  <a:lnTo>
                    <a:pt x="84" y="30"/>
                  </a:lnTo>
                  <a:lnTo>
                    <a:pt x="76" y="24"/>
                  </a:lnTo>
                  <a:lnTo>
                    <a:pt x="66" y="15"/>
                  </a:lnTo>
                  <a:lnTo>
                    <a:pt x="5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69" name="Freeform 213"/>
            <p:cNvSpPr/>
            <p:nvPr/>
          </p:nvSpPr>
          <p:spPr bwMode="auto">
            <a:xfrm>
              <a:off x="2322961" y="1292384"/>
              <a:ext cx="113942" cy="89813"/>
            </a:xfrm>
            <a:custGeom>
              <a:avLst/>
              <a:gdLst>
                <a:gd name="T0" fmla="*/ 85 w 85"/>
                <a:gd name="T1" fmla="*/ 47 h 67"/>
                <a:gd name="T2" fmla="*/ 71 w 85"/>
                <a:gd name="T3" fmla="*/ 32 h 67"/>
                <a:gd name="T4" fmla="*/ 55 w 85"/>
                <a:gd name="T5" fmla="*/ 30 h 67"/>
                <a:gd name="T6" fmla="*/ 44 w 85"/>
                <a:gd name="T7" fmla="*/ 22 h 67"/>
                <a:gd name="T8" fmla="*/ 35 w 85"/>
                <a:gd name="T9" fmla="*/ 6 h 67"/>
                <a:gd name="T10" fmla="*/ 25 w 85"/>
                <a:gd name="T11" fmla="*/ 0 h 67"/>
                <a:gd name="T12" fmla="*/ 9 w 85"/>
                <a:gd name="T13" fmla="*/ 2 h 67"/>
                <a:gd name="T14" fmla="*/ 0 w 85"/>
                <a:gd name="T15" fmla="*/ 13 h 67"/>
                <a:gd name="T16" fmla="*/ 3 w 85"/>
                <a:gd name="T17" fmla="*/ 28 h 67"/>
                <a:gd name="T18" fmla="*/ 5 w 85"/>
                <a:gd name="T19" fmla="*/ 36 h 67"/>
                <a:gd name="T20" fmla="*/ 6 w 85"/>
                <a:gd name="T21" fmla="*/ 54 h 67"/>
                <a:gd name="T22" fmla="*/ 16 w 85"/>
                <a:gd name="T23" fmla="*/ 67 h 67"/>
                <a:gd name="T24" fmla="*/ 27 w 85"/>
                <a:gd name="T25" fmla="*/ 67 h 67"/>
                <a:gd name="T26" fmla="*/ 49 w 85"/>
                <a:gd name="T27" fmla="*/ 65 h 67"/>
                <a:gd name="T28" fmla="*/ 63 w 85"/>
                <a:gd name="T29" fmla="*/ 60 h 67"/>
                <a:gd name="T30" fmla="*/ 77 w 85"/>
                <a:gd name="T31" fmla="*/ 65 h 67"/>
                <a:gd name="T32" fmla="*/ 85 w 85"/>
                <a:gd name="T33" fmla="*/ 4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67">
                  <a:moveTo>
                    <a:pt x="85" y="47"/>
                  </a:moveTo>
                  <a:lnTo>
                    <a:pt x="71" y="32"/>
                  </a:lnTo>
                  <a:lnTo>
                    <a:pt x="55" y="30"/>
                  </a:lnTo>
                  <a:lnTo>
                    <a:pt x="44" y="22"/>
                  </a:lnTo>
                  <a:lnTo>
                    <a:pt x="35" y="6"/>
                  </a:lnTo>
                  <a:lnTo>
                    <a:pt x="25" y="0"/>
                  </a:lnTo>
                  <a:lnTo>
                    <a:pt x="9" y="2"/>
                  </a:lnTo>
                  <a:lnTo>
                    <a:pt x="0" y="13"/>
                  </a:lnTo>
                  <a:lnTo>
                    <a:pt x="3" y="28"/>
                  </a:lnTo>
                  <a:lnTo>
                    <a:pt x="5" y="36"/>
                  </a:lnTo>
                  <a:lnTo>
                    <a:pt x="6" y="54"/>
                  </a:lnTo>
                  <a:lnTo>
                    <a:pt x="16" y="67"/>
                  </a:lnTo>
                  <a:lnTo>
                    <a:pt x="27" y="67"/>
                  </a:lnTo>
                  <a:lnTo>
                    <a:pt x="49" y="65"/>
                  </a:lnTo>
                  <a:lnTo>
                    <a:pt x="63" y="60"/>
                  </a:lnTo>
                  <a:lnTo>
                    <a:pt x="77" y="65"/>
                  </a:lnTo>
                  <a:lnTo>
                    <a:pt x="85" y="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0" name="Freeform 214"/>
            <p:cNvSpPr/>
            <p:nvPr/>
          </p:nvSpPr>
          <p:spPr bwMode="auto">
            <a:xfrm>
              <a:off x="2493203" y="1278979"/>
              <a:ext cx="96515" cy="115282"/>
            </a:xfrm>
            <a:custGeom>
              <a:avLst/>
              <a:gdLst>
                <a:gd name="T0" fmla="*/ 4 w 72"/>
                <a:gd name="T1" fmla="*/ 46 h 86"/>
                <a:gd name="T2" fmla="*/ 15 w 72"/>
                <a:gd name="T3" fmla="*/ 32 h 86"/>
                <a:gd name="T4" fmla="*/ 30 w 72"/>
                <a:gd name="T5" fmla="*/ 29 h 86"/>
                <a:gd name="T6" fmla="*/ 47 w 72"/>
                <a:gd name="T7" fmla="*/ 13 h 86"/>
                <a:gd name="T8" fmla="*/ 58 w 72"/>
                <a:gd name="T9" fmla="*/ 0 h 86"/>
                <a:gd name="T10" fmla="*/ 67 w 72"/>
                <a:gd name="T11" fmla="*/ 5 h 86"/>
                <a:gd name="T12" fmla="*/ 72 w 72"/>
                <a:gd name="T13" fmla="*/ 23 h 86"/>
                <a:gd name="T14" fmla="*/ 69 w 72"/>
                <a:gd name="T15" fmla="*/ 40 h 86"/>
                <a:gd name="T16" fmla="*/ 69 w 72"/>
                <a:gd name="T17" fmla="*/ 57 h 86"/>
                <a:gd name="T18" fmla="*/ 55 w 72"/>
                <a:gd name="T19" fmla="*/ 73 h 86"/>
                <a:gd name="T20" fmla="*/ 39 w 72"/>
                <a:gd name="T21" fmla="*/ 86 h 86"/>
                <a:gd name="T22" fmla="*/ 11 w 72"/>
                <a:gd name="T23" fmla="*/ 70 h 86"/>
                <a:gd name="T24" fmla="*/ 0 w 72"/>
                <a:gd name="T25" fmla="*/ 59 h 86"/>
                <a:gd name="T26" fmla="*/ 4 w 72"/>
                <a:gd name="T27" fmla="*/ 46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2" h="86">
                  <a:moveTo>
                    <a:pt x="4" y="46"/>
                  </a:moveTo>
                  <a:lnTo>
                    <a:pt x="15" y="32"/>
                  </a:lnTo>
                  <a:lnTo>
                    <a:pt x="30" y="29"/>
                  </a:lnTo>
                  <a:lnTo>
                    <a:pt x="47" y="13"/>
                  </a:lnTo>
                  <a:lnTo>
                    <a:pt x="58" y="0"/>
                  </a:lnTo>
                  <a:lnTo>
                    <a:pt x="67" y="5"/>
                  </a:lnTo>
                  <a:lnTo>
                    <a:pt x="72" y="23"/>
                  </a:lnTo>
                  <a:lnTo>
                    <a:pt x="69" y="40"/>
                  </a:lnTo>
                  <a:lnTo>
                    <a:pt x="69" y="57"/>
                  </a:lnTo>
                  <a:lnTo>
                    <a:pt x="55" y="73"/>
                  </a:lnTo>
                  <a:lnTo>
                    <a:pt x="39" y="86"/>
                  </a:lnTo>
                  <a:lnTo>
                    <a:pt x="11" y="70"/>
                  </a:lnTo>
                  <a:lnTo>
                    <a:pt x="0" y="59"/>
                  </a:lnTo>
                  <a:lnTo>
                    <a:pt x="4" y="4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1" name="Freeform 215"/>
            <p:cNvSpPr/>
            <p:nvPr/>
          </p:nvSpPr>
          <p:spPr bwMode="auto">
            <a:xfrm>
              <a:off x="2388645" y="1404985"/>
              <a:ext cx="77748" cy="108580"/>
            </a:xfrm>
            <a:custGeom>
              <a:avLst/>
              <a:gdLst>
                <a:gd name="T0" fmla="*/ 35 w 58"/>
                <a:gd name="T1" fmla="*/ 0 h 81"/>
                <a:gd name="T2" fmla="*/ 32 w 58"/>
                <a:gd name="T3" fmla="*/ 17 h 81"/>
                <a:gd name="T4" fmla="*/ 8 w 58"/>
                <a:gd name="T5" fmla="*/ 33 h 81"/>
                <a:gd name="T6" fmla="*/ 0 w 58"/>
                <a:gd name="T7" fmla="*/ 49 h 81"/>
                <a:gd name="T8" fmla="*/ 0 w 58"/>
                <a:gd name="T9" fmla="*/ 60 h 81"/>
                <a:gd name="T10" fmla="*/ 8 w 58"/>
                <a:gd name="T11" fmla="*/ 79 h 81"/>
                <a:gd name="T12" fmla="*/ 17 w 58"/>
                <a:gd name="T13" fmla="*/ 81 h 81"/>
                <a:gd name="T14" fmla="*/ 41 w 58"/>
                <a:gd name="T15" fmla="*/ 81 h 81"/>
                <a:gd name="T16" fmla="*/ 58 w 58"/>
                <a:gd name="T17" fmla="*/ 63 h 81"/>
                <a:gd name="T18" fmla="*/ 58 w 58"/>
                <a:gd name="T19" fmla="*/ 41 h 81"/>
                <a:gd name="T20" fmla="*/ 54 w 58"/>
                <a:gd name="T21" fmla="*/ 16 h 81"/>
                <a:gd name="T22" fmla="*/ 57 w 58"/>
                <a:gd name="T23" fmla="*/ 5 h 81"/>
                <a:gd name="T24" fmla="*/ 35 w 58"/>
                <a:gd name="T2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" h="81">
                  <a:moveTo>
                    <a:pt x="35" y="0"/>
                  </a:moveTo>
                  <a:lnTo>
                    <a:pt x="32" y="17"/>
                  </a:lnTo>
                  <a:lnTo>
                    <a:pt x="8" y="33"/>
                  </a:lnTo>
                  <a:lnTo>
                    <a:pt x="0" y="49"/>
                  </a:lnTo>
                  <a:lnTo>
                    <a:pt x="0" y="60"/>
                  </a:lnTo>
                  <a:lnTo>
                    <a:pt x="8" y="79"/>
                  </a:lnTo>
                  <a:lnTo>
                    <a:pt x="17" y="81"/>
                  </a:lnTo>
                  <a:lnTo>
                    <a:pt x="41" y="81"/>
                  </a:lnTo>
                  <a:lnTo>
                    <a:pt x="58" y="63"/>
                  </a:lnTo>
                  <a:lnTo>
                    <a:pt x="58" y="41"/>
                  </a:lnTo>
                  <a:lnTo>
                    <a:pt x="54" y="16"/>
                  </a:lnTo>
                  <a:lnTo>
                    <a:pt x="57" y="5"/>
                  </a:lnTo>
                  <a:lnTo>
                    <a:pt x="3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2" name="Freeform 216"/>
            <p:cNvSpPr/>
            <p:nvPr/>
          </p:nvSpPr>
          <p:spPr bwMode="auto">
            <a:xfrm>
              <a:off x="2478458" y="1391580"/>
              <a:ext cx="69705" cy="68365"/>
            </a:xfrm>
            <a:custGeom>
              <a:avLst/>
              <a:gdLst>
                <a:gd name="T0" fmla="*/ 12 w 52"/>
                <a:gd name="T1" fmla="*/ 0 h 51"/>
                <a:gd name="T2" fmla="*/ 0 w 52"/>
                <a:gd name="T3" fmla="*/ 13 h 51"/>
                <a:gd name="T4" fmla="*/ 6 w 52"/>
                <a:gd name="T5" fmla="*/ 30 h 51"/>
                <a:gd name="T6" fmla="*/ 11 w 52"/>
                <a:gd name="T7" fmla="*/ 41 h 51"/>
                <a:gd name="T8" fmla="*/ 26 w 52"/>
                <a:gd name="T9" fmla="*/ 49 h 51"/>
                <a:gd name="T10" fmla="*/ 37 w 52"/>
                <a:gd name="T11" fmla="*/ 51 h 51"/>
                <a:gd name="T12" fmla="*/ 52 w 52"/>
                <a:gd name="T13" fmla="*/ 41 h 51"/>
                <a:gd name="T14" fmla="*/ 41 w 52"/>
                <a:gd name="T15" fmla="*/ 24 h 51"/>
                <a:gd name="T16" fmla="*/ 12 w 52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2" h="51">
                  <a:moveTo>
                    <a:pt x="12" y="0"/>
                  </a:moveTo>
                  <a:lnTo>
                    <a:pt x="0" y="13"/>
                  </a:lnTo>
                  <a:lnTo>
                    <a:pt x="6" y="30"/>
                  </a:lnTo>
                  <a:lnTo>
                    <a:pt x="11" y="41"/>
                  </a:lnTo>
                  <a:lnTo>
                    <a:pt x="26" y="49"/>
                  </a:lnTo>
                  <a:lnTo>
                    <a:pt x="37" y="51"/>
                  </a:lnTo>
                  <a:lnTo>
                    <a:pt x="52" y="41"/>
                  </a:lnTo>
                  <a:lnTo>
                    <a:pt x="41" y="24"/>
                  </a:lnTo>
                  <a:lnTo>
                    <a:pt x="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3" name="Freeform 217"/>
            <p:cNvSpPr/>
            <p:nvPr/>
          </p:nvSpPr>
          <p:spPr bwMode="auto">
            <a:xfrm>
              <a:off x="2446286" y="1358068"/>
              <a:ext cx="34853" cy="36194"/>
            </a:xfrm>
            <a:custGeom>
              <a:avLst/>
              <a:gdLst>
                <a:gd name="T0" fmla="*/ 26 w 26"/>
                <a:gd name="T1" fmla="*/ 14 h 27"/>
                <a:gd name="T2" fmla="*/ 26 w 26"/>
                <a:gd name="T3" fmla="*/ 14 h 27"/>
                <a:gd name="T4" fmla="*/ 26 w 26"/>
                <a:gd name="T5" fmla="*/ 18 h 27"/>
                <a:gd name="T6" fmla="*/ 22 w 26"/>
                <a:gd name="T7" fmla="*/ 23 h 27"/>
                <a:gd name="T8" fmla="*/ 18 w 26"/>
                <a:gd name="T9" fmla="*/ 26 h 27"/>
                <a:gd name="T10" fmla="*/ 14 w 26"/>
                <a:gd name="T11" fmla="*/ 27 h 27"/>
                <a:gd name="T12" fmla="*/ 14 w 26"/>
                <a:gd name="T13" fmla="*/ 27 h 27"/>
                <a:gd name="T14" fmla="*/ 7 w 26"/>
                <a:gd name="T15" fmla="*/ 26 h 27"/>
                <a:gd name="T16" fmla="*/ 4 w 26"/>
                <a:gd name="T17" fmla="*/ 23 h 27"/>
                <a:gd name="T18" fmla="*/ 1 w 26"/>
                <a:gd name="T19" fmla="*/ 18 h 27"/>
                <a:gd name="T20" fmla="*/ 0 w 26"/>
                <a:gd name="T21" fmla="*/ 14 h 27"/>
                <a:gd name="T22" fmla="*/ 0 w 26"/>
                <a:gd name="T23" fmla="*/ 14 h 27"/>
                <a:gd name="T24" fmla="*/ 1 w 26"/>
                <a:gd name="T25" fmla="*/ 9 h 27"/>
                <a:gd name="T26" fmla="*/ 4 w 26"/>
                <a:gd name="T27" fmla="*/ 4 h 27"/>
                <a:gd name="T28" fmla="*/ 7 w 26"/>
                <a:gd name="T29" fmla="*/ 2 h 27"/>
                <a:gd name="T30" fmla="*/ 14 w 26"/>
                <a:gd name="T31" fmla="*/ 0 h 27"/>
                <a:gd name="T32" fmla="*/ 14 w 26"/>
                <a:gd name="T33" fmla="*/ 0 h 27"/>
                <a:gd name="T34" fmla="*/ 18 w 26"/>
                <a:gd name="T35" fmla="*/ 2 h 27"/>
                <a:gd name="T36" fmla="*/ 22 w 26"/>
                <a:gd name="T37" fmla="*/ 4 h 27"/>
                <a:gd name="T38" fmla="*/ 26 w 26"/>
                <a:gd name="T39" fmla="*/ 9 h 27"/>
                <a:gd name="T40" fmla="*/ 26 w 26"/>
                <a:gd name="T41" fmla="*/ 14 h 27"/>
                <a:gd name="T42" fmla="*/ 26 w 26"/>
                <a:gd name="T43" fmla="*/ 1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26" y="14"/>
                  </a:moveTo>
                  <a:lnTo>
                    <a:pt x="26" y="14"/>
                  </a:lnTo>
                  <a:lnTo>
                    <a:pt x="26" y="18"/>
                  </a:lnTo>
                  <a:lnTo>
                    <a:pt x="22" y="23"/>
                  </a:lnTo>
                  <a:lnTo>
                    <a:pt x="18" y="26"/>
                  </a:lnTo>
                  <a:lnTo>
                    <a:pt x="14" y="27"/>
                  </a:lnTo>
                  <a:lnTo>
                    <a:pt x="14" y="27"/>
                  </a:lnTo>
                  <a:lnTo>
                    <a:pt x="7" y="26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2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6" y="1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4" name="Freeform 218"/>
            <p:cNvSpPr/>
            <p:nvPr/>
          </p:nvSpPr>
          <p:spPr bwMode="auto">
            <a:xfrm>
              <a:off x="2600442" y="1481393"/>
              <a:ext cx="87132" cy="61662"/>
            </a:xfrm>
            <a:custGeom>
              <a:avLst/>
              <a:gdLst>
                <a:gd name="T0" fmla="*/ 65 w 65"/>
                <a:gd name="T1" fmla="*/ 33 h 46"/>
                <a:gd name="T2" fmla="*/ 57 w 65"/>
                <a:gd name="T3" fmla="*/ 39 h 46"/>
                <a:gd name="T4" fmla="*/ 48 w 65"/>
                <a:gd name="T5" fmla="*/ 46 h 46"/>
                <a:gd name="T6" fmla="*/ 46 w 65"/>
                <a:gd name="T7" fmla="*/ 28 h 46"/>
                <a:gd name="T8" fmla="*/ 33 w 65"/>
                <a:gd name="T9" fmla="*/ 19 h 46"/>
                <a:gd name="T10" fmla="*/ 18 w 65"/>
                <a:gd name="T11" fmla="*/ 11 h 46"/>
                <a:gd name="T12" fmla="*/ 0 w 65"/>
                <a:gd name="T13" fmla="*/ 0 h 46"/>
                <a:gd name="T14" fmla="*/ 16 w 65"/>
                <a:gd name="T15" fmla="*/ 3 h 46"/>
                <a:gd name="T16" fmla="*/ 37 w 65"/>
                <a:gd name="T17" fmla="*/ 13 h 46"/>
                <a:gd name="T18" fmla="*/ 54 w 65"/>
                <a:gd name="T19" fmla="*/ 17 h 46"/>
                <a:gd name="T20" fmla="*/ 54 w 65"/>
                <a:gd name="T21" fmla="*/ 17 h 46"/>
                <a:gd name="T22" fmla="*/ 59 w 65"/>
                <a:gd name="T23" fmla="*/ 23 h 46"/>
                <a:gd name="T24" fmla="*/ 65 w 65"/>
                <a:gd name="T25" fmla="*/ 33 h 46"/>
                <a:gd name="T26" fmla="*/ 65 w 65"/>
                <a:gd name="T27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46">
                  <a:moveTo>
                    <a:pt x="65" y="33"/>
                  </a:moveTo>
                  <a:lnTo>
                    <a:pt x="57" y="39"/>
                  </a:lnTo>
                  <a:lnTo>
                    <a:pt x="48" y="46"/>
                  </a:lnTo>
                  <a:lnTo>
                    <a:pt x="46" y="28"/>
                  </a:lnTo>
                  <a:lnTo>
                    <a:pt x="33" y="19"/>
                  </a:lnTo>
                  <a:lnTo>
                    <a:pt x="18" y="11"/>
                  </a:lnTo>
                  <a:lnTo>
                    <a:pt x="0" y="0"/>
                  </a:lnTo>
                  <a:lnTo>
                    <a:pt x="16" y="3"/>
                  </a:lnTo>
                  <a:lnTo>
                    <a:pt x="37" y="13"/>
                  </a:lnTo>
                  <a:lnTo>
                    <a:pt x="54" y="17"/>
                  </a:lnTo>
                  <a:lnTo>
                    <a:pt x="54" y="17"/>
                  </a:lnTo>
                  <a:lnTo>
                    <a:pt x="59" y="23"/>
                  </a:lnTo>
                  <a:lnTo>
                    <a:pt x="65" y="33"/>
                  </a:lnTo>
                  <a:lnTo>
                    <a:pt x="65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5" name="Freeform 219"/>
            <p:cNvSpPr/>
            <p:nvPr/>
          </p:nvSpPr>
          <p:spPr bwMode="auto">
            <a:xfrm>
              <a:off x="2589718" y="1241445"/>
              <a:ext cx="159518" cy="65684"/>
            </a:xfrm>
            <a:custGeom>
              <a:avLst/>
              <a:gdLst>
                <a:gd name="T0" fmla="*/ 10 w 119"/>
                <a:gd name="T1" fmla="*/ 49 h 49"/>
                <a:gd name="T2" fmla="*/ 29 w 119"/>
                <a:gd name="T3" fmla="*/ 49 h 49"/>
                <a:gd name="T4" fmla="*/ 54 w 119"/>
                <a:gd name="T5" fmla="*/ 38 h 49"/>
                <a:gd name="T6" fmla="*/ 65 w 119"/>
                <a:gd name="T7" fmla="*/ 16 h 49"/>
                <a:gd name="T8" fmla="*/ 89 w 119"/>
                <a:gd name="T9" fmla="*/ 11 h 49"/>
                <a:gd name="T10" fmla="*/ 119 w 119"/>
                <a:gd name="T11" fmla="*/ 0 h 49"/>
                <a:gd name="T12" fmla="*/ 76 w 119"/>
                <a:gd name="T13" fmla="*/ 9 h 49"/>
                <a:gd name="T14" fmla="*/ 56 w 119"/>
                <a:gd name="T15" fmla="*/ 11 h 49"/>
                <a:gd name="T16" fmla="*/ 35 w 119"/>
                <a:gd name="T17" fmla="*/ 17 h 49"/>
                <a:gd name="T18" fmla="*/ 19 w 119"/>
                <a:gd name="T19" fmla="*/ 17 h 49"/>
                <a:gd name="T20" fmla="*/ 0 w 119"/>
                <a:gd name="T21" fmla="*/ 20 h 49"/>
                <a:gd name="T22" fmla="*/ 0 w 119"/>
                <a:gd name="T23" fmla="*/ 20 h 49"/>
                <a:gd name="T24" fmla="*/ 2 w 119"/>
                <a:gd name="T25" fmla="*/ 22 h 49"/>
                <a:gd name="T26" fmla="*/ 6 w 119"/>
                <a:gd name="T27" fmla="*/ 28 h 49"/>
                <a:gd name="T28" fmla="*/ 9 w 119"/>
                <a:gd name="T29" fmla="*/ 38 h 49"/>
                <a:gd name="T30" fmla="*/ 10 w 119"/>
                <a:gd name="T31" fmla="*/ 43 h 49"/>
                <a:gd name="T32" fmla="*/ 10 w 119"/>
                <a:gd name="T33" fmla="*/ 49 h 49"/>
                <a:gd name="T34" fmla="*/ 10 w 119"/>
                <a:gd name="T3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9" h="49">
                  <a:moveTo>
                    <a:pt x="10" y="49"/>
                  </a:moveTo>
                  <a:lnTo>
                    <a:pt x="29" y="49"/>
                  </a:lnTo>
                  <a:lnTo>
                    <a:pt x="54" y="38"/>
                  </a:lnTo>
                  <a:lnTo>
                    <a:pt x="65" y="16"/>
                  </a:lnTo>
                  <a:lnTo>
                    <a:pt x="89" y="11"/>
                  </a:lnTo>
                  <a:lnTo>
                    <a:pt x="119" y="0"/>
                  </a:lnTo>
                  <a:lnTo>
                    <a:pt x="76" y="9"/>
                  </a:lnTo>
                  <a:lnTo>
                    <a:pt x="56" y="11"/>
                  </a:lnTo>
                  <a:lnTo>
                    <a:pt x="35" y="17"/>
                  </a:lnTo>
                  <a:lnTo>
                    <a:pt x="19" y="17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2" y="22"/>
                  </a:lnTo>
                  <a:lnTo>
                    <a:pt x="6" y="28"/>
                  </a:lnTo>
                  <a:lnTo>
                    <a:pt x="9" y="38"/>
                  </a:lnTo>
                  <a:lnTo>
                    <a:pt x="10" y="43"/>
                  </a:lnTo>
                  <a:lnTo>
                    <a:pt x="10" y="49"/>
                  </a:lnTo>
                  <a:lnTo>
                    <a:pt x="10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6" name="Freeform 220"/>
            <p:cNvSpPr/>
            <p:nvPr/>
          </p:nvSpPr>
          <p:spPr bwMode="auto">
            <a:xfrm>
              <a:off x="2772024" y="1065842"/>
              <a:ext cx="206435" cy="166220"/>
            </a:xfrm>
            <a:custGeom>
              <a:avLst/>
              <a:gdLst>
                <a:gd name="T0" fmla="*/ 0 w 154"/>
                <a:gd name="T1" fmla="*/ 124 h 124"/>
                <a:gd name="T2" fmla="*/ 21 w 154"/>
                <a:gd name="T3" fmla="*/ 106 h 124"/>
                <a:gd name="T4" fmla="*/ 36 w 154"/>
                <a:gd name="T5" fmla="*/ 91 h 124"/>
                <a:gd name="T6" fmla="*/ 46 w 154"/>
                <a:gd name="T7" fmla="*/ 79 h 124"/>
                <a:gd name="T8" fmla="*/ 65 w 154"/>
                <a:gd name="T9" fmla="*/ 78 h 124"/>
                <a:gd name="T10" fmla="*/ 70 w 154"/>
                <a:gd name="T11" fmla="*/ 58 h 124"/>
                <a:gd name="T12" fmla="*/ 76 w 154"/>
                <a:gd name="T13" fmla="*/ 31 h 124"/>
                <a:gd name="T14" fmla="*/ 89 w 154"/>
                <a:gd name="T15" fmla="*/ 12 h 124"/>
                <a:gd name="T16" fmla="*/ 122 w 154"/>
                <a:gd name="T17" fmla="*/ 0 h 124"/>
                <a:gd name="T18" fmla="*/ 134 w 154"/>
                <a:gd name="T19" fmla="*/ 12 h 124"/>
                <a:gd name="T20" fmla="*/ 137 w 154"/>
                <a:gd name="T21" fmla="*/ 23 h 124"/>
                <a:gd name="T22" fmla="*/ 137 w 154"/>
                <a:gd name="T23" fmla="*/ 41 h 124"/>
                <a:gd name="T24" fmla="*/ 149 w 154"/>
                <a:gd name="T25" fmla="*/ 48 h 124"/>
                <a:gd name="T26" fmla="*/ 154 w 154"/>
                <a:gd name="T27" fmla="*/ 56 h 124"/>
                <a:gd name="T28" fmla="*/ 139 w 154"/>
                <a:gd name="T29" fmla="*/ 66 h 124"/>
                <a:gd name="T30" fmla="*/ 127 w 154"/>
                <a:gd name="T31" fmla="*/ 76 h 124"/>
                <a:gd name="T32" fmla="*/ 110 w 154"/>
                <a:gd name="T33" fmla="*/ 84 h 124"/>
                <a:gd name="T34" fmla="*/ 87 w 154"/>
                <a:gd name="T35" fmla="*/ 91 h 124"/>
                <a:gd name="T36" fmla="*/ 71 w 154"/>
                <a:gd name="T37" fmla="*/ 93 h 124"/>
                <a:gd name="T38" fmla="*/ 52 w 154"/>
                <a:gd name="T39" fmla="*/ 94 h 124"/>
                <a:gd name="T40" fmla="*/ 38 w 154"/>
                <a:gd name="T41" fmla="*/ 107 h 124"/>
                <a:gd name="T42" fmla="*/ 0 w 154"/>
                <a:gd name="T43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4" h="124">
                  <a:moveTo>
                    <a:pt x="0" y="124"/>
                  </a:moveTo>
                  <a:lnTo>
                    <a:pt x="21" y="106"/>
                  </a:lnTo>
                  <a:lnTo>
                    <a:pt x="36" y="91"/>
                  </a:lnTo>
                  <a:lnTo>
                    <a:pt x="46" y="79"/>
                  </a:lnTo>
                  <a:lnTo>
                    <a:pt x="65" y="78"/>
                  </a:lnTo>
                  <a:lnTo>
                    <a:pt x="70" y="58"/>
                  </a:lnTo>
                  <a:lnTo>
                    <a:pt x="76" y="31"/>
                  </a:lnTo>
                  <a:lnTo>
                    <a:pt x="89" y="12"/>
                  </a:lnTo>
                  <a:lnTo>
                    <a:pt x="122" y="0"/>
                  </a:lnTo>
                  <a:lnTo>
                    <a:pt x="134" y="12"/>
                  </a:lnTo>
                  <a:lnTo>
                    <a:pt x="137" y="23"/>
                  </a:lnTo>
                  <a:lnTo>
                    <a:pt x="137" y="41"/>
                  </a:lnTo>
                  <a:lnTo>
                    <a:pt x="149" y="48"/>
                  </a:lnTo>
                  <a:lnTo>
                    <a:pt x="154" y="56"/>
                  </a:lnTo>
                  <a:lnTo>
                    <a:pt x="139" y="66"/>
                  </a:lnTo>
                  <a:lnTo>
                    <a:pt x="127" y="76"/>
                  </a:lnTo>
                  <a:lnTo>
                    <a:pt x="110" y="84"/>
                  </a:lnTo>
                  <a:lnTo>
                    <a:pt x="87" y="91"/>
                  </a:lnTo>
                  <a:lnTo>
                    <a:pt x="71" y="93"/>
                  </a:lnTo>
                  <a:lnTo>
                    <a:pt x="52" y="94"/>
                  </a:lnTo>
                  <a:lnTo>
                    <a:pt x="38" y="107"/>
                  </a:lnTo>
                  <a:lnTo>
                    <a:pt x="0" y="1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7" name="Freeform 221"/>
            <p:cNvSpPr/>
            <p:nvPr/>
          </p:nvSpPr>
          <p:spPr bwMode="auto">
            <a:xfrm>
              <a:off x="2711703" y="1241445"/>
              <a:ext cx="84451" cy="135390"/>
            </a:xfrm>
            <a:custGeom>
              <a:avLst/>
              <a:gdLst>
                <a:gd name="T0" fmla="*/ 41 w 63"/>
                <a:gd name="T1" fmla="*/ 0 h 101"/>
                <a:gd name="T2" fmla="*/ 15 w 63"/>
                <a:gd name="T3" fmla="*/ 17 h 101"/>
                <a:gd name="T4" fmla="*/ 3 w 63"/>
                <a:gd name="T5" fmla="*/ 33 h 101"/>
                <a:gd name="T6" fmla="*/ 4 w 63"/>
                <a:gd name="T7" fmla="*/ 46 h 101"/>
                <a:gd name="T8" fmla="*/ 0 w 63"/>
                <a:gd name="T9" fmla="*/ 62 h 101"/>
                <a:gd name="T10" fmla="*/ 6 w 63"/>
                <a:gd name="T11" fmla="*/ 79 h 101"/>
                <a:gd name="T12" fmla="*/ 9 w 63"/>
                <a:gd name="T13" fmla="*/ 96 h 101"/>
                <a:gd name="T14" fmla="*/ 22 w 63"/>
                <a:gd name="T15" fmla="*/ 101 h 101"/>
                <a:gd name="T16" fmla="*/ 33 w 63"/>
                <a:gd name="T17" fmla="*/ 101 h 101"/>
                <a:gd name="T18" fmla="*/ 41 w 63"/>
                <a:gd name="T19" fmla="*/ 87 h 101"/>
                <a:gd name="T20" fmla="*/ 44 w 63"/>
                <a:gd name="T21" fmla="*/ 73 h 101"/>
                <a:gd name="T22" fmla="*/ 46 w 63"/>
                <a:gd name="T23" fmla="*/ 66 h 101"/>
                <a:gd name="T24" fmla="*/ 52 w 63"/>
                <a:gd name="T25" fmla="*/ 70 h 101"/>
                <a:gd name="T26" fmla="*/ 63 w 63"/>
                <a:gd name="T27" fmla="*/ 68 h 101"/>
                <a:gd name="T28" fmla="*/ 63 w 63"/>
                <a:gd name="T29" fmla="*/ 49 h 101"/>
                <a:gd name="T30" fmla="*/ 55 w 63"/>
                <a:gd name="T31" fmla="*/ 33 h 101"/>
                <a:gd name="T32" fmla="*/ 52 w 63"/>
                <a:gd name="T33" fmla="*/ 25 h 101"/>
                <a:gd name="T34" fmla="*/ 41 w 63"/>
                <a:gd name="T3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3" h="101">
                  <a:moveTo>
                    <a:pt x="41" y="0"/>
                  </a:moveTo>
                  <a:lnTo>
                    <a:pt x="15" y="17"/>
                  </a:lnTo>
                  <a:lnTo>
                    <a:pt x="3" y="33"/>
                  </a:lnTo>
                  <a:lnTo>
                    <a:pt x="4" y="46"/>
                  </a:lnTo>
                  <a:lnTo>
                    <a:pt x="0" y="62"/>
                  </a:lnTo>
                  <a:lnTo>
                    <a:pt x="6" y="79"/>
                  </a:lnTo>
                  <a:lnTo>
                    <a:pt x="9" y="96"/>
                  </a:lnTo>
                  <a:lnTo>
                    <a:pt x="22" y="101"/>
                  </a:lnTo>
                  <a:lnTo>
                    <a:pt x="33" y="101"/>
                  </a:lnTo>
                  <a:lnTo>
                    <a:pt x="41" y="87"/>
                  </a:lnTo>
                  <a:lnTo>
                    <a:pt x="44" y="73"/>
                  </a:lnTo>
                  <a:lnTo>
                    <a:pt x="46" y="66"/>
                  </a:lnTo>
                  <a:lnTo>
                    <a:pt x="52" y="70"/>
                  </a:lnTo>
                  <a:lnTo>
                    <a:pt x="63" y="68"/>
                  </a:lnTo>
                  <a:lnTo>
                    <a:pt x="63" y="49"/>
                  </a:lnTo>
                  <a:lnTo>
                    <a:pt x="55" y="33"/>
                  </a:lnTo>
                  <a:lnTo>
                    <a:pt x="52" y="25"/>
                  </a:lnTo>
                  <a:lnTo>
                    <a:pt x="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8" name="Freeform 222"/>
            <p:cNvSpPr/>
            <p:nvPr/>
          </p:nvSpPr>
          <p:spPr bwMode="auto">
            <a:xfrm>
              <a:off x="2654061" y="1122142"/>
              <a:ext cx="109920" cy="116623"/>
            </a:xfrm>
            <a:custGeom>
              <a:avLst/>
              <a:gdLst>
                <a:gd name="T0" fmla="*/ 82 w 82"/>
                <a:gd name="T1" fmla="*/ 86 h 87"/>
                <a:gd name="T2" fmla="*/ 72 w 82"/>
                <a:gd name="T3" fmla="*/ 71 h 87"/>
                <a:gd name="T4" fmla="*/ 55 w 82"/>
                <a:gd name="T5" fmla="*/ 51 h 87"/>
                <a:gd name="T6" fmla="*/ 47 w 82"/>
                <a:gd name="T7" fmla="*/ 23 h 87"/>
                <a:gd name="T8" fmla="*/ 41 w 82"/>
                <a:gd name="T9" fmla="*/ 6 h 87"/>
                <a:gd name="T10" fmla="*/ 28 w 82"/>
                <a:gd name="T11" fmla="*/ 0 h 87"/>
                <a:gd name="T12" fmla="*/ 19 w 82"/>
                <a:gd name="T13" fmla="*/ 2 h 87"/>
                <a:gd name="T14" fmla="*/ 16 w 82"/>
                <a:gd name="T15" fmla="*/ 17 h 87"/>
                <a:gd name="T16" fmla="*/ 16 w 82"/>
                <a:gd name="T17" fmla="*/ 33 h 87"/>
                <a:gd name="T18" fmla="*/ 10 w 82"/>
                <a:gd name="T19" fmla="*/ 37 h 87"/>
                <a:gd name="T20" fmla="*/ 2 w 82"/>
                <a:gd name="T21" fmla="*/ 40 h 87"/>
                <a:gd name="T22" fmla="*/ 0 w 82"/>
                <a:gd name="T23" fmla="*/ 62 h 87"/>
                <a:gd name="T24" fmla="*/ 2 w 82"/>
                <a:gd name="T25" fmla="*/ 76 h 87"/>
                <a:gd name="T26" fmla="*/ 22 w 82"/>
                <a:gd name="T27" fmla="*/ 82 h 87"/>
                <a:gd name="T28" fmla="*/ 41 w 82"/>
                <a:gd name="T29" fmla="*/ 87 h 87"/>
                <a:gd name="T30" fmla="*/ 54 w 82"/>
                <a:gd name="T31" fmla="*/ 87 h 87"/>
                <a:gd name="T32" fmla="*/ 82 w 82"/>
                <a:gd name="T33" fmla="*/ 8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" h="87">
                  <a:moveTo>
                    <a:pt x="82" y="86"/>
                  </a:moveTo>
                  <a:lnTo>
                    <a:pt x="72" y="71"/>
                  </a:lnTo>
                  <a:lnTo>
                    <a:pt x="55" y="51"/>
                  </a:lnTo>
                  <a:lnTo>
                    <a:pt x="47" y="23"/>
                  </a:lnTo>
                  <a:lnTo>
                    <a:pt x="41" y="6"/>
                  </a:lnTo>
                  <a:lnTo>
                    <a:pt x="28" y="0"/>
                  </a:lnTo>
                  <a:lnTo>
                    <a:pt x="19" y="2"/>
                  </a:lnTo>
                  <a:lnTo>
                    <a:pt x="16" y="17"/>
                  </a:lnTo>
                  <a:lnTo>
                    <a:pt x="16" y="33"/>
                  </a:lnTo>
                  <a:lnTo>
                    <a:pt x="10" y="37"/>
                  </a:lnTo>
                  <a:lnTo>
                    <a:pt x="2" y="40"/>
                  </a:lnTo>
                  <a:lnTo>
                    <a:pt x="0" y="62"/>
                  </a:lnTo>
                  <a:lnTo>
                    <a:pt x="2" y="76"/>
                  </a:lnTo>
                  <a:lnTo>
                    <a:pt x="22" y="82"/>
                  </a:lnTo>
                  <a:lnTo>
                    <a:pt x="41" y="87"/>
                  </a:lnTo>
                  <a:lnTo>
                    <a:pt x="54" y="87"/>
                  </a:lnTo>
                  <a:lnTo>
                    <a:pt x="82" y="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  <p:sp>
          <p:nvSpPr>
            <p:cNvPr id="479" name="Freeform 223"/>
            <p:cNvSpPr/>
            <p:nvPr/>
          </p:nvSpPr>
          <p:spPr bwMode="auto">
            <a:xfrm>
              <a:off x="2770684" y="1238764"/>
              <a:ext cx="87132" cy="79089"/>
            </a:xfrm>
            <a:custGeom>
              <a:avLst/>
              <a:gdLst>
                <a:gd name="T0" fmla="*/ 0 w 65"/>
                <a:gd name="T1" fmla="*/ 0 h 59"/>
                <a:gd name="T2" fmla="*/ 11 w 65"/>
                <a:gd name="T3" fmla="*/ 11 h 59"/>
                <a:gd name="T4" fmla="*/ 19 w 65"/>
                <a:gd name="T5" fmla="*/ 27 h 59"/>
                <a:gd name="T6" fmla="*/ 24 w 65"/>
                <a:gd name="T7" fmla="*/ 37 h 59"/>
                <a:gd name="T8" fmla="*/ 33 w 65"/>
                <a:gd name="T9" fmla="*/ 43 h 59"/>
                <a:gd name="T10" fmla="*/ 37 w 65"/>
                <a:gd name="T11" fmla="*/ 51 h 59"/>
                <a:gd name="T12" fmla="*/ 43 w 65"/>
                <a:gd name="T13" fmla="*/ 59 h 59"/>
                <a:gd name="T14" fmla="*/ 59 w 65"/>
                <a:gd name="T15" fmla="*/ 59 h 59"/>
                <a:gd name="T16" fmla="*/ 63 w 65"/>
                <a:gd name="T17" fmla="*/ 48 h 59"/>
                <a:gd name="T18" fmla="*/ 65 w 65"/>
                <a:gd name="T19" fmla="*/ 37 h 59"/>
                <a:gd name="T20" fmla="*/ 65 w 65"/>
                <a:gd name="T21" fmla="*/ 19 h 59"/>
                <a:gd name="T22" fmla="*/ 54 w 65"/>
                <a:gd name="T23" fmla="*/ 11 h 59"/>
                <a:gd name="T24" fmla="*/ 43 w 65"/>
                <a:gd name="T25" fmla="*/ 7 h 59"/>
                <a:gd name="T26" fmla="*/ 0 w 65"/>
                <a:gd name="T2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" h="59">
                  <a:moveTo>
                    <a:pt x="0" y="0"/>
                  </a:moveTo>
                  <a:lnTo>
                    <a:pt x="11" y="11"/>
                  </a:lnTo>
                  <a:lnTo>
                    <a:pt x="19" y="27"/>
                  </a:lnTo>
                  <a:lnTo>
                    <a:pt x="24" y="37"/>
                  </a:lnTo>
                  <a:lnTo>
                    <a:pt x="33" y="43"/>
                  </a:lnTo>
                  <a:lnTo>
                    <a:pt x="37" y="51"/>
                  </a:lnTo>
                  <a:lnTo>
                    <a:pt x="43" y="59"/>
                  </a:lnTo>
                  <a:lnTo>
                    <a:pt x="59" y="59"/>
                  </a:lnTo>
                  <a:lnTo>
                    <a:pt x="63" y="48"/>
                  </a:lnTo>
                  <a:lnTo>
                    <a:pt x="65" y="37"/>
                  </a:lnTo>
                  <a:lnTo>
                    <a:pt x="65" y="19"/>
                  </a:lnTo>
                  <a:lnTo>
                    <a:pt x="54" y="11"/>
                  </a:lnTo>
                  <a:lnTo>
                    <a:pt x="43" y="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68580" tIns="34290" rIns="68580" bIns="34290"/>
            <a:lstStyle/>
            <a:p>
              <a:pPr eaLnBrk="1" fontAlgn="auto" hangingPunct="1">
                <a:buFont typeface="Arial" panose="020B0604020202020204" pitchFamily="34" charset="0"/>
                <a:buNone/>
                <a:defRPr/>
              </a:pPr>
              <a:endParaRPr lang="zh-CN" altLang="en-US" sz="1350" noProof="1"/>
            </a:p>
          </p:txBody>
        </p:sp>
      </p:grpSp>
      <p:pic>
        <p:nvPicPr>
          <p:cNvPr id="16" name="图片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89213" y="315913"/>
            <a:ext cx="3479800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4"/>
          <a:srcRect r="76782" b="12201"/>
          <a:stretch>
            <a:fillRect/>
          </a:stretch>
        </p:blipFill>
        <p:spPr bwMode="auto">
          <a:xfrm>
            <a:off x="-22225" y="-22225"/>
            <a:ext cx="21209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文本框 11"/>
          <p:cNvSpPr txBox="1">
            <a:spLocks noChangeArrowheads="1"/>
          </p:cNvSpPr>
          <p:nvPr/>
        </p:nvSpPr>
        <p:spPr bwMode="auto">
          <a:xfrm>
            <a:off x="4165600" y="528638"/>
            <a:ext cx="1196975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zh-CN" sz="6600">
                <a:solidFill>
                  <a:srgbClr val="880000"/>
                </a:solidFill>
                <a:latin typeface="李旭科毛笔行书" pitchFamily="2" charset="-122"/>
                <a:ea typeface="李旭科毛笔行书" pitchFamily="2" charset="-122"/>
              </a:rPr>
              <a:t>感谢</a:t>
            </a:r>
          </a:p>
        </p:txBody>
      </p:sp>
      <p:sp>
        <p:nvSpPr>
          <p:cNvPr id="2" name="文本框 11"/>
          <p:cNvSpPr txBox="1">
            <a:spLocks noChangeArrowheads="1"/>
          </p:cNvSpPr>
          <p:nvPr/>
        </p:nvSpPr>
        <p:spPr bwMode="auto">
          <a:xfrm>
            <a:off x="3273425" y="1295400"/>
            <a:ext cx="1198563" cy="191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6600">
                <a:latin typeface="李旭科毛笔行书" pitchFamily="2" charset="-122"/>
                <a:ea typeface="李旭科毛笔行书" pitchFamily="2" charset="-122"/>
              </a:rPr>
              <a:t>聆听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75" y="-385763"/>
            <a:ext cx="3414713" cy="2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2549525" y="474663"/>
            <a:ext cx="443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 bwMode="auto">
          <a:xfrm>
            <a:off x="3424238" y="1120775"/>
            <a:ext cx="2463800" cy="2439988"/>
            <a:chOff x="5392" y="1766"/>
            <a:chExt cx="3880" cy="3842"/>
          </a:xfrm>
        </p:grpSpPr>
        <p:pic>
          <p:nvPicPr>
            <p:cNvPr id="27653" name="图片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" y="1766"/>
              <a:ext cx="3880" cy="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4" name="Text Box 30"/>
            <p:cNvSpPr txBox="1">
              <a:spLocks noChangeArrowheads="1"/>
            </p:cNvSpPr>
            <p:nvPr/>
          </p:nvSpPr>
          <p:spPr bwMode="auto">
            <a:xfrm>
              <a:off x="6219" y="2573"/>
              <a:ext cx="2226" cy="2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壹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28688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689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2425" y="74613"/>
            <a:ext cx="817563" cy="881062"/>
            <a:chOff x="5159160" y="1135382"/>
            <a:chExt cx="2213099" cy="2192738"/>
          </a:xfrm>
        </p:grpSpPr>
        <p:pic>
          <p:nvPicPr>
            <p:cNvPr id="28686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87" name="Text Box 30"/>
            <p:cNvSpPr txBox="1">
              <a:spLocks noChangeArrowheads="1"/>
            </p:cNvSpPr>
            <p:nvPr/>
          </p:nvSpPr>
          <p:spPr bwMode="auto">
            <a:xfrm>
              <a:off x="5351212" y="154281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壹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3F0E9">
                  <a:alpha val="100000"/>
                </a:srgbClr>
              </a:clrFrom>
              <a:clrTo>
                <a:srgbClr val="F3F0E9">
                  <a:alpha val="100000"/>
                  <a:alpha val="0"/>
                </a:srgbClr>
              </a:clrTo>
            </a:clrChange>
          </a:blip>
          <a:srcRect l="4095" t="1821" r="2895"/>
          <a:stretch>
            <a:fillRect/>
          </a:stretch>
        </p:blipFill>
        <p:spPr>
          <a:xfrm>
            <a:off x="7459980" y="3683635"/>
            <a:ext cx="1607185" cy="1478280"/>
          </a:xfrm>
          <a:prstGeom prst="ellipse">
            <a:avLst/>
          </a:prstGeom>
        </p:spPr>
      </p:pic>
      <p:sp>
        <p:nvSpPr>
          <p:cNvPr id="488" name="文本框 487"/>
          <p:cNvSpPr txBox="1">
            <a:spLocks noChangeArrowheads="1"/>
          </p:cNvSpPr>
          <p:nvPr/>
        </p:nvSpPr>
        <p:spPr bwMode="auto">
          <a:xfrm>
            <a:off x="2466975" y="1009650"/>
            <a:ext cx="3014663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廉政文化的含义</a:t>
            </a:r>
          </a:p>
        </p:txBody>
      </p:sp>
      <p:sp>
        <p:nvSpPr>
          <p:cNvPr id="489" name="文本框 488"/>
          <p:cNvSpPr txBox="1">
            <a:spLocks noChangeArrowheads="1"/>
          </p:cNvSpPr>
          <p:nvPr/>
        </p:nvSpPr>
        <p:spPr bwMode="auto">
          <a:xfrm>
            <a:off x="2466975" y="1346200"/>
            <a:ext cx="450532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廉政文化建设，是社会主义先进文化建设理论和思想的新发展、新探索，它的核心价值是清廉为民做事。</a:t>
            </a:r>
          </a:p>
        </p:txBody>
      </p:sp>
      <p:sp>
        <p:nvSpPr>
          <p:cNvPr id="1199" name="文本框 1198"/>
          <p:cNvSpPr txBox="1">
            <a:spLocks noChangeArrowheads="1"/>
          </p:cNvSpPr>
          <p:nvPr/>
        </p:nvSpPr>
        <p:spPr bwMode="auto">
          <a:xfrm>
            <a:off x="2466975" y="1806575"/>
            <a:ext cx="2644775" cy="3365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廉政文化基本范畴</a:t>
            </a:r>
            <a:endParaRPr lang="zh-CN" altLang="en-US" sz="1600">
              <a:solidFill>
                <a:srgbClr val="C00000"/>
              </a:solidFill>
              <a:latin typeface="李旭科毛笔行书" pitchFamily="2" charset="-122"/>
              <a:ea typeface="李旭科毛笔行书" pitchFamily="2" charset="-122"/>
            </a:endParaRPr>
          </a:p>
        </p:txBody>
      </p:sp>
      <p:sp>
        <p:nvSpPr>
          <p:cNvPr id="1200" name="文本框 1199"/>
          <p:cNvSpPr txBox="1">
            <a:spLocks noChangeArrowheads="1"/>
          </p:cNvSpPr>
          <p:nvPr/>
        </p:nvSpPr>
        <p:spPr bwMode="auto">
          <a:xfrm>
            <a:off x="2466975" y="2143125"/>
            <a:ext cx="42084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廉政文化建设，是社会主义先进文化建设理论和思想的新发展、新探索，它的核心价值是清廉为民做事。</a:t>
            </a:r>
          </a:p>
        </p:txBody>
      </p:sp>
      <p:sp>
        <p:nvSpPr>
          <p:cNvPr id="423" name="文本框 422"/>
          <p:cNvSpPr txBox="1">
            <a:spLocks noChangeArrowheads="1"/>
          </p:cNvSpPr>
          <p:nvPr/>
        </p:nvSpPr>
        <p:spPr bwMode="auto">
          <a:xfrm>
            <a:off x="2486025" y="2560638"/>
            <a:ext cx="29956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  <a:sym typeface="宋体" panose="02010600030101010101" pitchFamily="2" charset="-122"/>
              </a:rPr>
              <a:t>廉政文化核心价值观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24" name="文本框 423"/>
          <p:cNvSpPr txBox="1"/>
          <p:nvPr/>
        </p:nvSpPr>
        <p:spPr>
          <a:xfrm>
            <a:off x="2466975" y="2925763"/>
            <a:ext cx="463232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zh-CN" altLang="en-US" sz="1200" noProof="1"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廉政文化建设，是社会主义先进文化建设理论和思想的新发展、新探索，它的核心价值是清廉为民做事。</a:t>
            </a:r>
            <a:endParaRPr lang="zh-CN" altLang="en-US" sz="1050" noProof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2" name="文本框 71"/>
          <p:cNvSpPr txBox="1">
            <a:spLocks noChangeArrowheads="1"/>
          </p:cNvSpPr>
          <p:nvPr/>
        </p:nvSpPr>
        <p:spPr bwMode="auto">
          <a:xfrm>
            <a:off x="2438400" y="3432175"/>
            <a:ext cx="38274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6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廉政文化在中华文明史上源远流长</a:t>
            </a:r>
            <a:endParaRPr lang="zh-CN" altLang="en-US" b="1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73" name="文本框 72"/>
          <p:cNvSpPr txBox="1">
            <a:spLocks noChangeArrowheads="1"/>
          </p:cNvSpPr>
          <p:nvPr/>
        </p:nvSpPr>
        <p:spPr bwMode="auto">
          <a:xfrm>
            <a:off x="2438400" y="3829050"/>
            <a:ext cx="46339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  <a:sym typeface="宋体" panose="02010600030101010101" pitchFamily="2" charset="-122"/>
              </a:rPr>
              <a:t>廉政文化建设，是社会主义先进文化建设理论和思想的新发展、新探索，它的核心价值是清廉为民做事。</a:t>
            </a:r>
            <a:endParaRPr lang="zh-CN" altLang="en-US" sz="120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800"/>
                                        <p:tgtEl>
                                          <p:spTgt spid="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99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499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13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800"/>
                                        <p:tgtEl>
                                          <p:spTgt spid="1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4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2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8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6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4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8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8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8" grpId="0"/>
      <p:bldP spid="489" grpId="0"/>
      <p:bldP spid="1199" grpId="0"/>
      <p:bldP spid="1200" grpId="0"/>
      <p:bldP spid="423" grpId="0"/>
      <p:bldP spid="424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29705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706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2425" y="74613"/>
            <a:ext cx="817563" cy="881062"/>
            <a:chOff x="5159160" y="1135382"/>
            <a:chExt cx="2213099" cy="2192738"/>
          </a:xfrm>
        </p:grpSpPr>
        <p:pic>
          <p:nvPicPr>
            <p:cNvPr id="29703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4" name="Text Box 30"/>
            <p:cNvSpPr txBox="1">
              <a:spLocks noChangeArrowheads="1"/>
            </p:cNvSpPr>
            <p:nvPr/>
          </p:nvSpPr>
          <p:spPr bwMode="auto">
            <a:xfrm>
              <a:off x="5351212" y="154281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壹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207" name="矩形 22"/>
          <p:cNvSpPr>
            <a:spLocks noChangeArrowheads="1"/>
          </p:cNvSpPr>
          <p:nvPr/>
        </p:nvSpPr>
        <p:spPr bwMode="auto">
          <a:xfrm>
            <a:off x="4908550" y="1063625"/>
            <a:ext cx="3017838" cy="31686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55" tIns="60927" rIns="121855" bIns="60927">
            <a:spAutoFit/>
          </a:bodyPr>
          <a:lstStyle/>
          <a:p>
            <a:pPr algn="just" defTabSz="121793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200">
                <a:latin typeface="华文新魏" panose="02010800040101010101" pitchFamily="2" charset="-122"/>
                <a:ea typeface="华文新魏" panose="02010800040101010101" pitchFamily="2" charset="-122"/>
              </a:rPr>
              <a:t>    </a:t>
            </a:r>
            <a:r>
              <a:rPr lang="zh-CN" altLang="en-US" sz="1200" b="1">
                <a:latin typeface="华文新魏" panose="02010800040101010101" pitchFamily="2" charset="-122"/>
                <a:ea typeface="华文新魏" panose="02010800040101010101" pitchFamily="2" charset="-122"/>
              </a:rPr>
              <a:t>廉政文化，是人们关于廉洁从政的思想、信仰、知识、行为规范和与之相适应的生活方式、工作方式和社会评价，从根本上反映着一个阶级、一个政党的执政理念、执政目的和执政方式，是廉洁从政行为在文化和观念上的客观反映。主要内涵是从政的思想和道德、从政的社会文化氛围、从政人员的职业道德和社会公德。廉政文化建设，是社会主义先进文化建设理论和思想的新发展、新探索，它的核心价值是清廉为民做事。</a:t>
            </a:r>
          </a:p>
        </p:txBody>
      </p:sp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66950" y="1425575"/>
            <a:ext cx="2574925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3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3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0"/>
                            </p:stCondLst>
                            <p:childTnLst>
                              <p:par>
                                <p:cTn id="2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20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 bwMode="auto">
          <a:xfrm>
            <a:off x="-730250" y="3990975"/>
            <a:ext cx="10439400" cy="1516063"/>
            <a:chOff x="-1163" y="6286"/>
            <a:chExt cx="16441" cy="2386"/>
          </a:xfrm>
        </p:grpSpPr>
        <p:pic>
          <p:nvPicPr>
            <p:cNvPr id="30731" name="图片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58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32" name="图片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flipH="1">
              <a:off x="-1163" y="6286"/>
              <a:ext cx="11020" cy="2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组合 12"/>
          <p:cNvGrpSpPr/>
          <p:nvPr/>
        </p:nvGrpSpPr>
        <p:grpSpPr bwMode="auto">
          <a:xfrm>
            <a:off x="4162425" y="74613"/>
            <a:ext cx="817563" cy="881062"/>
            <a:chOff x="5159160" y="1135382"/>
            <a:chExt cx="2213099" cy="2192738"/>
          </a:xfrm>
        </p:grpSpPr>
        <p:pic>
          <p:nvPicPr>
            <p:cNvPr id="30729" name="图片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159160" y="1135382"/>
              <a:ext cx="2213099" cy="219273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30" name="Text Box 30"/>
            <p:cNvSpPr txBox="1">
              <a:spLocks noChangeArrowheads="1"/>
            </p:cNvSpPr>
            <p:nvPr/>
          </p:nvSpPr>
          <p:spPr bwMode="auto">
            <a:xfrm>
              <a:off x="5351212" y="1542811"/>
              <a:ext cx="1827913" cy="9520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32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壹</a:t>
              </a:r>
            </a:p>
          </p:txBody>
        </p:sp>
      </p:grp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5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组合 6"/>
          <p:cNvGrpSpPr/>
          <p:nvPr/>
        </p:nvGrpSpPr>
        <p:grpSpPr bwMode="auto">
          <a:xfrm>
            <a:off x="2257425" y="1576388"/>
            <a:ext cx="2214563" cy="2212975"/>
            <a:chOff x="3974587" y="1307587"/>
            <a:chExt cx="4242825" cy="4242825"/>
          </a:xfrm>
        </p:grpSpPr>
        <p:pic>
          <p:nvPicPr>
            <p:cNvPr id="30727" name="图片 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974587" y="1307587"/>
              <a:ext cx="4242825" cy="4242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416069" y="1605357"/>
              <a:ext cx="3345903" cy="387233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0" name="矩形 22"/>
          <p:cNvSpPr>
            <a:spLocks noChangeArrowheads="1"/>
          </p:cNvSpPr>
          <p:nvPr/>
        </p:nvSpPr>
        <p:spPr bwMode="auto">
          <a:xfrm>
            <a:off x="4625975" y="1262063"/>
            <a:ext cx="3276600" cy="28908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21855" tIns="60927" rIns="121855" bIns="60927">
            <a:spAutoFit/>
          </a:bodyPr>
          <a:lstStyle/>
          <a:p>
            <a:pPr algn="just" defTabSz="1217930"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    廉政文化在中华文明史上源远流长。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周礼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就曾经提出，对官员的考核有六廉，即：廉善、廉能、廉敬、廉正、廉法、廉辨，意思是说一个官员必须具备善良、能干、敬业、公正、守法、明辨是非等基本品格，六个方面均以“廉”为冠。根据欧阳修的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廉耻论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，公正清廉，乃“士君子之大节”，也就是说清廉是官员必备的政治品德。明朝的郭允礼撰写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《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官箴</a:t>
            </a:r>
            <a:r>
              <a:rPr lang="en-US" altLang="zh-CN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》</a:t>
            </a:r>
            <a:r>
              <a:rPr lang="zh-CN" altLang="en-US" sz="1000" b="1">
                <a:latin typeface="华文新魏" panose="02010800040101010101" pitchFamily="2" charset="-122"/>
                <a:ea typeface="华文新魏" panose="02010800040101010101" pitchFamily="2" charset="-122"/>
              </a:rPr>
              <a:t>，系统而明确地提出了“吏不畏吾严而畏吾廉，民不服吾能而服吾公；公则吏不敢慢；廉则民不敢欺。公生明，廉生威”，成为对“公廉”最为后世称道的经典阐释，对中华廉洁文化的丰富和发展产生了重要影响。</a:t>
            </a:r>
          </a:p>
        </p:txBody>
      </p: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4399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30"/>
          <p:cNvSpPr txBox="1">
            <a:spLocks noChangeArrowheads="1"/>
          </p:cNvSpPr>
          <p:nvPr/>
        </p:nvSpPr>
        <p:spPr bwMode="auto">
          <a:xfrm>
            <a:off x="4233863" y="238125"/>
            <a:ext cx="674687" cy="382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 vert="eaVert">
            <a:spAutoFit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rPr>
              <a:t>壹</a:t>
            </a:r>
          </a:p>
        </p:txBody>
      </p:sp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 r="76782" b="12201"/>
          <a:stretch>
            <a:fillRect/>
          </a:stretch>
        </p:blipFill>
        <p:spPr bwMode="auto">
          <a:xfrm>
            <a:off x="-7938" y="-14288"/>
            <a:ext cx="2120901" cy="3886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水墨图表素材\24252 (1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95413" y="3243263"/>
            <a:ext cx="28956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E:\水墨图表素材\24252 (1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16288" y="2944813"/>
            <a:ext cx="28956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E:\水墨图表素材\24252 (10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07000" y="2601913"/>
            <a:ext cx="2895600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14"/>
          <p:cNvGrpSpPr/>
          <p:nvPr/>
        </p:nvGrpSpPr>
        <p:grpSpPr bwMode="auto">
          <a:xfrm>
            <a:off x="1885950" y="1954213"/>
            <a:ext cx="1430338" cy="1327150"/>
            <a:chOff x="690528" y="1888653"/>
            <a:chExt cx="1907083" cy="1769191"/>
          </a:xfrm>
        </p:grpSpPr>
        <p:pic>
          <p:nvPicPr>
            <p:cNvPr id="31758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90528" y="1888653"/>
              <a:ext cx="1907083" cy="17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9" name="矩形 16"/>
            <p:cNvSpPr>
              <a:spLocks noChangeArrowheads="1"/>
            </p:cNvSpPr>
            <p:nvPr/>
          </p:nvSpPr>
          <p:spPr bwMode="auto">
            <a:xfrm>
              <a:off x="992788" y="2432213"/>
              <a:ext cx="1421554" cy="7780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点击此处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添加文字</a:t>
              </a:r>
              <a:endParaRPr lang="zh-CN" altLang="en-US" sz="1600" b="1">
                <a:solidFill>
                  <a:srgbClr val="C00000"/>
                </a:solidFill>
                <a:latin typeface="李旭科毛笔行书" pitchFamily="2" charset="-122"/>
                <a:ea typeface="李旭科毛笔行书" pitchFamily="2" charset="-122"/>
              </a:endParaRPr>
            </a:p>
          </p:txBody>
        </p:sp>
      </p:grpSp>
      <p:grpSp>
        <p:nvGrpSpPr>
          <p:cNvPr id="3" name="组合 19"/>
          <p:cNvGrpSpPr/>
          <p:nvPr/>
        </p:nvGrpSpPr>
        <p:grpSpPr bwMode="auto">
          <a:xfrm>
            <a:off x="3878263" y="1617663"/>
            <a:ext cx="1430337" cy="1327150"/>
            <a:chOff x="3347864" y="1441180"/>
            <a:chExt cx="1907083" cy="1769191"/>
          </a:xfrm>
        </p:grpSpPr>
        <p:pic>
          <p:nvPicPr>
            <p:cNvPr id="31756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47864" y="1441180"/>
              <a:ext cx="1907083" cy="17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7" name="矩形 21"/>
            <p:cNvSpPr>
              <a:spLocks noChangeArrowheads="1"/>
            </p:cNvSpPr>
            <p:nvPr/>
          </p:nvSpPr>
          <p:spPr bwMode="auto">
            <a:xfrm>
              <a:off x="3584084" y="1974580"/>
              <a:ext cx="1455420" cy="7780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点击此处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添加文字</a:t>
              </a:r>
            </a:p>
          </p:txBody>
        </p:sp>
      </p:grpSp>
      <p:grpSp>
        <p:nvGrpSpPr>
          <p:cNvPr id="4" name="组合 23"/>
          <p:cNvGrpSpPr/>
          <p:nvPr/>
        </p:nvGrpSpPr>
        <p:grpSpPr bwMode="auto">
          <a:xfrm>
            <a:off x="5715000" y="1274763"/>
            <a:ext cx="1430338" cy="1327150"/>
            <a:chOff x="5796136" y="983558"/>
            <a:chExt cx="1907083" cy="1769191"/>
          </a:xfrm>
        </p:grpSpPr>
        <p:pic>
          <p:nvPicPr>
            <p:cNvPr id="31754" name="Picture 5" descr="E:\水墨图表素材\24252 (6)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6136" y="983558"/>
              <a:ext cx="1907083" cy="1769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55" name="矩形 25"/>
            <p:cNvSpPr>
              <a:spLocks noChangeArrowheads="1"/>
            </p:cNvSpPr>
            <p:nvPr/>
          </p:nvSpPr>
          <p:spPr bwMode="auto">
            <a:xfrm>
              <a:off x="6101783" y="1479705"/>
              <a:ext cx="1441027" cy="77808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点击此处</a:t>
              </a:r>
            </a:p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16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添加文字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6375" y="-385763"/>
            <a:ext cx="3414713" cy="2146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4"/>
          <p:cNvPicPr>
            <a:picLocks noChangeAspect="1" noChangeArrowheads="1"/>
          </p:cNvPicPr>
          <p:nvPr/>
        </p:nvPicPr>
        <p:blipFill>
          <a:blip r:embed="rId4">
            <a:biLevel thresh="50000"/>
            <a:grayscl/>
          </a:blip>
          <a:srcRect/>
          <a:stretch>
            <a:fillRect/>
          </a:stretch>
        </p:blipFill>
        <p:spPr bwMode="auto">
          <a:xfrm>
            <a:off x="2549525" y="474663"/>
            <a:ext cx="44386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组合 7"/>
          <p:cNvGrpSpPr/>
          <p:nvPr/>
        </p:nvGrpSpPr>
        <p:grpSpPr bwMode="auto">
          <a:xfrm>
            <a:off x="3424238" y="1120775"/>
            <a:ext cx="2463800" cy="2441575"/>
            <a:chOff x="5392" y="1766"/>
            <a:chExt cx="3880" cy="3843"/>
          </a:xfrm>
        </p:grpSpPr>
        <p:pic>
          <p:nvPicPr>
            <p:cNvPr id="32773" name="图片 1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392" y="1766"/>
              <a:ext cx="3880" cy="38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30"/>
            <p:cNvSpPr txBox="1">
              <a:spLocks noChangeArrowheads="1"/>
            </p:cNvSpPr>
            <p:nvPr/>
          </p:nvSpPr>
          <p:spPr bwMode="auto">
            <a:xfrm>
              <a:off x="6219" y="2573"/>
              <a:ext cx="2226" cy="22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vert="eaVert">
              <a:spAutoFit/>
            </a:bodyPr>
            <a:lstStyle/>
            <a:p>
              <a:pPr eaLnBrk="1" hangingPunct="1">
                <a:buFont typeface="Arial" panose="020B0604020202020204" pitchFamily="34" charset="0"/>
                <a:buNone/>
              </a:pPr>
              <a:r>
                <a:rPr lang="zh-CN" altLang="en-US" sz="8000">
                  <a:solidFill>
                    <a:srgbClr val="C00000"/>
                  </a:solidFill>
                  <a:latin typeface="李旭科毛笔行书" pitchFamily="2" charset="-122"/>
                  <a:ea typeface="李旭科毛笔行书" pitchFamily="2" charset="-122"/>
                </a:rPr>
                <a:t>贰</a:t>
              </a:r>
            </a:p>
          </p:txBody>
        </p:sp>
      </p:grpSp>
    </p:spTree>
  </p:cSld>
  <p:clrMapOvr>
    <a:masterClrMapping/>
  </p:clrMapOvr>
  <p:transition spd="slow" advClick="0" advTm="3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67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1791</Words>
  <Application>Microsoft Office PowerPoint</Application>
  <PresentationFormat>全屏显示(16:9)</PresentationFormat>
  <Paragraphs>164</Paragraphs>
  <Slides>30</Slides>
  <Notes>30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30</vt:i4>
      </vt:variant>
    </vt:vector>
  </HeadingPairs>
  <TitlesOfParts>
    <vt:vector size="43" baseType="lpstr">
      <vt:lpstr>仿宋</vt:lpstr>
      <vt:lpstr>华文新魏</vt:lpstr>
      <vt:lpstr>楷体</vt:lpstr>
      <vt:lpstr>李旭科毛笔行书</vt:lpstr>
      <vt:lpstr>隶书</vt:lpstr>
      <vt:lpstr>微软雅黑</vt:lpstr>
      <vt:lpstr>Arial</vt:lpstr>
      <vt:lpstr>Arial Black</vt:lpstr>
      <vt:lpstr>Calibri</vt:lpstr>
      <vt:lpstr>Calibri Light</vt:lpstr>
      <vt:lpstr>Office 主题</vt:lpstr>
      <vt:lpstr>1_Office 主题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148</cp:revision>
  <dcterms:created xsi:type="dcterms:W3CDTF">2015-08-23T14:18:00Z</dcterms:created>
  <dcterms:modified xsi:type="dcterms:W3CDTF">2021-01-05T07:49:37Z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