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7"/>
  </p:notesMasterIdLst>
  <p:sldIdLst>
    <p:sldId id="470" r:id="rId11"/>
    <p:sldId id="471" r:id="rId12"/>
    <p:sldId id="353" r:id="rId13"/>
    <p:sldId id="472" r:id="rId14"/>
    <p:sldId id="352" r:id="rId15"/>
    <p:sldId id="473" r:id="rId16"/>
    <p:sldId id="474" r:id="rId17"/>
    <p:sldId id="475" r:id="rId18"/>
    <p:sldId id="476" r:id="rId19"/>
    <p:sldId id="483" r:id="rId20"/>
    <p:sldId id="480" r:id="rId21"/>
    <p:sldId id="477" r:id="rId22"/>
    <p:sldId id="481" r:id="rId23"/>
    <p:sldId id="482" r:id="rId24"/>
    <p:sldId id="486" r:id="rId25"/>
    <p:sldId id="484" r:id="rId26"/>
    <p:sldId id="479" r:id="rId27"/>
    <p:sldId id="485" r:id="rId28"/>
    <p:sldId id="487" r:id="rId29"/>
    <p:sldId id="488" r:id="rId30"/>
    <p:sldId id="489" r:id="rId31"/>
    <p:sldId id="490" r:id="rId32"/>
    <p:sldId id="491" r:id="rId33"/>
    <p:sldId id="492" r:id="rId34"/>
    <p:sldId id="493" r:id="rId35"/>
    <p:sldId id="297" r:id="rId36"/>
  </p:sldIdLst>
  <p:sldSz cx="12190413" cy="6859588"/>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F2F"/>
    <a:srgbClr val="FDE6D3"/>
    <a:srgbClr val="F2D6C8"/>
    <a:srgbClr val="004195"/>
    <a:srgbClr val="7ECDF4"/>
    <a:srgbClr val="20324A"/>
    <a:srgbClr val="D1D1D1"/>
    <a:srgbClr val="1F474E"/>
    <a:srgbClr val="A4B652"/>
    <a:srgbClr val="81B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1530" autoAdjust="0"/>
  </p:normalViewPr>
  <p:slideViewPr>
    <p:cSldViewPr snapToGrid="0" showGuides="1">
      <p:cViewPr varScale="1">
        <p:scale>
          <a:sx n="104" d="100"/>
          <a:sy n="104" d="100"/>
        </p:scale>
        <p:origin x="1008" y="108"/>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2.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4.xml"/><Relationship Id="rId7" Type="http://schemas.openxmlformats.org/officeDocument/2006/relationships/image" Target="../media/image1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2.xml"/><Relationship Id="rId5" Type="http://schemas.openxmlformats.org/officeDocument/2006/relationships/slideLayout" Target="../slideLayouts/slideLayout43.xml"/><Relationship Id="rId4"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3.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jpe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3.xml"/><Relationship Id="rId6"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49" name="TextBox 5"/>
          <p:cNvSpPr txBox="1"/>
          <p:nvPr/>
        </p:nvSpPr>
        <p:spPr>
          <a:xfrm>
            <a:off x="290105" y="2873656"/>
            <a:ext cx="6623929" cy="92333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5400" b="1" dirty="0">
                <a:solidFill>
                  <a:srgbClr val="A92F2F"/>
                </a:solidFill>
                <a:latin typeface="微软雅黑" panose="020B0503020204020204" charset="-122"/>
                <a:ea typeface="微软雅黑" panose="020B0503020204020204" charset="-122"/>
              </a:rPr>
              <a:t>人民的名义 反腐廉政</a:t>
            </a:r>
          </a:p>
        </p:txBody>
      </p:sp>
      <p:pic>
        <p:nvPicPr>
          <p:cNvPr id="51" name="Picture 6" descr="C:\Users\PC\Desktop\zqq\20158_0011_7.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9000"/>
                    </a14:imgEffect>
                    <a14:imgEffect>
                      <a14:sharpenSoften amount="75000"/>
                    </a14:imgEffect>
                  </a14:imgLayer>
                </a14:imgProps>
              </a:ext>
              <a:ext uri="{28A0092B-C50C-407E-A947-70E740481C1C}">
                <a14:useLocalDpi xmlns:a14="http://schemas.microsoft.com/office/drawing/2010/main" val="0"/>
              </a:ext>
            </a:extLst>
          </a:blip>
          <a:srcRect/>
          <a:stretch>
            <a:fillRect/>
          </a:stretch>
        </p:blipFill>
        <p:spPr bwMode="auto">
          <a:xfrm>
            <a:off x="7866744" y="1814073"/>
            <a:ext cx="4323670" cy="504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2143" y="1316076"/>
            <a:ext cx="1343157" cy="1375264"/>
          </a:xfrm>
          <a:prstGeom prst="rect">
            <a:avLst/>
          </a:prstGeom>
        </p:spPr>
      </p:pic>
      <p:sp>
        <p:nvSpPr>
          <p:cNvPr id="60" name="Freeform 9"/>
          <p:cNvSpPr>
            <a:spLocks noEditPoints="1"/>
          </p:cNvSpPr>
          <p:nvPr/>
        </p:nvSpPr>
        <p:spPr bwMode="auto">
          <a:xfrm>
            <a:off x="2030709" y="4549268"/>
            <a:ext cx="373115" cy="37468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61" name="Rectangle 4"/>
          <p:cNvSpPr txBox="1">
            <a:spLocks noChangeArrowheads="1"/>
          </p:cNvSpPr>
          <p:nvPr/>
        </p:nvSpPr>
        <p:spPr bwMode="auto">
          <a:xfrm>
            <a:off x="2403824" y="4549842"/>
            <a:ext cx="4938270"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base">
              <a:spcBef>
                <a:spcPct val="0"/>
              </a:spcBef>
              <a:spcAft>
                <a:spcPct val="0"/>
              </a:spcAft>
            </a:pPr>
            <a:r>
              <a:rPr lang="zh-CN" altLang="en-US" sz="1800" b="0">
                <a:solidFill>
                  <a:srgbClr val="A92F2F"/>
                </a:solidFill>
                <a:latin typeface="Arial" panose="020B0604020202020204"/>
                <a:ea typeface="微软雅黑" panose="020B0503020204020204" charset="-122"/>
              </a:rPr>
              <a:t>汇报人： </a:t>
            </a:r>
            <a:r>
              <a:rPr lang="en-US" altLang="zh-CN" sz="1800" b="0">
                <a:solidFill>
                  <a:srgbClr val="A92F2F"/>
                </a:solidFill>
                <a:latin typeface="Arial" panose="020B0604020202020204"/>
                <a:ea typeface="微软雅黑" panose="020B0503020204020204" charset="-122"/>
              </a:rPr>
              <a:t>xiazaii   </a:t>
            </a:r>
            <a:r>
              <a:rPr lang="zh-CN" altLang="en-US" sz="1800" b="0">
                <a:solidFill>
                  <a:srgbClr val="A92F2F"/>
                </a:solidFill>
                <a:latin typeface="Arial" panose="020B0604020202020204"/>
                <a:ea typeface="微软雅黑" panose="020B0503020204020204" charset="-122"/>
              </a:rPr>
              <a:t>汇报时间：</a:t>
            </a:r>
            <a:r>
              <a:rPr lang="en-US" altLang="zh-CN" sz="1800" b="0">
                <a:solidFill>
                  <a:srgbClr val="A92F2F"/>
                </a:solidFill>
                <a:latin typeface="Arial" panose="020B0604020202020204"/>
                <a:ea typeface="微软雅黑" panose="020B0503020204020204" charset="-122"/>
              </a:rPr>
              <a:t>XX</a:t>
            </a:r>
            <a:r>
              <a:rPr lang="zh-CN" altLang="en-US" sz="1800" b="0">
                <a:solidFill>
                  <a:srgbClr val="A92F2F"/>
                </a:solidFill>
                <a:latin typeface="Arial" panose="020B0604020202020204"/>
                <a:ea typeface="微软雅黑" panose="020B0503020204020204" charset="-122"/>
              </a:rPr>
              <a:t>年</a:t>
            </a:r>
            <a:r>
              <a:rPr lang="en-US" altLang="zh-CN" sz="1800" b="0">
                <a:solidFill>
                  <a:srgbClr val="A92F2F"/>
                </a:solidFill>
                <a:latin typeface="Arial" panose="020B0604020202020204"/>
                <a:ea typeface="微软雅黑" panose="020B0503020204020204" charset="-122"/>
              </a:rPr>
              <a:t>XX</a:t>
            </a:r>
            <a:r>
              <a:rPr lang="zh-CN" altLang="en-US" sz="1800" b="0">
                <a:solidFill>
                  <a:srgbClr val="A92F2F"/>
                </a:solidFill>
                <a:latin typeface="Arial" panose="020B0604020202020204"/>
                <a:ea typeface="微软雅黑" panose="020B0503020204020204" charset="-122"/>
              </a:rPr>
              <a:t>月</a:t>
            </a:r>
            <a:endParaRPr lang="zh-CN" altLang="en-US" sz="1800" b="0" dirty="0">
              <a:solidFill>
                <a:srgbClr val="A92F2F"/>
              </a:solidFill>
              <a:latin typeface="Arial" panose="020B0604020202020204"/>
              <a:ea typeface="微软雅黑" panose="020B0503020204020204" charset="-122"/>
            </a:endParaRPr>
          </a:p>
        </p:txBody>
      </p:sp>
      <p:sp>
        <p:nvSpPr>
          <p:cNvPr id="63" name="TextBox 2"/>
          <p:cNvSpPr txBox="1"/>
          <p:nvPr/>
        </p:nvSpPr>
        <p:spPr>
          <a:xfrm>
            <a:off x="513724" y="3842010"/>
            <a:ext cx="6176691" cy="40011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2000" dirty="0">
                <a:solidFill>
                  <a:srgbClr val="A92F2F"/>
                </a:solidFill>
                <a:latin typeface="微软雅黑" panose="020B0503020204020204" charset="-122"/>
                <a:ea typeface="微软雅黑" panose="020B0503020204020204" charset="-122"/>
              </a:rPr>
              <a:t>●模板显大气  ●内容贴实际  ●排版合规范  ●党建通用</a:t>
            </a:r>
          </a:p>
        </p:txBody>
      </p:sp>
      <p:pic>
        <p:nvPicPr>
          <p:cNvPr id="64" name="图片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0" y="-25778"/>
            <a:ext cx="6802041" cy="1900726"/>
          </a:xfrm>
          <a:prstGeom prst="rect">
            <a:avLst/>
          </a:prstGeom>
        </p:spPr>
      </p:pic>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grpSp>
        <p:nvGrpSpPr>
          <p:cNvPr id="65" name="组合 64"/>
          <p:cNvGrpSpPr/>
          <p:nvPr/>
        </p:nvGrpSpPr>
        <p:grpSpPr>
          <a:xfrm>
            <a:off x="6351021" y="838368"/>
            <a:ext cx="2249922" cy="1633558"/>
            <a:chOff x="6935916" y="343637"/>
            <a:chExt cx="1713877" cy="1135367"/>
          </a:xfrm>
        </p:grpSpPr>
        <p:pic>
          <p:nvPicPr>
            <p:cNvPr id="66" name="Picture 4" descr="C:\Users\Administrator\Desktop\线稿长城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Users\Administrator\Desktop\线稿长城1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right)">
                                      <p:cBhvr>
                                        <p:cTn id="13" dur="500"/>
                                        <p:tgtEl>
                                          <p:spTgt spid="38"/>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49"/>
                                        </p:tgtEl>
                                        <p:attrNameLst>
                                          <p:attrName>style.visibility</p:attrName>
                                        </p:attrNameLst>
                                      </p:cBhvr>
                                      <p:to>
                                        <p:strVal val="visible"/>
                                      </p:to>
                                    </p:set>
                                    <p:anim by="(-#ppt_w*2)" calcmode="lin" valueType="num">
                                      <p:cBhvr rctx="PPT">
                                        <p:cTn id="17" dur="500" autoRev="1" fill="hold">
                                          <p:stCondLst>
                                            <p:cond delay="0"/>
                                          </p:stCondLst>
                                        </p:cTn>
                                        <p:tgtEl>
                                          <p:spTgt spid="49"/>
                                        </p:tgtEl>
                                        <p:attrNameLst>
                                          <p:attrName>ppt_w</p:attrName>
                                        </p:attrNameLst>
                                      </p:cBhvr>
                                    </p:anim>
                                    <p:anim by="(#ppt_w*0.50)" calcmode="lin" valueType="num">
                                      <p:cBhvr>
                                        <p:cTn id="18" dur="500" decel="50000" autoRev="1" fill="hold">
                                          <p:stCondLst>
                                            <p:cond delay="0"/>
                                          </p:stCondLst>
                                        </p:cTn>
                                        <p:tgtEl>
                                          <p:spTgt spid="49"/>
                                        </p:tgtEl>
                                        <p:attrNameLst>
                                          <p:attrName>ppt_x</p:attrName>
                                        </p:attrNameLst>
                                      </p:cBhvr>
                                    </p:anim>
                                    <p:anim from="(-#ppt_h/2)" to="(#ppt_y)" calcmode="lin" valueType="num">
                                      <p:cBhvr>
                                        <p:cTn id="19" dur="1000" fill="hold">
                                          <p:stCondLst>
                                            <p:cond delay="0"/>
                                          </p:stCondLst>
                                        </p:cTn>
                                        <p:tgtEl>
                                          <p:spTgt spid="49"/>
                                        </p:tgtEl>
                                        <p:attrNameLst>
                                          <p:attrName>ppt_y</p:attrName>
                                        </p:attrNameLst>
                                      </p:cBhvr>
                                    </p:anim>
                                    <p:animRot by="21600000">
                                      <p:cBhvr>
                                        <p:cTn id="20" dur="1000" fill="hold">
                                          <p:stCondLst>
                                            <p:cond delay="0"/>
                                          </p:stCondLst>
                                        </p:cTn>
                                        <p:tgtEl>
                                          <p:spTgt spid="49"/>
                                        </p:tgtEl>
                                        <p:attrNameLst>
                                          <p:attrName>r</p:attrName>
                                        </p:attrNameLst>
                                      </p:cBhvr>
                                    </p:animRot>
                                  </p:childTnLst>
                                </p:cTn>
                              </p:par>
                              <p:par>
                                <p:cTn id="21" presetID="42"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1000" fill="hold"/>
                                        <p:tgtEl>
                                          <p:spTgt spid="51"/>
                                        </p:tgtEl>
                                        <p:attrNameLst>
                                          <p:attrName>ppt_y</p:attrName>
                                        </p:attrNameLst>
                                      </p:cBhvr>
                                      <p:tavLst>
                                        <p:tav tm="0">
                                          <p:val>
                                            <p:strVal val="#ppt_y+.1"/>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400" fill="hold"/>
                                        <p:tgtEl>
                                          <p:spTgt spid="52"/>
                                        </p:tgtEl>
                                        <p:attrNameLst>
                                          <p:attrName>ppt_w</p:attrName>
                                        </p:attrNameLst>
                                      </p:cBhvr>
                                      <p:tavLst>
                                        <p:tav tm="0">
                                          <p:val>
                                            <p:fltVal val="0"/>
                                          </p:val>
                                        </p:tav>
                                        <p:tav tm="100000">
                                          <p:val>
                                            <p:strVal val="#ppt_w"/>
                                          </p:val>
                                        </p:tav>
                                      </p:tavLst>
                                    </p:anim>
                                    <p:anim calcmode="lin" valueType="num">
                                      <p:cBhvr>
                                        <p:cTn id="29" dur="400" fill="hold"/>
                                        <p:tgtEl>
                                          <p:spTgt spid="52"/>
                                        </p:tgtEl>
                                        <p:attrNameLst>
                                          <p:attrName>ppt_h</p:attrName>
                                        </p:attrNameLst>
                                      </p:cBhvr>
                                      <p:tavLst>
                                        <p:tav tm="0">
                                          <p:val>
                                            <p:fltVal val="0"/>
                                          </p:val>
                                        </p:tav>
                                        <p:tav tm="100000">
                                          <p:val>
                                            <p:strVal val="#ppt_h"/>
                                          </p:val>
                                        </p:tav>
                                      </p:tavLst>
                                    </p:anim>
                                    <p:anim calcmode="lin" valueType="num">
                                      <p:cBhvr>
                                        <p:cTn id="30" dur="400" fill="hold"/>
                                        <p:tgtEl>
                                          <p:spTgt spid="52"/>
                                        </p:tgtEl>
                                        <p:attrNameLst>
                                          <p:attrName>style.rotation</p:attrName>
                                        </p:attrNameLst>
                                      </p:cBhvr>
                                      <p:tavLst>
                                        <p:tav tm="0">
                                          <p:val>
                                            <p:fltVal val="90"/>
                                          </p:val>
                                        </p:tav>
                                        <p:tav tm="100000">
                                          <p:val>
                                            <p:fltVal val="0"/>
                                          </p:val>
                                        </p:tav>
                                      </p:tavLst>
                                    </p:anim>
                                    <p:animEffect transition="in" filter="fade">
                                      <p:cBhvr>
                                        <p:cTn id="31" dur="400"/>
                                        <p:tgtEl>
                                          <p:spTgt spid="52"/>
                                        </p:tgtEl>
                                      </p:cBhvr>
                                    </p:animEffect>
                                  </p:childTnLst>
                                </p:cTn>
                              </p:par>
                            </p:childTnLst>
                          </p:cTn>
                        </p:par>
                        <p:par>
                          <p:cTn id="32" fill="hold">
                            <p:stCondLst>
                              <p:cond delay="1899"/>
                            </p:stCondLst>
                            <p:childTnLst>
                              <p:par>
                                <p:cTn id="33" presetID="2" presetClass="entr" presetSubtype="6"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1+#ppt_w/2"/>
                                          </p:val>
                                        </p:tav>
                                        <p:tav tm="100000">
                                          <p:val>
                                            <p:strVal val="#ppt_x"/>
                                          </p:val>
                                        </p:tav>
                                      </p:tavLst>
                                    </p:anim>
                                    <p:anim calcmode="lin" valueType="num">
                                      <p:cBhvr additive="base">
                                        <p:cTn id="36" dur="500" fill="hold"/>
                                        <p:tgtEl>
                                          <p:spTgt spid="60"/>
                                        </p:tgtEl>
                                        <p:attrNameLst>
                                          <p:attrName>ppt_y</p:attrName>
                                        </p:attrNameLst>
                                      </p:cBhvr>
                                      <p:tavLst>
                                        <p:tav tm="0">
                                          <p:val>
                                            <p:strVal val="1+#ppt_h/2"/>
                                          </p:val>
                                        </p:tav>
                                        <p:tav tm="100000">
                                          <p:val>
                                            <p:strVal val="#ppt_y"/>
                                          </p:val>
                                        </p:tav>
                                      </p:tavLst>
                                    </p:anim>
                                  </p:childTnLst>
                                </p:cTn>
                              </p:par>
                            </p:childTnLst>
                          </p:cTn>
                        </p:par>
                        <p:par>
                          <p:cTn id="37" fill="hold">
                            <p:stCondLst>
                              <p:cond delay="2399"/>
                            </p:stCondLst>
                            <p:childTnLst>
                              <p:par>
                                <p:cTn id="38" presetID="22" presetClass="entr" presetSubtype="8"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par>
                          <p:cTn id="41" fill="hold">
                            <p:stCondLst>
                              <p:cond delay="2899"/>
                            </p:stCondLst>
                            <p:childTnLst>
                              <p:par>
                                <p:cTn id="42" presetID="22" presetClass="entr" presetSubtype="8"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wipe(left)">
                                      <p:cBhvr>
                                        <p:cTn id="44" dur="500"/>
                                        <p:tgtEl>
                                          <p:spTgt spid="61"/>
                                        </p:tgtEl>
                                      </p:cBhvr>
                                    </p:animEffect>
                                  </p:childTnLst>
                                </p:cTn>
                              </p:par>
                            </p:childTnLst>
                          </p:cTn>
                        </p:par>
                        <p:par>
                          <p:cTn id="45" fill="hold">
                            <p:stCondLst>
                              <p:cond delay="3399"/>
                            </p:stCondLst>
                            <p:childTnLst>
                              <p:par>
                                <p:cTn id="46" presetID="2" presetClass="entr" presetSubtype="8" fill="hold"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0-#ppt_w/2"/>
                                          </p:val>
                                        </p:tav>
                                        <p:tav tm="100000">
                                          <p:val>
                                            <p:strVal val="#ppt_x"/>
                                          </p:val>
                                        </p:tav>
                                      </p:tavLst>
                                    </p:anim>
                                    <p:anim calcmode="lin" valueType="num">
                                      <p:cBhvr additive="base">
                                        <p:cTn id="49" dur="500" fill="hold"/>
                                        <p:tgtEl>
                                          <p:spTgt spid="64"/>
                                        </p:tgtEl>
                                        <p:attrNameLst>
                                          <p:attrName>ppt_y</p:attrName>
                                        </p:attrNameLst>
                                      </p:cBhvr>
                                      <p:tavLst>
                                        <p:tav tm="0">
                                          <p:val>
                                            <p:strVal val="#ppt_y"/>
                                          </p:val>
                                        </p:tav>
                                        <p:tav tm="100000">
                                          <p:val>
                                            <p:strVal val="#ppt_y"/>
                                          </p:val>
                                        </p:tav>
                                      </p:tavLst>
                                    </p:anim>
                                  </p:childTnLst>
                                </p:cTn>
                              </p:par>
                            </p:childTnLst>
                          </p:cTn>
                        </p:par>
                        <p:par>
                          <p:cTn id="50" fill="hold">
                            <p:stCondLst>
                              <p:cond delay="3899"/>
                            </p:stCondLst>
                            <p:childTnLst>
                              <p:par>
                                <p:cTn id="51" presetID="2" presetClass="entr" presetSubtype="6" fill="hold"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additive="base">
                                        <p:cTn id="53" dur="1500" fill="hold"/>
                                        <p:tgtEl>
                                          <p:spTgt spid="65"/>
                                        </p:tgtEl>
                                        <p:attrNameLst>
                                          <p:attrName>ppt_x</p:attrName>
                                        </p:attrNameLst>
                                      </p:cBhvr>
                                      <p:tavLst>
                                        <p:tav tm="0">
                                          <p:val>
                                            <p:strVal val="1+#ppt_w/2"/>
                                          </p:val>
                                        </p:tav>
                                        <p:tav tm="100000">
                                          <p:val>
                                            <p:strVal val="#ppt_x"/>
                                          </p:val>
                                        </p:tav>
                                      </p:tavLst>
                                    </p:anim>
                                    <p:anim calcmode="lin" valueType="num">
                                      <p:cBhvr additive="base">
                                        <p:cTn id="54" dur="1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0" grpId="0" animBg="1"/>
      <p:bldP spid="61"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grpSp>
        <p:nvGrpSpPr>
          <p:cNvPr id="7" name="Group 98"/>
          <p:cNvGrpSpPr/>
          <p:nvPr/>
        </p:nvGrpSpPr>
        <p:grpSpPr>
          <a:xfrm>
            <a:off x="6073341" y="4955904"/>
            <a:ext cx="4857152" cy="996556"/>
            <a:chOff x="5143504" y="3571882"/>
            <a:chExt cx="3643338" cy="747417"/>
          </a:xfrm>
        </p:grpSpPr>
        <p:grpSp>
          <p:nvGrpSpPr>
            <p:cNvPr id="9" name="Group 92"/>
            <p:cNvGrpSpPr/>
            <p:nvPr/>
          </p:nvGrpSpPr>
          <p:grpSpPr>
            <a:xfrm>
              <a:off x="6143636" y="3571882"/>
              <a:ext cx="2643206" cy="747417"/>
              <a:chOff x="6143636" y="3571882"/>
              <a:chExt cx="2643206" cy="747417"/>
            </a:xfrm>
          </p:grpSpPr>
          <p:sp>
            <p:nvSpPr>
              <p:cNvPr id="14" name="Rectangle 39"/>
              <p:cNvSpPr/>
              <p:nvPr/>
            </p:nvSpPr>
            <p:spPr>
              <a:xfrm>
                <a:off x="6143636" y="3857634"/>
                <a:ext cx="2643206" cy="461665"/>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a:t>
                </a:r>
              </a:p>
            </p:txBody>
          </p:sp>
          <p:sp>
            <p:nvSpPr>
              <p:cNvPr id="15" name="Rectangle 40"/>
              <p:cNvSpPr/>
              <p:nvPr/>
            </p:nvSpPr>
            <p:spPr>
              <a:xfrm>
                <a:off x="6143636" y="3571882"/>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pitchFamily="34" charset="0"/>
                  </a:rPr>
                  <a:t>加入标题</a:t>
                </a:r>
                <a:endParaRPr lang="en-US" altLang="zh-CN" sz="1600" dirty="0">
                  <a:solidFill>
                    <a:schemeClr val="tx1">
                      <a:lumMod val="50000"/>
                      <a:lumOff val="50000"/>
                    </a:schemeClr>
                  </a:solidFill>
                  <a:latin typeface="+mn-ea"/>
                  <a:cs typeface="Open Sans" panose="020B0606030504020204" pitchFamily="34" charset="0"/>
                </a:endParaRPr>
              </a:p>
            </p:txBody>
          </p:sp>
        </p:grpSp>
        <p:grpSp>
          <p:nvGrpSpPr>
            <p:cNvPr id="10" name="Group 85"/>
            <p:cNvGrpSpPr/>
            <p:nvPr/>
          </p:nvGrpSpPr>
          <p:grpSpPr>
            <a:xfrm>
              <a:off x="5143504" y="3643320"/>
              <a:ext cx="636196" cy="636164"/>
              <a:chOff x="5143504" y="3643320"/>
              <a:chExt cx="636196" cy="636164"/>
            </a:xfrm>
          </p:grpSpPr>
          <p:sp>
            <p:nvSpPr>
              <p:cNvPr id="12" name="Rectangle 27"/>
              <p:cNvSpPr/>
              <p:nvPr/>
            </p:nvSpPr>
            <p:spPr>
              <a:xfrm>
                <a:off x="5143504" y="3643320"/>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3" name="Freeform 107"/>
              <p:cNvSpPr>
                <a:spLocks noEditPoints="1"/>
              </p:cNvSpPr>
              <p:nvPr/>
            </p:nvSpPr>
            <p:spPr bwMode="auto">
              <a:xfrm>
                <a:off x="5286380" y="3786196"/>
                <a:ext cx="365566" cy="314258"/>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16" name="Group 94"/>
          <p:cNvGrpSpPr/>
          <p:nvPr/>
        </p:nvGrpSpPr>
        <p:grpSpPr>
          <a:xfrm>
            <a:off x="6073341" y="2003133"/>
            <a:ext cx="4857152" cy="996556"/>
            <a:chOff x="5143504" y="1357304"/>
            <a:chExt cx="3643338" cy="747417"/>
          </a:xfrm>
        </p:grpSpPr>
        <p:grpSp>
          <p:nvGrpSpPr>
            <p:cNvPr id="17" name="Group 90"/>
            <p:cNvGrpSpPr/>
            <p:nvPr/>
          </p:nvGrpSpPr>
          <p:grpSpPr>
            <a:xfrm>
              <a:off x="6143636" y="1357304"/>
              <a:ext cx="2643206" cy="747417"/>
              <a:chOff x="6143636" y="1357304"/>
              <a:chExt cx="2643206" cy="747417"/>
            </a:xfrm>
          </p:grpSpPr>
          <p:sp>
            <p:nvSpPr>
              <p:cNvPr id="30" name="Rectangle 35"/>
              <p:cNvSpPr/>
              <p:nvPr/>
            </p:nvSpPr>
            <p:spPr>
              <a:xfrm>
                <a:off x="6143636" y="1643056"/>
                <a:ext cx="2643206" cy="461665"/>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a:t>
                </a:r>
              </a:p>
            </p:txBody>
          </p:sp>
          <p:sp>
            <p:nvSpPr>
              <p:cNvPr id="31" name="Rectangle 36"/>
              <p:cNvSpPr/>
              <p:nvPr/>
            </p:nvSpPr>
            <p:spPr>
              <a:xfrm>
                <a:off x="6143636" y="1357304"/>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pitchFamily="34" charset="0"/>
                  </a:rPr>
                  <a:t>加入标题</a:t>
                </a:r>
                <a:endParaRPr lang="en-US" altLang="zh-CN" sz="1600" dirty="0">
                  <a:solidFill>
                    <a:schemeClr val="tx1">
                      <a:lumMod val="50000"/>
                      <a:lumOff val="50000"/>
                    </a:schemeClr>
                  </a:solidFill>
                  <a:latin typeface="+mn-ea"/>
                  <a:cs typeface="Open Sans" panose="020B0606030504020204" pitchFamily="34" charset="0"/>
                </a:endParaRPr>
              </a:p>
            </p:txBody>
          </p:sp>
        </p:grpSp>
        <p:grpSp>
          <p:nvGrpSpPr>
            <p:cNvPr id="18" name="Group 82"/>
            <p:cNvGrpSpPr/>
            <p:nvPr/>
          </p:nvGrpSpPr>
          <p:grpSpPr>
            <a:xfrm>
              <a:off x="5143504" y="1428742"/>
              <a:ext cx="636196" cy="636164"/>
              <a:chOff x="5143504" y="1428742"/>
              <a:chExt cx="636196" cy="636164"/>
            </a:xfrm>
          </p:grpSpPr>
          <p:sp>
            <p:nvSpPr>
              <p:cNvPr id="19" name="Rectangle 16"/>
              <p:cNvSpPr/>
              <p:nvPr/>
            </p:nvSpPr>
            <p:spPr>
              <a:xfrm>
                <a:off x="5143504" y="1428742"/>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20" name="Group 68"/>
              <p:cNvGrpSpPr/>
              <p:nvPr/>
            </p:nvGrpSpPr>
            <p:grpSpPr>
              <a:xfrm>
                <a:off x="5301319" y="1581456"/>
                <a:ext cx="337042" cy="337616"/>
                <a:chOff x="6998061" y="3496249"/>
                <a:chExt cx="366051" cy="366676"/>
              </a:xfrm>
              <a:solidFill>
                <a:schemeClr val="bg1"/>
              </a:solidFill>
            </p:grpSpPr>
            <p:sp>
              <p:nvSpPr>
                <p:cNvPr id="21"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2"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3"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4"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5"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7"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8"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grpSp>
        <p:nvGrpSpPr>
          <p:cNvPr id="32" name="Group 96"/>
          <p:cNvGrpSpPr/>
          <p:nvPr/>
        </p:nvGrpSpPr>
        <p:grpSpPr>
          <a:xfrm>
            <a:off x="6073341" y="3431893"/>
            <a:ext cx="4857152" cy="996556"/>
            <a:chOff x="5143504" y="2428874"/>
            <a:chExt cx="3643338" cy="747417"/>
          </a:xfrm>
        </p:grpSpPr>
        <p:grpSp>
          <p:nvGrpSpPr>
            <p:cNvPr id="33" name="Group 91"/>
            <p:cNvGrpSpPr/>
            <p:nvPr/>
          </p:nvGrpSpPr>
          <p:grpSpPr>
            <a:xfrm>
              <a:off x="6143636" y="2428874"/>
              <a:ext cx="2643206" cy="747417"/>
              <a:chOff x="6143636" y="2428874"/>
              <a:chExt cx="2643206" cy="747417"/>
            </a:xfrm>
          </p:grpSpPr>
          <p:sp>
            <p:nvSpPr>
              <p:cNvPr id="39" name="Rectangle 37"/>
              <p:cNvSpPr/>
              <p:nvPr/>
            </p:nvSpPr>
            <p:spPr>
              <a:xfrm>
                <a:off x="6143636" y="2714626"/>
                <a:ext cx="2643206" cy="461665"/>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a:t>
                </a:r>
              </a:p>
            </p:txBody>
          </p:sp>
          <p:sp>
            <p:nvSpPr>
              <p:cNvPr id="40" name="Rectangle 38"/>
              <p:cNvSpPr/>
              <p:nvPr/>
            </p:nvSpPr>
            <p:spPr>
              <a:xfrm>
                <a:off x="6143636" y="2428874"/>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pitchFamily="34" charset="0"/>
                  </a:rPr>
                  <a:t>加入标题</a:t>
                </a:r>
                <a:endParaRPr lang="en-US" altLang="zh-CN" sz="1600" dirty="0">
                  <a:solidFill>
                    <a:schemeClr val="tx1">
                      <a:lumMod val="50000"/>
                      <a:lumOff val="50000"/>
                    </a:schemeClr>
                  </a:solidFill>
                  <a:latin typeface="+mn-ea"/>
                  <a:cs typeface="Open Sans" panose="020B0606030504020204" pitchFamily="34" charset="0"/>
                </a:endParaRPr>
              </a:p>
            </p:txBody>
          </p:sp>
        </p:grpSp>
        <p:grpSp>
          <p:nvGrpSpPr>
            <p:cNvPr id="34" name="Group 81"/>
            <p:cNvGrpSpPr/>
            <p:nvPr/>
          </p:nvGrpSpPr>
          <p:grpSpPr>
            <a:xfrm>
              <a:off x="5143504" y="2500312"/>
              <a:ext cx="636196" cy="636164"/>
              <a:chOff x="5143504" y="2500312"/>
              <a:chExt cx="636196" cy="636164"/>
            </a:xfrm>
          </p:grpSpPr>
          <p:sp>
            <p:nvSpPr>
              <p:cNvPr id="35" name="Rectangle 23"/>
              <p:cNvSpPr/>
              <p:nvPr/>
            </p:nvSpPr>
            <p:spPr>
              <a:xfrm>
                <a:off x="5143504" y="2500312"/>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36" name="Group 78"/>
              <p:cNvGrpSpPr/>
              <p:nvPr/>
            </p:nvGrpSpPr>
            <p:grpSpPr>
              <a:xfrm>
                <a:off x="5333133" y="2643188"/>
                <a:ext cx="272454" cy="363686"/>
                <a:chOff x="1868971" y="2767277"/>
                <a:chExt cx="274694" cy="366676"/>
              </a:xfrm>
              <a:solidFill>
                <a:schemeClr val="bg1"/>
              </a:solidFill>
            </p:grpSpPr>
            <p:sp>
              <p:nvSpPr>
                <p:cNvPr id="37"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8"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pic>
        <p:nvPicPr>
          <p:cNvPr id="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604" y="2045310"/>
            <a:ext cx="4515551" cy="39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500"/>
                                        <p:tgtEl>
                                          <p:spTgt spid="16"/>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Left)">
                                      <p:cBhvr>
                                        <p:cTn id="15" dur="500"/>
                                        <p:tgtEl>
                                          <p:spTgt spid="32"/>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Left)">
                                      <p:cBhvr>
                                        <p:cTn id="19" dur="500"/>
                                        <p:tgtEl>
                                          <p:spTgt spid="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grpSp>
        <p:nvGrpSpPr>
          <p:cNvPr id="7" name="组合 6"/>
          <p:cNvGrpSpPr/>
          <p:nvPr/>
        </p:nvGrpSpPr>
        <p:grpSpPr>
          <a:xfrm>
            <a:off x="2013957" y="1707472"/>
            <a:ext cx="8439803" cy="4606131"/>
            <a:chOff x="1123618" y="1010898"/>
            <a:chExt cx="6903416" cy="3767628"/>
          </a:xfrm>
        </p:grpSpPr>
        <p:sp>
          <p:nvSpPr>
            <p:cNvPr id="9" name="Freeform 14"/>
            <p:cNvSpPr/>
            <p:nvPr/>
          </p:nvSpPr>
          <p:spPr bwMode="auto">
            <a:xfrm>
              <a:off x="1183388" y="1010898"/>
              <a:ext cx="1031645" cy="1030970"/>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vert="horz" wrap="square" lIns="68553" tIns="34277" rIns="68553" bIns="34277" numCol="1" anchor="t" anchorCtr="0" compatLnSpc="1"/>
            <a:lstStyle/>
            <a:p>
              <a:endParaRPr lang="zh-CN" altLang="en-US">
                <a:solidFill>
                  <a:schemeClr val="accent1"/>
                </a:solidFill>
              </a:endParaRPr>
            </a:p>
          </p:txBody>
        </p:sp>
        <p:sp>
          <p:nvSpPr>
            <p:cNvPr id="10" name="TextBox 8"/>
            <p:cNvSpPr txBox="1"/>
            <p:nvPr/>
          </p:nvSpPr>
          <p:spPr>
            <a:xfrm>
              <a:off x="2406267" y="1101562"/>
              <a:ext cx="5620767" cy="528672"/>
            </a:xfrm>
            <a:prstGeom prst="rect">
              <a:avLst/>
            </a:prstGeom>
            <a:noFill/>
          </p:spPr>
          <p:txBody>
            <a:bodyPr wrap="square" rtlCol="0">
              <a:spAutoFit/>
            </a:bodyPr>
            <a:lstStyle/>
            <a:p>
              <a:r>
                <a:rPr lang="zh-CN" altLang="en-US" dirty="0">
                  <a:solidFill>
                    <a:schemeClr val="bg1">
                      <a:lumMod val="50000"/>
                    </a:schemeClr>
                  </a:solidFill>
                  <a:latin typeface="+mn-ea"/>
                </a:rPr>
                <a:t>单击此处添加内容单击此处添加内容单击此处添加内容单击此处添加内容单击此处添加内容单击此处添加内容</a:t>
              </a:r>
            </a:p>
          </p:txBody>
        </p:sp>
        <p:sp>
          <p:nvSpPr>
            <p:cNvPr id="12" name="TextBox 10"/>
            <p:cNvSpPr txBox="1"/>
            <p:nvPr/>
          </p:nvSpPr>
          <p:spPr>
            <a:xfrm>
              <a:off x="1135809" y="1214881"/>
              <a:ext cx="1124626" cy="369204"/>
            </a:xfrm>
            <a:prstGeom prst="rect">
              <a:avLst/>
            </a:prstGeom>
            <a:noFill/>
          </p:spPr>
          <p:txBody>
            <a:bodyPr wrap="square" rtlCol="0">
              <a:spAutoFit/>
            </a:bodyPr>
            <a:lstStyle/>
            <a:p>
              <a:pPr algn="ctr"/>
              <a:r>
                <a:rPr lang="zh-CN" altLang="en-US" sz="1800" b="1" dirty="0">
                  <a:solidFill>
                    <a:schemeClr val="bg1"/>
                  </a:solidFill>
                  <a:latin typeface="+mj-ea"/>
                  <a:ea typeface="+mj-ea"/>
                </a:rPr>
                <a:t>添加标题</a:t>
              </a:r>
            </a:p>
          </p:txBody>
        </p:sp>
        <p:sp>
          <p:nvSpPr>
            <p:cNvPr id="13" name="Freeform 14"/>
            <p:cNvSpPr/>
            <p:nvPr/>
          </p:nvSpPr>
          <p:spPr bwMode="auto">
            <a:xfrm>
              <a:off x="1183388" y="2423769"/>
              <a:ext cx="1031645" cy="1030970"/>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vert="horz" wrap="square" lIns="68553" tIns="34277" rIns="68553" bIns="34277" numCol="1" anchor="t" anchorCtr="0" compatLnSpc="1"/>
            <a:lstStyle/>
            <a:p>
              <a:endParaRPr lang="zh-CN" altLang="en-US">
                <a:solidFill>
                  <a:schemeClr val="accent1"/>
                </a:solidFill>
              </a:endParaRPr>
            </a:p>
          </p:txBody>
        </p:sp>
        <p:sp>
          <p:nvSpPr>
            <p:cNvPr id="14" name="TextBox 12"/>
            <p:cNvSpPr txBox="1"/>
            <p:nvPr/>
          </p:nvSpPr>
          <p:spPr>
            <a:xfrm>
              <a:off x="2406267" y="2403435"/>
              <a:ext cx="5620767" cy="528672"/>
            </a:xfrm>
            <a:prstGeom prst="rect">
              <a:avLst/>
            </a:prstGeom>
            <a:noFill/>
          </p:spPr>
          <p:txBody>
            <a:bodyPr wrap="square" rtlCol="0">
              <a:spAutoFit/>
            </a:bodyPr>
            <a:lstStyle>
              <a:defPPr>
                <a:defRPr lang="zh-CN"/>
              </a:defPPr>
              <a:lvl1pPr algn="just">
                <a:defRPr sz="2400">
                  <a:solidFill>
                    <a:schemeClr val="accent1"/>
                  </a:solidFill>
                  <a:latin typeface="+mj-ea"/>
                  <a:ea typeface="+mj-ea"/>
                </a:defRPr>
              </a:lvl1pPr>
            </a:lstStyle>
            <a:p>
              <a:r>
                <a:rPr lang="zh-CN" altLang="en-US" sz="1800" dirty="0">
                  <a:solidFill>
                    <a:schemeClr val="bg1">
                      <a:lumMod val="50000"/>
                    </a:schemeClr>
                  </a:solidFill>
                  <a:latin typeface="+mn-ea"/>
                  <a:ea typeface="+mn-ea"/>
                </a:rPr>
                <a:t>单击此处添加内容单击此处添加内容单击此处添加内容单击此处添加内容单击此处添加内容单击此处添加内容</a:t>
              </a:r>
            </a:p>
          </p:txBody>
        </p:sp>
        <p:sp>
          <p:nvSpPr>
            <p:cNvPr id="15" name="TextBox 13"/>
            <p:cNvSpPr txBox="1"/>
            <p:nvPr/>
          </p:nvSpPr>
          <p:spPr>
            <a:xfrm>
              <a:off x="1147999" y="2717161"/>
              <a:ext cx="1124626" cy="369204"/>
            </a:xfrm>
            <a:prstGeom prst="rect">
              <a:avLst/>
            </a:prstGeom>
            <a:noFill/>
          </p:spPr>
          <p:txBody>
            <a:bodyPr wrap="square" rtlCol="0">
              <a:spAutoFit/>
            </a:bodyPr>
            <a:lstStyle/>
            <a:p>
              <a:pPr algn="ctr"/>
              <a:r>
                <a:rPr lang="zh-CN" altLang="en-US" sz="1800" b="1" dirty="0">
                  <a:solidFill>
                    <a:schemeClr val="bg1"/>
                  </a:solidFill>
                  <a:latin typeface="+mj-ea"/>
                </a:rPr>
                <a:t>添加标题</a:t>
              </a:r>
            </a:p>
          </p:txBody>
        </p:sp>
        <p:sp>
          <p:nvSpPr>
            <p:cNvPr id="16" name="Freeform 14"/>
            <p:cNvSpPr/>
            <p:nvPr/>
          </p:nvSpPr>
          <p:spPr bwMode="auto">
            <a:xfrm>
              <a:off x="1183388" y="3747556"/>
              <a:ext cx="1031645" cy="1030970"/>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vert="horz" wrap="square" lIns="68553" tIns="34277" rIns="68553" bIns="34277" numCol="1" anchor="t" anchorCtr="0" compatLnSpc="1"/>
            <a:lstStyle/>
            <a:p>
              <a:endParaRPr lang="zh-CN" altLang="en-US">
                <a:solidFill>
                  <a:schemeClr val="accent1"/>
                </a:solidFill>
              </a:endParaRPr>
            </a:p>
          </p:txBody>
        </p:sp>
        <p:sp>
          <p:nvSpPr>
            <p:cNvPr id="17" name="TextBox 15"/>
            <p:cNvSpPr txBox="1"/>
            <p:nvPr/>
          </p:nvSpPr>
          <p:spPr>
            <a:xfrm>
              <a:off x="2406267" y="3976663"/>
              <a:ext cx="5620767" cy="528672"/>
            </a:xfrm>
            <a:prstGeom prst="rect">
              <a:avLst/>
            </a:prstGeom>
            <a:noFill/>
          </p:spPr>
          <p:txBody>
            <a:bodyPr wrap="square" rtlCol="0">
              <a:spAutoFit/>
            </a:bodyPr>
            <a:lstStyle/>
            <a:p>
              <a:r>
                <a:rPr lang="zh-CN" altLang="en-US" dirty="0">
                  <a:solidFill>
                    <a:schemeClr val="bg1">
                      <a:lumMod val="50000"/>
                    </a:schemeClr>
                  </a:solidFill>
                  <a:latin typeface="+mn-ea"/>
                </a:rPr>
                <a:t>单击此处添加内容单击此处添加内容单击此处添加内容单击此处添加内容单击此处添加内容单击此处添加内容</a:t>
              </a:r>
            </a:p>
          </p:txBody>
        </p:sp>
        <p:sp>
          <p:nvSpPr>
            <p:cNvPr id="18" name="TextBox 16"/>
            <p:cNvSpPr txBox="1"/>
            <p:nvPr/>
          </p:nvSpPr>
          <p:spPr>
            <a:xfrm>
              <a:off x="1123618" y="4066455"/>
              <a:ext cx="1149006" cy="369204"/>
            </a:xfrm>
            <a:prstGeom prst="rect">
              <a:avLst/>
            </a:prstGeom>
            <a:noFill/>
          </p:spPr>
          <p:txBody>
            <a:bodyPr wrap="square" rtlCol="0">
              <a:spAutoFit/>
            </a:bodyPr>
            <a:lstStyle/>
            <a:p>
              <a:pPr algn="ctr"/>
              <a:r>
                <a:rPr lang="zh-CN" altLang="en-US" sz="1800" b="1" dirty="0">
                  <a:solidFill>
                    <a:schemeClr val="bg1"/>
                  </a:solidFill>
                  <a:latin typeface="+mj-ea"/>
                </a:rPr>
                <a:t>添加标题</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9" name="品 2"/>
          <p:cNvSpPr>
            <a:spLocks noChangeArrowheads="1"/>
          </p:cNvSpPr>
          <p:nvPr/>
        </p:nvSpPr>
        <p:spPr bwMode="auto">
          <a:xfrm>
            <a:off x="5340115" y="1936658"/>
            <a:ext cx="6356350" cy="2405320"/>
          </a:xfrm>
          <a:prstGeom prst="rect">
            <a:avLst/>
          </a:prstGeom>
          <a:solidFill>
            <a:srgbClr val="A92F2F"/>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0" name="15"/>
          <p:cNvSpPr>
            <a:spLocks noChangeArrowheads="1"/>
          </p:cNvSpPr>
          <p:nvPr>
            <p:custDataLst>
              <p:tags r:id="rId1"/>
            </p:custDataLst>
          </p:nvPr>
        </p:nvSpPr>
        <p:spPr bwMode="auto">
          <a:xfrm>
            <a:off x="5625865" y="2805889"/>
            <a:ext cx="58372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2" name="9"/>
          <p:cNvSpPr>
            <a:spLocks noChangeArrowheads="1"/>
          </p:cNvSpPr>
          <p:nvPr/>
        </p:nvSpPr>
        <p:spPr bwMode="auto">
          <a:xfrm>
            <a:off x="5340115" y="4504094"/>
            <a:ext cx="6356350" cy="1643849"/>
          </a:xfrm>
          <a:prstGeom prst="rect">
            <a:avLst/>
          </a:prstGeom>
          <a:solidFill>
            <a:srgbClr val="A92F2F"/>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 name="15"/>
          <p:cNvSpPr>
            <a:spLocks noChangeArrowheads="1"/>
          </p:cNvSpPr>
          <p:nvPr>
            <p:custDataLst>
              <p:tags r:id="rId2"/>
            </p:custDataLst>
          </p:nvPr>
        </p:nvSpPr>
        <p:spPr bwMode="auto">
          <a:xfrm>
            <a:off x="5563953" y="5224206"/>
            <a:ext cx="5746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50000"/>
              </a:lnSpc>
              <a:spcBef>
                <a:spcPct val="0"/>
              </a:spcBef>
              <a:buFont typeface="Arial" panose="020B0604020202020204" pitchFamily="34" charset="0"/>
              <a:buNone/>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a:t>
            </a:r>
          </a:p>
        </p:txBody>
      </p:sp>
      <p:sp>
        <p:nvSpPr>
          <p:cNvPr id="14" name="12"/>
          <p:cNvSpPr>
            <a:spLocks noChangeArrowheads="1"/>
          </p:cNvSpPr>
          <p:nvPr>
            <p:custDataLst>
              <p:tags r:id="rId3"/>
            </p:custDataLst>
          </p:nvPr>
        </p:nvSpPr>
        <p:spPr bwMode="auto">
          <a:xfrm>
            <a:off x="5625865" y="2114658"/>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3200" b="1" dirty="0">
              <a:solidFill>
                <a:schemeClr val="bg1"/>
              </a:solidFill>
              <a:sym typeface="宋体" panose="02010600030101010101" pitchFamily="2" charset="-122"/>
            </a:endParaRPr>
          </a:p>
        </p:txBody>
      </p:sp>
      <p:sp>
        <p:nvSpPr>
          <p:cNvPr id="15" name="13"/>
          <p:cNvSpPr>
            <a:spLocks noChangeArrowheads="1"/>
          </p:cNvSpPr>
          <p:nvPr>
            <p:custDataLst>
              <p:tags r:id="rId4"/>
            </p:custDataLst>
          </p:nvPr>
        </p:nvSpPr>
        <p:spPr bwMode="auto">
          <a:xfrm>
            <a:off x="5643003" y="4758018"/>
            <a:ext cx="472384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2400" b="1" dirty="0">
              <a:solidFill>
                <a:schemeClr val="bg1"/>
              </a:solidFill>
              <a:sym typeface="宋体" panose="02010600030101010101" pitchFamily="2" charset="-122"/>
            </a:endParaRPr>
          </a:p>
        </p:txBody>
      </p:sp>
      <p:pic>
        <p:nvPicPr>
          <p:cNvPr id="16" name="Picture 3" descr="E:\我的文档\DSC_481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517" y="1936658"/>
            <a:ext cx="4699911" cy="4211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50" fill="hold"/>
                                        <p:tgtEl>
                                          <p:spTgt spid="13"/>
                                        </p:tgtEl>
                                        <p:attrNameLst>
                                          <p:attrName>ppt_x</p:attrName>
                                        </p:attrNameLst>
                                      </p:cBhvr>
                                      <p:tavLst>
                                        <p:tav tm="0">
                                          <p:val>
                                            <p:strVal val="#ppt_x"/>
                                          </p:val>
                                        </p:tav>
                                        <p:tav tm="100000">
                                          <p:val>
                                            <p:strVal val="#ppt_x"/>
                                          </p:val>
                                        </p:tav>
                                      </p:tavLst>
                                    </p:anim>
                                    <p:anim calcmode="lin" valueType="num">
                                      <p:cBhvr additive="base">
                                        <p:cTn id="17" dur="2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ppt_x"/>
                                          </p:val>
                                        </p:tav>
                                        <p:tav tm="100000">
                                          <p:val>
                                            <p:strVal val="#ppt_x"/>
                                          </p:val>
                                        </p:tav>
                                      </p:tavLst>
                                    </p:anim>
                                    <p:anim calcmode="lin" valueType="num">
                                      <p:cBhvr additive="base">
                                        <p:cTn id="22" dur="25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ppt_x"/>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50" fill="hold"/>
                                        <p:tgtEl>
                                          <p:spTgt spid="9"/>
                                        </p:tgtEl>
                                        <p:attrNameLst>
                                          <p:attrName>ppt_x</p:attrName>
                                        </p:attrNameLst>
                                      </p:cBhvr>
                                      <p:tavLst>
                                        <p:tav tm="0">
                                          <p:val>
                                            <p:strVal val="#ppt_x"/>
                                          </p:val>
                                        </p:tav>
                                        <p:tav tm="100000">
                                          <p:val>
                                            <p:strVal val="#ppt_x"/>
                                          </p:val>
                                        </p:tav>
                                      </p:tavLst>
                                    </p:anim>
                                    <p:anim calcmode="lin" valueType="num">
                                      <p:cBhvr additive="base">
                                        <p:cTn id="32" dur="25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250" fill="hold"/>
                                        <p:tgtEl>
                                          <p:spTgt spid="12"/>
                                        </p:tgtEl>
                                        <p:attrNameLst>
                                          <p:attrName>ppt_x</p:attrName>
                                        </p:attrNameLst>
                                      </p:cBhvr>
                                      <p:tavLst>
                                        <p:tav tm="0">
                                          <p:val>
                                            <p:strVal val="#ppt_x"/>
                                          </p:val>
                                        </p:tav>
                                        <p:tav tm="100000">
                                          <p:val>
                                            <p:strVal val="#ppt_x"/>
                                          </p:val>
                                        </p:tav>
                                      </p:tavLst>
                                    </p:anim>
                                    <p:anim calcmode="lin" valueType="num">
                                      <p:cBhvr additive="base">
                                        <p:cTn id="37" dur="250" fill="hold"/>
                                        <p:tgtEl>
                                          <p:spTgt spid="12"/>
                                        </p:tgtEl>
                                        <p:attrNameLst>
                                          <p:attrName>ppt_y</p:attrName>
                                        </p:attrNameLst>
                                      </p:cBhvr>
                                      <p:tavLst>
                                        <p:tav tm="0">
                                          <p:val>
                                            <p:strVal val="1+#ppt_h/2"/>
                                          </p:val>
                                        </p:tav>
                                        <p:tav tm="100000">
                                          <p:val>
                                            <p:strVal val="#ppt_y"/>
                                          </p:val>
                                        </p:tav>
                                      </p:tavLst>
                                    </p:anim>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13" name="矩形 12"/>
          <p:cNvSpPr/>
          <p:nvPr/>
        </p:nvSpPr>
        <p:spPr>
          <a:xfrm>
            <a:off x="1057821" y="1997258"/>
            <a:ext cx="4479139" cy="3477875"/>
          </a:xfrm>
          <a:prstGeom prst="rect">
            <a:avLst/>
          </a:prstGeom>
        </p:spPr>
        <p:txBody>
          <a:bodyPr wrap="square">
            <a:spAutoFit/>
          </a:bodyPr>
          <a:lstStyle/>
          <a:p>
            <a:pPr algn="just" fontAlgn="base">
              <a:spcBef>
                <a:spcPct val="0"/>
              </a:spcBef>
              <a:spcAft>
                <a:spcPct val="0"/>
              </a:spcAft>
              <a:buFont typeface="Arial" panose="020B0604020202020204" pitchFamily="34" charset="0"/>
              <a:buNone/>
            </a:pPr>
            <a:r>
              <a:rPr lang="zh-CN" altLang="en-US" sz="2000" dirty="0">
                <a:solidFill>
                  <a:schemeClr val="bg1">
                    <a:lumMod val="50000"/>
                  </a:schemeClr>
                </a:solidFill>
                <a:latin typeface="微软雅黑" panose="020B0503020204020204" charset="-122"/>
                <a:ea typeface="微软雅黑" panose="020B0503020204020204" charset="-122"/>
              </a:rPr>
              <a:t>党委班子存在重发展、轻党建的倾向，认为业务发展才是公司的第一要务，只要确保实现规模效益双优发展，不断赶超进位就可以了，对党建工作缺乏系统深入的研究，党务工作见子打子，大部分时候主要按照上级党组织的要求被动开展工作，没有形成自己的工作机制，特别是在业务压力较大的时候，比如每年年底收官和一季度“开门红”阶段，甚至连月度学习都会被暂时搁置。</a:t>
            </a:r>
          </a:p>
        </p:txBody>
      </p:sp>
      <p:sp>
        <p:nvSpPr>
          <p:cNvPr id="14" name="Freeform 6"/>
          <p:cNvSpPr>
            <a:spLocks noEditPoints="1"/>
          </p:cNvSpPr>
          <p:nvPr/>
        </p:nvSpPr>
        <p:spPr bwMode="auto">
          <a:xfrm>
            <a:off x="5882357" y="1772816"/>
            <a:ext cx="5655709" cy="4410273"/>
          </a:xfrm>
          <a:custGeom>
            <a:avLst/>
            <a:gdLst>
              <a:gd name="T0" fmla="*/ 3008 w 6972"/>
              <a:gd name="T1" fmla="*/ 4612 h 5436"/>
              <a:gd name="T2" fmla="*/ 2524 w 6972"/>
              <a:gd name="T3" fmla="*/ 5002 h 5436"/>
              <a:gd name="T4" fmla="*/ 2042 w 6972"/>
              <a:gd name="T5" fmla="*/ 5436 h 5436"/>
              <a:gd name="T6" fmla="*/ 5030 w 6972"/>
              <a:gd name="T7" fmla="*/ 5247 h 5436"/>
              <a:gd name="T8" fmla="*/ 4469 w 6972"/>
              <a:gd name="T9" fmla="*/ 4612 h 5436"/>
              <a:gd name="T10" fmla="*/ 3740 w 6972"/>
              <a:gd name="T11" fmla="*/ 1502 h 5436"/>
              <a:gd name="T12" fmla="*/ 4709 w 6972"/>
              <a:gd name="T13" fmla="*/ 2482 h 5436"/>
              <a:gd name="T14" fmla="*/ 4593 w 6972"/>
              <a:gd name="T15" fmla="*/ 2672 h 5436"/>
              <a:gd name="T16" fmla="*/ 6972 w 6972"/>
              <a:gd name="T17" fmla="*/ 2482 h 5436"/>
              <a:gd name="T18" fmla="*/ 6847 w 6972"/>
              <a:gd name="T19" fmla="*/ 2482 h 5436"/>
              <a:gd name="T20" fmla="*/ 6189 w 6972"/>
              <a:gd name="T21" fmla="*/ 529 h 5436"/>
              <a:gd name="T22" fmla="*/ 5844 w 6972"/>
              <a:gd name="T23" fmla="*/ 306 h 5436"/>
              <a:gd name="T24" fmla="*/ 5610 w 6972"/>
              <a:gd name="T25" fmla="*/ 362 h 5436"/>
              <a:gd name="T26" fmla="*/ 3684 w 6972"/>
              <a:gd name="T27" fmla="*/ 765 h 5436"/>
              <a:gd name="T28" fmla="*/ 3763 w 6972"/>
              <a:gd name="T29" fmla="*/ 637 h 5436"/>
              <a:gd name="T30" fmla="*/ 3648 w 6972"/>
              <a:gd name="T31" fmla="*/ 411 h 5436"/>
              <a:gd name="T32" fmla="*/ 3851 w 6972"/>
              <a:gd name="T33" fmla="*/ 320 h 5436"/>
              <a:gd name="T34" fmla="*/ 3484 w 6972"/>
              <a:gd name="T35" fmla="*/ 0 h 5436"/>
              <a:gd name="T36" fmla="*/ 3117 w 6972"/>
              <a:gd name="T37" fmla="*/ 320 h 5436"/>
              <a:gd name="T38" fmla="*/ 3328 w 6972"/>
              <a:gd name="T39" fmla="*/ 411 h 5436"/>
              <a:gd name="T40" fmla="*/ 3206 w 6972"/>
              <a:gd name="T41" fmla="*/ 637 h 5436"/>
              <a:gd name="T42" fmla="*/ 3313 w 6972"/>
              <a:gd name="T43" fmla="*/ 637 h 5436"/>
              <a:gd name="T44" fmla="*/ 3293 w 6972"/>
              <a:gd name="T45" fmla="*/ 906 h 5436"/>
              <a:gd name="T46" fmla="*/ 1243 w 6972"/>
              <a:gd name="T47" fmla="*/ 1394 h 5436"/>
              <a:gd name="T48" fmla="*/ 1009 w 6972"/>
              <a:gd name="T49" fmla="*/ 1449 h 5436"/>
              <a:gd name="T50" fmla="*/ 800 w 6972"/>
              <a:gd name="T51" fmla="*/ 1803 h 5436"/>
              <a:gd name="T52" fmla="*/ 116 w 6972"/>
              <a:gd name="T53" fmla="*/ 3564 h 5436"/>
              <a:gd name="T54" fmla="*/ 0 w 6972"/>
              <a:gd name="T55" fmla="*/ 3754 h 5436"/>
              <a:gd name="T56" fmla="*/ 2379 w 6972"/>
              <a:gd name="T57" fmla="*/ 3564 h 5436"/>
              <a:gd name="T58" fmla="*/ 2254 w 6972"/>
              <a:gd name="T59" fmla="*/ 3564 h 5436"/>
              <a:gd name="T60" fmla="*/ 3240 w 6972"/>
              <a:gd name="T61" fmla="*/ 1591 h 5436"/>
              <a:gd name="T62" fmla="*/ 5669 w 6972"/>
              <a:gd name="T63" fmla="*/ 740 h 5436"/>
              <a:gd name="T64" fmla="*/ 6754 w 6972"/>
              <a:gd name="T65" fmla="*/ 2482 h 5436"/>
              <a:gd name="T66" fmla="*/ 4871 w 6972"/>
              <a:gd name="T67" fmla="*/ 2482 h 5436"/>
              <a:gd name="T68" fmla="*/ 5669 w 6972"/>
              <a:gd name="T69" fmla="*/ 740 h 5436"/>
              <a:gd name="T70" fmla="*/ 1097 w 6972"/>
              <a:gd name="T71" fmla="*/ 1780 h 5436"/>
              <a:gd name="T72" fmla="*/ 2161 w 6972"/>
              <a:gd name="T73" fmla="*/ 3564 h 5436"/>
              <a:gd name="T74" fmla="*/ 278 w 6972"/>
              <a:gd name="T75" fmla="*/ 3564 h 5436"/>
              <a:gd name="T76" fmla="*/ 1097 w 6972"/>
              <a:gd name="T77" fmla="*/ 1780 h 5436"/>
              <a:gd name="T78" fmla="*/ 3489 w 6972"/>
              <a:gd name="T79" fmla="*/ 975 h 5436"/>
              <a:gd name="T80" fmla="*/ 3489 w 6972"/>
              <a:gd name="T81" fmla="*/ 1156 h 5436"/>
              <a:gd name="T82" fmla="*/ 3489 w 6972"/>
              <a:gd name="T83" fmla="*/ 975 h 5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2" h="5436">
                <a:moveTo>
                  <a:pt x="3240" y="1591"/>
                </a:moveTo>
                <a:cubicBezTo>
                  <a:pt x="3163" y="2598"/>
                  <a:pt x="3094" y="3606"/>
                  <a:pt x="3008" y="4612"/>
                </a:cubicBezTo>
                <a:lnTo>
                  <a:pt x="2524" y="4612"/>
                </a:lnTo>
                <a:lnTo>
                  <a:pt x="2524" y="5002"/>
                </a:lnTo>
                <a:cubicBezTo>
                  <a:pt x="2347" y="5065"/>
                  <a:pt x="2184" y="5146"/>
                  <a:pt x="2042" y="5247"/>
                </a:cubicBezTo>
                <a:cubicBezTo>
                  <a:pt x="2042" y="5310"/>
                  <a:pt x="2042" y="5373"/>
                  <a:pt x="2042" y="5436"/>
                </a:cubicBezTo>
                <a:cubicBezTo>
                  <a:pt x="3038" y="5436"/>
                  <a:pt x="4034" y="5436"/>
                  <a:pt x="5030" y="5436"/>
                </a:cubicBezTo>
                <a:cubicBezTo>
                  <a:pt x="5030" y="5373"/>
                  <a:pt x="5030" y="5310"/>
                  <a:pt x="5030" y="5247"/>
                </a:cubicBezTo>
                <a:cubicBezTo>
                  <a:pt x="4880" y="5129"/>
                  <a:pt x="4687" y="5036"/>
                  <a:pt x="4469" y="4968"/>
                </a:cubicBezTo>
                <a:lnTo>
                  <a:pt x="4469" y="4612"/>
                </a:lnTo>
                <a:lnTo>
                  <a:pt x="3979" y="4612"/>
                </a:lnTo>
                <a:lnTo>
                  <a:pt x="3740" y="1502"/>
                </a:lnTo>
                <a:cubicBezTo>
                  <a:pt x="4316" y="1275"/>
                  <a:pt x="4951" y="1027"/>
                  <a:pt x="5553" y="786"/>
                </a:cubicBezTo>
                <a:lnTo>
                  <a:pt x="4709" y="2482"/>
                </a:lnTo>
                <a:lnTo>
                  <a:pt x="4593" y="2482"/>
                </a:lnTo>
                <a:cubicBezTo>
                  <a:pt x="4593" y="2545"/>
                  <a:pt x="4593" y="2609"/>
                  <a:pt x="4593" y="2672"/>
                </a:cubicBezTo>
                <a:cubicBezTo>
                  <a:pt x="5235" y="3244"/>
                  <a:pt x="6441" y="3195"/>
                  <a:pt x="6972" y="2672"/>
                </a:cubicBezTo>
                <a:cubicBezTo>
                  <a:pt x="6972" y="2609"/>
                  <a:pt x="6972" y="2545"/>
                  <a:pt x="6972" y="2482"/>
                </a:cubicBezTo>
                <a:lnTo>
                  <a:pt x="6877" y="2482"/>
                </a:lnTo>
                <a:lnTo>
                  <a:pt x="6847" y="2482"/>
                </a:lnTo>
                <a:lnTo>
                  <a:pt x="5906" y="644"/>
                </a:lnTo>
                <a:cubicBezTo>
                  <a:pt x="6002" y="606"/>
                  <a:pt x="6097" y="567"/>
                  <a:pt x="6189" y="529"/>
                </a:cubicBezTo>
                <a:lnTo>
                  <a:pt x="6121" y="241"/>
                </a:lnTo>
                <a:lnTo>
                  <a:pt x="5844" y="306"/>
                </a:lnTo>
                <a:lnTo>
                  <a:pt x="5766" y="471"/>
                </a:lnTo>
                <a:lnTo>
                  <a:pt x="5610" y="362"/>
                </a:lnTo>
                <a:lnTo>
                  <a:pt x="3687" y="813"/>
                </a:lnTo>
                <a:lnTo>
                  <a:pt x="3684" y="765"/>
                </a:lnTo>
                <a:lnTo>
                  <a:pt x="3674" y="637"/>
                </a:lnTo>
                <a:lnTo>
                  <a:pt x="3763" y="637"/>
                </a:lnTo>
                <a:lnTo>
                  <a:pt x="3763" y="411"/>
                </a:lnTo>
                <a:lnTo>
                  <a:pt x="3648" y="411"/>
                </a:lnTo>
                <a:lnTo>
                  <a:pt x="3648" y="320"/>
                </a:lnTo>
                <a:lnTo>
                  <a:pt x="3851" y="320"/>
                </a:lnTo>
                <a:lnTo>
                  <a:pt x="3667" y="160"/>
                </a:lnTo>
                <a:lnTo>
                  <a:pt x="3484" y="0"/>
                </a:lnTo>
                <a:lnTo>
                  <a:pt x="3300" y="160"/>
                </a:lnTo>
                <a:lnTo>
                  <a:pt x="3117" y="320"/>
                </a:lnTo>
                <a:lnTo>
                  <a:pt x="3328" y="320"/>
                </a:lnTo>
                <a:lnTo>
                  <a:pt x="3328" y="411"/>
                </a:lnTo>
                <a:lnTo>
                  <a:pt x="3206" y="411"/>
                </a:lnTo>
                <a:lnTo>
                  <a:pt x="3206" y="637"/>
                </a:lnTo>
                <a:lnTo>
                  <a:pt x="3260" y="637"/>
                </a:lnTo>
                <a:lnTo>
                  <a:pt x="3313" y="637"/>
                </a:lnTo>
                <a:lnTo>
                  <a:pt x="3304" y="754"/>
                </a:lnTo>
                <a:lnTo>
                  <a:pt x="3293" y="906"/>
                </a:lnTo>
                <a:lnTo>
                  <a:pt x="3288" y="907"/>
                </a:lnTo>
                <a:lnTo>
                  <a:pt x="1243" y="1394"/>
                </a:lnTo>
                <a:lnTo>
                  <a:pt x="1153" y="1562"/>
                </a:lnTo>
                <a:lnTo>
                  <a:pt x="1009" y="1449"/>
                </a:lnTo>
                <a:lnTo>
                  <a:pt x="732" y="1515"/>
                </a:lnTo>
                <a:lnTo>
                  <a:pt x="800" y="1803"/>
                </a:lnTo>
                <a:cubicBezTo>
                  <a:pt x="867" y="1798"/>
                  <a:pt x="934" y="1793"/>
                  <a:pt x="1000" y="1788"/>
                </a:cubicBezTo>
                <a:lnTo>
                  <a:pt x="116" y="3564"/>
                </a:lnTo>
                <a:lnTo>
                  <a:pt x="0" y="3564"/>
                </a:lnTo>
                <a:cubicBezTo>
                  <a:pt x="0" y="3627"/>
                  <a:pt x="0" y="3691"/>
                  <a:pt x="0" y="3754"/>
                </a:cubicBezTo>
                <a:cubicBezTo>
                  <a:pt x="642" y="4326"/>
                  <a:pt x="1848" y="4277"/>
                  <a:pt x="2379" y="3754"/>
                </a:cubicBezTo>
                <a:cubicBezTo>
                  <a:pt x="2379" y="3691"/>
                  <a:pt x="2379" y="3627"/>
                  <a:pt x="2379" y="3564"/>
                </a:cubicBezTo>
                <a:lnTo>
                  <a:pt x="2284" y="3564"/>
                </a:lnTo>
                <a:lnTo>
                  <a:pt x="2254" y="3564"/>
                </a:lnTo>
                <a:lnTo>
                  <a:pt x="1331" y="1761"/>
                </a:lnTo>
                <a:cubicBezTo>
                  <a:pt x="1967" y="1707"/>
                  <a:pt x="2604" y="1648"/>
                  <a:pt x="3240" y="1591"/>
                </a:cubicBezTo>
                <a:close/>
                <a:moveTo>
                  <a:pt x="5669" y="740"/>
                </a:moveTo>
                <a:lnTo>
                  <a:pt x="5669" y="740"/>
                </a:lnTo>
                <a:cubicBezTo>
                  <a:pt x="5723" y="718"/>
                  <a:pt x="5776" y="697"/>
                  <a:pt x="5829" y="675"/>
                </a:cubicBezTo>
                <a:lnTo>
                  <a:pt x="6754" y="2482"/>
                </a:lnTo>
                <a:lnTo>
                  <a:pt x="6684" y="2482"/>
                </a:lnTo>
                <a:lnTo>
                  <a:pt x="4871" y="2482"/>
                </a:lnTo>
                <a:lnTo>
                  <a:pt x="4801" y="2482"/>
                </a:lnTo>
                <a:lnTo>
                  <a:pt x="5669" y="740"/>
                </a:lnTo>
                <a:close/>
                <a:moveTo>
                  <a:pt x="1097" y="1780"/>
                </a:moveTo>
                <a:lnTo>
                  <a:pt x="1097" y="1780"/>
                </a:lnTo>
                <a:cubicBezTo>
                  <a:pt x="1145" y="1776"/>
                  <a:pt x="1193" y="1772"/>
                  <a:pt x="1242" y="1768"/>
                </a:cubicBezTo>
                <a:lnTo>
                  <a:pt x="2161" y="3564"/>
                </a:lnTo>
                <a:lnTo>
                  <a:pt x="2091" y="3564"/>
                </a:lnTo>
                <a:lnTo>
                  <a:pt x="278" y="3564"/>
                </a:lnTo>
                <a:lnTo>
                  <a:pt x="208" y="3564"/>
                </a:lnTo>
                <a:lnTo>
                  <a:pt x="1097" y="1780"/>
                </a:lnTo>
                <a:close/>
                <a:moveTo>
                  <a:pt x="3489" y="975"/>
                </a:moveTo>
                <a:lnTo>
                  <a:pt x="3489" y="975"/>
                </a:lnTo>
                <a:cubicBezTo>
                  <a:pt x="3539" y="975"/>
                  <a:pt x="3579" y="1015"/>
                  <a:pt x="3579" y="1066"/>
                </a:cubicBezTo>
                <a:cubicBezTo>
                  <a:pt x="3579" y="1116"/>
                  <a:pt x="3539" y="1156"/>
                  <a:pt x="3489" y="1156"/>
                </a:cubicBezTo>
                <a:cubicBezTo>
                  <a:pt x="3438" y="1156"/>
                  <a:pt x="3398" y="1116"/>
                  <a:pt x="3398" y="1066"/>
                </a:cubicBezTo>
                <a:cubicBezTo>
                  <a:pt x="3398" y="1015"/>
                  <a:pt x="3438" y="975"/>
                  <a:pt x="3489" y="975"/>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15" name="矩形 14"/>
          <p:cNvSpPr/>
          <p:nvPr/>
        </p:nvSpPr>
        <p:spPr>
          <a:xfrm>
            <a:off x="6242397" y="4149080"/>
            <a:ext cx="1261884" cy="523220"/>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2800" b="1" dirty="0">
                <a:solidFill>
                  <a:schemeClr val="bg1">
                    <a:lumMod val="50000"/>
                  </a:schemeClr>
                </a:solidFill>
                <a:latin typeface="微软雅黑" panose="020B0503020204020204" charset="-122"/>
                <a:ea typeface="微软雅黑" panose="020B0503020204020204" charset="-122"/>
              </a:rPr>
              <a:t>加标题</a:t>
            </a:r>
          </a:p>
        </p:txBody>
      </p:sp>
      <p:sp>
        <p:nvSpPr>
          <p:cNvPr id="16" name="矩形 15"/>
          <p:cNvSpPr/>
          <p:nvPr/>
        </p:nvSpPr>
        <p:spPr>
          <a:xfrm>
            <a:off x="9986813" y="3212976"/>
            <a:ext cx="1261884" cy="523220"/>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2800" b="1">
                <a:solidFill>
                  <a:schemeClr val="bg1">
                    <a:lumMod val="50000"/>
                  </a:schemeClr>
                </a:solidFill>
                <a:latin typeface="微软雅黑" panose="020B0503020204020204" charset="-122"/>
                <a:ea typeface="微软雅黑" panose="020B0503020204020204" charset="-122"/>
              </a:rPr>
              <a:t>加标题</a:t>
            </a:r>
            <a:endParaRPr lang="zh-CN" altLang="en-US" sz="2800" b="1"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anim calcmode="lin" valueType="num">
                                      <p:cBhvr>
                                        <p:cTn id="27" dur="500" fill="hold"/>
                                        <p:tgtEl>
                                          <p:spTgt spid="16"/>
                                        </p:tgtEl>
                                        <p:attrNameLst>
                                          <p:attrName>ppt_x</p:attrName>
                                        </p:attrNameLst>
                                      </p:cBhvr>
                                      <p:tavLst>
                                        <p:tav tm="0">
                                          <p:val>
                                            <p:strVal val="#ppt_x"/>
                                          </p:val>
                                        </p:tav>
                                        <p:tav tm="100000">
                                          <p:val>
                                            <p:strVal val="#ppt_x"/>
                                          </p:val>
                                        </p:tav>
                                      </p:tavLst>
                                    </p:anim>
                                    <p:anim calcmode="lin" valueType="num">
                                      <p:cBhvr>
                                        <p:cTn id="2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000" contrast="-9000"/>
                    </a14:imgEffect>
                    <a14:imgEffect>
                      <a14:sharpenSoften amount="35000"/>
                    </a14:imgEffect>
                  </a14:imgLayer>
                </a14:imgProps>
              </a:ex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rgbClr val="A92F2F"/>
                </a:solidFill>
                <a:latin typeface="微软雅黑" panose="020B0503020204020204" charset="-122"/>
                <a:ea typeface="微软雅黑" panose="020B0503020204020204" charset="-122"/>
              </a:rPr>
              <a:t>点击加入你标题</a:t>
            </a: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rgbClr val="A92F2F"/>
                </a:solidFill>
                <a:latin typeface="微软雅黑" panose="020B0503020204020204" charset="-122"/>
                <a:ea typeface="微软雅黑" panose="020B0503020204020204" charset="-122"/>
              </a:rPr>
              <a:t>简洁大气</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易编辑</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任意替换内容</a:t>
            </a: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dirty="0">
                  <a:solidFill>
                    <a:schemeClr val="bg1"/>
                  </a:solidFill>
                  <a:latin typeface="微软雅黑" panose="020B0503020204020204" charset="-122"/>
                  <a:ea typeface="微软雅黑" panose="020B0503020204020204" charset="-122"/>
                </a:rPr>
                <a:t>03</a:t>
              </a:r>
              <a:endParaRPr lang="zh-CN" altLang="zh-CN" sz="4800" b="1" spc="6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13" name="矩形 12"/>
          <p:cNvSpPr/>
          <p:nvPr/>
        </p:nvSpPr>
        <p:spPr bwMode="auto">
          <a:xfrm>
            <a:off x="1205577" y="1735257"/>
            <a:ext cx="3888432" cy="4464496"/>
          </a:xfrm>
          <a:prstGeom prst="rect">
            <a:avLst/>
          </a:prstGeom>
          <a:solidFill>
            <a:srgbClr val="A92F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4" name="矩形 13"/>
          <p:cNvSpPr/>
          <p:nvPr/>
        </p:nvSpPr>
        <p:spPr>
          <a:xfrm>
            <a:off x="1421601" y="1976539"/>
            <a:ext cx="3436081" cy="3477875"/>
          </a:xfrm>
          <a:prstGeom prst="rect">
            <a:avLst/>
          </a:prstGeom>
          <a:noFill/>
        </p:spPr>
        <p:txBody>
          <a:bodyPr wrap="square" rtlCol="0">
            <a:spAutoFit/>
          </a:bodyPr>
          <a:lstStyle/>
          <a:p>
            <a:pPr algn="just" fontAlgn="base">
              <a:spcBef>
                <a:spcPct val="0"/>
              </a:spcBef>
              <a:spcAft>
                <a:spcPct val="0"/>
              </a:spcAft>
              <a:buFont typeface="Arial" panose="020B0604020202020204" pitchFamily="34" charset="0"/>
              <a:buNone/>
            </a:pPr>
            <a:r>
              <a:rPr lang="zh-CN" altLang="en-US" sz="2000" dirty="0">
                <a:solidFill>
                  <a:srgbClr val="F8F8F8"/>
                </a:solidFill>
                <a:latin typeface="微软雅黑" panose="020B0503020204020204" charset="-122"/>
                <a:ea typeface="微软雅黑" panose="020B0503020204020204" charset="-122"/>
              </a:rPr>
              <a:t>严格执行</a:t>
            </a:r>
            <a:r>
              <a:rPr lang="en-US" altLang="zh-CN" sz="2000" dirty="0">
                <a:solidFill>
                  <a:srgbClr val="F8F8F8"/>
                </a:solidFill>
                <a:latin typeface="微软雅黑" panose="020B0503020204020204" charset="-122"/>
                <a:ea typeface="微软雅黑" panose="020B0503020204020204" charset="-122"/>
              </a:rPr>
              <a:t>《</a:t>
            </a:r>
            <a:r>
              <a:rPr lang="zh-CN" altLang="en-US" sz="2000" dirty="0">
                <a:solidFill>
                  <a:srgbClr val="F8F8F8"/>
                </a:solidFill>
                <a:latin typeface="微软雅黑" panose="020B0503020204020204" charset="-122"/>
                <a:ea typeface="微软雅黑" panose="020B0503020204020204" charset="-122"/>
              </a:rPr>
              <a:t>廉政准则</a:t>
            </a:r>
            <a:r>
              <a:rPr lang="en-US" altLang="zh-CN" sz="2000" dirty="0">
                <a:solidFill>
                  <a:srgbClr val="F8F8F8"/>
                </a:solidFill>
                <a:latin typeface="微软雅黑" panose="020B0503020204020204" charset="-122"/>
                <a:ea typeface="微软雅黑" panose="020B0503020204020204" charset="-122"/>
              </a:rPr>
              <a:t>》</a:t>
            </a:r>
            <a:r>
              <a:rPr lang="zh-CN" altLang="en-US" sz="2000" dirty="0">
                <a:solidFill>
                  <a:srgbClr val="F8F8F8"/>
                </a:solidFill>
                <a:latin typeface="微软雅黑" panose="020B0503020204020204" charset="-122"/>
                <a:ea typeface="微软雅黑" panose="020B0503020204020204" charset="-122"/>
              </a:rPr>
              <a:t>及领导干部个人有关事项报告的规定，认真开展自查自纠；坚持定期召开班子会议，全局重大活动、重大事件、重点项目实施、干部任免及调配等集体决策，都做到充分听取班子成员的意见和建议；加强对一把手权力的制约和监督。纪检部门对全过程进行监督。</a:t>
            </a:r>
          </a:p>
        </p:txBody>
      </p:sp>
      <p:pic>
        <p:nvPicPr>
          <p:cNvPr id="15" name="Picture 2" descr="E:\我的文档\Fl2013010718462953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943" y="1732872"/>
            <a:ext cx="5835621" cy="44668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90"/>
                                          </p:val>
                                        </p:tav>
                                        <p:tav tm="100000">
                                          <p:val>
                                            <p:fltVal val="0"/>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grpSp>
        <p:nvGrpSpPr>
          <p:cNvPr id="29" name="组合 28"/>
          <p:cNvGrpSpPr/>
          <p:nvPr/>
        </p:nvGrpSpPr>
        <p:grpSpPr>
          <a:xfrm>
            <a:off x="1758168" y="2107554"/>
            <a:ext cx="9018642" cy="4336874"/>
            <a:chOff x="2835020" y="2598067"/>
            <a:chExt cx="6402360" cy="3078761"/>
          </a:xfrm>
        </p:grpSpPr>
        <p:sp>
          <p:nvSpPr>
            <p:cNvPr id="30" name="TextBox 33"/>
            <p:cNvSpPr txBox="1"/>
            <p:nvPr/>
          </p:nvSpPr>
          <p:spPr>
            <a:xfrm>
              <a:off x="3267058" y="5021353"/>
              <a:ext cx="5616000" cy="655475"/>
            </a:xfrm>
            <a:prstGeom prst="rect">
              <a:avLst/>
            </a:prstGeom>
            <a:noFill/>
            <a:ln>
              <a:noFill/>
            </a:ln>
          </p:spPr>
          <p:txBody>
            <a:bodyPr>
              <a:spAutoFit/>
            </a:bodyPr>
            <a:lstStyle>
              <a:defPPr>
                <a:defRPr lang="zh-CN"/>
              </a:defPPr>
              <a:lvl1pPr lvl="0">
                <a:lnSpc>
                  <a:spcPct val="150000"/>
                </a:lnSpc>
                <a:defRPr sz="1000">
                  <a:solidFill>
                    <a:prstClr val="black"/>
                  </a:solidFill>
                  <a:latin typeface="Arial" panose="020B0604020202020204"/>
                  <a:ea typeface="微软雅黑" panose="020B0503020204020204" charset="-122"/>
                  <a:cs typeface="+mn-ea"/>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sz="1200" dirty="0">
                  <a:solidFill>
                    <a:schemeClr val="bg1">
                      <a:lumMod val="50000"/>
                    </a:schemeClr>
                  </a:solidFill>
                </a:rPr>
                <a:t>您的内容打在这里，或者通过复制您的文本后，在此框中选择粘贴，并选择只保留文字。</a:t>
              </a:r>
              <a:r>
                <a:rPr lang="zh-CN" altLang="en-US" sz="1200" dirty="0">
                  <a:solidFill>
                    <a:schemeClr val="bg1">
                      <a:lumMod val="50000"/>
                    </a:schemeClr>
                  </a:solidFill>
                  <a:sym typeface="+mn-lt"/>
                </a:rPr>
                <a:t>您的内容打在这里，或者通过复制您的文本后，在此框中选择粘贴，并选择只保留文字。</a:t>
              </a:r>
              <a:endParaRPr lang="en-US" altLang="zh-CN" sz="1200" dirty="0">
                <a:solidFill>
                  <a:schemeClr val="bg1">
                    <a:lumMod val="50000"/>
                  </a:schemeClr>
                </a:solidFill>
                <a:sym typeface="+mn-lt"/>
              </a:endParaRPr>
            </a:p>
            <a:p>
              <a:pPr algn="ctr"/>
              <a:endParaRPr lang="zh-CN" altLang="en-US" sz="1200" dirty="0">
                <a:solidFill>
                  <a:schemeClr val="bg1">
                    <a:lumMod val="50000"/>
                  </a:schemeClr>
                </a:solidFill>
              </a:endParaRPr>
            </a:p>
          </p:txBody>
        </p:sp>
        <p:sp>
          <p:nvSpPr>
            <p:cNvPr id="31" name="五角星 18"/>
            <p:cNvSpPr/>
            <p:nvPr/>
          </p:nvSpPr>
          <p:spPr>
            <a:xfrm rot="2134838">
              <a:off x="2835020" y="260441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grpSp>
          <p:nvGrpSpPr>
            <p:cNvPr id="32" name="淘宝店chenying0907出品 7"/>
            <p:cNvGrpSpPr/>
            <p:nvPr/>
          </p:nvGrpSpPr>
          <p:grpSpPr>
            <a:xfrm>
              <a:off x="3560137" y="3084834"/>
              <a:ext cx="421994" cy="424052"/>
              <a:chOff x="1912141" y="1824035"/>
              <a:chExt cx="488159" cy="490540"/>
            </a:xfrm>
            <a:solidFill>
              <a:srgbClr val="FFFFFF"/>
            </a:solidFill>
          </p:grpSpPr>
          <p:sp>
            <p:nvSpPr>
              <p:cNvPr id="44" name="饼形 26"/>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5" name="饼形 27"/>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grpSp>
        <p:sp>
          <p:nvSpPr>
            <p:cNvPr id="33" name="TextBox 39"/>
            <p:cNvSpPr txBox="1"/>
            <p:nvPr/>
          </p:nvSpPr>
          <p:spPr>
            <a:xfrm>
              <a:off x="3155995" y="3564624"/>
              <a:ext cx="1226863" cy="415134"/>
            </a:xfrm>
            <a:prstGeom prst="rect">
              <a:avLst/>
            </a:prstGeom>
            <a:noFill/>
          </p:spPr>
          <p:txBody>
            <a:bodyPr wrap="square" rtlCol="0">
              <a:spAutoFit/>
            </a:bodyPr>
            <a:lstStyle/>
            <a:p>
              <a:pPr algn="ctr"/>
              <a:r>
                <a:rPr lang="zh-CN" altLang="en-US" sz="1600" b="1" dirty="0">
                  <a:solidFill>
                    <a:schemeClr val="bg1"/>
                  </a:solidFill>
                  <a:latin typeface="微软雅黑" panose="020B0503020204020204" charset="-122"/>
                  <a:ea typeface="微软雅黑" panose="020B0503020204020204" charset="-122"/>
                </a:rPr>
                <a:t>标题</a:t>
              </a:r>
              <a:endParaRPr lang="en-US" altLang="zh-CN"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rPr>
                <a:t>输入内容</a:t>
              </a:r>
            </a:p>
          </p:txBody>
        </p:sp>
        <p:sp>
          <p:nvSpPr>
            <p:cNvPr id="34" name="五角星 18"/>
            <p:cNvSpPr/>
            <p:nvPr/>
          </p:nvSpPr>
          <p:spPr>
            <a:xfrm rot="2134838">
              <a:off x="5034644"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35" name="TextBox 41"/>
            <p:cNvSpPr txBox="1"/>
            <p:nvPr/>
          </p:nvSpPr>
          <p:spPr>
            <a:xfrm>
              <a:off x="5397477" y="3563166"/>
              <a:ext cx="1120505" cy="415134"/>
            </a:xfrm>
            <a:prstGeom prst="rect">
              <a:avLst/>
            </a:prstGeom>
            <a:noFill/>
          </p:spPr>
          <p:txBody>
            <a:bodyPr wrap="square" rtlCol="0">
              <a:spAutoFit/>
            </a:bodyPr>
            <a:lstStyle/>
            <a:p>
              <a:pPr algn="ctr"/>
              <a:r>
                <a:rPr lang="zh-CN" altLang="en-US" sz="1600" b="1" dirty="0">
                  <a:solidFill>
                    <a:schemeClr val="bg1"/>
                  </a:solidFill>
                  <a:latin typeface="微软雅黑" panose="020B0503020204020204" charset="-122"/>
                  <a:ea typeface="微软雅黑" panose="020B0503020204020204" charset="-122"/>
                </a:rPr>
                <a:t>标题</a:t>
              </a:r>
              <a:endParaRPr lang="en-US" altLang="zh-CN"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rPr>
                <a:t>输入内容</a:t>
              </a:r>
            </a:p>
          </p:txBody>
        </p:sp>
        <p:grpSp>
          <p:nvGrpSpPr>
            <p:cNvPr id="36" name="淘宝店chenying0907出品 14"/>
            <p:cNvGrpSpPr/>
            <p:nvPr/>
          </p:nvGrpSpPr>
          <p:grpSpPr>
            <a:xfrm>
              <a:off x="5677458" y="3085501"/>
              <a:ext cx="577030" cy="405139"/>
              <a:chOff x="2409665" y="939861"/>
              <a:chExt cx="5638961" cy="3959164"/>
            </a:xfrm>
            <a:solidFill>
              <a:schemeClr val="bg2">
                <a:lumMod val="50000"/>
              </a:schemeClr>
            </a:solidFill>
          </p:grpSpPr>
          <p:sp>
            <p:nvSpPr>
              <p:cNvPr id="4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grpSp>
        <p:sp>
          <p:nvSpPr>
            <p:cNvPr id="37" name="五角星 18"/>
            <p:cNvSpPr/>
            <p:nvPr/>
          </p:nvSpPr>
          <p:spPr>
            <a:xfrm rot="2134838">
              <a:off x="7381805"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38" name="TextBox 43"/>
            <p:cNvSpPr txBox="1"/>
            <p:nvPr/>
          </p:nvSpPr>
          <p:spPr>
            <a:xfrm>
              <a:off x="7731564" y="3563166"/>
              <a:ext cx="1226863" cy="415134"/>
            </a:xfrm>
            <a:prstGeom prst="rect">
              <a:avLst/>
            </a:prstGeom>
            <a:noFill/>
          </p:spPr>
          <p:txBody>
            <a:bodyPr wrap="square" rtlCol="0">
              <a:spAutoFit/>
            </a:bodyPr>
            <a:lstStyle/>
            <a:p>
              <a:pPr algn="ctr"/>
              <a:r>
                <a:rPr lang="zh-CN" altLang="en-US" sz="1600" b="1" dirty="0">
                  <a:solidFill>
                    <a:schemeClr val="bg1"/>
                  </a:solidFill>
                  <a:latin typeface="微软雅黑" panose="020B0503020204020204" charset="-122"/>
                  <a:ea typeface="微软雅黑" panose="020B0503020204020204" charset="-122"/>
                </a:rPr>
                <a:t>标题</a:t>
              </a:r>
              <a:endParaRPr lang="en-US" altLang="zh-CN"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rPr>
                <a:t>输入内容</a:t>
              </a:r>
            </a:p>
          </p:txBody>
        </p:sp>
        <p:sp>
          <p:nvSpPr>
            <p:cNvPr id="39" name="25"/>
            <p:cNvSpPr/>
            <p:nvPr/>
          </p:nvSpPr>
          <p:spPr>
            <a:xfrm>
              <a:off x="8138244" y="3063389"/>
              <a:ext cx="443513" cy="448797"/>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0" name="TextBox 24"/>
            <p:cNvSpPr txBox="1"/>
            <p:nvPr/>
          </p:nvSpPr>
          <p:spPr>
            <a:xfrm>
              <a:off x="5316947" y="4748797"/>
              <a:ext cx="1433874" cy="320239"/>
            </a:xfrm>
            <a:prstGeom prst="rect">
              <a:avLst/>
            </a:prstGeom>
            <a:noFill/>
          </p:spPr>
          <p:txBody>
            <a:bodyPr wrap="none" lIns="80979" tIns="40490" rIns="80979" bIns="40490" rtlCol="0">
              <a:spAutoFit/>
            </a:bodyPr>
            <a:lstStyle>
              <a:defPPr>
                <a:defRPr lang="zh-CN"/>
              </a:defPPr>
              <a:lvl1pPr>
                <a:defRPr sz="1600" b="1">
                  <a:solidFill>
                    <a:schemeClr val="tx1">
                      <a:lumMod val="85000"/>
                      <a:lumOff val="15000"/>
                    </a:schemeClr>
                  </a:solidFill>
                  <a:cs typeface="+mn-ea"/>
                </a:defRPr>
              </a:lvl1pPr>
            </a:lstStyle>
            <a:p>
              <a:r>
                <a:rPr lang="zh-CN" altLang="en-US" sz="2400" dirty="0">
                  <a:solidFill>
                    <a:schemeClr val="bg1">
                      <a:lumMod val="50000"/>
                    </a:schemeClr>
                  </a:solidFill>
                </a:rPr>
                <a:t>标题文字内容</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7" name="AutoShape 117"/>
          <p:cNvSpPr/>
          <p:nvPr/>
        </p:nvSpPr>
        <p:spPr bwMode="auto">
          <a:xfrm>
            <a:off x="1304875" y="3393858"/>
            <a:ext cx="433415" cy="32536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A92F2F"/>
          </a:solidFill>
          <a:ln>
            <a:solidFill>
              <a:srgbClr val="A92F2F"/>
            </a:solidFill>
          </a:ln>
          <a:effec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grpSp>
        <p:nvGrpSpPr>
          <p:cNvPr id="9" name="Group 15"/>
          <p:cNvGrpSpPr/>
          <p:nvPr/>
        </p:nvGrpSpPr>
        <p:grpSpPr>
          <a:xfrm>
            <a:off x="1304875" y="4406959"/>
            <a:ext cx="433415" cy="433572"/>
            <a:chOff x="4439444" y="2582069"/>
            <a:chExt cx="464344" cy="464344"/>
          </a:xfrm>
          <a:solidFill>
            <a:srgbClr val="A92F2F"/>
          </a:solidFill>
        </p:grpSpPr>
        <p:sp>
          <p:nvSpPr>
            <p:cNvPr id="1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w="12700" cap="flat" cmpd="sng">
              <a:solidFill>
                <a:srgbClr val="A92F2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1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w="12700" cap="flat" cmpd="sng">
              <a:solidFill>
                <a:srgbClr val="A92F2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1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w="12700" cap="flat" cmpd="sng">
              <a:solidFill>
                <a:srgbClr val="A92F2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grpSp>
      <p:sp>
        <p:nvSpPr>
          <p:cNvPr id="14" name="AutoShape 139"/>
          <p:cNvSpPr/>
          <p:nvPr/>
        </p:nvSpPr>
        <p:spPr bwMode="auto">
          <a:xfrm>
            <a:off x="1304876" y="2338662"/>
            <a:ext cx="433415" cy="420231"/>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A92F2F"/>
          </a:solidFill>
          <a:ln>
            <a:solidFill>
              <a:srgbClr val="A92F2F"/>
            </a:solidFill>
          </a:ln>
          <a:effec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15" name="TextBox 21"/>
          <p:cNvSpPr txBox="1"/>
          <p:nvPr/>
        </p:nvSpPr>
        <p:spPr>
          <a:xfrm>
            <a:off x="1908901" y="2121189"/>
            <a:ext cx="1761960" cy="569519"/>
          </a:xfrm>
          <a:prstGeom prst="rect">
            <a:avLst/>
          </a:prstGeom>
          <a:noFill/>
        </p:spPr>
        <p:txBody>
          <a:bodyPr wrap="square" lIns="91436" tIns="45718" rIns="91436" bIns="45718" rtlCol="0">
            <a:spAutoFit/>
          </a:bodyPr>
          <a:lstStyle/>
          <a:p>
            <a:r>
              <a:rPr lang="zh-CN" altLang="en-US" sz="1600" b="1" dirty="0">
                <a:solidFill>
                  <a:schemeClr val="bg1">
                    <a:lumMod val="65000"/>
                  </a:schemeClr>
                </a:solidFill>
                <a:latin typeface="微软雅黑" panose="020B0503020204020204" charset="-122"/>
                <a:ea typeface="微软雅黑" panose="020B0503020204020204" charset="-122"/>
              </a:rPr>
              <a:t>点击添加文本</a:t>
            </a:r>
          </a:p>
          <a:p>
            <a:endParaRPr lang="en-GB" sz="1500" b="1" dirty="0">
              <a:solidFill>
                <a:schemeClr val="bg1">
                  <a:lumMod val="65000"/>
                </a:schemeClr>
              </a:solidFill>
            </a:endParaRPr>
          </a:p>
        </p:txBody>
      </p:sp>
      <p:sp>
        <p:nvSpPr>
          <p:cNvPr id="16" name="Rectangle 24"/>
          <p:cNvSpPr/>
          <p:nvPr/>
        </p:nvSpPr>
        <p:spPr>
          <a:xfrm>
            <a:off x="1908901" y="2405450"/>
            <a:ext cx="3617185" cy="584910"/>
          </a:xfrm>
          <a:prstGeom prst="rect">
            <a:avLst/>
          </a:prstGeom>
        </p:spPr>
        <p:txBody>
          <a:bodyPr wrap="square" lIns="91436" tIns="45718" rIns="91436" bIns="45718">
            <a:spAutoFit/>
          </a:bodyPr>
          <a:lstStyle/>
          <a:p>
            <a:r>
              <a:rPr lang="zh-CN" altLang="en-US" sz="1600" dirty="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dirty="0">
                <a:solidFill>
                  <a:schemeClr val="bg1">
                    <a:lumMod val="65000"/>
                  </a:schemeClr>
                </a:solidFill>
                <a:latin typeface="微软雅黑" panose="020B0503020204020204" charset="-122"/>
                <a:ea typeface="微软雅黑" panose="020B0503020204020204" charset="-122"/>
              </a:rPr>
              <a:t>……</a:t>
            </a:r>
          </a:p>
        </p:txBody>
      </p:sp>
      <p:sp>
        <p:nvSpPr>
          <p:cNvPr id="17" name="TextBox 23"/>
          <p:cNvSpPr txBox="1"/>
          <p:nvPr/>
        </p:nvSpPr>
        <p:spPr>
          <a:xfrm>
            <a:off x="1908901" y="3121078"/>
            <a:ext cx="1761960" cy="569519"/>
          </a:xfrm>
          <a:prstGeom prst="rect">
            <a:avLst/>
          </a:prstGeom>
          <a:noFill/>
        </p:spPr>
        <p:txBody>
          <a:bodyPr wrap="square" lIns="91436" tIns="45718" rIns="91436" bIns="45718" rtlCol="0">
            <a:spAutoFit/>
          </a:bodyPr>
          <a:lstStyle/>
          <a:p>
            <a:r>
              <a:rPr lang="zh-CN" altLang="en-US" sz="1600" b="1" dirty="0">
                <a:solidFill>
                  <a:schemeClr val="bg1">
                    <a:lumMod val="65000"/>
                  </a:schemeClr>
                </a:solidFill>
                <a:latin typeface="微软雅黑" panose="020B0503020204020204" charset="-122"/>
                <a:ea typeface="微软雅黑" panose="020B0503020204020204" charset="-122"/>
              </a:rPr>
              <a:t>点击添加文本</a:t>
            </a:r>
          </a:p>
          <a:p>
            <a:endParaRPr lang="en-GB" sz="1500" b="1" dirty="0">
              <a:solidFill>
                <a:schemeClr val="bg1">
                  <a:lumMod val="65000"/>
                </a:schemeClr>
              </a:solidFill>
            </a:endParaRPr>
          </a:p>
        </p:txBody>
      </p:sp>
      <p:sp>
        <p:nvSpPr>
          <p:cNvPr id="18" name="Rectangle 24"/>
          <p:cNvSpPr/>
          <p:nvPr/>
        </p:nvSpPr>
        <p:spPr>
          <a:xfrm>
            <a:off x="1908901" y="3367229"/>
            <a:ext cx="3617185" cy="584910"/>
          </a:xfrm>
          <a:prstGeom prst="rect">
            <a:avLst/>
          </a:prstGeom>
        </p:spPr>
        <p:txBody>
          <a:bodyPr wrap="square" lIns="91436" tIns="45718" rIns="91436" bIns="45718">
            <a:spAutoFit/>
          </a:bodyPr>
          <a:lstStyle/>
          <a:p>
            <a:r>
              <a:rPr lang="zh-CN" altLang="en-US" sz="1600" dirty="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dirty="0">
                <a:solidFill>
                  <a:schemeClr val="bg1">
                    <a:lumMod val="65000"/>
                  </a:schemeClr>
                </a:solidFill>
                <a:latin typeface="微软雅黑" panose="020B0503020204020204" charset="-122"/>
                <a:ea typeface="微软雅黑" panose="020B0503020204020204" charset="-122"/>
              </a:rPr>
              <a:t>……</a:t>
            </a:r>
          </a:p>
        </p:txBody>
      </p:sp>
      <p:sp>
        <p:nvSpPr>
          <p:cNvPr id="19" name="TextBox 25"/>
          <p:cNvSpPr txBox="1"/>
          <p:nvPr/>
        </p:nvSpPr>
        <p:spPr>
          <a:xfrm>
            <a:off x="1908901" y="4159751"/>
            <a:ext cx="1761960" cy="569519"/>
          </a:xfrm>
          <a:prstGeom prst="rect">
            <a:avLst/>
          </a:prstGeom>
          <a:noFill/>
        </p:spPr>
        <p:txBody>
          <a:bodyPr wrap="square" lIns="91436" tIns="45718" rIns="91436" bIns="45718" rtlCol="0">
            <a:spAutoFit/>
          </a:bodyPr>
          <a:lstStyle/>
          <a:p>
            <a:r>
              <a:rPr lang="zh-CN" altLang="en-US" sz="1600" b="1" dirty="0">
                <a:solidFill>
                  <a:schemeClr val="bg1">
                    <a:lumMod val="65000"/>
                  </a:schemeClr>
                </a:solidFill>
                <a:latin typeface="微软雅黑" panose="020B0503020204020204" charset="-122"/>
                <a:ea typeface="微软雅黑" panose="020B0503020204020204" charset="-122"/>
              </a:rPr>
              <a:t>点击添加文本</a:t>
            </a:r>
          </a:p>
          <a:p>
            <a:endParaRPr lang="en-GB" sz="1500" b="1" dirty="0">
              <a:solidFill>
                <a:schemeClr val="bg1">
                  <a:lumMod val="65000"/>
                </a:schemeClr>
              </a:solidFill>
            </a:endParaRPr>
          </a:p>
        </p:txBody>
      </p:sp>
      <p:sp>
        <p:nvSpPr>
          <p:cNvPr id="20" name="Rectangle 24"/>
          <p:cNvSpPr/>
          <p:nvPr/>
        </p:nvSpPr>
        <p:spPr>
          <a:xfrm>
            <a:off x="1908901" y="4444010"/>
            <a:ext cx="3617185" cy="584910"/>
          </a:xfrm>
          <a:prstGeom prst="rect">
            <a:avLst/>
          </a:prstGeom>
        </p:spPr>
        <p:txBody>
          <a:bodyPr wrap="square" lIns="91436" tIns="45718" rIns="91436" bIns="45718">
            <a:spAutoFit/>
          </a:bodyPr>
          <a:lstStyle/>
          <a:p>
            <a:r>
              <a:rPr lang="zh-CN" altLang="en-US" sz="1600" dirty="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dirty="0">
                <a:solidFill>
                  <a:schemeClr val="bg1">
                    <a:lumMod val="65000"/>
                  </a:schemeClr>
                </a:solidFill>
                <a:latin typeface="微软雅黑" panose="020B0503020204020204" charset="-122"/>
                <a:ea typeface="微软雅黑" panose="020B0503020204020204" charset="-122"/>
              </a:rPr>
              <a:t>……</a:t>
            </a:r>
          </a:p>
        </p:txBody>
      </p:sp>
      <p:sp>
        <p:nvSpPr>
          <p:cNvPr id="22" name="AutoShape 117"/>
          <p:cNvSpPr/>
          <p:nvPr/>
        </p:nvSpPr>
        <p:spPr bwMode="auto">
          <a:xfrm>
            <a:off x="1304875" y="5447931"/>
            <a:ext cx="433415" cy="32536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A92F2F"/>
          </a:solidFill>
          <a:ln>
            <a:solidFill>
              <a:srgbClr val="A92F2F"/>
            </a:solidFill>
          </a:ln>
          <a:effec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23" name="TextBox 23"/>
          <p:cNvSpPr txBox="1"/>
          <p:nvPr/>
        </p:nvSpPr>
        <p:spPr>
          <a:xfrm>
            <a:off x="1908901" y="5175151"/>
            <a:ext cx="1761960" cy="569519"/>
          </a:xfrm>
          <a:prstGeom prst="rect">
            <a:avLst/>
          </a:prstGeom>
          <a:noFill/>
        </p:spPr>
        <p:txBody>
          <a:bodyPr wrap="square" lIns="91436" tIns="45718" rIns="91436" bIns="45718" rtlCol="0">
            <a:spAutoFit/>
          </a:bodyPr>
          <a:lstStyle/>
          <a:p>
            <a:r>
              <a:rPr lang="zh-CN" altLang="en-US" sz="1600" b="1" dirty="0">
                <a:solidFill>
                  <a:schemeClr val="bg1">
                    <a:lumMod val="65000"/>
                  </a:schemeClr>
                </a:solidFill>
                <a:latin typeface="微软雅黑" panose="020B0503020204020204" charset="-122"/>
                <a:ea typeface="微软雅黑" panose="020B0503020204020204" charset="-122"/>
              </a:rPr>
              <a:t>点击添加文本</a:t>
            </a:r>
          </a:p>
          <a:p>
            <a:endParaRPr lang="en-GB" sz="1500" b="1" dirty="0">
              <a:solidFill>
                <a:schemeClr val="bg1">
                  <a:lumMod val="65000"/>
                </a:schemeClr>
              </a:solidFill>
            </a:endParaRPr>
          </a:p>
        </p:txBody>
      </p:sp>
      <p:sp>
        <p:nvSpPr>
          <p:cNvPr id="24" name="Rectangle 24"/>
          <p:cNvSpPr/>
          <p:nvPr/>
        </p:nvSpPr>
        <p:spPr>
          <a:xfrm>
            <a:off x="1908901" y="5421302"/>
            <a:ext cx="3617185" cy="584910"/>
          </a:xfrm>
          <a:prstGeom prst="rect">
            <a:avLst/>
          </a:prstGeom>
        </p:spPr>
        <p:txBody>
          <a:bodyPr wrap="square" lIns="91436" tIns="45718" rIns="91436" bIns="45718">
            <a:spAutoFit/>
          </a:bodyPr>
          <a:lstStyle/>
          <a:p>
            <a:r>
              <a:rPr lang="zh-CN" altLang="en-US" sz="1600" dirty="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dirty="0">
                <a:solidFill>
                  <a:schemeClr val="bg1">
                    <a:lumMod val="65000"/>
                  </a:schemeClr>
                </a:solidFill>
                <a:latin typeface="微软雅黑" panose="020B0503020204020204" charset="-122"/>
                <a:ea typeface="微软雅黑" panose="020B0503020204020204" charset="-122"/>
              </a:rPr>
              <a:t>……</a:t>
            </a:r>
          </a:p>
        </p:txBody>
      </p:sp>
      <p:sp>
        <p:nvSpPr>
          <p:cNvPr id="25" name="矩形 24"/>
          <p:cNvSpPr/>
          <p:nvPr/>
        </p:nvSpPr>
        <p:spPr bwMode="auto">
          <a:xfrm>
            <a:off x="5887196" y="2286315"/>
            <a:ext cx="5283266" cy="3746872"/>
          </a:xfrm>
          <a:prstGeom prst="rect">
            <a:avLst/>
          </a:prstGeom>
          <a:blipFill>
            <a:blip r:embed="rId4"/>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14" presetClass="entr" presetSubtype="1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randombar(horizontal)">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p:bldP spid="16" grpId="0"/>
      <p:bldP spid="17" grpId="0"/>
      <p:bldP spid="18" grpId="0"/>
      <p:bldP spid="19" grpId="0"/>
      <p:bldP spid="20" grpId="0"/>
      <p:bldP spid="22" grpId="0" animBg="1"/>
      <p:bldP spid="23" grpId="0"/>
      <p:bldP spid="24"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grpSp>
        <p:nvGrpSpPr>
          <p:cNvPr id="7" name="组合 6"/>
          <p:cNvGrpSpPr/>
          <p:nvPr/>
        </p:nvGrpSpPr>
        <p:grpSpPr>
          <a:xfrm>
            <a:off x="3142215" y="1204594"/>
            <a:ext cx="332938" cy="5354541"/>
            <a:chOff x="2563371" y="1931386"/>
            <a:chExt cx="262016" cy="4213920"/>
          </a:xfrm>
        </p:grpSpPr>
        <p:cxnSp>
          <p:nvCxnSpPr>
            <p:cNvPr id="9" name="直接连接符 8"/>
            <p:cNvCxnSpPr/>
            <p:nvPr/>
          </p:nvCxnSpPr>
          <p:spPr>
            <a:xfrm>
              <a:off x="2697640" y="1931386"/>
              <a:ext cx="0" cy="4213920"/>
            </a:xfrm>
            <a:prstGeom prst="line">
              <a:avLst/>
            </a:prstGeom>
            <a:ln w="12700">
              <a:solidFill>
                <a:srgbClr val="A92F2F"/>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569893" y="2710083"/>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charset="-122"/>
                <a:ea typeface="微软雅黑" panose="020B0503020204020204" charset="-122"/>
              </a:endParaRPr>
            </a:p>
          </p:txBody>
        </p:sp>
        <p:sp>
          <p:nvSpPr>
            <p:cNvPr id="12" name="椭圆 11"/>
            <p:cNvSpPr/>
            <p:nvPr/>
          </p:nvSpPr>
          <p:spPr>
            <a:xfrm>
              <a:off x="2569893" y="4040841"/>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charset="-122"/>
                <a:ea typeface="微软雅黑" panose="020B0503020204020204" charset="-122"/>
              </a:endParaRPr>
            </a:p>
          </p:txBody>
        </p:sp>
        <p:sp>
          <p:nvSpPr>
            <p:cNvPr id="13" name="椭圆 12"/>
            <p:cNvSpPr/>
            <p:nvPr/>
          </p:nvSpPr>
          <p:spPr>
            <a:xfrm>
              <a:off x="2563371" y="5405867"/>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latin typeface="微软雅黑" panose="020B0503020204020204" charset="-122"/>
                <a:ea typeface="微软雅黑" panose="020B0503020204020204" charset="-122"/>
              </a:endParaRPr>
            </a:p>
          </p:txBody>
        </p:sp>
      </p:grpSp>
      <p:sp>
        <p:nvSpPr>
          <p:cNvPr id="14" name="泪滴形 13"/>
          <p:cNvSpPr/>
          <p:nvPr/>
        </p:nvSpPr>
        <p:spPr>
          <a:xfrm rot="2700000">
            <a:off x="1300956" y="1615917"/>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微软雅黑" panose="020B0503020204020204" charset="-122"/>
                <a:ea typeface="微软雅黑" panose="020B0503020204020204" charset="-122"/>
              </a:rPr>
              <a:t>标题</a:t>
            </a:r>
          </a:p>
        </p:txBody>
      </p:sp>
      <p:sp>
        <p:nvSpPr>
          <p:cNvPr id="15" name="泪滴形 14"/>
          <p:cNvSpPr/>
          <p:nvPr/>
        </p:nvSpPr>
        <p:spPr>
          <a:xfrm rot="2700000">
            <a:off x="1271929" y="5043765"/>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微软雅黑" panose="020B0503020204020204" charset="-122"/>
                <a:ea typeface="微软雅黑" panose="020B0503020204020204" charset="-122"/>
              </a:rPr>
              <a:t>标题</a:t>
            </a:r>
          </a:p>
        </p:txBody>
      </p:sp>
      <p:sp>
        <p:nvSpPr>
          <p:cNvPr id="16" name="泪滴形 15"/>
          <p:cNvSpPr/>
          <p:nvPr/>
        </p:nvSpPr>
        <p:spPr>
          <a:xfrm rot="2700000">
            <a:off x="1286442" y="3320019"/>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dirty="0">
                <a:solidFill>
                  <a:schemeClr val="bg1"/>
                </a:solidFill>
                <a:latin typeface="微软雅黑" panose="020B0503020204020204" charset="-122"/>
                <a:ea typeface="微软雅黑" panose="020B0503020204020204" charset="-122"/>
              </a:rPr>
              <a:t>标题</a:t>
            </a:r>
          </a:p>
        </p:txBody>
      </p:sp>
      <p:sp>
        <p:nvSpPr>
          <p:cNvPr id="17" name="矩形 16"/>
          <p:cNvSpPr/>
          <p:nvPr/>
        </p:nvSpPr>
        <p:spPr>
          <a:xfrm>
            <a:off x="3641888" y="2015491"/>
            <a:ext cx="7969541" cy="830997"/>
          </a:xfrm>
          <a:prstGeom prst="rect">
            <a:avLst/>
          </a:prstGeom>
        </p:spPr>
        <p:txBody>
          <a:bodyPr wrap="square">
            <a:spAutoFit/>
          </a:bodyPr>
          <a:lstStyle/>
          <a:p>
            <a:r>
              <a:rPr lang="zh-CN" altLang="en-US" sz="1600" dirty="0">
                <a:solidFill>
                  <a:schemeClr val="bg1">
                    <a:lumMod val="50000"/>
                  </a:schemeClr>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18" name="矩形 17"/>
          <p:cNvSpPr/>
          <p:nvPr/>
        </p:nvSpPr>
        <p:spPr>
          <a:xfrm>
            <a:off x="3641888" y="3697891"/>
            <a:ext cx="7969541" cy="830997"/>
          </a:xfrm>
          <a:prstGeom prst="rect">
            <a:avLst/>
          </a:prstGeom>
        </p:spPr>
        <p:txBody>
          <a:bodyPr wrap="square">
            <a:spAutoFit/>
          </a:bodyPr>
          <a:lstStyle/>
          <a:p>
            <a:r>
              <a:rPr lang="zh-CN" altLang="en-US" sz="1600" dirty="0">
                <a:solidFill>
                  <a:schemeClr val="bg1">
                    <a:lumMod val="50000"/>
                  </a:schemeClr>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19" name="矩形 18"/>
          <p:cNvSpPr/>
          <p:nvPr/>
        </p:nvSpPr>
        <p:spPr>
          <a:xfrm>
            <a:off x="3641888" y="5423258"/>
            <a:ext cx="7969541" cy="830997"/>
          </a:xfrm>
          <a:prstGeom prst="rect">
            <a:avLst/>
          </a:prstGeom>
        </p:spPr>
        <p:txBody>
          <a:bodyPr wrap="square">
            <a:spAutoFit/>
          </a:bodyPr>
          <a:lstStyle/>
          <a:p>
            <a:r>
              <a:rPr lang="zh-CN" altLang="en-US" sz="1600" dirty="0">
                <a:solidFill>
                  <a:schemeClr val="bg1">
                    <a:lumMod val="50000"/>
                  </a:schemeClr>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grpSp>
        <p:nvGrpSpPr>
          <p:cNvPr id="29" name="组合 28"/>
          <p:cNvGrpSpPr/>
          <p:nvPr/>
        </p:nvGrpSpPr>
        <p:grpSpPr>
          <a:xfrm>
            <a:off x="5407888" y="2475290"/>
            <a:ext cx="719907" cy="720167"/>
            <a:chOff x="3635896" y="1427745"/>
            <a:chExt cx="540000" cy="540000"/>
          </a:xfrm>
          <a:solidFill>
            <a:srgbClr val="A92F2F"/>
          </a:solidFill>
        </p:grpSpPr>
        <p:sp>
          <p:nvSpPr>
            <p:cNvPr id="30" name="矩形 29"/>
            <p:cNvSpPr/>
            <p:nvPr/>
          </p:nvSpPr>
          <p:spPr>
            <a:xfrm>
              <a:off x="3635896" y="1427745"/>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31" name="TextBox 45"/>
            <p:cNvSpPr txBox="1"/>
            <p:nvPr/>
          </p:nvSpPr>
          <p:spPr>
            <a:xfrm>
              <a:off x="3635896" y="1513122"/>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rPr>
                <a:t>01</a:t>
              </a:r>
              <a:endParaRPr kumimoji="0" lang="zh-CN" altLang="en-US"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endParaRPr>
            </a:p>
          </p:txBody>
        </p:sp>
      </p:grpSp>
      <p:sp>
        <p:nvSpPr>
          <p:cNvPr id="32" name="矩形 31"/>
          <p:cNvSpPr/>
          <p:nvPr/>
        </p:nvSpPr>
        <p:spPr>
          <a:xfrm>
            <a:off x="6258405" y="2475290"/>
            <a:ext cx="5485363"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rPr>
              <a:t>深入学习贯彻习近平总书记系列重要讲话精神</a:t>
            </a:r>
          </a:p>
        </p:txBody>
      </p:sp>
      <p:grpSp>
        <p:nvGrpSpPr>
          <p:cNvPr id="33" name="组合 32"/>
          <p:cNvGrpSpPr/>
          <p:nvPr/>
        </p:nvGrpSpPr>
        <p:grpSpPr>
          <a:xfrm>
            <a:off x="5407888" y="3288861"/>
            <a:ext cx="719907" cy="720167"/>
            <a:chOff x="3635896" y="2037782"/>
            <a:chExt cx="540000" cy="540000"/>
          </a:xfrm>
          <a:solidFill>
            <a:srgbClr val="A92F2F"/>
          </a:solidFill>
        </p:grpSpPr>
        <p:sp>
          <p:nvSpPr>
            <p:cNvPr id="34" name="矩形 33"/>
            <p:cNvSpPr/>
            <p:nvPr/>
          </p:nvSpPr>
          <p:spPr>
            <a:xfrm>
              <a:off x="3635896" y="2037782"/>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35" name="TextBox 45"/>
            <p:cNvSpPr txBox="1"/>
            <p:nvPr/>
          </p:nvSpPr>
          <p:spPr>
            <a:xfrm>
              <a:off x="3635896" y="2123159"/>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rPr>
                <a:t>02</a:t>
              </a:r>
              <a:endParaRPr kumimoji="0" lang="zh-CN" altLang="en-US"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endParaRPr>
            </a:p>
          </p:txBody>
        </p:sp>
      </p:grpSp>
      <p:sp>
        <p:nvSpPr>
          <p:cNvPr id="36" name="矩形 35"/>
          <p:cNvSpPr/>
          <p:nvPr/>
        </p:nvSpPr>
        <p:spPr>
          <a:xfrm>
            <a:off x="6258408" y="3288861"/>
            <a:ext cx="5485359"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rPr>
              <a:t>推动全面从严治党向基层延伸</a:t>
            </a:r>
          </a:p>
        </p:txBody>
      </p:sp>
      <p:grpSp>
        <p:nvGrpSpPr>
          <p:cNvPr id="37" name="组合 36"/>
          <p:cNvGrpSpPr/>
          <p:nvPr/>
        </p:nvGrpSpPr>
        <p:grpSpPr>
          <a:xfrm>
            <a:off x="5407888" y="4102432"/>
            <a:ext cx="719907" cy="720167"/>
            <a:chOff x="3635896" y="2647819"/>
            <a:chExt cx="540000" cy="540000"/>
          </a:xfrm>
          <a:solidFill>
            <a:srgbClr val="A92F2F"/>
          </a:solidFill>
        </p:grpSpPr>
        <p:sp>
          <p:nvSpPr>
            <p:cNvPr id="38" name="矩形 37"/>
            <p:cNvSpPr/>
            <p:nvPr/>
          </p:nvSpPr>
          <p:spPr>
            <a:xfrm>
              <a:off x="3635896" y="2647819"/>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39" name="TextBox 45"/>
            <p:cNvSpPr txBox="1"/>
            <p:nvPr/>
          </p:nvSpPr>
          <p:spPr>
            <a:xfrm>
              <a:off x="3635896" y="2733196"/>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rPr>
                <a:t>03</a:t>
              </a:r>
              <a:endParaRPr kumimoji="0" lang="zh-CN" altLang="en-US"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endParaRPr>
            </a:p>
          </p:txBody>
        </p:sp>
      </p:grpSp>
      <p:sp>
        <p:nvSpPr>
          <p:cNvPr id="40" name="矩形 39"/>
          <p:cNvSpPr/>
          <p:nvPr/>
        </p:nvSpPr>
        <p:spPr>
          <a:xfrm>
            <a:off x="6258408" y="4102432"/>
            <a:ext cx="5485359"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rPr>
              <a:t>巩固拓展党的群众路线教育实践活动和“三严三实”专题教育成果</a:t>
            </a:r>
          </a:p>
        </p:txBody>
      </p:sp>
      <p:grpSp>
        <p:nvGrpSpPr>
          <p:cNvPr id="41" name="组合 40"/>
          <p:cNvGrpSpPr/>
          <p:nvPr/>
        </p:nvGrpSpPr>
        <p:grpSpPr>
          <a:xfrm>
            <a:off x="5407888" y="4916003"/>
            <a:ext cx="719907" cy="720167"/>
            <a:chOff x="3635896" y="3257856"/>
            <a:chExt cx="540000" cy="540000"/>
          </a:xfrm>
          <a:solidFill>
            <a:srgbClr val="A92F2F"/>
          </a:solidFill>
        </p:grpSpPr>
        <p:sp>
          <p:nvSpPr>
            <p:cNvPr id="42" name="矩形 41"/>
            <p:cNvSpPr/>
            <p:nvPr/>
          </p:nvSpPr>
          <p:spPr>
            <a:xfrm>
              <a:off x="3635896" y="3257856"/>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43" name="TextBox 45"/>
            <p:cNvSpPr txBox="1"/>
            <p:nvPr/>
          </p:nvSpPr>
          <p:spPr>
            <a:xfrm>
              <a:off x="3635896" y="3343233"/>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rPr>
                <a:t>04</a:t>
              </a:r>
              <a:endParaRPr kumimoji="0" lang="zh-CN" altLang="en-US" sz="2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charset="-122"/>
              </a:endParaRPr>
            </a:p>
          </p:txBody>
        </p:sp>
      </p:grpSp>
      <p:sp>
        <p:nvSpPr>
          <p:cNvPr id="44" name="矩形 43"/>
          <p:cNvSpPr/>
          <p:nvPr/>
        </p:nvSpPr>
        <p:spPr>
          <a:xfrm>
            <a:off x="6258408" y="4916003"/>
            <a:ext cx="5485359"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lumMod val="50000"/>
                  </a:schemeClr>
                </a:solidFill>
                <a:effectLst/>
                <a:uLnTx/>
                <a:uFillTx/>
                <a:latin typeface="Impact" panose="020B0806030902050204" pitchFamily="34" charset="0"/>
                <a:ea typeface="微软雅黑" panose="020B0503020204020204" charset="-122"/>
                <a:cs typeface="+mn-cs"/>
              </a:rPr>
              <a:t>进一步解决党员队伍在思想、组织、作风、纪律等方面存在的问题</a:t>
            </a:r>
          </a:p>
        </p:txBody>
      </p:sp>
      <p:pic>
        <p:nvPicPr>
          <p:cNvPr id="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533"/>
          <a:stretch>
            <a:fillRect/>
          </a:stretch>
        </p:blipFill>
        <p:spPr bwMode="auto">
          <a:xfrm>
            <a:off x="425223" y="2475290"/>
            <a:ext cx="4852052" cy="316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1500" fill="hold"/>
                                        <p:tgtEl>
                                          <p:spTgt spid="29"/>
                                        </p:tgtEl>
                                        <p:attrNameLst>
                                          <p:attrName>ppt_w</p:attrName>
                                        </p:attrNameLst>
                                      </p:cBhvr>
                                      <p:tavLst>
                                        <p:tav tm="0">
                                          <p:val>
                                            <p:fltVal val="0"/>
                                          </p:val>
                                        </p:tav>
                                        <p:tav tm="100000">
                                          <p:val>
                                            <p:strVal val="#ppt_w"/>
                                          </p:val>
                                        </p:tav>
                                      </p:tavLst>
                                    </p:anim>
                                    <p:anim calcmode="lin" valueType="num">
                                      <p:cBhvr>
                                        <p:cTn id="12" dur="1500" fill="hold"/>
                                        <p:tgtEl>
                                          <p:spTgt spid="29"/>
                                        </p:tgtEl>
                                        <p:attrNameLst>
                                          <p:attrName>ppt_h</p:attrName>
                                        </p:attrNameLst>
                                      </p:cBhvr>
                                      <p:tavLst>
                                        <p:tav tm="0">
                                          <p:val>
                                            <p:fltVal val="0"/>
                                          </p:val>
                                        </p:tav>
                                        <p:tav tm="100000">
                                          <p:val>
                                            <p:strVal val="#ppt_h"/>
                                          </p:val>
                                        </p:tav>
                                      </p:tavLst>
                                    </p:anim>
                                    <p:anim calcmode="lin" valueType="num">
                                      <p:cBhvr>
                                        <p:cTn id="13" dur="1500" fill="hold"/>
                                        <p:tgtEl>
                                          <p:spTgt spid="29"/>
                                        </p:tgtEl>
                                        <p:attrNameLst>
                                          <p:attrName>style.rotation</p:attrName>
                                        </p:attrNameLst>
                                      </p:cBhvr>
                                      <p:tavLst>
                                        <p:tav tm="0">
                                          <p:val>
                                            <p:fltVal val="90"/>
                                          </p:val>
                                        </p:tav>
                                        <p:tav tm="100000">
                                          <p:val>
                                            <p:fltVal val="0"/>
                                          </p:val>
                                        </p:tav>
                                      </p:tavLst>
                                    </p:anim>
                                    <p:animEffect transition="in" filter="fade">
                                      <p:cBhvr>
                                        <p:cTn id="14" dur="1500"/>
                                        <p:tgtEl>
                                          <p:spTgt spid="29"/>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1250"/>
                                        <p:tgtEl>
                                          <p:spTgt spid="32"/>
                                        </p:tgtEl>
                                      </p:cBhvr>
                                    </p:animEffect>
                                  </p:childTnLst>
                                </p:cTn>
                              </p:par>
                            </p:childTnLst>
                          </p:cTn>
                        </p:par>
                        <p:par>
                          <p:cTn id="19" fill="hold">
                            <p:stCondLst>
                              <p:cond delay="3500"/>
                            </p:stCondLst>
                            <p:childTnLst>
                              <p:par>
                                <p:cTn id="20" presetID="31"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500" fill="hold"/>
                                        <p:tgtEl>
                                          <p:spTgt spid="33"/>
                                        </p:tgtEl>
                                        <p:attrNameLst>
                                          <p:attrName>ppt_w</p:attrName>
                                        </p:attrNameLst>
                                      </p:cBhvr>
                                      <p:tavLst>
                                        <p:tav tm="0">
                                          <p:val>
                                            <p:fltVal val="0"/>
                                          </p:val>
                                        </p:tav>
                                        <p:tav tm="100000">
                                          <p:val>
                                            <p:strVal val="#ppt_w"/>
                                          </p:val>
                                        </p:tav>
                                      </p:tavLst>
                                    </p:anim>
                                    <p:anim calcmode="lin" valueType="num">
                                      <p:cBhvr>
                                        <p:cTn id="23" dur="1500" fill="hold"/>
                                        <p:tgtEl>
                                          <p:spTgt spid="33"/>
                                        </p:tgtEl>
                                        <p:attrNameLst>
                                          <p:attrName>ppt_h</p:attrName>
                                        </p:attrNameLst>
                                      </p:cBhvr>
                                      <p:tavLst>
                                        <p:tav tm="0">
                                          <p:val>
                                            <p:fltVal val="0"/>
                                          </p:val>
                                        </p:tav>
                                        <p:tav tm="100000">
                                          <p:val>
                                            <p:strVal val="#ppt_h"/>
                                          </p:val>
                                        </p:tav>
                                      </p:tavLst>
                                    </p:anim>
                                    <p:anim calcmode="lin" valueType="num">
                                      <p:cBhvr>
                                        <p:cTn id="24" dur="1500" fill="hold"/>
                                        <p:tgtEl>
                                          <p:spTgt spid="33"/>
                                        </p:tgtEl>
                                        <p:attrNameLst>
                                          <p:attrName>style.rotation</p:attrName>
                                        </p:attrNameLst>
                                      </p:cBhvr>
                                      <p:tavLst>
                                        <p:tav tm="0">
                                          <p:val>
                                            <p:fltVal val="90"/>
                                          </p:val>
                                        </p:tav>
                                        <p:tav tm="100000">
                                          <p:val>
                                            <p:fltVal val="0"/>
                                          </p:val>
                                        </p:tav>
                                      </p:tavLst>
                                    </p:anim>
                                    <p:animEffect transition="in" filter="fade">
                                      <p:cBhvr>
                                        <p:cTn id="25" dur="1500"/>
                                        <p:tgtEl>
                                          <p:spTgt spid="33"/>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250"/>
                                        <p:tgtEl>
                                          <p:spTgt spid="36"/>
                                        </p:tgtEl>
                                      </p:cBhvr>
                                    </p:animEffect>
                                    <p:anim calcmode="lin" valueType="num">
                                      <p:cBhvr>
                                        <p:cTn id="30" dur="1250" fill="hold"/>
                                        <p:tgtEl>
                                          <p:spTgt spid="36"/>
                                        </p:tgtEl>
                                        <p:attrNameLst>
                                          <p:attrName>ppt_x</p:attrName>
                                        </p:attrNameLst>
                                      </p:cBhvr>
                                      <p:tavLst>
                                        <p:tav tm="0">
                                          <p:val>
                                            <p:strVal val="#ppt_x"/>
                                          </p:val>
                                        </p:tav>
                                        <p:tav tm="100000">
                                          <p:val>
                                            <p:strVal val="#ppt_x"/>
                                          </p:val>
                                        </p:tav>
                                      </p:tavLst>
                                    </p:anim>
                                    <p:anim calcmode="lin" valueType="num">
                                      <p:cBhvr>
                                        <p:cTn id="31" dur="125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31"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1500" fill="hold"/>
                                        <p:tgtEl>
                                          <p:spTgt spid="37"/>
                                        </p:tgtEl>
                                        <p:attrNameLst>
                                          <p:attrName>ppt_w</p:attrName>
                                        </p:attrNameLst>
                                      </p:cBhvr>
                                      <p:tavLst>
                                        <p:tav tm="0">
                                          <p:val>
                                            <p:fltVal val="0"/>
                                          </p:val>
                                        </p:tav>
                                        <p:tav tm="100000">
                                          <p:val>
                                            <p:strVal val="#ppt_w"/>
                                          </p:val>
                                        </p:tav>
                                      </p:tavLst>
                                    </p:anim>
                                    <p:anim calcmode="lin" valueType="num">
                                      <p:cBhvr>
                                        <p:cTn id="36" dur="1500" fill="hold"/>
                                        <p:tgtEl>
                                          <p:spTgt spid="37"/>
                                        </p:tgtEl>
                                        <p:attrNameLst>
                                          <p:attrName>ppt_h</p:attrName>
                                        </p:attrNameLst>
                                      </p:cBhvr>
                                      <p:tavLst>
                                        <p:tav tm="0">
                                          <p:val>
                                            <p:fltVal val="0"/>
                                          </p:val>
                                        </p:tav>
                                        <p:tav tm="100000">
                                          <p:val>
                                            <p:strVal val="#ppt_h"/>
                                          </p:val>
                                        </p:tav>
                                      </p:tavLst>
                                    </p:anim>
                                    <p:anim calcmode="lin" valueType="num">
                                      <p:cBhvr>
                                        <p:cTn id="37" dur="1500" fill="hold"/>
                                        <p:tgtEl>
                                          <p:spTgt spid="37"/>
                                        </p:tgtEl>
                                        <p:attrNameLst>
                                          <p:attrName>style.rotation</p:attrName>
                                        </p:attrNameLst>
                                      </p:cBhvr>
                                      <p:tavLst>
                                        <p:tav tm="0">
                                          <p:val>
                                            <p:fltVal val="90"/>
                                          </p:val>
                                        </p:tav>
                                        <p:tav tm="100000">
                                          <p:val>
                                            <p:fltVal val="0"/>
                                          </p:val>
                                        </p:tav>
                                      </p:tavLst>
                                    </p:anim>
                                    <p:animEffect transition="in" filter="fade">
                                      <p:cBhvr>
                                        <p:cTn id="38" dur="1500"/>
                                        <p:tgtEl>
                                          <p:spTgt spid="37"/>
                                        </p:tgtEl>
                                      </p:cBhvr>
                                    </p:animEffect>
                                  </p:childTnLst>
                                </p:cTn>
                              </p:par>
                            </p:childTnLst>
                          </p:cTn>
                        </p:par>
                        <p:par>
                          <p:cTn id="39" fill="hold">
                            <p:stCondLst>
                              <p:cond delay="8000"/>
                            </p:stCondLst>
                            <p:childTnLst>
                              <p:par>
                                <p:cTn id="40" presetID="16" presetClass="entr" presetSubtype="21"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1250"/>
                                        <p:tgtEl>
                                          <p:spTgt spid="40"/>
                                        </p:tgtEl>
                                      </p:cBhvr>
                                    </p:animEffect>
                                  </p:childTnLst>
                                </p:cTn>
                              </p:par>
                            </p:childTnLst>
                          </p:cTn>
                        </p:par>
                        <p:par>
                          <p:cTn id="43" fill="hold">
                            <p:stCondLst>
                              <p:cond delay="9500"/>
                            </p:stCondLst>
                            <p:childTnLst>
                              <p:par>
                                <p:cTn id="44" presetID="31"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p:cTn id="46" dur="1500" fill="hold"/>
                                        <p:tgtEl>
                                          <p:spTgt spid="41"/>
                                        </p:tgtEl>
                                        <p:attrNameLst>
                                          <p:attrName>ppt_w</p:attrName>
                                        </p:attrNameLst>
                                      </p:cBhvr>
                                      <p:tavLst>
                                        <p:tav tm="0">
                                          <p:val>
                                            <p:fltVal val="0"/>
                                          </p:val>
                                        </p:tav>
                                        <p:tav tm="100000">
                                          <p:val>
                                            <p:strVal val="#ppt_w"/>
                                          </p:val>
                                        </p:tav>
                                      </p:tavLst>
                                    </p:anim>
                                    <p:anim calcmode="lin" valueType="num">
                                      <p:cBhvr>
                                        <p:cTn id="47" dur="1500" fill="hold"/>
                                        <p:tgtEl>
                                          <p:spTgt spid="41"/>
                                        </p:tgtEl>
                                        <p:attrNameLst>
                                          <p:attrName>ppt_h</p:attrName>
                                        </p:attrNameLst>
                                      </p:cBhvr>
                                      <p:tavLst>
                                        <p:tav tm="0">
                                          <p:val>
                                            <p:fltVal val="0"/>
                                          </p:val>
                                        </p:tav>
                                        <p:tav tm="100000">
                                          <p:val>
                                            <p:strVal val="#ppt_h"/>
                                          </p:val>
                                        </p:tav>
                                      </p:tavLst>
                                    </p:anim>
                                    <p:anim calcmode="lin" valueType="num">
                                      <p:cBhvr>
                                        <p:cTn id="48" dur="1500" fill="hold"/>
                                        <p:tgtEl>
                                          <p:spTgt spid="41"/>
                                        </p:tgtEl>
                                        <p:attrNameLst>
                                          <p:attrName>style.rotation</p:attrName>
                                        </p:attrNameLst>
                                      </p:cBhvr>
                                      <p:tavLst>
                                        <p:tav tm="0">
                                          <p:val>
                                            <p:fltVal val="90"/>
                                          </p:val>
                                        </p:tav>
                                        <p:tav tm="100000">
                                          <p:val>
                                            <p:fltVal val="0"/>
                                          </p:val>
                                        </p:tav>
                                      </p:tavLst>
                                    </p:anim>
                                    <p:animEffect transition="in" filter="fade">
                                      <p:cBhvr>
                                        <p:cTn id="49" dur="1500"/>
                                        <p:tgtEl>
                                          <p:spTgt spid="41"/>
                                        </p:tgtEl>
                                      </p:cBhvr>
                                    </p:animEffect>
                                  </p:childTnLst>
                                </p:cTn>
                              </p:par>
                            </p:childTnLst>
                          </p:cTn>
                        </p:par>
                        <p:par>
                          <p:cTn id="50" fill="hold">
                            <p:stCondLst>
                              <p:cond delay="11000"/>
                            </p:stCondLst>
                            <p:childTnLst>
                              <p:par>
                                <p:cTn id="51" presetID="22" presetClass="entr" presetSubtype="8"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750"/>
                                        <p:tgtEl>
                                          <p:spTgt spid="44"/>
                                        </p:tgtEl>
                                      </p:cBhvr>
                                    </p:animEffect>
                                  </p:childTnLst>
                                </p:cTn>
                              </p:par>
                            </p:childTnLst>
                          </p:cTn>
                        </p:par>
                        <p:par>
                          <p:cTn id="54" fill="hold">
                            <p:stCondLst>
                              <p:cond delay="12000"/>
                            </p:stCondLst>
                            <p:childTnLst>
                              <p:par>
                                <p:cTn id="55" presetID="14" presetClass="entr" presetSubtype="1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randombar(horizontal)">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0"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60" name="图片 5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000" contrast="-9000"/>
                    </a14:imgEffect>
                    <a14:imgEffect>
                      <a14:sharpenSoften amount="35000"/>
                    </a14:imgEffect>
                  </a14:imgLayer>
                </a14:imgProps>
              </a:ex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7" name="图片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sp>
        <p:nvSpPr>
          <p:cNvPr id="38" name="矩形 37"/>
          <p:cNvSpPr/>
          <p:nvPr/>
        </p:nvSpPr>
        <p:spPr>
          <a:xfrm flipH="1">
            <a:off x="6071630" y="1314061"/>
            <a:ext cx="1863264" cy="1602108"/>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文本框 283"/>
          <p:cNvSpPr txBox="1"/>
          <p:nvPr/>
        </p:nvSpPr>
        <p:spPr>
          <a:xfrm>
            <a:off x="6173690" y="1661709"/>
            <a:ext cx="1659144"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charset="-122"/>
                <a:ea typeface="微软雅黑" panose="020B0503020204020204" charset="-122"/>
              </a:rPr>
              <a:t>目录</a:t>
            </a:r>
            <a:endParaRPr lang="en-US" altLang="zh-CN" sz="4800" dirty="0">
              <a:solidFill>
                <a:schemeClr val="bg1"/>
              </a:solidFill>
              <a:latin typeface="微软雅黑" panose="020B0503020204020204" charset="-122"/>
              <a:ea typeface="微软雅黑" panose="020B0503020204020204" charset="-122"/>
            </a:endParaRPr>
          </a:p>
        </p:txBody>
      </p:sp>
      <p:sp>
        <p:nvSpPr>
          <p:cNvPr id="40" name="TextBox 76"/>
          <p:cNvSpPr txBox="1"/>
          <p:nvPr/>
        </p:nvSpPr>
        <p:spPr>
          <a:xfrm>
            <a:off x="1473064" y="1359272"/>
            <a:ext cx="5032690" cy="461665"/>
          </a:xfrm>
          <a:prstGeom prst="rect">
            <a:avLst/>
          </a:prstGeom>
          <a:noFill/>
        </p:spPr>
        <p:txBody>
          <a:bodyPr wrap="square" rtlCol="0">
            <a:spAutoFit/>
          </a:bodyPr>
          <a:lstStyle/>
          <a:p>
            <a:r>
              <a:rPr lang="zh-CN" altLang="en-US" sz="2400" b="1" dirty="0">
                <a:solidFill>
                  <a:schemeClr val="bg1">
                    <a:lumMod val="50000"/>
                  </a:schemeClr>
                </a:solidFill>
                <a:latin typeface="微软雅黑" panose="020B0503020204020204" charset="-122"/>
                <a:ea typeface="微软雅黑" panose="020B0503020204020204" charset="-122"/>
              </a:rPr>
              <a:t>加入你的标题：</a:t>
            </a:r>
            <a:r>
              <a:rPr lang="zh-CN" altLang="en-US" dirty="0">
                <a:solidFill>
                  <a:schemeClr val="bg1">
                    <a:lumMod val="50000"/>
                  </a:schemeClr>
                </a:solidFill>
                <a:latin typeface="微软雅黑" panose="020B0503020204020204" charset="-122"/>
                <a:ea typeface="微软雅黑" panose="020B0503020204020204" charset="-122"/>
              </a:rPr>
              <a:t>此处添加说明文字</a:t>
            </a:r>
          </a:p>
        </p:txBody>
      </p:sp>
      <p:sp>
        <p:nvSpPr>
          <p:cNvPr id="41" name="TextBox 77"/>
          <p:cNvSpPr txBox="1"/>
          <p:nvPr/>
        </p:nvSpPr>
        <p:spPr>
          <a:xfrm>
            <a:off x="1473064" y="2412038"/>
            <a:ext cx="5032690" cy="461665"/>
          </a:xfrm>
          <a:prstGeom prst="rect">
            <a:avLst/>
          </a:prstGeom>
          <a:noFill/>
        </p:spPr>
        <p:txBody>
          <a:bodyPr wrap="square" rtlCol="0">
            <a:spAutoFit/>
          </a:bodyPr>
          <a:lstStyle/>
          <a:p>
            <a:pPr lvl="0"/>
            <a:r>
              <a:rPr lang="zh-CN" altLang="en-US" sz="2400" b="1" dirty="0">
                <a:solidFill>
                  <a:schemeClr val="bg1">
                    <a:lumMod val="50000"/>
                  </a:schemeClr>
                </a:solidFill>
                <a:latin typeface="微软雅黑" panose="020B0503020204020204" charset="-122"/>
                <a:ea typeface="微软雅黑" panose="020B0503020204020204" charset="-122"/>
              </a:rPr>
              <a:t>加入你的标题：</a:t>
            </a:r>
            <a:r>
              <a:rPr lang="zh-CN" altLang="en-US" dirty="0">
                <a:solidFill>
                  <a:schemeClr val="bg1">
                    <a:lumMod val="50000"/>
                  </a:schemeClr>
                </a:solidFill>
                <a:latin typeface="微软雅黑" panose="020B0503020204020204" charset="-122"/>
                <a:ea typeface="微软雅黑" panose="020B0503020204020204" charset="-122"/>
              </a:rPr>
              <a:t>此处添加说明文字</a:t>
            </a:r>
          </a:p>
        </p:txBody>
      </p:sp>
      <p:sp>
        <p:nvSpPr>
          <p:cNvPr id="42" name="TextBox 78"/>
          <p:cNvSpPr txBox="1"/>
          <p:nvPr/>
        </p:nvSpPr>
        <p:spPr>
          <a:xfrm>
            <a:off x="1475046" y="3427698"/>
            <a:ext cx="5032690" cy="461665"/>
          </a:xfrm>
          <a:prstGeom prst="rect">
            <a:avLst/>
          </a:prstGeom>
          <a:noFill/>
        </p:spPr>
        <p:txBody>
          <a:bodyPr wrap="square" rtlCol="0">
            <a:spAutoFit/>
          </a:bodyPr>
          <a:lstStyle/>
          <a:p>
            <a:pPr lvl="0"/>
            <a:r>
              <a:rPr lang="zh-CN" altLang="en-US" sz="2400" b="1" dirty="0">
                <a:solidFill>
                  <a:schemeClr val="bg1">
                    <a:lumMod val="50000"/>
                  </a:schemeClr>
                </a:solidFill>
                <a:latin typeface="微软雅黑" panose="020B0503020204020204" charset="-122"/>
                <a:ea typeface="微软雅黑" panose="020B0503020204020204" charset="-122"/>
              </a:rPr>
              <a:t>加入你的标题：</a:t>
            </a:r>
            <a:r>
              <a:rPr lang="zh-CN" altLang="en-US" dirty="0">
                <a:solidFill>
                  <a:schemeClr val="bg1">
                    <a:lumMod val="50000"/>
                  </a:schemeClr>
                </a:solidFill>
                <a:latin typeface="微软雅黑" panose="020B0503020204020204" charset="-122"/>
                <a:ea typeface="微软雅黑" panose="020B0503020204020204" charset="-122"/>
              </a:rPr>
              <a:t>此处添加说明文字</a:t>
            </a:r>
          </a:p>
        </p:txBody>
      </p:sp>
      <p:sp>
        <p:nvSpPr>
          <p:cNvPr id="43" name="TextBox 79"/>
          <p:cNvSpPr txBox="1"/>
          <p:nvPr/>
        </p:nvSpPr>
        <p:spPr>
          <a:xfrm>
            <a:off x="1475046" y="4524006"/>
            <a:ext cx="5032690" cy="461665"/>
          </a:xfrm>
          <a:prstGeom prst="rect">
            <a:avLst/>
          </a:prstGeom>
          <a:noFill/>
        </p:spPr>
        <p:txBody>
          <a:bodyPr wrap="square" rtlCol="0">
            <a:spAutoFit/>
          </a:bodyPr>
          <a:lstStyle/>
          <a:p>
            <a:pPr lvl="0"/>
            <a:r>
              <a:rPr lang="zh-CN" altLang="en-US" sz="2400" b="1" dirty="0">
                <a:solidFill>
                  <a:schemeClr val="bg1">
                    <a:lumMod val="50000"/>
                  </a:schemeClr>
                </a:solidFill>
                <a:latin typeface="微软雅黑" panose="020B0503020204020204" charset="-122"/>
                <a:ea typeface="微软雅黑" panose="020B0503020204020204" charset="-122"/>
              </a:rPr>
              <a:t>加入你的标题：</a:t>
            </a:r>
            <a:r>
              <a:rPr lang="zh-CN" altLang="en-US" dirty="0">
                <a:solidFill>
                  <a:schemeClr val="bg1">
                    <a:lumMod val="50000"/>
                  </a:schemeClr>
                </a:solidFill>
                <a:latin typeface="微软雅黑" panose="020B0503020204020204" charset="-122"/>
                <a:ea typeface="微软雅黑" panose="020B0503020204020204" charset="-122"/>
              </a:rPr>
              <a:t>此处添加说明文字</a:t>
            </a:r>
          </a:p>
        </p:txBody>
      </p:sp>
      <p:grpSp>
        <p:nvGrpSpPr>
          <p:cNvPr id="44" name="组合 43"/>
          <p:cNvGrpSpPr/>
          <p:nvPr/>
        </p:nvGrpSpPr>
        <p:grpSpPr>
          <a:xfrm>
            <a:off x="694108" y="1304344"/>
            <a:ext cx="624684" cy="600549"/>
            <a:chOff x="2215144" y="982844"/>
            <a:chExt cx="1120898" cy="842780"/>
          </a:xfrm>
          <a:solidFill>
            <a:srgbClr val="A92F2F"/>
          </a:solidFill>
        </p:grpSpPr>
        <p:sp>
          <p:nvSpPr>
            <p:cNvPr id="45" name="平行四边形 44"/>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6"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7" name="组合 46"/>
          <p:cNvGrpSpPr/>
          <p:nvPr/>
        </p:nvGrpSpPr>
        <p:grpSpPr>
          <a:xfrm>
            <a:off x="694108" y="3358256"/>
            <a:ext cx="624684" cy="600549"/>
            <a:chOff x="2215144" y="982844"/>
            <a:chExt cx="1120898" cy="842780"/>
          </a:xfrm>
          <a:solidFill>
            <a:srgbClr val="A92F2F"/>
          </a:solidFill>
        </p:grpSpPr>
        <p:sp>
          <p:nvSpPr>
            <p:cNvPr id="48" name="平行四边形 47"/>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9"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0" name="组合 49"/>
          <p:cNvGrpSpPr/>
          <p:nvPr/>
        </p:nvGrpSpPr>
        <p:grpSpPr>
          <a:xfrm>
            <a:off x="710779" y="2342596"/>
            <a:ext cx="624684" cy="600549"/>
            <a:chOff x="2215144" y="982844"/>
            <a:chExt cx="1120898" cy="842780"/>
          </a:xfrm>
          <a:solidFill>
            <a:srgbClr val="A92F2F"/>
          </a:solidFill>
        </p:grpSpPr>
        <p:sp>
          <p:nvSpPr>
            <p:cNvPr id="51" name="平行四边形 50"/>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2"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3" name="组合 52"/>
          <p:cNvGrpSpPr/>
          <p:nvPr/>
        </p:nvGrpSpPr>
        <p:grpSpPr>
          <a:xfrm>
            <a:off x="710779" y="4454564"/>
            <a:ext cx="624684" cy="600549"/>
            <a:chOff x="2215144" y="982844"/>
            <a:chExt cx="1120898" cy="842780"/>
          </a:xfrm>
          <a:solidFill>
            <a:srgbClr val="A92F2F"/>
          </a:solidFill>
        </p:grpSpPr>
        <p:sp>
          <p:nvSpPr>
            <p:cNvPr id="54" name="平行四边形 53"/>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5"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pic>
        <p:nvPicPr>
          <p:cNvPr id="58" name="图片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1000"/>
                                        <p:tgtEl>
                                          <p:spTgt spid="61"/>
                                        </p:tgtEl>
                                      </p:cBhvr>
                                    </p:animEffect>
                                  </p:childTnLst>
                                </p:cTn>
                              </p:par>
                              <p:par>
                                <p:cTn id="8" presetID="22" presetClass="entr" presetSubtype="2"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right)">
                                      <p:cBhvr>
                                        <p:cTn id="10" dur="500"/>
                                        <p:tgtEl>
                                          <p:spTgt spid="58"/>
                                        </p:tgtEl>
                                      </p:cBhvr>
                                    </p:animEffect>
                                  </p:childTnLst>
                                </p:cTn>
                              </p:par>
                              <p:par>
                                <p:cTn id="11" presetID="22" presetClass="entr" presetSubtype="8"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500"/>
                                        <p:tgtEl>
                                          <p:spTgt spid="3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0-#ppt_w/2"/>
                                          </p:val>
                                        </p:tav>
                                        <p:tav tm="100000">
                                          <p:val>
                                            <p:strVal val="#ppt_x"/>
                                          </p:val>
                                        </p:tav>
                                      </p:tavLst>
                                    </p:anim>
                                    <p:anim calcmode="lin" valueType="num">
                                      <p:cBhvr additive="base">
                                        <p:cTn id="30" dur="500" fill="hold"/>
                                        <p:tgtEl>
                                          <p:spTgt spid="47"/>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0-#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0-#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childTnLst>
                                </p:cTn>
                              </p:par>
                              <p:par>
                                <p:cTn id="46" presetID="26" presetClass="emph" presetSubtype="0" fill="hold" grpId="1" nodeType="withEffect">
                                  <p:stCondLst>
                                    <p:cond delay="0"/>
                                  </p:stCondLst>
                                  <p:childTnLst>
                                    <p:animEffect transition="out" filter="fade">
                                      <p:cBhvr>
                                        <p:cTn id="47" dur="750" tmFilter="0, 0; .2, .5; .8, .5; 1, 0"/>
                                        <p:tgtEl>
                                          <p:spTgt spid="40"/>
                                        </p:tgtEl>
                                      </p:cBhvr>
                                    </p:animEffect>
                                    <p:animScale>
                                      <p:cBhvr>
                                        <p:cTn id="48" dur="375" autoRev="1" fill="hold"/>
                                        <p:tgtEl>
                                          <p:spTgt spid="40"/>
                                        </p:tgtEl>
                                      </p:cBhvr>
                                      <p:by x="105000" y="105000"/>
                                    </p:animScale>
                                  </p:childTnLst>
                                </p:cTn>
                              </p:par>
                              <p:par>
                                <p:cTn id="49" presetID="26" presetClass="emph" presetSubtype="0" fill="hold" grpId="1" nodeType="withEffect">
                                  <p:stCondLst>
                                    <p:cond delay="0"/>
                                  </p:stCondLst>
                                  <p:childTnLst>
                                    <p:animEffect transition="out" filter="fade">
                                      <p:cBhvr>
                                        <p:cTn id="50" dur="750" tmFilter="0, 0; .2, .5; .8, .5; 1, 0"/>
                                        <p:tgtEl>
                                          <p:spTgt spid="41"/>
                                        </p:tgtEl>
                                      </p:cBhvr>
                                    </p:animEffect>
                                    <p:animScale>
                                      <p:cBhvr>
                                        <p:cTn id="51" dur="375" autoRev="1" fill="hold"/>
                                        <p:tgtEl>
                                          <p:spTgt spid="41"/>
                                        </p:tgtEl>
                                      </p:cBhvr>
                                      <p:by x="105000" y="105000"/>
                                    </p:animScale>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childTnLst>
                                </p:cTn>
                              </p:par>
                              <p:par>
                                <p:cTn id="58" presetID="26" presetClass="emph" presetSubtype="0" fill="hold" grpId="1" nodeType="withEffect">
                                  <p:stCondLst>
                                    <p:cond delay="0"/>
                                  </p:stCondLst>
                                  <p:childTnLst>
                                    <p:animEffect transition="out" filter="fade">
                                      <p:cBhvr>
                                        <p:cTn id="59" dur="750" tmFilter="0, 0; .2, .5; .8, .5; 1, 0"/>
                                        <p:tgtEl>
                                          <p:spTgt spid="42"/>
                                        </p:tgtEl>
                                      </p:cBhvr>
                                    </p:animEffect>
                                    <p:animScale>
                                      <p:cBhvr>
                                        <p:cTn id="60" dur="375" autoRev="1" fill="hold"/>
                                        <p:tgtEl>
                                          <p:spTgt spid="42"/>
                                        </p:tgtEl>
                                      </p:cBhvr>
                                      <p:by x="105000" y="105000"/>
                                    </p:animScale>
                                  </p:childTnLst>
                                </p:cTn>
                              </p:par>
                              <p:par>
                                <p:cTn id="61" presetID="26" presetClass="emph" presetSubtype="0" fill="hold" grpId="1" nodeType="withEffect">
                                  <p:stCondLst>
                                    <p:cond delay="0"/>
                                  </p:stCondLst>
                                  <p:childTnLst>
                                    <p:animEffect transition="out" filter="fade">
                                      <p:cBhvr>
                                        <p:cTn id="62" dur="750" tmFilter="0, 0; .2, .5; .8, .5; 1, 0"/>
                                        <p:tgtEl>
                                          <p:spTgt spid="43"/>
                                        </p:tgtEl>
                                      </p:cBhvr>
                                    </p:animEffect>
                                    <p:animScale>
                                      <p:cBhvr>
                                        <p:cTn id="63" dur="375" autoRev="1" fill="hold"/>
                                        <p:tgtEl>
                                          <p:spTgt spid="43"/>
                                        </p:tgtEl>
                                      </p:cBhvr>
                                      <p:by x="105000" y="105000"/>
                                    </p:animScale>
                                  </p:childTnLst>
                                </p:cTn>
                              </p:par>
                            </p:childTnLst>
                          </p:cTn>
                        </p:par>
                        <p:par>
                          <p:cTn id="64" fill="hold">
                            <p:stCondLst>
                              <p:cond delay="2500"/>
                            </p:stCondLst>
                            <p:childTnLst>
                              <p:par>
                                <p:cTn id="65" presetID="42"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600"/>
                                        <p:tgtEl>
                                          <p:spTgt spid="60"/>
                                        </p:tgtEl>
                                      </p:cBhvr>
                                    </p:animEffect>
                                    <p:anim calcmode="lin" valueType="num">
                                      <p:cBhvr>
                                        <p:cTn id="68" dur="600" fill="hold"/>
                                        <p:tgtEl>
                                          <p:spTgt spid="60"/>
                                        </p:tgtEl>
                                        <p:attrNameLst>
                                          <p:attrName>ppt_x</p:attrName>
                                        </p:attrNameLst>
                                      </p:cBhvr>
                                      <p:tavLst>
                                        <p:tav tm="0">
                                          <p:val>
                                            <p:strVal val="#ppt_x"/>
                                          </p:val>
                                        </p:tav>
                                        <p:tav tm="100000">
                                          <p:val>
                                            <p:strVal val="#ppt_x"/>
                                          </p:val>
                                        </p:tav>
                                      </p:tavLst>
                                    </p:anim>
                                    <p:anim calcmode="lin" valueType="num">
                                      <p:cBhvr>
                                        <p:cTn id="69" dur="6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0" grpId="1"/>
      <p:bldP spid="41" grpId="0"/>
      <p:bldP spid="41" grpId="1"/>
      <p:bldP spid="42" grpId="0"/>
      <p:bldP spid="42" grpId="1"/>
      <p:bldP spid="43" grpId="0"/>
      <p:bldP spid="4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000" contrast="-9000"/>
                    </a14:imgEffect>
                    <a14:imgEffect>
                      <a14:sharpenSoften amount="35000"/>
                    </a14:imgEffect>
                  </a14:imgLayer>
                </a14:imgProps>
              </a:ex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rgbClr val="A92F2F"/>
                </a:solidFill>
                <a:latin typeface="微软雅黑" panose="020B0503020204020204" charset="-122"/>
                <a:ea typeface="微软雅黑" panose="020B0503020204020204" charset="-122"/>
              </a:rPr>
              <a:t>点击加入你标题</a:t>
            </a: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rgbClr val="A92F2F"/>
                </a:solidFill>
                <a:latin typeface="微软雅黑" panose="020B0503020204020204" charset="-122"/>
                <a:ea typeface="微软雅黑" panose="020B0503020204020204" charset="-122"/>
              </a:rPr>
              <a:t>简洁大气</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易编辑</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任意替换内容</a:t>
            </a: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dirty="0">
                  <a:solidFill>
                    <a:schemeClr val="bg1"/>
                  </a:solidFill>
                  <a:latin typeface="微软雅黑" panose="020B0503020204020204" charset="-122"/>
                  <a:ea typeface="微软雅黑" panose="020B0503020204020204" charset="-122"/>
                </a:rPr>
                <a:t>04</a:t>
              </a:r>
              <a:endParaRPr lang="zh-CN" altLang="zh-CN" sz="4800" b="1" spc="6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7" name="3"/>
          <p:cNvSpPr/>
          <p:nvPr/>
        </p:nvSpPr>
        <p:spPr>
          <a:xfrm>
            <a:off x="747916" y="2142477"/>
            <a:ext cx="5213458" cy="4065680"/>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19"/>
          <p:cNvSpPr txBox="1"/>
          <p:nvPr/>
        </p:nvSpPr>
        <p:spPr>
          <a:xfrm>
            <a:off x="1221895" y="2668826"/>
            <a:ext cx="3646748" cy="369332"/>
          </a:xfrm>
          <a:prstGeom prst="rect">
            <a:avLst/>
          </a:prstGeom>
          <a:noFill/>
        </p:spPr>
        <p:txBody>
          <a:bodyPr wrap="square" lIns="0" tIns="0" rIns="0" bIns="0" rtlCol="0">
            <a:spAutoFit/>
          </a:bodyPr>
          <a:lstStyle/>
          <a:p>
            <a:r>
              <a:rPr lang="zh-CN" altLang="en-US" sz="2400" b="1" dirty="0">
                <a:solidFill>
                  <a:schemeClr val="bg1"/>
                </a:solidFill>
                <a:latin typeface="微软雅黑" panose="020B0503020204020204" charset="-122"/>
                <a:ea typeface="微软雅黑" panose="020B0503020204020204" charset="-122"/>
              </a:rPr>
              <a:t>基本情况简介</a:t>
            </a:r>
          </a:p>
        </p:txBody>
      </p:sp>
      <p:sp>
        <p:nvSpPr>
          <p:cNvPr id="10" name="TextBox 106"/>
          <p:cNvSpPr txBox="1"/>
          <p:nvPr/>
        </p:nvSpPr>
        <p:spPr>
          <a:xfrm>
            <a:off x="1188238" y="3324267"/>
            <a:ext cx="4165206" cy="577081"/>
          </a:xfrm>
          <a:prstGeom prst="rect">
            <a:avLst/>
          </a:prstGeom>
          <a:noFill/>
        </p:spPr>
        <p:txBody>
          <a:bodyPr wrap="square" lIns="0" tIns="0" rIns="0" bIns="0" rtlCol="0">
            <a:spAutoFit/>
          </a:bodyPr>
          <a:lstStyle/>
          <a:p>
            <a:pPr algn="just">
              <a:lnSpc>
                <a:spcPts val="1500"/>
              </a:lnSpc>
            </a:pPr>
            <a:r>
              <a:rPr lang="zh-CN" altLang="en-US" sz="1400" dirty="0">
                <a:solidFill>
                  <a:schemeClr val="bg1"/>
                </a:solidFill>
                <a:latin typeface="微软雅黑" panose="020B0503020204020204" charset="-122"/>
                <a:ea typeface="微软雅黑" panose="020B0503020204020204" charset="-122"/>
              </a:rPr>
              <a:t>点击输入简要文字内容，文字内容需概括精炼，言简意赅的说明该分项专业设计</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输入简要文字内容，文字内容需概括精炼，言简意赅的说明该分项内容。</a:t>
            </a:r>
            <a:endParaRPr lang="en-US" altLang="zh-CN" sz="1400" dirty="0">
              <a:solidFill>
                <a:schemeClr val="bg1"/>
              </a:solidFill>
              <a:latin typeface="微软雅黑" panose="020B0503020204020204" charset="-122"/>
              <a:ea typeface="微软雅黑" panose="020B0503020204020204" charset="-122"/>
            </a:endParaRPr>
          </a:p>
        </p:txBody>
      </p:sp>
      <p:sp>
        <p:nvSpPr>
          <p:cNvPr id="12" name="TextBox 19"/>
          <p:cNvSpPr txBox="1"/>
          <p:nvPr/>
        </p:nvSpPr>
        <p:spPr>
          <a:xfrm>
            <a:off x="1221895" y="4395575"/>
            <a:ext cx="3646748" cy="369332"/>
          </a:xfrm>
          <a:prstGeom prst="rect">
            <a:avLst/>
          </a:prstGeom>
          <a:noFill/>
        </p:spPr>
        <p:txBody>
          <a:bodyPr wrap="square" lIns="0" tIns="0" rIns="0" bIns="0" rtlCol="0">
            <a:spAutoFit/>
          </a:bodyPr>
          <a:lstStyle/>
          <a:p>
            <a:r>
              <a:rPr lang="zh-CN" altLang="en-US" sz="2400" b="1" dirty="0">
                <a:solidFill>
                  <a:schemeClr val="bg1"/>
                </a:solidFill>
                <a:latin typeface="微软雅黑" panose="020B0503020204020204" charset="-122"/>
                <a:ea typeface="微软雅黑" panose="020B0503020204020204" charset="-122"/>
              </a:rPr>
              <a:t>加入你的标题</a:t>
            </a:r>
          </a:p>
        </p:txBody>
      </p:sp>
      <p:sp>
        <p:nvSpPr>
          <p:cNvPr id="13" name="TextBox 106"/>
          <p:cNvSpPr txBox="1"/>
          <p:nvPr/>
        </p:nvSpPr>
        <p:spPr>
          <a:xfrm>
            <a:off x="1188238" y="4994091"/>
            <a:ext cx="4165206" cy="577081"/>
          </a:xfrm>
          <a:prstGeom prst="rect">
            <a:avLst/>
          </a:prstGeom>
          <a:noFill/>
        </p:spPr>
        <p:txBody>
          <a:bodyPr wrap="square" lIns="0" tIns="0" rIns="0" bIns="0" rtlCol="0">
            <a:spAutoFit/>
          </a:bodyPr>
          <a:lstStyle/>
          <a:p>
            <a:pPr algn="just">
              <a:lnSpc>
                <a:spcPts val="1500"/>
              </a:lnSpc>
            </a:pPr>
            <a:r>
              <a:rPr lang="zh-CN" altLang="en-US" sz="1400" dirty="0">
                <a:solidFill>
                  <a:schemeClr val="bg1"/>
                </a:solidFill>
                <a:latin typeface="微软雅黑" panose="020B0503020204020204" charset="-122"/>
                <a:ea typeface="微软雅黑" panose="020B0503020204020204" charset="-122"/>
              </a:rPr>
              <a:t>点击输入简要文字内容，文字内容需概括精炼，言简意赅的说明该分项专业设计</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输入简要文字内容，文字内容需概括精炼，言简意赅的说明该分项内容。</a:t>
            </a:r>
            <a:endParaRPr lang="en-US" altLang="zh-CN" sz="1400" dirty="0">
              <a:solidFill>
                <a:schemeClr val="bg1"/>
              </a:solidFill>
              <a:latin typeface="微软雅黑" panose="020B0503020204020204" charset="-122"/>
              <a:ea typeface="微软雅黑" panose="020B0503020204020204" charset="-122"/>
            </a:endParaRPr>
          </a:p>
        </p:txBody>
      </p:sp>
      <p:cxnSp>
        <p:nvCxnSpPr>
          <p:cNvPr id="14" name="30"/>
          <p:cNvCxnSpPr/>
          <p:nvPr/>
        </p:nvCxnSpPr>
        <p:spPr>
          <a:xfrm>
            <a:off x="1255439" y="3142748"/>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31"/>
          <p:cNvCxnSpPr/>
          <p:nvPr/>
        </p:nvCxnSpPr>
        <p:spPr>
          <a:xfrm>
            <a:off x="1255439" y="4863208"/>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bwMode="auto">
          <a:xfrm>
            <a:off x="6169562" y="2142477"/>
            <a:ext cx="5371949" cy="4065680"/>
          </a:xfrm>
          <a:prstGeom prst="rect">
            <a:avLst/>
          </a:prstGeom>
          <a:blipFill>
            <a:blip r:embed="rId4"/>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P spid="13"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7" name="矩形 5"/>
          <p:cNvSpPr/>
          <p:nvPr/>
        </p:nvSpPr>
        <p:spPr>
          <a:xfrm>
            <a:off x="100628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9" name="Rectangle 42"/>
          <p:cNvSpPr/>
          <p:nvPr/>
        </p:nvSpPr>
        <p:spPr>
          <a:xfrm flipH="1">
            <a:off x="1022246"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加入标题</a:t>
            </a:r>
          </a:p>
        </p:txBody>
      </p:sp>
      <p:sp>
        <p:nvSpPr>
          <p:cNvPr id="10" name="Rectangle 42"/>
          <p:cNvSpPr/>
          <p:nvPr/>
        </p:nvSpPr>
        <p:spPr>
          <a:xfrm flipH="1">
            <a:off x="160386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12" name="矩形 5"/>
          <p:cNvSpPr/>
          <p:nvPr/>
        </p:nvSpPr>
        <p:spPr>
          <a:xfrm>
            <a:off x="3692186"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13" name="Rectangle 42"/>
          <p:cNvSpPr/>
          <p:nvPr/>
        </p:nvSpPr>
        <p:spPr>
          <a:xfrm flipH="1">
            <a:off x="370814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加入标题</a:t>
            </a:r>
          </a:p>
        </p:txBody>
      </p:sp>
      <p:sp>
        <p:nvSpPr>
          <p:cNvPr id="14" name="Rectangle 42"/>
          <p:cNvSpPr/>
          <p:nvPr/>
        </p:nvSpPr>
        <p:spPr>
          <a:xfrm flipH="1">
            <a:off x="4289763"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15" name="矩形 5"/>
          <p:cNvSpPr/>
          <p:nvPr/>
        </p:nvSpPr>
        <p:spPr>
          <a:xfrm>
            <a:off x="627770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16" name="Rectangle 42"/>
          <p:cNvSpPr/>
          <p:nvPr/>
        </p:nvSpPr>
        <p:spPr>
          <a:xfrm flipH="1">
            <a:off x="6293665"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加入标题</a:t>
            </a:r>
          </a:p>
        </p:txBody>
      </p:sp>
      <p:sp>
        <p:nvSpPr>
          <p:cNvPr id="17" name="Rectangle 42"/>
          <p:cNvSpPr/>
          <p:nvPr/>
        </p:nvSpPr>
        <p:spPr>
          <a:xfrm flipH="1">
            <a:off x="68752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18" name="矩形 5"/>
          <p:cNvSpPr/>
          <p:nvPr/>
        </p:nvSpPr>
        <p:spPr>
          <a:xfrm>
            <a:off x="896360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19" name="Rectangle 42"/>
          <p:cNvSpPr/>
          <p:nvPr/>
        </p:nvSpPr>
        <p:spPr>
          <a:xfrm flipH="1">
            <a:off x="897956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a:solidFill>
                  <a:schemeClr val="bg1"/>
                </a:solidFill>
                <a:latin typeface="微软雅黑" panose="020B0503020204020204" charset="-122"/>
                <a:ea typeface="微软雅黑" panose="020B0503020204020204" charset="-122"/>
                <a:cs typeface="Arial" panose="020B0604020202020204" pitchFamily="34" charset="0"/>
              </a:rPr>
              <a:t>加入标题</a:t>
            </a:r>
            <a:endParaRPr lang="zh-CN" altLang="en-US"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0" name="Rectangle 42"/>
          <p:cNvSpPr/>
          <p:nvPr/>
        </p:nvSpPr>
        <p:spPr>
          <a:xfrm flipH="1">
            <a:off x="95611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21" name="矩形 20"/>
          <p:cNvSpPr/>
          <p:nvPr/>
        </p:nvSpPr>
        <p:spPr>
          <a:xfrm flipV="1">
            <a:off x="2137" y="48593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2" name="TextBox 504"/>
          <p:cNvSpPr txBox="1"/>
          <p:nvPr/>
        </p:nvSpPr>
        <p:spPr>
          <a:xfrm>
            <a:off x="2068933" y="510222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anose="020B0503020204020204" charset="-122"/>
                <a:ea typeface="微软雅黑" panose="020B0503020204020204" charset="-122"/>
              </a:defRPr>
            </a:lvl1pPr>
          </a:lstStyle>
          <a:p>
            <a:pPr algn="just">
              <a:lnSpc>
                <a:spcPct val="150000"/>
              </a:lnSpc>
              <a:spcAft>
                <a:spcPts val="1200"/>
              </a:spcAft>
            </a:pPr>
            <a:r>
              <a:rPr lang="zh-CN" altLang="en-US" dirty="0">
                <a:solidFill>
                  <a:schemeClr val="bg1">
                    <a:lumMod val="50000"/>
                  </a:schemeClr>
                </a:solidFill>
                <a:sym typeface="微软雅黑" panose="020B050302020402020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anose="020B0503020204020204" charset="-122"/>
              </a:rPr>
              <a:t>在此录入上述图表的综合描述说明在此录入上述图表的综合描述说明。</a:t>
            </a:r>
            <a:endParaRPr lang="en-US" altLang="zh-CN" dirty="0">
              <a:solidFill>
                <a:schemeClr val="bg1">
                  <a:lumMod val="50000"/>
                </a:schemeClr>
              </a:solidFill>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ppt_w</p:attrName>
                                        </p:attrNameLst>
                                      </p:cBhvr>
                                      <p:tavLst>
                                        <p:tav tm="0" fmla="#ppt_w*sin(2.5*pi*$)">
                                          <p:val>
                                            <p:fltVal val="0"/>
                                          </p:val>
                                        </p:tav>
                                        <p:tav tm="100000">
                                          <p:val>
                                            <p:fltVal val="1"/>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ppt_w</p:attrName>
                                        </p:attrNameLst>
                                      </p:cBhvr>
                                      <p:tavLst>
                                        <p:tav tm="0" fmla="#ppt_w*sin(2.5*pi*$)">
                                          <p:val>
                                            <p:fltVal val="0"/>
                                          </p:val>
                                        </p:tav>
                                        <p:tav tm="100000">
                                          <p:val>
                                            <p:fltVal val="1"/>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5"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ppt_w</p:attrName>
                                        </p:attrNameLst>
                                      </p:cBhvr>
                                      <p:tavLst>
                                        <p:tav tm="0" fmla="#ppt_w*sin(2.5*pi*$)">
                                          <p:val>
                                            <p:fltVal val="0"/>
                                          </p:val>
                                        </p:tav>
                                        <p:tav tm="100000">
                                          <p:val>
                                            <p:fltVal val="1"/>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5"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ppt_w</p:attrName>
                                        </p:attrNameLst>
                                      </p:cBhvr>
                                      <p:tavLst>
                                        <p:tav tm="0" fmla="#ppt_w*sin(2.5*pi*$)">
                                          <p:val>
                                            <p:fltVal val="0"/>
                                          </p:val>
                                        </p:tav>
                                        <p:tav tm="100000">
                                          <p:val>
                                            <p:fltVal val="1"/>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childTnLst>
                                </p:cTn>
                              </p:par>
                            </p:childTnLst>
                          </p:cTn>
                        </p:par>
                        <p:par>
                          <p:cTn id="62" fill="hold">
                            <p:stCondLst>
                              <p:cond delay="9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9500"/>
                            </p:stCondLst>
                            <p:childTnLst>
                              <p:par>
                                <p:cTn id="67" presetID="42"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par>
                          <p:cTn id="72" fill="hold">
                            <p:stCondLst>
                              <p:cond delay="1050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par>
                          <p:cTn id="76" fill="hold">
                            <p:stCondLst>
                              <p:cond delay="11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animBg="1"/>
      <p:bldP spid="13" grpId="0"/>
      <p:bldP spid="14" grpId="0"/>
      <p:bldP spid="15" grpId="0" animBg="1"/>
      <p:bldP spid="16" grpId="0"/>
      <p:bldP spid="17" grpId="0"/>
      <p:bldP spid="18" grpId="0" animBg="1"/>
      <p:bldP spid="19" grpId="0"/>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29" name="Freeform 5"/>
          <p:cNvSpPr/>
          <p:nvPr/>
        </p:nvSpPr>
        <p:spPr bwMode="auto">
          <a:xfrm>
            <a:off x="6200606" y="4095043"/>
            <a:ext cx="1704975" cy="1663700"/>
          </a:xfrm>
          <a:custGeom>
            <a:avLst/>
            <a:gdLst>
              <a:gd name="T0" fmla="*/ 24 w 1727"/>
              <a:gd name="T1" fmla="*/ 0 h 1685"/>
              <a:gd name="T2" fmla="*/ 954 w 1727"/>
              <a:gd name="T3" fmla="*/ 0 h 1685"/>
              <a:gd name="T4" fmla="*/ 1714 w 1727"/>
              <a:gd name="T5" fmla="*/ 761 h 1685"/>
              <a:gd name="T6" fmla="*/ 1714 w 1727"/>
              <a:gd name="T7" fmla="*/ 1685 h 1685"/>
              <a:gd name="T8" fmla="*/ 785 w 1727"/>
              <a:gd name="T9" fmla="*/ 1685 h 1685"/>
              <a:gd name="T10" fmla="*/ 13 w 1727"/>
              <a:gd name="T11" fmla="*/ 772 h 1685"/>
              <a:gd name="T12" fmla="*/ 24 w 1727"/>
              <a:gd name="T13" fmla="*/ 0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0"/>
                </a:moveTo>
                <a:cubicBezTo>
                  <a:pt x="334" y="0"/>
                  <a:pt x="644" y="0"/>
                  <a:pt x="954" y="0"/>
                </a:cubicBezTo>
                <a:cubicBezTo>
                  <a:pt x="1403" y="24"/>
                  <a:pt x="1727" y="492"/>
                  <a:pt x="1714" y="761"/>
                </a:cubicBezTo>
                <a:cubicBezTo>
                  <a:pt x="1714" y="1069"/>
                  <a:pt x="1714" y="1377"/>
                  <a:pt x="1714" y="1685"/>
                </a:cubicBezTo>
                <a:cubicBezTo>
                  <a:pt x="1405" y="1685"/>
                  <a:pt x="1095" y="1685"/>
                  <a:pt x="785" y="1685"/>
                </a:cubicBezTo>
                <a:cubicBezTo>
                  <a:pt x="315" y="1681"/>
                  <a:pt x="0" y="1230"/>
                  <a:pt x="13" y="772"/>
                </a:cubicBezTo>
                <a:cubicBezTo>
                  <a:pt x="17" y="514"/>
                  <a:pt x="20" y="257"/>
                  <a:pt x="24" y="0"/>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0" name="Freeform 6"/>
          <p:cNvSpPr/>
          <p:nvPr/>
        </p:nvSpPr>
        <p:spPr bwMode="auto">
          <a:xfrm>
            <a:off x="6200606" y="2321805"/>
            <a:ext cx="1704975" cy="1663700"/>
          </a:xfrm>
          <a:custGeom>
            <a:avLst/>
            <a:gdLst>
              <a:gd name="T0" fmla="*/ 24 w 1727"/>
              <a:gd name="T1" fmla="*/ 1685 h 1685"/>
              <a:gd name="T2" fmla="*/ 954 w 1727"/>
              <a:gd name="T3" fmla="*/ 1685 h 1685"/>
              <a:gd name="T4" fmla="*/ 1714 w 1727"/>
              <a:gd name="T5" fmla="*/ 924 h 1685"/>
              <a:gd name="T6" fmla="*/ 1714 w 1727"/>
              <a:gd name="T7" fmla="*/ 0 h 1685"/>
              <a:gd name="T8" fmla="*/ 785 w 1727"/>
              <a:gd name="T9" fmla="*/ 0 h 1685"/>
              <a:gd name="T10" fmla="*/ 13 w 1727"/>
              <a:gd name="T11" fmla="*/ 914 h 1685"/>
              <a:gd name="T12" fmla="*/ 24 w 1727"/>
              <a:gd name="T13" fmla="*/ 1685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1685"/>
                </a:moveTo>
                <a:cubicBezTo>
                  <a:pt x="334" y="1685"/>
                  <a:pt x="644" y="1685"/>
                  <a:pt x="954" y="1685"/>
                </a:cubicBezTo>
                <a:cubicBezTo>
                  <a:pt x="1403" y="1661"/>
                  <a:pt x="1727" y="1194"/>
                  <a:pt x="1714" y="924"/>
                </a:cubicBezTo>
                <a:cubicBezTo>
                  <a:pt x="1714" y="616"/>
                  <a:pt x="1714" y="308"/>
                  <a:pt x="1714" y="0"/>
                </a:cubicBezTo>
                <a:cubicBezTo>
                  <a:pt x="1405" y="0"/>
                  <a:pt x="1095" y="0"/>
                  <a:pt x="785" y="0"/>
                </a:cubicBezTo>
                <a:cubicBezTo>
                  <a:pt x="315" y="4"/>
                  <a:pt x="0" y="455"/>
                  <a:pt x="13" y="914"/>
                </a:cubicBezTo>
                <a:cubicBezTo>
                  <a:pt x="17" y="1171"/>
                  <a:pt x="20" y="1428"/>
                  <a:pt x="24" y="1685"/>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1" name="Freeform 7"/>
          <p:cNvSpPr/>
          <p:nvPr/>
        </p:nvSpPr>
        <p:spPr bwMode="auto">
          <a:xfrm>
            <a:off x="4446418" y="4095043"/>
            <a:ext cx="1704975" cy="1663700"/>
          </a:xfrm>
          <a:custGeom>
            <a:avLst/>
            <a:gdLst>
              <a:gd name="T0" fmla="*/ 1704 w 1727"/>
              <a:gd name="T1" fmla="*/ 0 h 1685"/>
              <a:gd name="T2" fmla="*/ 774 w 1727"/>
              <a:gd name="T3" fmla="*/ 0 h 1685"/>
              <a:gd name="T4" fmla="*/ 13 w 1727"/>
              <a:gd name="T5" fmla="*/ 761 h 1685"/>
              <a:gd name="T6" fmla="*/ 13 w 1727"/>
              <a:gd name="T7" fmla="*/ 1685 h 1685"/>
              <a:gd name="T8" fmla="*/ 943 w 1727"/>
              <a:gd name="T9" fmla="*/ 1685 h 1685"/>
              <a:gd name="T10" fmla="*/ 1714 w 1727"/>
              <a:gd name="T11" fmla="*/ 772 h 1685"/>
              <a:gd name="T12" fmla="*/ 1704 w 1727"/>
              <a:gd name="T13" fmla="*/ 0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0"/>
                </a:moveTo>
                <a:cubicBezTo>
                  <a:pt x="1394" y="0"/>
                  <a:pt x="1084" y="0"/>
                  <a:pt x="774" y="0"/>
                </a:cubicBezTo>
                <a:cubicBezTo>
                  <a:pt x="325" y="24"/>
                  <a:pt x="0" y="492"/>
                  <a:pt x="13" y="761"/>
                </a:cubicBezTo>
                <a:cubicBezTo>
                  <a:pt x="13" y="1069"/>
                  <a:pt x="13" y="1377"/>
                  <a:pt x="13" y="1685"/>
                </a:cubicBezTo>
                <a:cubicBezTo>
                  <a:pt x="323" y="1685"/>
                  <a:pt x="633" y="1685"/>
                  <a:pt x="943" y="1685"/>
                </a:cubicBezTo>
                <a:cubicBezTo>
                  <a:pt x="1413" y="1681"/>
                  <a:pt x="1727" y="1230"/>
                  <a:pt x="1714" y="772"/>
                </a:cubicBezTo>
                <a:cubicBezTo>
                  <a:pt x="1711" y="514"/>
                  <a:pt x="1707" y="257"/>
                  <a:pt x="1704" y="0"/>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2" name="Freeform 8"/>
          <p:cNvSpPr/>
          <p:nvPr/>
        </p:nvSpPr>
        <p:spPr bwMode="auto">
          <a:xfrm>
            <a:off x="4446418" y="2321805"/>
            <a:ext cx="1704975" cy="1663700"/>
          </a:xfrm>
          <a:custGeom>
            <a:avLst/>
            <a:gdLst>
              <a:gd name="T0" fmla="*/ 1704 w 1727"/>
              <a:gd name="T1" fmla="*/ 1685 h 1685"/>
              <a:gd name="T2" fmla="*/ 774 w 1727"/>
              <a:gd name="T3" fmla="*/ 1685 h 1685"/>
              <a:gd name="T4" fmla="*/ 13 w 1727"/>
              <a:gd name="T5" fmla="*/ 924 h 1685"/>
              <a:gd name="T6" fmla="*/ 13 w 1727"/>
              <a:gd name="T7" fmla="*/ 0 h 1685"/>
              <a:gd name="T8" fmla="*/ 943 w 1727"/>
              <a:gd name="T9" fmla="*/ 0 h 1685"/>
              <a:gd name="T10" fmla="*/ 1714 w 1727"/>
              <a:gd name="T11" fmla="*/ 914 h 1685"/>
              <a:gd name="T12" fmla="*/ 1704 w 1727"/>
              <a:gd name="T13" fmla="*/ 1685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1685"/>
                </a:moveTo>
                <a:cubicBezTo>
                  <a:pt x="1394" y="1685"/>
                  <a:pt x="1084" y="1685"/>
                  <a:pt x="774" y="1685"/>
                </a:cubicBezTo>
                <a:cubicBezTo>
                  <a:pt x="325" y="1661"/>
                  <a:pt x="0" y="1194"/>
                  <a:pt x="13" y="924"/>
                </a:cubicBezTo>
                <a:cubicBezTo>
                  <a:pt x="13" y="616"/>
                  <a:pt x="13" y="308"/>
                  <a:pt x="13" y="0"/>
                </a:cubicBezTo>
                <a:cubicBezTo>
                  <a:pt x="323" y="0"/>
                  <a:pt x="633" y="0"/>
                  <a:pt x="943" y="0"/>
                </a:cubicBezTo>
                <a:cubicBezTo>
                  <a:pt x="1413" y="4"/>
                  <a:pt x="1727" y="455"/>
                  <a:pt x="1714" y="914"/>
                </a:cubicBezTo>
                <a:cubicBezTo>
                  <a:pt x="1711" y="1171"/>
                  <a:pt x="1707" y="1428"/>
                  <a:pt x="1704" y="1685"/>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3" name="Oval 10"/>
          <p:cNvSpPr>
            <a:spLocks noChangeArrowheads="1"/>
          </p:cNvSpPr>
          <p:nvPr/>
        </p:nvSpPr>
        <p:spPr bwMode="auto">
          <a:xfrm>
            <a:off x="4934953" y="2738600"/>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34" name="TextBox 16"/>
          <p:cNvSpPr txBox="1"/>
          <p:nvPr/>
        </p:nvSpPr>
        <p:spPr>
          <a:xfrm>
            <a:off x="5001816" y="2772427"/>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a:solidFill>
                  <a:schemeClr val="bg1">
                    <a:lumMod val="50000"/>
                  </a:schemeClr>
                </a:solidFill>
                <a:latin typeface="微软雅黑" panose="020B0503020204020204" charset="-122"/>
                <a:ea typeface="微软雅黑" panose="020B0503020204020204" charset="-122"/>
              </a:rPr>
              <a:t>S</a:t>
            </a:r>
            <a:endParaRPr lang="zh-CN" altLang="en-US" sz="4000" b="1" dirty="0">
              <a:solidFill>
                <a:schemeClr val="bg1">
                  <a:lumMod val="50000"/>
                </a:schemeClr>
              </a:solidFill>
              <a:latin typeface="微软雅黑" panose="020B0503020204020204" charset="-122"/>
              <a:ea typeface="微软雅黑" panose="020B0503020204020204" charset="-122"/>
            </a:endParaRPr>
          </a:p>
        </p:txBody>
      </p:sp>
      <p:sp>
        <p:nvSpPr>
          <p:cNvPr id="35" name="TextBox 17"/>
          <p:cNvSpPr txBox="1"/>
          <p:nvPr/>
        </p:nvSpPr>
        <p:spPr>
          <a:xfrm>
            <a:off x="7920415" y="2015977"/>
            <a:ext cx="2865486" cy="461665"/>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2400" b="1" dirty="0">
                <a:solidFill>
                  <a:schemeClr val="bg1">
                    <a:lumMod val="50000"/>
                  </a:schemeClr>
                </a:solidFill>
                <a:latin typeface="微软雅黑" panose="020B0503020204020204" charset="-122"/>
                <a:ea typeface="微软雅黑" panose="020B0503020204020204" charset="-122"/>
              </a:rPr>
              <a:t>劣势</a:t>
            </a:r>
            <a:r>
              <a:rPr lang="en-US" altLang="zh-CN" sz="2400" dirty="0">
                <a:solidFill>
                  <a:schemeClr val="bg1">
                    <a:lumMod val="50000"/>
                  </a:schemeClr>
                </a:solidFill>
                <a:latin typeface="微软雅黑" panose="020B0503020204020204" charset="-122"/>
                <a:ea typeface="微软雅黑" panose="020B0503020204020204" charset="-122"/>
              </a:rPr>
              <a:t>(Weaknesses)</a:t>
            </a:r>
            <a:endParaRPr lang="zh-CN" altLang="en-US" sz="2400" dirty="0">
              <a:solidFill>
                <a:schemeClr val="bg1">
                  <a:lumMod val="50000"/>
                </a:schemeClr>
              </a:solidFill>
              <a:latin typeface="微软雅黑" panose="020B0503020204020204" charset="-122"/>
              <a:ea typeface="微软雅黑" panose="020B0503020204020204" charset="-122"/>
            </a:endParaRPr>
          </a:p>
        </p:txBody>
      </p:sp>
      <p:sp>
        <p:nvSpPr>
          <p:cNvPr id="36" name="TextBox 18"/>
          <p:cNvSpPr txBox="1"/>
          <p:nvPr/>
        </p:nvSpPr>
        <p:spPr>
          <a:xfrm>
            <a:off x="7920416" y="2453076"/>
            <a:ext cx="3657574" cy="1477328"/>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1</a:t>
            </a:r>
            <a:r>
              <a:rPr lang="zh-CN" altLang="en-US" dirty="0">
                <a:solidFill>
                  <a:schemeClr val="bg1">
                    <a:lumMod val="50000"/>
                  </a:schemeClr>
                </a:solidFill>
                <a:latin typeface="微软雅黑" panose="020B0503020204020204" charset="-122"/>
                <a:ea typeface="微软雅黑" panose="020B0503020204020204" charset="-122"/>
              </a:rPr>
              <a:t>、学历方面有劣势，在研究生盛行的时代本科生劣势明显。</a:t>
            </a:r>
            <a:endParaRPr lang="en-US" altLang="zh-CN" dirty="0">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2</a:t>
            </a:r>
            <a:r>
              <a:rPr lang="zh-CN" altLang="en-US" dirty="0">
                <a:solidFill>
                  <a:schemeClr val="bg1">
                    <a:lumMod val="50000"/>
                  </a:schemeClr>
                </a:solidFill>
                <a:latin typeface="微软雅黑" panose="020B0503020204020204" charset="-122"/>
                <a:ea typeface="微软雅黑" panose="020B0503020204020204" charset="-122"/>
              </a:rPr>
              <a:t>、家庭劣势：普通家庭长大，使得眼界有一定的局限，能获得的家庭资源有限。</a:t>
            </a:r>
          </a:p>
        </p:txBody>
      </p:sp>
      <p:sp>
        <p:nvSpPr>
          <p:cNvPr id="37" name="TextBox 19"/>
          <p:cNvSpPr txBox="1"/>
          <p:nvPr/>
        </p:nvSpPr>
        <p:spPr>
          <a:xfrm>
            <a:off x="1291246" y="2015977"/>
            <a:ext cx="2906513" cy="461665"/>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2400" b="1" dirty="0">
                <a:solidFill>
                  <a:schemeClr val="bg1">
                    <a:lumMod val="50000"/>
                  </a:schemeClr>
                </a:solidFill>
                <a:latin typeface="微软雅黑" panose="020B0503020204020204" charset="-122"/>
                <a:ea typeface="微软雅黑" panose="020B0503020204020204" charset="-122"/>
              </a:rPr>
              <a:t>优势</a:t>
            </a:r>
            <a:r>
              <a:rPr lang="en-US" altLang="zh-CN" sz="2400" dirty="0">
                <a:solidFill>
                  <a:schemeClr val="bg1">
                    <a:lumMod val="50000"/>
                  </a:schemeClr>
                </a:solidFill>
                <a:latin typeface="微软雅黑" panose="020B0503020204020204" charset="-122"/>
                <a:ea typeface="微软雅黑" panose="020B0503020204020204" charset="-122"/>
              </a:rPr>
              <a:t>(Strengths)</a:t>
            </a:r>
            <a:endParaRPr lang="zh-CN" altLang="en-US" sz="2400" dirty="0">
              <a:solidFill>
                <a:schemeClr val="bg1">
                  <a:lumMod val="50000"/>
                </a:schemeClr>
              </a:solidFill>
              <a:latin typeface="微软雅黑" panose="020B0503020204020204" charset="-122"/>
              <a:ea typeface="微软雅黑" panose="020B0503020204020204" charset="-122"/>
            </a:endParaRPr>
          </a:p>
        </p:txBody>
      </p:sp>
      <p:sp>
        <p:nvSpPr>
          <p:cNvPr id="38" name="TextBox 20"/>
          <p:cNvSpPr txBox="1"/>
          <p:nvPr/>
        </p:nvSpPr>
        <p:spPr>
          <a:xfrm>
            <a:off x="930693" y="2453076"/>
            <a:ext cx="3430522" cy="1477328"/>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1</a:t>
            </a:r>
            <a:r>
              <a:rPr lang="zh-CN" altLang="en-US" dirty="0">
                <a:solidFill>
                  <a:schemeClr val="bg1">
                    <a:lumMod val="50000"/>
                  </a:schemeClr>
                </a:solidFill>
                <a:latin typeface="微软雅黑" panose="020B0503020204020204" charset="-122"/>
                <a:ea typeface="微软雅黑" panose="020B0503020204020204" charset="-122"/>
              </a:rPr>
              <a:t>、专业有优势，属热门专业。</a:t>
            </a:r>
            <a:endParaRPr lang="en-US" altLang="zh-CN" dirty="0">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2</a:t>
            </a:r>
            <a:r>
              <a:rPr lang="zh-CN" altLang="en-US" dirty="0">
                <a:solidFill>
                  <a:schemeClr val="bg1">
                    <a:lumMod val="50000"/>
                  </a:schemeClr>
                </a:solidFill>
                <a:latin typeface="微软雅黑" panose="020B0503020204020204" charset="-122"/>
                <a:ea typeface="微软雅黑" panose="020B0503020204020204" charset="-122"/>
              </a:rPr>
              <a:t>、特长有优势，成绩优秀，有大公司实习经验。</a:t>
            </a:r>
            <a:endParaRPr lang="en-US" altLang="zh-CN" dirty="0">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3</a:t>
            </a:r>
            <a:r>
              <a:rPr lang="zh-CN" altLang="en-US" dirty="0">
                <a:solidFill>
                  <a:schemeClr val="bg1">
                    <a:lumMod val="50000"/>
                  </a:schemeClr>
                </a:solidFill>
                <a:latin typeface="微软雅黑" panose="020B0503020204020204" charset="-122"/>
                <a:ea typeface="微软雅黑" panose="020B0503020204020204" charset="-122"/>
              </a:rPr>
              <a:t>、能力有优势，担任过学生会干部，获得优干等称号。</a:t>
            </a:r>
          </a:p>
        </p:txBody>
      </p:sp>
      <p:sp>
        <p:nvSpPr>
          <p:cNvPr id="39" name="TextBox 21"/>
          <p:cNvSpPr txBox="1"/>
          <p:nvPr/>
        </p:nvSpPr>
        <p:spPr>
          <a:xfrm>
            <a:off x="7920416" y="5004890"/>
            <a:ext cx="3657574" cy="1200329"/>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1</a:t>
            </a:r>
            <a:r>
              <a:rPr lang="zh-CN" altLang="en-US" dirty="0">
                <a:solidFill>
                  <a:schemeClr val="bg1">
                    <a:lumMod val="50000"/>
                  </a:schemeClr>
                </a:solidFill>
                <a:latin typeface="微软雅黑" panose="020B0503020204020204" charset="-122"/>
                <a:ea typeface="微软雅黑" panose="020B0503020204020204" charset="-122"/>
              </a:rPr>
              <a:t>、如果参加了工作，就失去了进一步深造机会。</a:t>
            </a:r>
            <a:endParaRPr lang="en-US" altLang="zh-CN" dirty="0">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2</a:t>
            </a:r>
            <a:r>
              <a:rPr lang="zh-CN" altLang="en-US" dirty="0">
                <a:solidFill>
                  <a:schemeClr val="bg1">
                    <a:lumMod val="50000"/>
                  </a:schemeClr>
                </a:solidFill>
                <a:latin typeface="微软雅黑" panose="020B0503020204020204" charset="-122"/>
                <a:ea typeface="微软雅黑" panose="020B0503020204020204" charset="-122"/>
              </a:rPr>
              <a:t>、本科学历在本行业中发展空间越来越小。</a:t>
            </a:r>
          </a:p>
        </p:txBody>
      </p:sp>
      <p:sp>
        <p:nvSpPr>
          <p:cNvPr id="40" name="TextBox 22"/>
          <p:cNvSpPr txBox="1"/>
          <p:nvPr/>
        </p:nvSpPr>
        <p:spPr>
          <a:xfrm>
            <a:off x="930693" y="5004890"/>
            <a:ext cx="3430522" cy="1200329"/>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1</a:t>
            </a:r>
            <a:r>
              <a:rPr lang="zh-CN" altLang="en-US" dirty="0">
                <a:solidFill>
                  <a:schemeClr val="bg1">
                    <a:lumMod val="50000"/>
                  </a:schemeClr>
                </a:solidFill>
                <a:latin typeface="微软雅黑" panose="020B0503020204020204" charset="-122"/>
                <a:ea typeface="微软雅黑" panose="020B0503020204020204" charset="-122"/>
              </a:rPr>
              <a:t>、抓紧热门专业，找到工作煅炼自己的业务能力。</a:t>
            </a:r>
            <a:endParaRPr lang="en-US" altLang="zh-CN" dirty="0">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dirty="0">
                <a:solidFill>
                  <a:schemeClr val="bg1">
                    <a:lumMod val="50000"/>
                  </a:schemeClr>
                </a:solidFill>
                <a:latin typeface="微软雅黑" panose="020B0503020204020204" charset="-122"/>
                <a:ea typeface="微软雅黑" panose="020B0503020204020204" charset="-122"/>
              </a:rPr>
              <a:t>2</a:t>
            </a:r>
            <a:r>
              <a:rPr lang="zh-CN" altLang="en-US" dirty="0">
                <a:solidFill>
                  <a:schemeClr val="bg1">
                    <a:lumMod val="50000"/>
                  </a:schemeClr>
                </a:solidFill>
                <a:latin typeface="微软雅黑" panose="020B0503020204020204" charset="-122"/>
                <a:ea typeface="微软雅黑" panose="020B0503020204020204" charset="-122"/>
              </a:rPr>
              <a:t>、发挥能力优势，尽一切机会为自己创造机会。</a:t>
            </a:r>
            <a:endParaRPr lang="en-US" altLang="zh-CN" dirty="0">
              <a:solidFill>
                <a:schemeClr val="bg1">
                  <a:lumMod val="50000"/>
                </a:schemeClr>
              </a:solidFill>
              <a:latin typeface="微软雅黑" panose="020B0503020204020204" charset="-122"/>
              <a:ea typeface="微软雅黑" panose="020B0503020204020204" charset="-122"/>
            </a:endParaRPr>
          </a:p>
        </p:txBody>
      </p:sp>
      <p:sp>
        <p:nvSpPr>
          <p:cNvPr id="41" name="Oval 10"/>
          <p:cNvSpPr>
            <a:spLocks noChangeArrowheads="1"/>
          </p:cNvSpPr>
          <p:nvPr/>
        </p:nvSpPr>
        <p:spPr bwMode="auto">
          <a:xfrm>
            <a:off x="6637629" y="2738600"/>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42" name="TextBox 24"/>
          <p:cNvSpPr txBox="1"/>
          <p:nvPr/>
        </p:nvSpPr>
        <p:spPr>
          <a:xfrm>
            <a:off x="6704492" y="2772427"/>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a:solidFill>
                  <a:schemeClr val="bg1">
                    <a:lumMod val="50000"/>
                  </a:schemeClr>
                </a:solidFill>
                <a:latin typeface="微软雅黑" panose="020B0503020204020204" charset="-122"/>
                <a:ea typeface="微软雅黑" panose="020B0503020204020204" charset="-122"/>
              </a:rPr>
              <a:t>W</a:t>
            </a:r>
            <a:endParaRPr lang="zh-CN" altLang="en-US" sz="4000" b="1" dirty="0">
              <a:solidFill>
                <a:schemeClr val="bg1">
                  <a:lumMod val="50000"/>
                </a:schemeClr>
              </a:solidFill>
              <a:latin typeface="微软雅黑" panose="020B0503020204020204" charset="-122"/>
              <a:ea typeface="微软雅黑" panose="020B0503020204020204" charset="-122"/>
            </a:endParaRPr>
          </a:p>
        </p:txBody>
      </p:sp>
      <p:sp>
        <p:nvSpPr>
          <p:cNvPr id="43" name="Oval 10"/>
          <p:cNvSpPr>
            <a:spLocks noChangeArrowheads="1"/>
          </p:cNvSpPr>
          <p:nvPr/>
        </p:nvSpPr>
        <p:spPr bwMode="auto">
          <a:xfrm>
            <a:off x="4934953" y="4504338"/>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44" name="TextBox 26"/>
          <p:cNvSpPr txBox="1"/>
          <p:nvPr/>
        </p:nvSpPr>
        <p:spPr>
          <a:xfrm>
            <a:off x="5001816" y="4538165"/>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a:solidFill>
                  <a:schemeClr val="bg1">
                    <a:lumMod val="50000"/>
                  </a:schemeClr>
                </a:solidFill>
                <a:latin typeface="微软雅黑" panose="020B0503020204020204" charset="-122"/>
                <a:ea typeface="微软雅黑" panose="020B0503020204020204" charset="-122"/>
              </a:rPr>
              <a:t>O</a:t>
            </a:r>
            <a:endParaRPr lang="zh-CN" altLang="en-US" sz="4000" b="1" dirty="0">
              <a:solidFill>
                <a:schemeClr val="bg1">
                  <a:lumMod val="50000"/>
                </a:schemeClr>
              </a:solidFill>
              <a:latin typeface="微软雅黑" panose="020B0503020204020204" charset="-122"/>
              <a:ea typeface="微软雅黑" panose="020B0503020204020204" charset="-122"/>
            </a:endParaRPr>
          </a:p>
        </p:txBody>
      </p:sp>
      <p:sp>
        <p:nvSpPr>
          <p:cNvPr id="45" name="Oval 10"/>
          <p:cNvSpPr>
            <a:spLocks noChangeArrowheads="1"/>
          </p:cNvSpPr>
          <p:nvPr/>
        </p:nvSpPr>
        <p:spPr bwMode="auto">
          <a:xfrm>
            <a:off x="6637629" y="4504338"/>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46" name="TextBox 28"/>
          <p:cNvSpPr txBox="1"/>
          <p:nvPr/>
        </p:nvSpPr>
        <p:spPr>
          <a:xfrm>
            <a:off x="6704492" y="4538165"/>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a:solidFill>
                  <a:schemeClr val="bg1">
                    <a:lumMod val="50000"/>
                  </a:schemeClr>
                </a:solidFill>
                <a:latin typeface="微软雅黑" panose="020B0503020204020204" charset="-122"/>
                <a:ea typeface="微软雅黑" panose="020B0503020204020204" charset="-122"/>
              </a:rPr>
              <a:t>T</a:t>
            </a:r>
            <a:endParaRPr lang="zh-CN" altLang="en-US" sz="4000" b="1" dirty="0">
              <a:solidFill>
                <a:schemeClr val="bg1">
                  <a:lumMod val="50000"/>
                </a:schemeClr>
              </a:solidFill>
              <a:latin typeface="微软雅黑" panose="020B0503020204020204" charset="-122"/>
              <a:ea typeface="微软雅黑" panose="020B0503020204020204" charset="-122"/>
            </a:endParaRPr>
          </a:p>
        </p:txBody>
      </p:sp>
      <p:sp>
        <p:nvSpPr>
          <p:cNvPr id="47" name="TextBox 29"/>
          <p:cNvSpPr txBox="1"/>
          <p:nvPr/>
        </p:nvSpPr>
        <p:spPr>
          <a:xfrm>
            <a:off x="7920415" y="4601521"/>
            <a:ext cx="2865486" cy="461665"/>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2400" b="1" dirty="0">
                <a:solidFill>
                  <a:schemeClr val="bg1">
                    <a:lumMod val="50000"/>
                  </a:schemeClr>
                </a:solidFill>
                <a:latin typeface="微软雅黑" panose="020B0503020204020204" charset="-122"/>
                <a:ea typeface="微软雅黑" panose="020B0503020204020204" charset="-122"/>
              </a:rPr>
              <a:t>风险</a:t>
            </a:r>
            <a:r>
              <a:rPr lang="en-US" altLang="zh-CN" sz="2400" dirty="0">
                <a:solidFill>
                  <a:schemeClr val="bg1">
                    <a:lumMod val="50000"/>
                  </a:schemeClr>
                </a:solidFill>
                <a:latin typeface="微软雅黑" panose="020B0503020204020204" charset="-122"/>
                <a:ea typeface="微软雅黑" panose="020B0503020204020204" charset="-122"/>
              </a:rPr>
              <a:t>(Threats)</a:t>
            </a:r>
            <a:endParaRPr lang="zh-CN" altLang="en-US" sz="2400" dirty="0">
              <a:solidFill>
                <a:schemeClr val="bg1">
                  <a:lumMod val="50000"/>
                </a:schemeClr>
              </a:solidFill>
              <a:latin typeface="微软雅黑" panose="020B0503020204020204" charset="-122"/>
              <a:ea typeface="微软雅黑" panose="020B0503020204020204" charset="-122"/>
            </a:endParaRPr>
          </a:p>
        </p:txBody>
      </p:sp>
      <p:sp>
        <p:nvSpPr>
          <p:cNvPr id="48" name="TextBox 30"/>
          <p:cNvSpPr txBox="1"/>
          <p:nvPr/>
        </p:nvSpPr>
        <p:spPr>
          <a:xfrm>
            <a:off x="930694" y="4601521"/>
            <a:ext cx="3267066" cy="461665"/>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2400" b="1" dirty="0">
                <a:solidFill>
                  <a:schemeClr val="bg1">
                    <a:lumMod val="50000"/>
                  </a:schemeClr>
                </a:solidFill>
                <a:latin typeface="微软雅黑" panose="020B0503020204020204" charset="-122"/>
                <a:ea typeface="微软雅黑" panose="020B0503020204020204" charset="-122"/>
              </a:rPr>
              <a:t>机遇</a:t>
            </a:r>
            <a:r>
              <a:rPr lang="en-US" altLang="zh-CN" sz="2400" dirty="0">
                <a:solidFill>
                  <a:schemeClr val="bg1">
                    <a:lumMod val="50000"/>
                  </a:schemeClr>
                </a:solidFill>
                <a:latin typeface="微软雅黑" panose="020B0503020204020204" charset="-122"/>
                <a:ea typeface="微软雅黑" panose="020B0503020204020204" charset="-122"/>
              </a:rPr>
              <a:t>(Opportunities)</a:t>
            </a:r>
            <a:endParaRPr lang="zh-CN" altLang="en-US" sz="24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9" fill="hold" grpId="0" nodeType="afterEffect" p14:presetBounceEnd="4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14:presetBounceEnd="40000">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14:bounceEnd="40000">
                                          <p:cBhvr additive="base">
                                            <p:cTn id="15"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14:presetBounceEnd="40000">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14:bounceEnd="40000">
                                          <p:cBhvr additive="base">
                                            <p:cTn id="19"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14:presetBounceEnd="40000">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14:bounceEnd="40000">
                                          <p:cBhvr additive="base">
                                            <p:cTn id="23" dur="5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par>
                              <p:cTn id="36" fill="hold">
                                <p:stCondLst>
                                  <p:cond delay="1500"/>
                                </p:stCondLst>
                                <p:childTnLst>
                                  <p:par>
                                    <p:cTn id="37" presetID="3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400" fill="hold"/>
                                            <p:tgtEl>
                                              <p:spTgt spid="37"/>
                                            </p:tgtEl>
                                            <p:attrNameLst>
                                              <p:attrName>ppt_w</p:attrName>
                                            </p:attrNameLst>
                                          </p:cBhvr>
                                          <p:tavLst>
                                            <p:tav tm="0">
                                              <p:val>
                                                <p:fltVal val="0"/>
                                              </p:val>
                                            </p:tav>
                                            <p:tav tm="100000">
                                              <p:val>
                                                <p:strVal val="#ppt_w"/>
                                              </p:val>
                                            </p:tav>
                                          </p:tavLst>
                                        </p:anim>
                                        <p:anim calcmode="lin" valueType="num">
                                          <p:cBhvr>
                                            <p:cTn id="40" dur="400" fill="hold"/>
                                            <p:tgtEl>
                                              <p:spTgt spid="37"/>
                                            </p:tgtEl>
                                            <p:attrNameLst>
                                              <p:attrName>ppt_h</p:attrName>
                                            </p:attrNameLst>
                                          </p:cBhvr>
                                          <p:tavLst>
                                            <p:tav tm="0">
                                              <p:val>
                                                <p:fltVal val="0"/>
                                              </p:val>
                                            </p:tav>
                                            <p:tav tm="100000">
                                              <p:val>
                                                <p:strVal val="#ppt_h"/>
                                              </p:val>
                                            </p:tav>
                                          </p:tavLst>
                                        </p:anim>
                                        <p:anim calcmode="lin" valueType="num">
                                          <p:cBhvr>
                                            <p:cTn id="41" dur="400" fill="hold"/>
                                            <p:tgtEl>
                                              <p:spTgt spid="37"/>
                                            </p:tgtEl>
                                            <p:attrNameLst>
                                              <p:attrName>style.rotation</p:attrName>
                                            </p:attrNameLst>
                                          </p:cBhvr>
                                          <p:tavLst>
                                            <p:tav tm="0">
                                              <p:val>
                                                <p:fltVal val="90"/>
                                              </p:val>
                                            </p:tav>
                                            <p:tav tm="100000">
                                              <p:val>
                                                <p:fltVal val="0"/>
                                              </p:val>
                                            </p:tav>
                                          </p:tavLst>
                                        </p:anim>
                                        <p:animEffect transition="in" filter="fade">
                                          <p:cBhvr>
                                            <p:cTn id="42" dur="400"/>
                                            <p:tgtEl>
                                              <p:spTgt spid="37"/>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3000"/>
                                </p:stCondLst>
                                <p:childTnLst>
                                  <p:par>
                                    <p:cTn id="59" presetID="31"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400" fill="hold"/>
                                            <p:tgtEl>
                                              <p:spTgt spid="35"/>
                                            </p:tgtEl>
                                            <p:attrNameLst>
                                              <p:attrName>ppt_w</p:attrName>
                                            </p:attrNameLst>
                                          </p:cBhvr>
                                          <p:tavLst>
                                            <p:tav tm="0">
                                              <p:val>
                                                <p:fltVal val="0"/>
                                              </p:val>
                                            </p:tav>
                                            <p:tav tm="100000">
                                              <p:val>
                                                <p:strVal val="#ppt_w"/>
                                              </p:val>
                                            </p:tav>
                                          </p:tavLst>
                                        </p:anim>
                                        <p:anim calcmode="lin" valueType="num">
                                          <p:cBhvr>
                                            <p:cTn id="62" dur="400" fill="hold"/>
                                            <p:tgtEl>
                                              <p:spTgt spid="35"/>
                                            </p:tgtEl>
                                            <p:attrNameLst>
                                              <p:attrName>ppt_h</p:attrName>
                                            </p:attrNameLst>
                                          </p:cBhvr>
                                          <p:tavLst>
                                            <p:tav tm="0">
                                              <p:val>
                                                <p:fltVal val="0"/>
                                              </p:val>
                                            </p:tav>
                                            <p:tav tm="100000">
                                              <p:val>
                                                <p:strVal val="#ppt_h"/>
                                              </p:val>
                                            </p:tav>
                                          </p:tavLst>
                                        </p:anim>
                                        <p:anim calcmode="lin" valueType="num">
                                          <p:cBhvr>
                                            <p:cTn id="63" dur="400" fill="hold"/>
                                            <p:tgtEl>
                                              <p:spTgt spid="35"/>
                                            </p:tgtEl>
                                            <p:attrNameLst>
                                              <p:attrName>style.rotation</p:attrName>
                                            </p:attrNameLst>
                                          </p:cBhvr>
                                          <p:tavLst>
                                            <p:tav tm="0">
                                              <p:val>
                                                <p:fltVal val="90"/>
                                              </p:val>
                                            </p:tav>
                                            <p:tav tm="100000">
                                              <p:val>
                                                <p:fltVal val="0"/>
                                              </p:val>
                                            </p:tav>
                                          </p:tavLst>
                                        </p:anim>
                                        <p:animEffect transition="in" filter="fade">
                                          <p:cBhvr>
                                            <p:cTn id="64" dur="400"/>
                                            <p:tgtEl>
                                              <p:spTgt spid="35"/>
                                            </p:tgtEl>
                                          </p:cBhvr>
                                        </p:animEffect>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up)">
                                          <p:cBhvr>
                                            <p:cTn id="68" dur="500"/>
                                            <p:tgtEl>
                                              <p:spTgt spid="36"/>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childTnLst>
                              </p:cTn>
                            </p:par>
                            <p:par>
                              <p:cTn id="80" fill="hold">
                                <p:stCondLst>
                                  <p:cond delay="4500"/>
                                </p:stCondLst>
                                <p:childTnLst>
                                  <p:par>
                                    <p:cTn id="81" presetID="31"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400" fill="hold"/>
                                            <p:tgtEl>
                                              <p:spTgt spid="48"/>
                                            </p:tgtEl>
                                            <p:attrNameLst>
                                              <p:attrName>ppt_w</p:attrName>
                                            </p:attrNameLst>
                                          </p:cBhvr>
                                          <p:tavLst>
                                            <p:tav tm="0">
                                              <p:val>
                                                <p:fltVal val="0"/>
                                              </p:val>
                                            </p:tav>
                                            <p:tav tm="100000">
                                              <p:val>
                                                <p:strVal val="#ppt_w"/>
                                              </p:val>
                                            </p:tav>
                                          </p:tavLst>
                                        </p:anim>
                                        <p:anim calcmode="lin" valueType="num">
                                          <p:cBhvr>
                                            <p:cTn id="84" dur="400" fill="hold"/>
                                            <p:tgtEl>
                                              <p:spTgt spid="48"/>
                                            </p:tgtEl>
                                            <p:attrNameLst>
                                              <p:attrName>ppt_h</p:attrName>
                                            </p:attrNameLst>
                                          </p:cBhvr>
                                          <p:tavLst>
                                            <p:tav tm="0">
                                              <p:val>
                                                <p:fltVal val="0"/>
                                              </p:val>
                                            </p:tav>
                                            <p:tav tm="100000">
                                              <p:val>
                                                <p:strVal val="#ppt_h"/>
                                              </p:val>
                                            </p:tav>
                                          </p:tavLst>
                                        </p:anim>
                                        <p:anim calcmode="lin" valueType="num">
                                          <p:cBhvr>
                                            <p:cTn id="85" dur="400" fill="hold"/>
                                            <p:tgtEl>
                                              <p:spTgt spid="48"/>
                                            </p:tgtEl>
                                            <p:attrNameLst>
                                              <p:attrName>style.rotation</p:attrName>
                                            </p:attrNameLst>
                                          </p:cBhvr>
                                          <p:tavLst>
                                            <p:tav tm="0">
                                              <p:val>
                                                <p:fltVal val="90"/>
                                              </p:val>
                                            </p:tav>
                                            <p:tav tm="100000">
                                              <p:val>
                                                <p:fltVal val="0"/>
                                              </p:val>
                                            </p:tav>
                                          </p:tavLst>
                                        </p:anim>
                                        <p:animEffect transition="in" filter="fade">
                                          <p:cBhvr>
                                            <p:cTn id="86" dur="400"/>
                                            <p:tgtEl>
                                              <p:spTgt spid="48"/>
                                            </p:tgtEl>
                                          </p:cBhvr>
                                        </p:animEffect>
                                      </p:childTnLst>
                                    </p:cTn>
                                  </p:par>
                                </p:childTnLst>
                              </p:cTn>
                            </p:par>
                            <p:par>
                              <p:cTn id="87" fill="hold">
                                <p:stCondLst>
                                  <p:cond delay="5000"/>
                                </p:stCondLst>
                                <p:childTnLst>
                                  <p:par>
                                    <p:cTn id="88" presetID="22" presetClass="entr" presetSubtype="1"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500"/>
                                            <p:tgtEl>
                                              <p:spTgt spid="40"/>
                                            </p:tgtEl>
                                          </p:cBhvr>
                                        </p:animEffec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childTnLst>
                              </p:cTn>
                            </p:par>
                            <p:par>
                              <p:cTn id="102" fill="hold">
                                <p:stCondLst>
                                  <p:cond delay="6000"/>
                                </p:stCondLst>
                                <p:childTnLst>
                                  <p:par>
                                    <p:cTn id="103" presetID="31" presetClass="entr" presetSubtype="0"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400" fill="hold"/>
                                            <p:tgtEl>
                                              <p:spTgt spid="47"/>
                                            </p:tgtEl>
                                            <p:attrNameLst>
                                              <p:attrName>ppt_w</p:attrName>
                                            </p:attrNameLst>
                                          </p:cBhvr>
                                          <p:tavLst>
                                            <p:tav tm="0">
                                              <p:val>
                                                <p:fltVal val="0"/>
                                              </p:val>
                                            </p:tav>
                                            <p:tav tm="100000">
                                              <p:val>
                                                <p:strVal val="#ppt_w"/>
                                              </p:val>
                                            </p:tav>
                                          </p:tavLst>
                                        </p:anim>
                                        <p:anim calcmode="lin" valueType="num">
                                          <p:cBhvr>
                                            <p:cTn id="106" dur="400" fill="hold"/>
                                            <p:tgtEl>
                                              <p:spTgt spid="47"/>
                                            </p:tgtEl>
                                            <p:attrNameLst>
                                              <p:attrName>ppt_h</p:attrName>
                                            </p:attrNameLst>
                                          </p:cBhvr>
                                          <p:tavLst>
                                            <p:tav tm="0">
                                              <p:val>
                                                <p:fltVal val="0"/>
                                              </p:val>
                                            </p:tav>
                                            <p:tav tm="100000">
                                              <p:val>
                                                <p:strVal val="#ppt_h"/>
                                              </p:val>
                                            </p:tav>
                                          </p:tavLst>
                                        </p:anim>
                                        <p:anim calcmode="lin" valueType="num">
                                          <p:cBhvr>
                                            <p:cTn id="107" dur="400" fill="hold"/>
                                            <p:tgtEl>
                                              <p:spTgt spid="47"/>
                                            </p:tgtEl>
                                            <p:attrNameLst>
                                              <p:attrName>style.rotation</p:attrName>
                                            </p:attrNameLst>
                                          </p:cBhvr>
                                          <p:tavLst>
                                            <p:tav tm="0">
                                              <p:val>
                                                <p:fltVal val="90"/>
                                              </p:val>
                                            </p:tav>
                                            <p:tav tm="100000">
                                              <p:val>
                                                <p:fltVal val="0"/>
                                              </p:val>
                                            </p:tav>
                                          </p:tavLst>
                                        </p:anim>
                                        <p:animEffect transition="in" filter="fade">
                                          <p:cBhvr>
                                            <p:cTn id="108" dur="400"/>
                                            <p:tgtEl>
                                              <p:spTgt spid="47"/>
                                            </p:tgtEl>
                                          </p:cBhvr>
                                        </p:animEffect>
                                      </p:childTnLst>
                                    </p:cTn>
                                  </p:par>
                                </p:childTnLst>
                              </p:cTn>
                            </p:par>
                            <p:par>
                              <p:cTn id="109" fill="hold">
                                <p:stCondLst>
                                  <p:cond delay="6500"/>
                                </p:stCondLst>
                                <p:childTnLst>
                                  <p:par>
                                    <p:cTn id="110" presetID="22" presetClass="entr" presetSubtype="1"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up)">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animBg="1"/>
          <p:bldP spid="42" grpId="0"/>
          <p:bldP spid="43" grpId="0" animBg="1"/>
          <p:bldP spid="44" grpId="0"/>
          <p:bldP spid="45" grpId="0" animBg="1"/>
          <p:bldP spid="46" grpId="0"/>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par>
                              <p:cTn id="36" fill="hold">
                                <p:stCondLst>
                                  <p:cond delay="1500"/>
                                </p:stCondLst>
                                <p:childTnLst>
                                  <p:par>
                                    <p:cTn id="37" presetID="3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400" fill="hold"/>
                                            <p:tgtEl>
                                              <p:spTgt spid="37"/>
                                            </p:tgtEl>
                                            <p:attrNameLst>
                                              <p:attrName>ppt_w</p:attrName>
                                            </p:attrNameLst>
                                          </p:cBhvr>
                                          <p:tavLst>
                                            <p:tav tm="0">
                                              <p:val>
                                                <p:fltVal val="0"/>
                                              </p:val>
                                            </p:tav>
                                            <p:tav tm="100000">
                                              <p:val>
                                                <p:strVal val="#ppt_w"/>
                                              </p:val>
                                            </p:tav>
                                          </p:tavLst>
                                        </p:anim>
                                        <p:anim calcmode="lin" valueType="num">
                                          <p:cBhvr>
                                            <p:cTn id="40" dur="400" fill="hold"/>
                                            <p:tgtEl>
                                              <p:spTgt spid="37"/>
                                            </p:tgtEl>
                                            <p:attrNameLst>
                                              <p:attrName>ppt_h</p:attrName>
                                            </p:attrNameLst>
                                          </p:cBhvr>
                                          <p:tavLst>
                                            <p:tav tm="0">
                                              <p:val>
                                                <p:fltVal val="0"/>
                                              </p:val>
                                            </p:tav>
                                            <p:tav tm="100000">
                                              <p:val>
                                                <p:strVal val="#ppt_h"/>
                                              </p:val>
                                            </p:tav>
                                          </p:tavLst>
                                        </p:anim>
                                        <p:anim calcmode="lin" valueType="num">
                                          <p:cBhvr>
                                            <p:cTn id="41" dur="400" fill="hold"/>
                                            <p:tgtEl>
                                              <p:spTgt spid="37"/>
                                            </p:tgtEl>
                                            <p:attrNameLst>
                                              <p:attrName>style.rotation</p:attrName>
                                            </p:attrNameLst>
                                          </p:cBhvr>
                                          <p:tavLst>
                                            <p:tav tm="0">
                                              <p:val>
                                                <p:fltVal val="90"/>
                                              </p:val>
                                            </p:tav>
                                            <p:tav tm="100000">
                                              <p:val>
                                                <p:fltVal val="0"/>
                                              </p:val>
                                            </p:tav>
                                          </p:tavLst>
                                        </p:anim>
                                        <p:animEffect transition="in" filter="fade">
                                          <p:cBhvr>
                                            <p:cTn id="42" dur="400"/>
                                            <p:tgtEl>
                                              <p:spTgt spid="37"/>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3000"/>
                                </p:stCondLst>
                                <p:childTnLst>
                                  <p:par>
                                    <p:cTn id="59" presetID="31"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400" fill="hold"/>
                                            <p:tgtEl>
                                              <p:spTgt spid="35"/>
                                            </p:tgtEl>
                                            <p:attrNameLst>
                                              <p:attrName>ppt_w</p:attrName>
                                            </p:attrNameLst>
                                          </p:cBhvr>
                                          <p:tavLst>
                                            <p:tav tm="0">
                                              <p:val>
                                                <p:fltVal val="0"/>
                                              </p:val>
                                            </p:tav>
                                            <p:tav tm="100000">
                                              <p:val>
                                                <p:strVal val="#ppt_w"/>
                                              </p:val>
                                            </p:tav>
                                          </p:tavLst>
                                        </p:anim>
                                        <p:anim calcmode="lin" valueType="num">
                                          <p:cBhvr>
                                            <p:cTn id="62" dur="400" fill="hold"/>
                                            <p:tgtEl>
                                              <p:spTgt spid="35"/>
                                            </p:tgtEl>
                                            <p:attrNameLst>
                                              <p:attrName>ppt_h</p:attrName>
                                            </p:attrNameLst>
                                          </p:cBhvr>
                                          <p:tavLst>
                                            <p:tav tm="0">
                                              <p:val>
                                                <p:fltVal val="0"/>
                                              </p:val>
                                            </p:tav>
                                            <p:tav tm="100000">
                                              <p:val>
                                                <p:strVal val="#ppt_h"/>
                                              </p:val>
                                            </p:tav>
                                          </p:tavLst>
                                        </p:anim>
                                        <p:anim calcmode="lin" valueType="num">
                                          <p:cBhvr>
                                            <p:cTn id="63" dur="400" fill="hold"/>
                                            <p:tgtEl>
                                              <p:spTgt spid="35"/>
                                            </p:tgtEl>
                                            <p:attrNameLst>
                                              <p:attrName>style.rotation</p:attrName>
                                            </p:attrNameLst>
                                          </p:cBhvr>
                                          <p:tavLst>
                                            <p:tav tm="0">
                                              <p:val>
                                                <p:fltVal val="90"/>
                                              </p:val>
                                            </p:tav>
                                            <p:tav tm="100000">
                                              <p:val>
                                                <p:fltVal val="0"/>
                                              </p:val>
                                            </p:tav>
                                          </p:tavLst>
                                        </p:anim>
                                        <p:animEffect transition="in" filter="fade">
                                          <p:cBhvr>
                                            <p:cTn id="64" dur="400"/>
                                            <p:tgtEl>
                                              <p:spTgt spid="35"/>
                                            </p:tgtEl>
                                          </p:cBhvr>
                                        </p:animEffect>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up)">
                                          <p:cBhvr>
                                            <p:cTn id="68" dur="500"/>
                                            <p:tgtEl>
                                              <p:spTgt spid="36"/>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childTnLst>
                              </p:cTn>
                            </p:par>
                            <p:par>
                              <p:cTn id="80" fill="hold">
                                <p:stCondLst>
                                  <p:cond delay="4500"/>
                                </p:stCondLst>
                                <p:childTnLst>
                                  <p:par>
                                    <p:cTn id="81" presetID="31"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400" fill="hold"/>
                                            <p:tgtEl>
                                              <p:spTgt spid="48"/>
                                            </p:tgtEl>
                                            <p:attrNameLst>
                                              <p:attrName>ppt_w</p:attrName>
                                            </p:attrNameLst>
                                          </p:cBhvr>
                                          <p:tavLst>
                                            <p:tav tm="0">
                                              <p:val>
                                                <p:fltVal val="0"/>
                                              </p:val>
                                            </p:tav>
                                            <p:tav tm="100000">
                                              <p:val>
                                                <p:strVal val="#ppt_w"/>
                                              </p:val>
                                            </p:tav>
                                          </p:tavLst>
                                        </p:anim>
                                        <p:anim calcmode="lin" valueType="num">
                                          <p:cBhvr>
                                            <p:cTn id="84" dur="400" fill="hold"/>
                                            <p:tgtEl>
                                              <p:spTgt spid="48"/>
                                            </p:tgtEl>
                                            <p:attrNameLst>
                                              <p:attrName>ppt_h</p:attrName>
                                            </p:attrNameLst>
                                          </p:cBhvr>
                                          <p:tavLst>
                                            <p:tav tm="0">
                                              <p:val>
                                                <p:fltVal val="0"/>
                                              </p:val>
                                            </p:tav>
                                            <p:tav tm="100000">
                                              <p:val>
                                                <p:strVal val="#ppt_h"/>
                                              </p:val>
                                            </p:tav>
                                          </p:tavLst>
                                        </p:anim>
                                        <p:anim calcmode="lin" valueType="num">
                                          <p:cBhvr>
                                            <p:cTn id="85" dur="400" fill="hold"/>
                                            <p:tgtEl>
                                              <p:spTgt spid="48"/>
                                            </p:tgtEl>
                                            <p:attrNameLst>
                                              <p:attrName>style.rotation</p:attrName>
                                            </p:attrNameLst>
                                          </p:cBhvr>
                                          <p:tavLst>
                                            <p:tav tm="0">
                                              <p:val>
                                                <p:fltVal val="90"/>
                                              </p:val>
                                            </p:tav>
                                            <p:tav tm="100000">
                                              <p:val>
                                                <p:fltVal val="0"/>
                                              </p:val>
                                            </p:tav>
                                          </p:tavLst>
                                        </p:anim>
                                        <p:animEffect transition="in" filter="fade">
                                          <p:cBhvr>
                                            <p:cTn id="86" dur="400"/>
                                            <p:tgtEl>
                                              <p:spTgt spid="48"/>
                                            </p:tgtEl>
                                          </p:cBhvr>
                                        </p:animEffect>
                                      </p:childTnLst>
                                    </p:cTn>
                                  </p:par>
                                </p:childTnLst>
                              </p:cTn>
                            </p:par>
                            <p:par>
                              <p:cTn id="87" fill="hold">
                                <p:stCondLst>
                                  <p:cond delay="5000"/>
                                </p:stCondLst>
                                <p:childTnLst>
                                  <p:par>
                                    <p:cTn id="88" presetID="22" presetClass="entr" presetSubtype="1"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500"/>
                                            <p:tgtEl>
                                              <p:spTgt spid="40"/>
                                            </p:tgtEl>
                                          </p:cBhvr>
                                        </p:animEffec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childTnLst>
                              </p:cTn>
                            </p:par>
                            <p:par>
                              <p:cTn id="102" fill="hold">
                                <p:stCondLst>
                                  <p:cond delay="6000"/>
                                </p:stCondLst>
                                <p:childTnLst>
                                  <p:par>
                                    <p:cTn id="103" presetID="31" presetClass="entr" presetSubtype="0"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400" fill="hold"/>
                                            <p:tgtEl>
                                              <p:spTgt spid="47"/>
                                            </p:tgtEl>
                                            <p:attrNameLst>
                                              <p:attrName>ppt_w</p:attrName>
                                            </p:attrNameLst>
                                          </p:cBhvr>
                                          <p:tavLst>
                                            <p:tav tm="0">
                                              <p:val>
                                                <p:fltVal val="0"/>
                                              </p:val>
                                            </p:tav>
                                            <p:tav tm="100000">
                                              <p:val>
                                                <p:strVal val="#ppt_w"/>
                                              </p:val>
                                            </p:tav>
                                          </p:tavLst>
                                        </p:anim>
                                        <p:anim calcmode="lin" valueType="num">
                                          <p:cBhvr>
                                            <p:cTn id="106" dur="400" fill="hold"/>
                                            <p:tgtEl>
                                              <p:spTgt spid="47"/>
                                            </p:tgtEl>
                                            <p:attrNameLst>
                                              <p:attrName>ppt_h</p:attrName>
                                            </p:attrNameLst>
                                          </p:cBhvr>
                                          <p:tavLst>
                                            <p:tav tm="0">
                                              <p:val>
                                                <p:fltVal val="0"/>
                                              </p:val>
                                            </p:tav>
                                            <p:tav tm="100000">
                                              <p:val>
                                                <p:strVal val="#ppt_h"/>
                                              </p:val>
                                            </p:tav>
                                          </p:tavLst>
                                        </p:anim>
                                        <p:anim calcmode="lin" valueType="num">
                                          <p:cBhvr>
                                            <p:cTn id="107" dur="400" fill="hold"/>
                                            <p:tgtEl>
                                              <p:spTgt spid="47"/>
                                            </p:tgtEl>
                                            <p:attrNameLst>
                                              <p:attrName>style.rotation</p:attrName>
                                            </p:attrNameLst>
                                          </p:cBhvr>
                                          <p:tavLst>
                                            <p:tav tm="0">
                                              <p:val>
                                                <p:fltVal val="90"/>
                                              </p:val>
                                            </p:tav>
                                            <p:tav tm="100000">
                                              <p:val>
                                                <p:fltVal val="0"/>
                                              </p:val>
                                            </p:tav>
                                          </p:tavLst>
                                        </p:anim>
                                        <p:animEffect transition="in" filter="fade">
                                          <p:cBhvr>
                                            <p:cTn id="108" dur="400"/>
                                            <p:tgtEl>
                                              <p:spTgt spid="47"/>
                                            </p:tgtEl>
                                          </p:cBhvr>
                                        </p:animEffect>
                                      </p:childTnLst>
                                    </p:cTn>
                                  </p:par>
                                </p:childTnLst>
                              </p:cTn>
                            </p:par>
                            <p:par>
                              <p:cTn id="109" fill="hold">
                                <p:stCondLst>
                                  <p:cond delay="6500"/>
                                </p:stCondLst>
                                <p:childTnLst>
                                  <p:par>
                                    <p:cTn id="110" presetID="22" presetClass="entr" presetSubtype="1"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up)">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animBg="1"/>
          <p:bldP spid="42" grpId="0"/>
          <p:bldP spid="43" grpId="0" animBg="1"/>
          <p:bldP spid="44" grpId="0"/>
          <p:bldP spid="45" grpId="0" animBg="1"/>
          <p:bldP spid="46" grpId="0"/>
          <p:bldP spid="47" grpId="0"/>
          <p:bldP spid="4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7" name="椭圆 6"/>
          <p:cNvSpPr/>
          <p:nvPr/>
        </p:nvSpPr>
        <p:spPr>
          <a:xfrm>
            <a:off x="5942501" y="196282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1</a:t>
            </a:r>
            <a:endParaRPr lang="zh-CN" altLang="en-US" dirty="0">
              <a:latin typeface="Impact MT Std" pitchFamily="34" charset="0"/>
              <a:ea typeface="微软雅黑" panose="020B0503020204020204" charset="-122"/>
            </a:endParaRPr>
          </a:p>
        </p:txBody>
      </p:sp>
      <p:cxnSp>
        <p:nvCxnSpPr>
          <p:cNvPr id="9" name="直接连接符 8"/>
          <p:cNvCxnSpPr/>
          <p:nvPr/>
        </p:nvCxnSpPr>
        <p:spPr>
          <a:xfrm>
            <a:off x="6506939" y="222955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 name="标题 11"/>
          <p:cNvSpPr txBox="1"/>
          <p:nvPr/>
        </p:nvSpPr>
        <p:spPr>
          <a:xfrm>
            <a:off x="7536480" y="200896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12" name="椭圆 11"/>
          <p:cNvSpPr/>
          <p:nvPr/>
        </p:nvSpPr>
        <p:spPr>
          <a:xfrm>
            <a:off x="5942502" y="268290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2</a:t>
            </a:r>
            <a:endParaRPr lang="zh-CN" altLang="en-US" dirty="0">
              <a:latin typeface="Impact MT Std" pitchFamily="34" charset="0"/>
              <a:ea typeface="微软雅黑" panose="020B0503020204020204" charset="-122"/>
            </a:endParaRPr>
          </a:p>
        </p:txBody>
      </p:sp>
      <p:cxnSp>
        <p:nvCxnSpPr>
          <p:cNvPr id="13" name="直接连接符 12"/>
          <p:cNvCxnSpPr/>
          <p:nvPr/>
        </p:nvCxnSpPr>
        <p:spPr>
          <a:xfrm>
            <a:off x="6506940" y="294963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标题 11"/>
          <p:cNvSpPr txBox="1"/>
          <p:nvPr/>
        </p:nvSpPr>
        <p:spPr>
          <a:xfrm>
            <a:off x="7536481" y="272904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15" name="椭圆 14"/>
          <p:cNvSpPr/>
          <p:nvPr/>
        </p:nvSpPr>
        <p:spPr>
          <a:xfrm>
            <a:off x="5942502" y="341978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3</a:t>
            </a:r>
            <a:endParaRPr lang="zh-CN" altLang="en-US" dirty="0">
              <a:latin typeface="Impact MT Std" pitchFamily="34" charset="0"/>
              <a:ea typeface="微软雅黑" panose="020B0503020204020204" charset="-122"/>
            </a:endParaRPr>
          </a:p>
        </p:txBody>
      </p:sp>
      <p:cxnSp>
        <p:nvCxnSpPr>
          <p:cNvPr id="16" name="直接连接符 15"/>
          <p:cNvCxnSpPr/>
          <p:nvPr/>
        </p:nvCxnSpPr>
        <p:spPr>
          <a:xfrm>
            <a:off x="6506940" y="368651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p:cNvSpPr txBox="1"/>
          <p:nvPr/>
        </p:nvSpPr>
        <p:spPr>
          <a:xfrm>
            <a:off x="7536481" y="346592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18" name="椭圆 17"/>
          <p:cNvSpPr/>
          <p:nvPr/>
        </p:nvSpPr>
        <p:spPr>
          <a:xfrm>
            <a:off x="5942503" y="413986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4</a:t>
            </a:r>
            <a:endParaRPr lang="zh-CN" altLang="en-US" dirty="0">
              <a:latin typeface="Impact MT Std" pitchFamily="34" charset="0"/>
              <a:ea typeface="微软雅黑" panose="020B0503020204020204" charset="-122"/>
            </a:endParaRPr>
          </a:p>
        </p:txBody>
      </p:sp>
      <p:cxnSp>
        <p:nvCxnSpPr>
          <p:cNvPr id="19" name="直接连接符 18"/>
          <p:cNvCxnSpPr/>
          <p:nvPr/>
        </p:nvCxnSpPr>
        <p:spPr>
          <a:xfrm>
            <a:off x="6506941" y="440659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7536482" y="418600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21" name="椭圆 20"/>
          <p:cNvSpPr/>
          <p:nvPr/>
        </p:nvSpPr>
        <p:spPr>
          <a:xfrm>
            <a:off x="5942502" y="485994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5</a:t>
            </a:r>
            <a:endParaRPr lang="zh-CN" altLang="en-US" dirty="0">
              <a:latin typeface="Impact MT Std" pitchFamily="34" charset="0"/>
              <a:ea typeface="微软雅黑" panose="020B0503020204020204" charset="-122"/>
            </a:endParaRPr>
          </a:p>
        </p:txBody>
      </p:sp>
      <p:cxnSp>
        <p:nvCxnSpPr>
          <p:cNvPr id="22" name="直接连接符 21"/>
          <p:cNvCxnSpPr/>
          <p:nvPr/>
        </p:nvCxnSpPr>
        <p:spPr>
          <a:xfrm>
            <a:off x="6506940" y="512667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7536481" y="490608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24" name="椭圆 23"/>
          <p:cNvSpPr/>
          <p:nvPr/>
        </p:nvSpPr>
        <p:spPr>
          <a:xfrm>
            <a:off x="5942503" y="558002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charset="-122"/>
              </a:rPr>
              <a:t>6</a:t>
            </a:r>
            <a:endParaRPr lang="zh-CN" altLang="en-US" dirty="0">
              <a:latin typeface="Impact MT Std" pitchFamily="34" charset="0"/>
              <a:ea typeface="微软雅黑" panose="020B0503020204020204" charset="-122"/>
            </a:endParaRPr>
          </a:p>
        </p:txBody>
      </p:sp>
      <p:cxnSp>
        <p:nvCxnSpPr>
          <p:cNvPr id="25" name="直接连接符 24"/>
          <p:cNvCxnSpPr/>
          <p:nvPr/>
        </p:nvCxnSpPr>
        <p:spPr>
          <a:xfrm>
            <a:off x="6506941" y="584675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7536482" y="562616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r>
              <a:rPr lang="zh-CN" altLang="en-US" sz="1400" dirty="0">
                <a:solidFill>
                  <a:schemeClr val="bg1">
                    <a:lumMod val="50000"/>
                  </a:schemeClr>
                </a:solidFill>
                <a:latin typeface="微软雅黑" panose="020B0503020204020204" charset="-122"/>
                <a:ea typeface="微软雅黑" panose="020B0503020204020204" charset="-122"/>
              </a:rPr>
              <a:t>表达图表的含义</a:t>
            </a:r>
            <a:r>
              <a:rPr lang="en-US" altLang="zh-CN" sz="1400" dirty="0">
                <a:solidFill>
                  <a:schemeClr val="bg1">
                    <a:lumMod val="50000"/>
                  </a:schemeClr>
                </a:solidFill>
                <a:latin typeface="微软雅黑" panose="020B0503020204020204" charset="-122"/>
                <a:ea typeface="微软雅黑" panose="020B0503020204020204" charset="-122"/>
              </a:rPr>
              <a:t>.</a:t>
            </a:r>
            <a:endParaRPr lang="zh-CN" altLang="en-US" sz="1400" dirty="0">
              <a:solidFill>
                <a:schemeClr val="bg1">
                  <a:lumMod val="50000"/>
                </a:schemeClr>
              </a:solidFill>
              <a:latin typeface="微软雅黑" panose="020B0503020204020204" charset="-122"/>
              <a:ea typeface="微软雅黑" panose="020B0503020204020204" charset="-122"/>
            </a:endParaRPr>
          </a:p>
          <a:p>
            <a:pPr algn="l"/>
            <a:endParaRPr lang="zh-CN" altLang="en-US" sz="1400" dirty="0">
              <a:solidFill>
                <a:schemeClr val="bg1">
                  <a:lumMod val="50000"/>
                </a:schemeClr>
              </a:solidFill>
              <a:latin typeface="微软雅黑" panose="020B0503020204020204" charset="-122"/>
              <a:ea typeface="微软雅黑" panose="020B0503020204020204" charset="-122"/>
            </a:endParaRPr>
          </a:p>
        </p:txBody>
      </p:sp>
      <p:pic>
        <p:nvPicPr>
          <p:cNvPr id="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21" y="1951673"/>
            <a:ext cx="4595221" cy="425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500"/>
                                        <p:tgtEl>
                                          <p:spTgt spid="25"/>
                                        </p:tgtEl>
                                      </p:cBhvr>
                                    </p:animEffect>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9500"/>
                            </p:stCondLst>
                            <p:childTnLst>
                              <p:par>
                                <p:cTn id="93" presetID="2" presetClass="entr" presetSubtype="4"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4" grpId="0"/>
      <p:bldP spid="15" grpId="0" animBg="1"/>
      <p:bldP spid="17" grpId="0"/>
      <p:bldP spid="18" grpId="0" animBg="1"/>
      <p:bldP spid="20" grpId="0"/>
      <p:bldP spid="21" grpId="0" animBg="1"/>
      <p:bldP spid="23" grpId="0"/>
      <p:bldP spid="24"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7" name="椭圆 6"/>
          <p:cNvSpPr/>
          <p:nvPr/>
        </p:nvSpPr>
        <p:spPr>
          <a:xfrm flipV="1">
            <a:off x="8136762"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flipV="1">
            <a:off x="4973570"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椭圆 9"/>
          <p:cNvSpPr/>
          <p:nvPr/>
        </p:nvSpPr>
        <p:spPr>
          <a:xfrm flipV="1">
            <a:off x="1780592"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2" name="组合 11"/>
          <p:cNvGrpSpPr/>
          <p:nvPr/>
        </p:nvGrpSpPr>
        <p:grpSpPr>
          <a:xfrm>
            <a:off x="1142741" y="2385273"/>
            <a:ext cx="4170812" cy="2318790"/>
            <a:chOff x="528437" y="1726587"/>
            <a:chExt cx="2808311" cy="1561302"/>
          </a:xfrm>
        </p:grpSpPr>
        <p:sp>
          <p:nvSpPr>
            <p:cNvPr id="13" name="TextBox 12"/>
            <p:cNvSpPr txBox="1"/>
            <p:nvPr/>
          </p:nvSpPr>
          <p:spPr>
            <a:xfrm>
              <a:off x="1065982" y="1726587"/>
              <a:ext cx="555675" cy="559530"/>
            </a:xfrm>
            <a:prstGeom prst="rect">
              <a:avLst/>
            </a:prstGeom>
            <a:noFill/>
            <a:effectLst/>
          </p:spPr>
          <p:txBody>
            <a:bodyPr wrap="square" rtlCol="0">
              <a:spAutoFit/>
            </a:bodyPr>
            <a:lstStyle/>
            <a:p>
              <a:r>
                <a:rPr lang="en-US" altLang="zh-CN" sz="4800" b="1" dirty="0">
                  <a:solidFill>
                    <a:schemeClr val="bg1"/>
                  </a:solidFill>
                  <a:latin typeface="微软雅黑" panose="020B0503020204020204" charset="-122"/>
                  <a:ea typeface="微软雅黑" panose="020B0503020204020204" charset="-122"/>
                </a:rPr>
                <a:t>1</a:t>
              </a:r>
              <a:endParaRPr lang="zh-CN" altLang="en-US" sz="4800" b="1" dirty="0">
                <a:solidFill>
                  <a:schemeClr val="bg1"/>
                </a:solidFill>
                <a:latin typeface="微软雅黑" panose="020B0503020204020204" charset="-122"/>
                <a:ea typeface="微软雅黑" panose="020B0503020204020204" charset="-122"/>
              </a:endParaRPr>
            </a:p>
          </p:txBody>
        </p:sp>
        <p:grpSp>
          <p:nvGrpSpPr>
            <p:cNvPr id="14" name="组合 13"/>
            <p:cNvGrpSpPr/>
            <p:nvPr/>
          </p:nvGrpSpPr>
          <p:grpSpPr>
            <a:xfrm>
              <a:off x="528437" y="2036266"/>
              <a:ext cx="2808311" cy="1251623"/>
              <a:chOff x="528437" y="2036266"/>
              <a:chExt cx="2808311" cy="1251623"/>
            </a:xfrm>
          </p:grpSpPr>
          <p:sp>
            <p:nvSpPr>
              <p:cNvPr id="15" name="TextBox 14"/>
              <p:cNvSpPr txBox="1"/>
              <p:nvPr/>
            </p:nvSpPr>
            <p:spPr>
              <a:xfrm>
                <a:off x="1615174" y="2036266"/>
                <a:ext cx="1516666" cy="269404"/>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charset="-122"/>
                    <a:ea typeface="微软雅黑" panose="020B0503020204020204" charset="-122"/>
                  </a:rPr>
                  <a:t>加入标题一</a:t>
                </a:r>
              </a:p>
            </p:txBody>
          </p:sp>
          <p:sp>
            <p:nvSpPr>
              <p:cNvPr id="16" name="TextBox 15"/>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en-US" altLang="zh-CN"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p>
            </p:txBody>
          </p:sp>
        </p:grpSp>
      </p:grpSp>
      <p:grpSp>
        <p:nvGrpSpPr>
          <p:cNvPr id="17" name="组合 16"/>
          <p:cNvGrpSpPr/>
          <p:nvPr/>
        </p:nvGrpSpPr>
        <p:grpSpPr>
          <a:xfrm>
            <a:off x="4330441" y="2385273"/>
            <a:ext cx="4170812" cy="2318790"/>
            <a:chOff x="528437" y="1726587"/>
            <a:chExt cx="2808311" cy="1561302"/>
          </a:xfrm>
        </p:grpSpPr>
        <p:sp>
          <p:nvSpPr>
            <p:cNvPr id="18" name="TextBox 17"/>
            <p:cNvSpPr txBox="1"/>
            <p:nvPr/>
          </p:nvSpPr>
          <p:spPr>
            <a:xfrm>
              <a:off x="1065982" y="1726587"/>
              <a:ext cx="555675" cy="559530"/>
            </a:xfrm>
            <a:prstGeom prst="rect">
              <a:avLst/>
            </a:prstGeom>
            <a:noFill/>
            <a:effectLst/>
          </p:spPr>
          <p:txBody>
            <a:bodyPr wrap="square" rtlCol="0">
              <a:spAutoFit/>
            </a:bodyPr>
            <a:lstStyle/>
            <a:p>
              <a:r>
                <a:rPr lang="en-US" altLang="zh-CN" sz="4800" b="1" dirty="0">
                  <a:solidFill>
                    <a:schemeClr val="bg1"/>
                  </a:solidFill>
                  <a:latin typeface="微软雅黑" panose="020B0503020204020204" charset="-122"/>
                  <a:ea typeface="微软雅黑" panose="020B0503020204020204" charset="-122"/>
                </a:rPr>
                <a:t>2</a:t>
              </a:r>
              <a:endParaRPr lang="zh-CN" altLang="en-US" sz="4800" b="1" dirty="0">
                <a:solidFill>
                  <a:schemeClr val="bg1"/>
                </a:solidFill>
                <a:latin typeface="微软雅黑" panose="020B0503020204020204" charset="-122"/>
                <a:ea typeface="微软雅黑" panose="020B0503020204020204" charset="-122"/>
              </a:endParaRPr>
            </a:p>
          </p:txBody>
        </p:sp>
        <p:grpSp>
          <p:nvGrpSpPr>
            <p:cNvPr id="19" name="组合 18"/>
            <p:cNvGrpSpPr/>
            <p:nvPr/>
          </p:nvGrpSpPr>
          <p:grpSpPr>
            <a:xfrm>
              <a:off x="528437" y="2036266"/>
              <a:ext cx="2808311" cy="1251623"/>
              <a:chOff x="528437" y="2036266"/>
              <a:chExt cx="2808311" cy="1251623"/>
            </a:xfrm>
          </p:grpSpPr>
          <p:sp>
            <p:nvSpPr>
              <p:cNvPr id="20" name="TextBox 19"/>
              <p:cNvSpPr txBox="1"/>
              <p:nvPr/>
            </p:nvSpPr>
            <p:spPr>
              <a:xfrm>
                <a:off x="1615174" y="2036266"/>
                <a:ext cx="1516666" cy="269405"/>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charset="-122"/>
                    <a:ea typeface="微软雅黑" panose="020B0503020204020204" charset="-122"/>
                  </a:rPr>
                  <a:t>加入标题二</a:t>
                </a:r>
              </a:p>
            </p:txBody>
          </p:sp>
          <p:sp>
            <p:nvSpPr>
              <p:cNvPr id="21" name="TextBox 20"/>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en-US" altLang="zh-CN"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p>
            </p:txBody>
          </p:sp>
        </p:grpSp>
      </p:grpSp>
      <p:grpSp>
        <p:nvGrpSpPr>
          <p:cNvPr id="22" name="组合 21"/>
          <p:cNvGrpSpPr/>
          <p:nvPr/>
        </p:nvGrpSpPr>
        <p:grpSpPr>
          <a:xfrm>
            <a:off x="7518141" y="2385273"/>
            <a:ext cx="4170812" cy="2318790"/>
            <a:chOff x="528437" y="1726587"/>
            <a:chExt cx="2808311" cy="1561302"/>
          </a:xfrm>
        </p:grpSpPr>
        <p:sp>
          <p:nvSpPr>
            <p:cNvPr id="23" name="TextBox 22"/>
            <p:cNvSpPr txBox="1"/>
            <p:nvPr/>
          </p:nvSpPr>
          <p:spPr>
            <a:xfrm>
              <a:off x="1065982" y="1726587"/>
              <a:ext cx="555675" cy="559530"/>
            </a:xfrm>
            <a:prstGeom prst="rect">
              <a:avLst/>
            </a:prstGeom>
            <a:noFill/>
            <a:effectLst/>
          </p:spPr>
          <p:txBody>
            <a:bodyPr wrap="square" rtlCol="0">
              <a:spAutoFit/>
            </a:bodyPr>
            <a:lstStyle/>
            <a:p>
              <a:r>
                <a:rPr lang="en-US" altLang="zh-CN" sz="4800" b="1" dirty="0">
                  <a:solidFill>
                    <a:schemeClr val="bg1"/>
                  </a:solidFill>
                  <a:latin typeface="微软雅黑" panose="020B0503020204020204" charset="-122"/>
                  <a:ea typeface="微软雅黑" panose="020B0503020204020204" charset="-122"/>
                </a:rPr>
                <a:t>3</a:t>
              </a:r>
              <a:endParaRPr lang="zh-CN" altLang="en-US" sz="4800" b="1" dirty="0">
                <a:solidFill>
                  <a:schemeClr val="bg1"/>
                </a:solidFill>
                <a:latin typeface="微软雅黑" panose="020B0503020204020204" charset="-122"/>
                <a:ea typeface="微软雅黑" panose="020B0503020204020204" charset="-122"/>
              </a:endParaRPr>
            </a:p>
          </p:txBody>
        </p:sp>
        <p:grpSp>
          <p:nvGrpSpPr>
            <p:cNvPr id="24" name="组合 23"/>
            <p:cNvGrpSpPr/>
            <p:nvPr/>
          </p:nvGrpSpPr>
          <p:grpSpPr>
            <a:xfrm>
              <a:off x="528437" y="2036266"/>
              <a:ext cx="2808311" cy="1251623"/>
              <a:chOff x="528437" y="2036266"/>
              <a:chExt cx="2808311" cy="1251623"/>
            </a:xfrm>
          </p:grpSpPr>
          <p:sp>
            <p:nvSpPr>
              <p:cNvPr id="25" name="TextBox 24"/>
              <p:cNvSpPr txBox="1"/>
              <p:nvPr/>
            </p:nvSpPr>
            <p:spPr>
              <a:xfrm>
                <a:off x="1615174" y="2036266"/>
                <a:ext cx="1516666" cy="269405"/>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charset="-122"/>
                    <a:ea typeface="微软雅黑" panose="020B0503020204020204" charset="-122"/>
                  </a:rPr>
                  <a:t>加入标题三</a:t>
                </a:r>
              </a:p>
            </p:txBody>
          </p:sp>
          <p:sp>
            <p:nvSpPr>
              <p:cNvPr id="26" name="TextBox 25"/>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endParaRPr lang="en-US" altLang="zh-CN" sz="1200" dirty="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p>
              <a:p>
                <a:pPr algn="ct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rPr>
                  <a:t>点击此处添加文本此处添加文本</a:t>
                </a:r>
              </a:p>
            </p:txBody>
          </p:sp>
        </p:grpSp>
      </p:grpSp>
      <p:sp>
        <p:nvSpPr>
          <p:cNvPr id="27" name="矩形 26"/>
          <p:cNvSpPr/>
          <p:nvPr/>
        </p:nvSpPr>
        <p:spPr>
          <a:xfrm flipV="1">
            <a:off x="2137" y="51641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a:p>
        </p:txBody>
      </p:sp>
      <p:sp>
        <p:nvSpPr>
          <p:cNvPr id="28" name="TextBox 504"/>
          <p:cNvSpPr txBox="1"/>
          <p:nvPr/>
        </p:nvSpPr>
        <p:spPr>
          <a:xfrm>
            <a:off x="2068933" y="5407027"/>
            <a:ext cx="8260282" cy="738637"/>
          </a:xfrm>
          <a:prstGeom prst="rect">
            <a:avLst/>
          </a:prstGeom>
          <a:noFill/>
        </p:spPr>
        <p:txBody>
          <a:bodyPr wrap="square" lIns="91415" tIns="45707" rIns="91415" bIns="45707" rtlCol="0">
            <a:spAutoFit/>
          </a:bodyPr>
          <a:lstStyle>
            <a:defPPr>
              <a:defRPr lang="zh-CN"/>
            </a:defPPr>
            <a:lvl1pPr>
              <a:lnSpc>
                <a:spcPct val="130000"/>
              </a:lnSpc>
              <a:defRPr sz="1400">
                <a:solidFill>
                  <a:schemeClr val="tx1">
                    <a:lumMod val="75000"/>
                    <a:lumOff val="25000"/>
                  </a:schemeClr>
                </a:solidFill>
                <a:latin typeface="微软雅黑" panose="020B0503020204020204" charset="-122"/>
                <a:ea typeface="微软雅黑" panose="020B0503020204020204" charset="-122"/>
              </a:defRPr>
            </a:lvl1pPr>
          </a:lstStyle>
          <a:p>
            <a:pPr algn="just">
              <a:lnSpc>
                <a:spcPct val="150000"/>
              </a:lnSpc>
              <a:spcAft>
                <a:spcPts val="1200"/>
              </a:spcAft>
            </a:pPr>
            <a:r>
              <a:rPr lang="zh-CN" altLang="en-US" dirty="0">
                <a:solidFill>
                  <a:schemeClr val="bg1">
                    <a:lumMod val="50000"/>
                  </a:schemeClr>
                </a:solidFill>
                <a:sym typeface="微软雅黑" panose="020B050302020402020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anose="020B0503020204020204" charset="-122"/>
              </a:rPr>
              <a:t>在此录入上述图表的综合描述说明在此录入上述图表的综合描述说明。</a:t>
            </a:r>
            <a:endParaRPr lang="en-US" altLang="zh-CN" dirty="0">
              <a:solidFill>
                <a:schemeClr val="bg1">
                  <a:lumMod val="50000"/>
                </a:schemeClr>
              </a:solidFill>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nodePh="1">
                                  <p:stCondLst>
                                    <p:cond delay="20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nodePh="1">
                                  <p:stCondLst>
                                    <p:cond delay="200"/>
                                  </p:stCondLst>
                                  <p:endCondLst>
                                    <p:cond evt="begin" delay="0">
                                      <p:tn val="19"/>
                                    </p:cond>
                                  </p:end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2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2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7" grpId="0" animBg="1"/>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38" name="TextBox 5"/>
          <p:cNvSpPr txBox="1"/>
          <p:nvPr/>
        </p:nvSpPr>
        <p:spPr>
          <a:xfrm>
            <a:off x="2124737" y="2814662"/>
            <a:ext cx="2954655" cy="92333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5400" b="1" dirty="0">
                <a:solidFill>
                  <a:srgbClr val="A92F2F"/>
                </a:solidFill>
                <a:latin typeface="微软雅黑" panose="020B0503020204020204" charset="-122"/>
                <a:ea typeface="微软雅黑" panose="020B0503020204020204" charset="-122"/>
              </a:rPr>
              <a:t>谢谢观看</a:t>
            </a:r>
          </a:p>
        </p:txBody>
      </p:sp>
      <p:pic>
        <p:nvPicPr>
          <p:cNvPr id="39" name="Picture 6" descr="C:\Users\PC\Desktop\zqq\20158_0011_7.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9000"/>
                    </a14:imgEffect>
                    <a14:imgEffect>
                      <a14:sharpenSoften amount="75000"/>
                    </a14:imgEffect>
                  </a14:imgLayer>
                </a14:imgProps>
              </a:ext>
              <a:ext uri="{28A0092B-C50C-407E-A947-70E740481C1C}">
                <a14:useLocalDpi xmlns:a14="http://schemas.microsoft.com/office/drawing/2010/main" val="0"/>
              </a:ext>
            </a:extLst>
          </a:blip>
          <a:srcRect/>
          <a:stretch>
            <a:fillRect/>
          </a:stretch>
        </p:blipFill>
        <p:spPr bwMode="auto">
          <a:xfrm>
            <a:off x="7866744" y="1814073"/>
            <a:ext cx="4323670" cy="504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2143" y="1286579"/>
            <a:ext cx="1343157" cy="1375264"/>
          </a:xfrm>
          <a:prstGeom prst="rect">
            <a:avLst/>
          </a:prstGeom>
        </p:spPr>
      </p:pic>
      <p:sp>
        <p:nvSpPr>
          <p:cNvPr id="43" name="TextBox 2"/>
          <p:cNvSpPr txBox="1"/>
          <p:nvPr/>
        </p:nvSpPr>
        <p:spPr>
          <a:xfrm>
            <a:off x="513724" y="3783016"/>
            <a:ext cx="6176691" cy="40011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2000" dirty="0">
                <a:solidFill>
                  <a:srgbClr val="A92F2F"/>
                </a:solidFill>
                <a:latin typeface="微软雅黑" panose="020B0503020204020204" charset="-122"/>
                <a:ea typeface="微软雅黑" panose="020B0503020204020204" charset="-122"/>
              </a:rPr>
              <a:t>●模板显大气  ●内容贴实际  ●排版合规范  ●党建通用</a:t>
            </a:r>
          </a:p>
        </p:txBody>
      </p:sp>
      <p:pic>
        <p:nvPicPr>
          <p:cNvPr id="44" name="图片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0" y="0"/>
            <a:ext cx="6802041" cy="1932098"/>
          </a:xfrm>
          <a:prstGeom prst="rect">
            <a:avLst/>
          </a:prstGeom>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grpSp>
        <p:nvGrpSpPr>
          <p:cNvPr id="46" name="组合 45"/>
          <p:cNvGrpSpPr/>
          <p:nvPr/>
        </p:nvGrpSpPr>
        <p:grpSpPr>
          <a:xfrm>
            <a:off x="6351021" y="838368"/>
            <a:ext cx="2249922" cy="1633558"/>
            <a:chOff x="6935916" y="343637"/>
            <a:chExt cx="1713877" cy="1135367"/>
          </a:xfrm>
        </p:grpSpPr>
        <p:pic>
          <p:nvPicPr>
            <p:cNvPr id="47" name="Picture 4" descr="C:\Users\Administrator\Desktop\线稿长城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Administrator\Desktop\线稿长城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10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par>
                                <p:cTn id="11" presetID="22" presetClass="entr" presetSubtype="2"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right)">
                                      <p:cBhvr>
                                        <p:cTn id="13" dur="500"/>
                                        <p:tgtEl>
                                          <p:spTgt spid="37"/>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8"/>
                                        </p:tgtEl>
                                        <p:attrNameLst>
                                          <p:attrName>style.visibility</p:attrName>
                                        </p:attrNameLst>
                                      </p:cBhvr>
                                      <p:to>
                                        <p:strVal val="visible"/>
                                      </p:to>
                                    </p:set>
                                    <p:anim by="(-#ppt_w*2)" calcmode="lin" valueType="num">
                                      <p:cBhvr rctx="PPT">
                                        <p:cTn id="17" dur="500" autoRev="1" fill="hold">
                                          <p:stCondLst>
                                            <p:cond delay="0"/>
                                          </p:stCondLst>
                                        </p:cTn>
                                        <p:tgtEl>
                                          <p:spTgt spid="38"/>
                                        </p:tgtEl>
                                        <p:attrNameLst>
                                          <p:attrName>ppt_w</p:attrName>
                                        </p:attrNameLst>
                                      </p:cBhvr>
                                    </p:anim>
                                    <p:anim by="(#ppt_w*0.50)" calcmode="lin" valueType="num">
                                      <p:cBhvr>
                                        <p:cTn id="18" dur="500" decel="50000" autoRev="1" fill="hold">
                                          <p:stCondLst>
                                            <p:cond delay="0"/>
                                          </p:stCondLst>
                                        </p:cTn>
                                        <p:tgtEl>
                                          <p:spTgt spid="38"/>
                                        </p:tgtEl>
                                        <p:attrNameLst>
                                          <p:attrName>ppt_x</p:attrName>
                                        </p:attrNameLst>
                                      </p:cBhvr>
                                    </p:anim>
                                    <p:anim from="(-#ppt_h/2)" to="(#ppt_y)" calcmode="lin" valueType="num">
                                      <p:cBhvr>
                                        <p:cTn id="19" dur="1000" fill="hold">
                                          <p:stCondLst>
                                            <p:cond delay="0"/>
                                          </p:stCondLst>
                                        </p:cTn>
                                        <p:tgtEl>
                                          <p:spTgt spid="38"/>
                                        </p:tgtEl>
                                        <p:attrNameLst>
                                          <p:attrName>ppt_y</p:attrName>
                                        </p:attrNameLst>
                                      </p:cBhvr>
                                    </p:anim>
                                    <p:animRot by="21600000">
                                      <p:cBhvr>
                                        <p:cTn id="20" dur="1000" fill="hold">
                                          <p:stCondLst>
                                            <p:cond delay="0"/>
                                          </p:stCondLst>
                                        </p:cTn>
                                        <p:tgtEl>
                                          <p:spTgt spid="38"/>
                                        </p:tgtEl>
                                        <p:attrNameLst>
                                          <p:attrName>r</p:attrName>
                                        </p:attrNameLst>
                                      </p:cBhvr>
                                    </p:animRot>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400" fill="hold"/>
                                        <p:tgtEl>
                                          <p:spTgt spid="40"/>
                                        </p:tgtEl>
                                        <p:attrNameLst>
                                          <p:attrName>ppt_w</p:attrName>
                                        </p:attrNameLst>
                                      </p:cBhvr>
                                      <p:tavLst>
                                        <p:tav tm="0">
                                          <p:val>
                                            <p:fltVal val="0"/>
                                          </p:val>
                                        </p:tav>
                                        <p:tav tm="100000">
                                          <p:val>
                                            <p:strVal val="#ppt_w"/>
                                          </p:val>
                                        </p:tav>
                                      </p:tavLst>
                                    </p:anim>
                                    <p:anim calcmode="lin" valueType="num">
                                      <p:cBhvr>
                                        <p:cTn id="29" dur="400" fill="hold"/>
                                        <p:tgtEl>
                                          <p:spTgt spid="40"/>
                                        </p:tgtEl>
                                        <p:attrNameLst>
                                          <p:attrName>ppt_h</p:attrName>
                                        </p:attrNameLst>
                                      </p:cBhvr>
                                      <p:tavLst>
                                        <p:tav tm="0">
                                          <p:val>
                                            <p:fltVal val="0"/>
                                          </p:val>
                                        </p:tav>
                                        <p:tav tm="100000">
                                          <p:val>
                                            <p:strVal val="#ppt_h"/>
                                          </p:val>
                                        </p:tav>
                                      </p:tavLst>
                                    </p:anim>
                                    <p:anim calcmode="lin" valueType="num">
                                      <p:cBhvr>
                                        <p:cTn id="30" dur="400" fill="hold"/>
                                        <p:tgtEl>
                                          <p:spTgt spid="40"/>
                                        </p:tgtEl>
                                        <p:attrNameLst>
                                          <p:attrName>style.rotation</p:attrName>
                                        </p:attrNameLst>
                                      </p:cBhvr>
                                      <p:tavLst>
                                        <p:tav tm="0">
                                          <p:val>
                                            <p:fltVal val="90"/>
                                          </p:val>
                                        </p:tav>
                                        <p:tav tm="100000">
                                          <p:val>
                                            <p:fltVal val="0"/>
                                          </p:val>
                                        </p:tav>
                                      </p:tavLst>
                                    </p:anim>
                                    <p:animEffect transition="in" filter="fade">
                                      <p:cBhvr>
                                        <p:cTn id="31" dur="400"/>
                                        <p:tgtEl>
                                          <p:spTgt spid="40"/>
                                        </p:tgtEl>
                                      </p:cBhvr>
                                    </p:animEffect>
                                  </p:childTnLst>
                                </p:cTn>
                              </p:par>
                            </p:childTnLst>
                          </p:cTn>
                        </p:par>
                        <p:par>
                          <p:cTn id="32" fill="hold">
                            <p:stCondLst>
                              <p:cond delay="1299"/>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1799"/>
                            </p:stCondLst>
                            <p:childTnLst>
                              <p:par>
                                <p:cTn id="37" presetID="2" presetClass="entr" presetSubtype="8"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childTnLst>
                          </p:cTn>
                        </p:par>
                        <p:par>
                          <p:cTn id="41" fill="hold">
                            <p:stCondLst>
                              <p:cond delay="2299"/>
                            </p:stCondLst>
                            <p:childTnLst>
                              <p:par>
                                <p:cTn id="42" presetID="2" presetClass="entr" presetSubtype="6"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1500" fill="hold"/>
                                        <p:tgtEl>
                                          <p:spTgt spid="46"/>
                                        </p:tgtEl>
                                        <p:attrNameLst>
                                          <p:attrName>ppt_x</p:attrName>
                                        </p:attrNameLst>
                                      </p:cBhvr>
                                      <p:tavLst>
                                        <p:tav tm="0">
                                          <p:val>
                                            <p:strVal val="1+#ppt_w/2"/>
                                          </p:val>
                                        </p:tav>
                                        <p:tav tm="100000">
                                          <p:val>
                                            <p:strVal val="#ppt_x"/>
                                          </p:val>
                                        </p:tav>
                                      </p:tavLst>
                                    </p:anim>
                                    <p:anim calcmode="lin" valueType="num">
                                      <p:cBhvr additive="base">
                                        <p:cTn id="45" dur="1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000" contrast="-9000"/>
                    </a14:imgEffect>
                    <a14:imgEffect>
                      <a14:sharpenSoften amount="35000"/>
                    </a14:imgEffect>
                  </a14:imgLayer>
                </a14:imgProps>
              </a:ex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rgbClr val="A92F2F"/>
                </a:solidFill>
                <a:latin typeface="微软雅黑" panose="020B0503020204020204" charset="-122"/>
                <a:ea typeface="微软雅黑" panose="020B0503020204020204" charset="-122"/>
              </a:rPr>
              <a:t>点击加入你标题</a:t>
            </a: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rgbClr val="A92F2F"/>
                </a:solidFill>
                <a:latin typeface="微软雅黑" panose="020B0503020204020204" charset="-122"/>
                <a:ea typeface="微软雅黑" panose="020B0503020204020204" charset="-122"/>
              </a:rPr>
              <a:t>简洁大气</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易编辑</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任意替换内容</a:t>
            </a: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dirty="0">
                  <a:solidFill>
                    <a:schemeClr val="bg1"/>
                  </a:solidFill>
                  <a:latin typeface="微软雅黑" panose="020B0503020204020204" charset="-122"/>
                  <a:ea typeface="微软雅黑" panose="020B0503020204020204" charset="-122"/>
                </a:rPr>
                <a:t>01</a:t>
              </a:r>
              <a:endParaRPr lang="zh-CN" altLang="zh-CN" sz="4800" b="1" spc="6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7" name="矩形 6"/>
          <p:cNvSpPr/>
          <p:nvPr/>
        </p:nvSpPr>
        <p:spPr>
          <a:xfrm>
            <a:off x="6306050" y="5370426"/>
            <a:ext cx="5471208" cy="853619"/>
          </a:xfrm>
          <a:prstGeom prst="rect">
            <a:avLst/>
          </a:prstGeom>
          <a:solidFill>
            <a:srgbClr val="A92F2F"/>
          </a:solidFill>
          <a:ln w="9525" cap="flat" cmpd="sng" algn="ctr">
            <a:noFill/>
            <a:prstDash val="solid"/>
          </a:ln>
          <a:effectLst/>
        </p:spPr>
        <p:txBody>
          <a:bodyPr lIns="91438" tIns="45719" rIns="91438" bIns="45719"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endParaRPr>
          </a:p>
        </p:txBody>
      </p:sp>
      <p:sp>
        <p:nvSpPr>
          <p:cNvPr id="9" name="文本框 4"/>
          <p:cNvSpPr txBox="1"/>
          <p:nvPr/>
        </p:nvSpPr>
        <p:spPr>
          <a:xfrm>
            <a:off x="6231749" y="2019017"/>
            <a:ext cx="5771566" cy="954105"/>
          </a:xfrm>
          <a:prstGeom prst="rect">
            <a:avLst/>
          </a:prstGeom>
          <a:noFill/>
        </p:spPr>
        <p:txBody>
          <a:bodyPr wrap="square" lIns="91438" tIns="45719" rIns="91438" bIns="45719" rtlCol="0">
            <a:spAutoFit/>
          </a:bodyPr>
          <a:lstStyle/>
          <a:p>
            <a:pPr defTabSz="457200"/>
            <a:r>
              <a:rPr kumimoji="1" lang="en-US" altLang="zh-CN" sz="2800" b="1" dirty="0">
                <a:solidFill>
                  <a:schemeClr val="bg1">
                    <a:lumMod val="50000"/>
                  </a:schemeClr>
                </a:solidFill>
                <a:latin typeface="Century Gothic" panose="020B0502020202020204"/>
                <a:ea typeface="微软雅黑" panose="020B0503020204020204" charset="-122"/>
              </a:rPr>
              <a:t>ADD YOUR TITLE</a:t>
            </a:r>
          </a:p>
          <a:p>
            <a:pPr defTabSz="457200"/>
            <a:r>
              <a:rPr kumimoji="1" lang="en-US" altLang="zh-CN" sz="2800" b="1" dirty="0">
                <a:solidFill>
                  <a:schemeClr val="bg1">
                    <a:lumMod val="50000"/>
                  </a:schemeClr>
                </a:solidFill>
                <a:latin typeface="Century Gothic" panose="020B0502020202020204"/>
                <a:ea typeface="微软雅黑" panose="020B0503020204020204" charset="-122"/>
              </a:rPr>
              <a:t>ADD </a:t>
            </a:r>
            <a:r>
              <a:rPr kumimoji="1" lang="en-US" altLang="zh-CN" sz="2800" b="1" dirty="0" err="1">
                <a:solidFill>
                  <a:schemeClr val="bg1">
                    <a:lumMod val="50000"/>
                  </a:schemeClr>
                </a:solidFill>
                <a:latin typeface="Century Gothic" panose="020B0502020202020204"/>
                <a:ea typeface="微软雅黑" panose="020B0503020204020204" charset="-122"/>
              </a:rPr>
              <a:t>ADD</a:t>
            </a:r>
            <a:r>
              <a:rPr kumimoji="1" lang="en-US" altLang="zh-CN" sz="2800" b="1" dirty="0">
                <a:solidFill>
                  <a:schemeClr val="bg1">
                    <a:lumMod val="50000"/>
                  </a:schemeClr>
                </a:solidFill>
                <a:latin typeface="Century Gothic" panose="020B0502020202020204"/>
                <a:ea typeface="微软雅黑" panose="020B0503020204020204" charset="-122"/>
              </a:rPr>
              <a:t> </a:t>
            </a:r>
            <a:r>
              <a:rPr kumimoji="1" lang="en-US" altLang="zh-CN" sz="2800" b="1" dirty="0" err="1">
                <a:solidFill>
                  <a:schemeClr val="bg1">
                    <a:lumMod val="50000"/>
                  </a:schemeClr>
                </a:solidFill>
                <a:latin typeface="Century Gothic" panose="020B0502020202020204"/>
                <a:ea typeface="微软雅黑" panose="020B0503020204020204" charset="-122"/>
              </a:rPr>
              <a:t>ADD</a:t>
            </a:r>
            <a:r>
              <a:rPr kumimoji="1" lang="en-US" altLang="zh-CN" sz="2800" b="1" dirty="0">
                <a:solidFill>
                  <a:schemeClr val="bg1">
                    <a:lumMod val="50000"/>
                  </a:schemeClr>
                </a:solidFill>
                <a:latin typeface="Century Gothic" panose="020B0502020202020204"/>
                <a:ea typeface="微软雅黑" panose="020B0503020204020204" charset="-122"/>
              </a:rPr>
              <a:t> </a:t>
            </a:r>
            <a:r>
              <a:rPr kumimoji="1" lang="zh-CN" altLang="en-US" sz="2800" b="1" dirty="0">
                <a:solidFill>
                  <a:schemeClr val="bg1">
                    <a:lumMod val="50000"/>
                  </a:schemeClr>
                </a:solidFill>
                <a:latin typeface="Century Gothic" panose="020B0502020202020204"/>
                <a:ea typeface="微软雅黑" panose="020B0503020204020204" charset="-122"/>
              </a:rPr>
              <a:t>添加副标题</a:t>
            </a:r>
          </a:p>
        </p:txBody>
      </p:sp>
      <p:sp>
        <p:nvSpPr>
          <p:cNvPr id="10" name="文本框 5"/>
          <p:cNvSpPr txBox="1"/>
          <p:nvPr/>
        </p:nvSpPr>
        <p:spPr>
          <a:xfrm>
            <a:off x="6231749" y="3249343"/>
            <a:ext cx="5545508" cy="2052868"/>
          </a:xfrm>
          <a:prstGeom prst="rect">
            <a:avLst/>
          </a:prstGeom>
          <a:noFill/>
        </p:spPr>
        <p:txBody>
          <a:bodyPr wrap="square" lIns="91438" tIns="45719" rIns="91438" bIns="45719" rtlCol="0">
            <a:spAutoFit/>
          </a:bodyPr>
          <a:lstStyle/>
          <a:p>
            <a:pPr defTabSz="457200">
              <a:lnSpc>
                <a:spcPct val="130000"/>
              </a:lnSpc>
            </a:pPr>
            <a:r>
              <a:rPr lang="zh-CN" altLang="en-US" sz="1400" dirty="0">
                <a:solidFill>
                  <a:schemeClr val="bg1">
                    <a:lumMod val="50000"/>
                  </a:schemeClr>
                </a:solidFill>
                <a:latin typeface="Century Gothic" panose="020B0502020202020204"/>
                <a:ea typeface="微软雅黑" panose="020B0503020204020204" charset="-122"/>
              </a:rPr>
              <a:t>点击此处添加文本</a:t>
            </a:r>
            <a:endParaRPr lang="en-US" altLang="zh-CN" sz="1400" dirty="0">
              <a:solidFill>
                <a:schemeClr val="bg1">
                  <a:lumMod val="50000"/>
                </a:schemeClr>
              </a:solidFill>
              <a:latin typeface="Century Gothic" panose="020B0502020202020204"/>
              <a:ea typeface="微软雅黑" panose="020B0503020204020204" charset="-122"/>
            </a:endParaRPr>
          </a:p>
          <a:p>
            <a:pPr defTabSz="457200">
              <a:lnSpc>
                <a:spcPct val="130000"/>
              </a:lnSpc>
            </a:pPr>
            <a:endParaRPr lang="en-US" altLang="zh-CN" sz="1400" dirty="0">
              <a:solidFill>
                <a:schemeClr val="bg1">
                  <a:lumMod val="50000"/>
                </a:schemeClr>
              </a:solidFill>
              <a:latin typeface="Century Gothic" panose="020B0502020202020204"/>
              <a:ea typeface="微软雅黑" panose="020B0503020204020204" charset="-122"/>
            </a:endParaRPr>
          </a:p>
          <a:p>
            <a:pPr defTabSz="457200">
              <a:lnSpc>
                <a:spcPct val="130000"/>
              </a:lnSpc>
            </a:pPr>
            <a:r>
              <a:rPr lang="zh-CN" altLang="en-US" sz="1400" dirty="0">
                <a:solidFill>
                  <a:schemeClr val="bg1">
                    <a:lumMod val="50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400" dirty="0">
                <a:solidFill>
                  <a:schemeClr val="bg1">
                    <a:lumMod val="50000"/>
                  </a:schemeClr>
                </a:solidFill>
                <a:latin typeface="Century Gothic" panose="020B0502020202020204"/>
                <a:ea typeface="微软雅黑" panose="020B0503020204020204" charset="-122"/>
              </a:rPr>
              <a:t>14</a:t>
            </a:r>
            <a:r>
              <a:rPr lang="zh-CN" altLang="en-US" sz="1400" dirty="0">
                <a:solidFill>
                  <a:schemeClr val="bg1">
                    <a:lumMod val="50000"/>
                  </a:schemeClr>
                </a:solidFill>
                <a:latin typeface="Century Gothic" panose="020B0502020202020204"/>
                <a:ea typeface="微软雅黑" panose="020B0503020204020204" charset="-122"/>
              </a:rPr>
              <a:t>号字，</a:t>
            </a:r>
            <a:r>
              <a:rPr lang="en-US" altLang="zh-CN" sz="1400" dirty="0">
                <a:solidFill>
                  <a:schemeClr val="bg1">
                    <a:lumMod val="50000"/>
                  </a:schemeClr>
                </a:solidFill>
                <a:latin typeface="Century Gothic" panose="020B0502020202020204"/>
                <a:ea typeface="微软雅黑" panose="020B0503020204020204" charset="-122"/>
              </a:rPr>
              <a:t>1.3</a:t>
            </a:r>
            <a:r>
              <a:rPr lang="zh-CN" altLang="en-US" sz="1400" dirty="0">
                <a:solidFill>
                  <a:schemeClr val="bg1">
                    <a:lumMod val="50000"/>
                  </a:schemeClr>
                </a:solidFill>
                <a:latin typeface="Century Gothic" panose="020B0502020202020204"/>
                <a:ea typeface="微软雅黑" panose="020B0503020204020204" charset="-122"/>
              </a:rPr>
              <a:t>倍字间距。标题数字等都可以通过点击和重新输入进行更改</a:t>
            </a:r>
            <a:r>
              <a:rPr lang="en-US" altLang="zh-CN" sz="1400" dirty="0">
                <a:solidFill>
                  <a:schemeClr val="bg1">
                    <a:lumMod val="50000"/>
                  </a:schemeClr>
                </a:solidFill>
                <a:latin typeface="Century Gothic" panose="020B0502020202020204"/>
                <a:ea typeface="微软雅黑" panose="020B0503020204020204" charset="-122"/>
              </a:rPr>
              <a:t>.</a:t>
            </a:r>
            <a:endParaRPr lang="zh-CN" altLang="en-US" sz="1400" dirty="0">
              <a:solidFill>
                <a:schemeClr val="bg1">
                  <a:lumMod val="50000"/>
                </a:schemeClr>
              </a:solidFill>
              <a:latin typeface="Century Gothic" panose="020B0502020202020204"/>
              <a:ea typeface="微软雅黑" panose="020B0503020204020204" charset="-122"/>
            </a:endParaRPr>
          </a:p>
          <a:p>
            <a:pPr defTabSz="457200">
              <a:lnSpc>
                <a:spcPct val="130000"/>
              </a:lnSpc>
            </a:pPr>
            <a:endParaRPr lang="zh-CN" altLang="en-US" sz="1400" dirty="0">
              <a:solidFill>
                <a:schemeClr val="bg1">
                  <a:lumMod val="50000"/>
                </a:schemeClr>
              </a:solidFill>
              <a:latin typeface="Century Gothic" panose="020B0502020202020204"/>
              <a:ea typeface="微软雅黑" panose="020B0503020204020204" charset="-122"/>
            </a:endParaRPr>
          </a:p>
          <a:p>
            <a:pPr defTabSz="457200">
              <a:lnSpc>
                <a:spcPct val="130000"/>
              </a:lnSpc>
            </a:pPr>
            <a:endParaRPr lang="zh-CN" altLang="en-US" sz="1400" dirty="0">
              <a:solidFill>
                <a:schemeClr val="bg1">
                  <a:lumMod val="50000"/>
                </a:schemeClr>
              </a:solidFill>
              <a:latin typeface="Century Gothic" panose="020B0502020202020204"/>
              <a:ea typeface="微软雅黑" panose="020B0503020204020204" charset="-122"/>
            </a:endParaRPr>
          </a:p>
        </p:txBody>
      </p:sp>
      <p:sp>
        <p:nvSpPr>
          <p:cNvPr id="12" name="文本框 6"/>
          <p:cNvSpPr txBox="1"/>
          <p:nvPr/>
        </p:nvSpPr>
        <p:spPr>
          <a:xfrm>
            <a:off x="6385816" y="5525708"/>
            <a:ext cx="5275326" cy="572462"/>
          </a:xfrm>
          <a:prstGeom prst="rect">
            <a:avLst/>
          </a:prstGeom>
          <a:noFill/>
        </p:spPr>
        <p:txBody>
          <a:bodyPr wrap="square" lIns="91438" tIns="45719" rIns="91438" bIns="45719" rtlCol="0">
            <a:spAutoFit/>
          </a:bodyPr>
          <a:lstStyle/>
          <a:p>
            <a:pPr defTabSz="457200">
              <a:lnSpc>
                <a:spcPct val="130000"/>
              </a:lnSpc>
            </a:pPr>
            <a:r>
              <a:rPr lang="zh-CN" altLang="en-US" sz="1200" b="1" dirty="0">
                <a:solidFill>
                  <a:srgbClr val="FFFFFF"/>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200" b="1" dirty="0">
                <a:solidFill>
                  <a:srgbClr val="FFFFFF"/>
                </a:solidFill>
                <a:latin typeface="Century Gothic" panose="020B0502020202020204"/>
                <a:ea typeface="微软雅黑" panose="020B0503020204020204" charset="-122"/>
              </a:rPr>
              <a:t>12</a:t>
            </a:r>
            <a:r>
              <a:rPr lang="zh-CN" altLang="en-US" sz="1200" b="1" dirty="0">
                <a:solidFill>
                  <a:srgbClr val="FFFFFF"/>
                </a:solidFill>
                <a:latin typeface="Century Gothic" panose="020B0502020202020204"/>
                <a:ea typeface="微软雅黑" panose="020B0503020204020204" charset="-122"/>
              </a:rPr>
              <a:t>号字，</a:t>
            </a:r>
            <a:r>
              <a:rPr lang="en-US" altLang="zh-CN" sz="1200" b="1" dirty="0">
                <a:solidFill>
                  <a:srgbClr val="FFFFFF"/>
                </a:solidFill>
                <a:latin typeface="Century Gothic" panose="020B0502020202020204"/>
                <a:ea typeface="微软雅黑" panose="020B0503020204020204" charset="-122"/>
              </a:rPr>
              <a:t>1.3</a:t>
            </a:r>
            <a:r>
              <a:rPr lang="zh-CN" altLang="en-US" sz="1200" b="1" dirty="0">
                <a:solidFill>
                  <a:srgbClr val="FFFFFF"/>
                </a:solidFill>
                <a:latin typeface="Century Gothic" panose="020B0502020202020204"/>
                <a:ea typeface="微软雅黑" panose="020B0503020204020204" charset="-122"/>
              </a:rPr>
              <a:t>倍字间距。</a:t>
            </a:r>
          </a:p>
        </p:txBody>
      </p:sp>
      <p:pic>
        <p:nvPicPr>
          <p:cNvPr id="14" name="Picture 6" descr="F:\快盘\WPS上传PPT\党政3\素材图\咸宁调研 0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27" y="2019017"/>
            <a:ext cx="5309006" cy="4205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50" fill="hold"/>
                                        <p:tgtEl>
                                          <p:spTgt spid="9"/>
                                        </p:tgtEl>
                                        <p:attrNameLst>
                                          <p:attrName>ppt_x</p:attrName>
                                        </p:attrNameLst>
                                      </p:cBhvr>
                                      <p:tavLst>
                                        <p:tav tm="0">
                                          <p:val>
                                            <p:strVal val="#ppt_x"/>
                                          </p:val>
                                        </p:tav>
                                        <p:tav tm="100000">
                                          <p:val>
                                            <p:strVal val="#ppt_x"/>
                                          </p:val>
                                        </p:tav>
                                      </p:tavLst>
                                    </p:anim>
                                    <p:anim calcmode="lin" valueType="num">
                                      <p:cBhvr additive="base">
                                        <p:cTn id="17" dur="25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50" fill="hold"/>
                                        <p:tgtEl>
                                          <p:spTgt spid="12"/>
                                        </p:tgtEl>
                                        <p:attrNameLst>
                                          <p:attrName>ppt_x</p:attrName>
                                        </p:attrNameLst>
                                      </p:cBhvr>
                                      <p:tavLst>
                                        <p:tav tm="0">
                                          <p:val>
                                            <p:strVal val="#ppt_x"/>
                                          </p:val>
                                        </p:tav>
                                        <p:tav tm="100000">
                                          <p:val>
                                            <p:strVal val="#ppt_x"/>
                                          </p:val>
                                        </p:tav>
                                      </p:tavLst>
                                    </p:anim>
                                    <p:anim calcmode="lin" valueType="num">
                                      <p:cBhvr additive="base">
                                        <p:cTn id="27" dur="2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3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90"/>
                                          </p:val>
                                        </p:tav>
                                        <p:tav tm="100000">
                                          <p:val>
                                            <p:fltVal val="0"/>
                                          </p:val>
                                        </p:tav>
                                      </p:tavLst>
                                    </p:anim>
                                    <p:animEffect transition="in" filter="fade">
                                      <p:cBhvr>
                                        <p:cTn id="34" dur="500"/>
                                        <p:tgtEl>
                                          <p:spTgt spid="14"/>
                                        </p:tgtEl>
                                      </p:cBhvr>
                                    </p:animEffect>
                                  </p:childTnLst>
                                </p:cTn>
                              </p:par>
                              <p:par>
                                <p:cTn id="35" presetID="8" presetClass="emph" presetSubtype="0" fill="hold" nodeType="withEffect">
                                  <p:stCondLst>
                                    <p:cond delay="0"/>
                                  </p:stCondLst>
                                  <p:childTnLst>
                                    <p:animRot by="21600000">
                                      <p:cBhvr>
                                        <p:cTn id="36"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cxnSp>
        <p:nvCxnSpPr>
          <p:cNvPr id="7" name="直接连接符 6"/>
          <p:cNvCxnSpPr/>
          <p:nvPr/>
        </p:nvCxnSpPr>
        <p:spPr>
          <a:xfrm rot="5400000">
            <a:off x="2449443" y="3971735"/>
            <a:ext cx="3571189"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sp>
        <p:nvSpPr>
          <p:cNvPr id="9" name="11 Rectángulo"/>
          <p:cNvSpPr/>
          <p:nvPr/>
        </p:nvSpPr>
        <p:spPr>
          <a:xfrm>
            <a:off x="730689" y="2186140"/>
            <a:ext cx="3164004" cy="1261824"/>
          </a:xfrm>
          <a:prstGeom prst="rect">
            <a:avLst/>
          </a:prstGeom>
          <a:solidFill>
            <a:srgbClr val="A92F2F"/>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100" kern="0" dirty="0">
                <a:solidFill>
                  <a:schemeClr val="bg1"/>
                </a:solidFill>
                <a:latin typeface="微软雅黑" panose="020B0503020204020204" charset="-122"/>
                <a:ea typeface="微软雅黑" panose="020B0503020204020204" charset="-122"/>
              </a:rPr>
              <a:t>添加标题</a:t>
            </a:r>
            <a:endParaRPr lang="en-US" altLang="zh-CN" sz="2100" kern="0" dirty="0">
              <a:solidFill>
                <a:schemeClr val="bg1"/>
              </a:solidFill>
              <a:latin typeface="微软雅黑" panose="020B0503020204020204" charset="-122"/>
              <a:ea typeface="微软雅黑" panose="020B0503020204020204" charset="-122"/>
            </a:endParaRPr>
          </a:p>
          <a:p>
            <a:pPr algn="ctr" fontAlgn="base">
              <a:spcBef>
                <a:spcPct val="0"/>
              </a:spcBef>
              <a:spcAft>
                <a:spcPct val="0"/>
              </a:spcAft>
              <a:defRPr/>
            </a:pPr>
            <a:r>
              <a:rPr lang="zh-CN" altLang="en-US" sz="1400" kern="0" dirty="0">
                <a:solidFill>
                  <a:schemeClr val="bg1"/>
                </a:solidFill>
                <a:latin typeface="微软雅黑" panose="020B0503020204020204" charset="-122"/>
                <a:ea typeface="微软雅黑" panose="020B0503020204020204" charset="-122"/>
                <a:cs typeface="Arial" panose="020B0604020202020204" pitchFamily="34" charset="0"/>
              </a:rPr>
              <a:t>点击此处添加文字内容</a:t>
            </a:r>
            <a:endParaRPr lang="en-US" altLang="zh-CN" sz="1400" kern="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nvGrpSpPr>
          <p:cNvPr id="10" name="组合 9"/>
          <p:cNvGrpSpPr/>
          <p:nvPr/>
        </p:nvGrpSpPr>
        <p:grpSpPr>
          <a:xfrm>
            <a:off x="730689" y="3746813"/>
            <a:ext cx="2921752" cy="1992173"/>
            <a:chOff x="503238" y="2612182"/>
            <a:chExt cx="2191599" cy="1493785"/>
          </a:xfrm>
        </p:grpSpPr>
        <p:sp>
          <p:nvSpPr>
            <p:cNvPr id="12" name="矩形 11"/>
            <p:cNvSpPr/>
            <p:nvPr/>
          </p:nvSpPr>
          <p:spPr>
            <a:xfrm>
              <a:off x="503238" y="2612182"/>
              <a:ext cx="831105" cy="276935"/>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bg1">
                      <a:lumMod val="50000"/>
                    </a:schemeClr>
                  </a:solidFill>
                  <a:latin typeface="微软雅黑" panose="020B0503020204020204" charset="-122"/>
                  <a:ea typeface="微软雅黑" panose="020B0503020204020204" charset="-122"/>
                </a:rPr>
                <a:t>添加标题</a:t>
              </a:r>
              <a:endParaRPr lang="en-US" altLang="zh-CN" kern="0" dirty="0">
                <a:solidFill>
                  <a:schemeClr val="bg1">
                    <a:lumMod val="50000"/>
                  </a:schemeClr>
                </a:solidFill>
                <a:latin typeface="微软雅黑" panose="020B0503020204020204" charset="-122"/>
                <a:ea typeface="微软雅黑" panose="020B0503020204020204" charset="-122"/>
              </a:endParaRPr>
            </a:p>
          </p:txBody>
        </p:sp>
        <p:sp>
          <p:nvSpPr>
            <p:cNvPr id="13" name="矩形 12"/>
            <p:cNvSpPr/>
            <p:nvPr/>
          </p:nvSpPr>
          <p:spPr>
            <a:xfrm>
              <a:off x="503238" y="2905916"/>
              <a:ext cx="2191599" cy="1200051"/>
            </a:xfrm>
            <a:prstGeom prst="rect">
              <a:avLst/>
            </a:prstGeom>
          </p:spPr>
          <p:txBody>
            <a:bodyPr wrap="square">
              <a:spAutoFit/>
            </a:bodyPr>
            <a:lstStyle/>
            <a:p>
              <a:r>
                <a:rPr lang="zh-CN" altLang="en-US" sz="1400" dirty="0">
                  <a:solidFill>
                    <a:schemeClr val="bg1">
                      <a:lumMod val="50000"/>
                    </a:schemeClr>
                  </a:solidFill>
                  <a:latin typeface="微软雅黑" panose="020B0503020204020204" charset="-122"/>
                  <a:ea typeface="微软雅黑" panose="020B0503020204020204" charset="-122"/>
                </a:rPr>
                <a:t>点击此处添加文字说明内容，可以通过复制您的文本内容，在此文本框粘贴并选择只保留文字。</a:t>
              </a:r>
              <a:endParaRPr lang="en-US" altLang="zh-CN" sz="1400" dirty="0">
                <a:solidFill>
                  <a:schemeClr val="bg1">
                    <a:lumMod val="50000"/>
                  </a:schemeClr>
                </a:solidFill>
                <a:latin typeface="微软雅黑" panose="020B0503020204020204" charset="-122"/>
                <a:ea typeface="微软雅黑" panose="020B0503020204020204" charset="-122"/>
              </a:endParaRPr>
            </a:p>
            <a:p>
              <a:endParaRPr lang="en-US" altLang="zh-CN" sz="1400" dirty="0">
                <a:solidFill>
                  <a:schemeClr val="bg1">
                    <a:lumMod val="50000"/>
                  </a:schemeClr>
                </a:solidFill>
                <a:latin typeface="微软雅黑" panose="020B0503020204020204" charset="-122"/>
                <a:ea typeface="微软雅黑" panose="020B0503020204020204" charset="-122"/>
              </a:endParaRPr>
            </a:p>
            <a:p>
              <a:r>
                <a:rPr lang="zh-CN" altLang="en-US" sz="1400" dirty="0">
                  <a:solidFill>
                    <a:schemeClr val="bg1">
                      <a:lumMod val="50000"/>
                    </a:schemeClr>
                  </a:solidFill>
                  <a:latin typeface="微软雅黑" panose="020B0503020204020204" charset="-122"/>
                  <a:ea typeface="微软雅黑" panose="020B0503020204020204" charset="-122"/>
                </a:rPr>
                <a:t>点击此处添加文字说明内容，可以通过复制您的文本内容，在此文本框粘贴并选择只保留文字。</a:t>
              </a:r>
            </a:p>
          </p:txBody>
        </p:sp>
      </p:gr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634" y="2186140"/>
            <a:ext cx="6503509" cy="3552846"/>
          </a:xfrm>
          <a:prstGeom prst="rect">
            <a:avLst/>
          </a:prstGeom>
          <a:noFill/>
          <a:ln w="952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grpSp>
        <p:nvGrpSpPr>
          <p:cNvPr id="7" name="组合 6"/>
          <p:cNvGrpSpPr/>
          <p:nvPr/>
        </p:nvGrpSpPr>
        <p:grpSpPr>
          <a:xfrm>
            <a:off x="798331" y="2262104"/>
            <a:ext cx="10639777" cy="3641121"/>
            <a:chOff x="794708" y="1719913"/>
            <a:chExt cx="7678637" cy="2627766"/>
          </a:xfrm>
        </p:grpSpPr>
        <p:grpSp>
          <p:nvGrpSpPr>
            <p:cNvPr id="9" name="组合 8"/>
            <p:cNvGrpSpPr/>
            <p:nvPr/>
          </p:nvGrpSpPr>
          <p:grpSpPr>
            <a:xfrm>
              <a:off x="6098565" y="1796031"/>
              <a:ext cx="2373605" cy="618414"/>
              <a:chOff x="6098565" y="2211710"/>
              <a:chExt cx="2373605" cy="618414"/>
            </a:xfrm>
          </p:grpSpPr>
          <p:sp>
            <p:nvSpPr>
              <p:cNvPr id="37" name="Freeform 48"/>
              <p:cNvSpPr>
                <a:spLocks noEditPoints="1"/>
              </p:cNvSpPr>
              <p:nvPr/>
            </p:nvSpPr>
            <p:spPr bwMode="auto">
              <a:xfrm>
                <a:off x="7848177" y="2211710"/>
                <a:ext cx="623993" cy="512091"/>
              </a:xfrm>
              <a:custGeom>
                <a:avLst/>
                <a:gdLst>
                  <a:gd name="T0" fmla="*/ 33 w 139"/>
                  <a:gd name="T1" fmla="*/ 79 h 114"/>
                  <a:gd name="T2" fmla="*/ 49 w 139"/>
                  <a:gd name="T3" fmla="*/ 87 h 114"/>
                  <a:gd name="T4" fmla="*/ 0 w 139"/>
                  <a:gd name="T5" fmla="*/ 105 h 114"/>
                  <a:gd name="T6" fmla="*/ 18 w 139"/>
                  <a:gd name="T7" fmla="*/ 85 h 114"/>
                  <a:gd name="T8" fmla="*/ 14 w 139"/>
                  <a:gd name="T9" fmla="*/ 72 h 114"/>
                  <a:gd name="T10" fmla="*/ 13 w 139"/>
                  <a:gd name="T11" fmla="*/ 45 h 114"/>
                  <a:gd name="T12" fmla="*/ 44 w 139"/>
                  <a:gd name="T13" fmla="*/ 72 h 114"/>
                  <a:gd name="T14" fmla="*/ 87 w 139"/>
                  <a:gd name="T15" fmla="*/ 40 h 114"/>
                  <a:gd name="T16" fmla="*/ 98 w 139"/>
                  <a:gd name="T17" fmla="*/ 39 h 114"/>
                  <a:gd name="T18" fmla="*/ 96 w 139"/>
                  <a:gd name="T19" fmla="*/ 28 h 114"/>
                  <a:gd name="T20" fmla="*/ 93 w 139"/>
                  <a:gd name="T21" fmla="*/ 21 h 114"/>
                  <a:gd name="T22" fmla="*/ 94 w 139"/>
                  <a:gd name="T23" fmla="*/ 20 h 114"/>
                  <a:gd name="T24" fmla="*/ 97 w 139"/>
                  <a:gd name="T25" fmla="*/ 5 h 114"/>
                  <a:gd name="T26" fmla="*/ 123 w 139"/>
                  <a:gd name="T27" fmla="*/ 19 h 114"/>
                  <a:gd name="T28" fmla="*/ 124 w 139"/>
                  <a:gd name="T29" fmla="*/ 20 h 114"/>
                  <a:gd name="T30" fmla="*/ 123 w 139"/>
                  <a:gd name="T31" fmla="*/ 25 h 114"/>
                  <a:gd name="T32" fmla="*/ 118 w 139"/>
                  <a:gd name="T33" fmla="*/ 34 h 114"/>
                  <a:gd name="T34" fmla="*/ 124 w 139"/>
                  <a:gd name="T35" fmla="*/ 40 h 114"/>
                  <a:gd name="T36" fmla="*/ 139 w 139"/>
                  <a:gd name="T37" fmla="*/ 66 h 114"/>
                  <a:gd name="T38" fmla="*/ 87 w 139"/>
                  <a:gd name="T39" fmla="*/ 40 h 114"/>
                  <a:gd name="T40" fmla="*/ 106 w 139"/>
                  <a:gd name="T41" fmla="*/ 44 h 114"/>
                  <a:gd name="T42" fmla="*/ 104 w 139"/>
                  <a:gd name="T43" fmla="*/ 62 h 114"/>
                  <a:gd name="T44" fmla="*/ 109 w 139"/>
                  <a:gd name="T45" fmla="*/ 66 h 114"/>
                  <a:gd name="T46" fmla="*/ 110 w 139"/>
                  <a:gd name="T47" fmla="*/ 66 h 114"/>
                  <a:gd name="T48" fmla="*/ 115 w 139"/>
                  <a:gd name="T49" fmla="*/ 62 h 114"/>
                  <a:gd name="T50" fmla="*/ 113 w 139"/>
                  <a:gd name="T51" fmla="*/ 44 h 114"/>
                  <a:gd name="T52" fmla="*/ 110 w 139"/>
                  <a:gd name="T53" fmla="*/ 41 h 114"/>
                  <a:gd name="T54" fmla="*/ 68 w 139"/>
                  <a:gd name="T55" fmla="*/ 114 h 114"/>
                  <a:gd name="T56" fmla="*/ 88 w 139"/>
                  <a:gd name="T57" fmla="*/ 83 h 114"/>
                  <a:gd name="T58" fmla="*/ 110 w 139"/>
                  <a:gd name="T59" fmla="*/ 85 h 114"/>
                  <a:gd name="T60" fmla="*/ 117 w 139"/>
                  <a:gd name="T61" fmla="*/ 80 h 114"/>
                  <a:gd name="T62" fmla="*/ 73 w 139"/>
                  <a:gd name="T63" fmla="*/ 106 h 114"/>
                  <a:gd name="T64" fmla="*/ 72 w 139"/>
                  <a:gd name="T65" fmla="*/ 1 h 114"/>
                  <a:gd name="T66" fmla="*/ 28 w 139"/>
                  <a:gd name="T67" fmla="*/ 19 h 114"/>
                  <a:gd name="T68" fmla="*/ 27 w 139"/>
                  <a:gd name="T69" fmla="*/ 37 h 114"/>
                  <a:gd name="T70" fmla="*/ 58 w 139"/>
                  <a:gd name="T71" fmla="*/ 23 h 114"/>
                  <a:gd name="T72" fmla="*/ 83 w 139"/>
                  <a:gd name="T73"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A92F2F"/>
              </a:solidFill>
              <a:ln>
                <a:noFill/>
              </a:ln>
              <a:effectLst>
                <a:reflection blurRad="6350" stA="52000" endA="300" endPos="35000" dir="5400000" sy="-100000" algn="bl" rotWithShape="0"/>
              </a:effectLst>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38" name="组合 37"/>
              <p:cNvGrpSpPr/>
              <p:nvPr/>
            </p:nvGrpSpPr>
            <p:grpSpPr>
              <a:xfrm>
                <a:off x="6098564" y="2223310"/>
                <a:ext cx="1594056" cy="606814"/>
                <a:chOff x="6098564" y="2223310"/>
                <a:chExt cx="1594056" cy="606814"/>
              </a:xfrm>
            </p:grpSpPr>
            <p:sp>
              <p:nvSpPr>
                <p:cNvPr id="39" name="文本框 1167"/>
                <p:cNvSpPr txBox="1"/>
                <p:nvPr/>
              </p:nvSpPr>
              <p:spPr>
                <a:xfrm>
                  <a:off x="6533226" y="2223310"/>
                  <a:ext cx="1159394" cy="288756"/>
                </a:xfrm>
                <a:prstGeom prst="rect">
                  <a:avLst/>
                </a:prstGeom>
                <a:noFill/>
              </p:spPr>
              <p:txBody>
                <a:bodyPr wrap="square" rtlCol="0">
                  <a:spAutoFit/>
                </a:bodyPr>
                <a:lstStyle/>
                <a:p>
                  <a:pPr algn="r"/>
                  <a:r>
                    <a:rPr lang="zh-CN" altLang="en-US" sz="2000" dirty="0">
                      <a:solidFill>
                        <a:schemeClr val="bg1">
                          <a:lumMod val="50000"/>
                        </a:schemeClr>
                      </a:solidFill>
                      <a:latin typeface="微软雅黑" panose="020B0503020204020204" charset="-122"/>
                      <a:ea typeface="微软雅黑" panose="020B0503020204020204" charset="-122"/>
                    </a:rPr>
                    <a:t>请输入标题</a:t>
                  </a:r>
                </a:p>
              </p:txBody>
            </p:sp>
            <p:sp>
              <p:nvSpPr>
                <p:cNvPr id="40" name="文本框 60"/>
                <p:cNvSpPr txBox="1"/>
                <p:nvPr/>
              </p:nvSpPr>
              <p:spPr>
                <a:xfrm>
                  <a:off x="6098564" y="2496944"/>
                  <a:ext cx="1594056" cy="333180"/>
                </a:xfrm>
                <a:prstGeom prst="rect">
                  <a:avLst/>
                </a:prstGeom>
                <a:noFill/>
              </p:spPr>
              <p:txBody>
                <a:bodyPr wrap="square" rtlCol="0">
                  <a:spAutoFit/>
                </a:bodyPr>
                <a:lstStyle/>
                <a:p>
                  <a:pPr algn="r">
                    <a:spcBef>
                      <a:spcPct val="0"/>
                    </a:spcBef>
                    <a:defRPr/>
                  </a:pPr>
                  <a:r>
                    <a:rPr lang="zh-CN" altLang="en-US" sz="1200" dirty="0">
                      <a:solidFill>
                        <a:schemeClr val="bg1">
                          <a:lumMod val="50000"/>
                        </a:schemeClr>
                      </a:solidFill>
                      <a:latin typeface="微软雅黑" panose="020B0503020204020204" charset="-122"/>
                      <a:ea typeface="微软雅黑" panose="020B0503020204020204" charset="-122"/>
                    </a:rPr>
                    <a:t>此处添加具体文字阐述，添加简短说明文字。</a:t>
                  </a:r>
                  <a:endParaRPr lang="en-US" altLang="zh-CN" sz="1200" dirty="0">
                    <a:solidFill>
                      <a:schemeClr val="bg1">
                        <a:lumMod val="50000"/>
                      </a:schemeClr>
                    </a:solidFill>
                    <a:latin typeface="微软雅黑" panose="020B0503020204020204" charset="-122"/>
                    <a:ea typeface="微软雅黑" panose="020B0503020204020204" charset="-122"/>
                  </a:endParaRPr>
                </a:p>
              </p:txBody>
            </p:sp>
          </p:grpSp>
        </p:grpSp>
        <p:grpSp>
          <p:nvGrpSpPr>
            <p:cNvPr id="10" name="组合 9"/>
            <p:cNvGrpSpPr/>
            <p:nvPr/>
          </p:nvGrpSpPr>
          <p:grpSpPr>
            <a:xfrm>
              <a:off x="3354122" y="1719913"/>
              <a:ext cx="2435756" cy="792000"/>
              <a:chOff x="6137721" y="2051523"/>
              <a:chExt cx="2435756" cy="1079946"/>
            </a:xfrm>
          </p:grpSpPr>
          <p:sp>
            <p:nvSpPr>
              <p:cNvPr id="33" name="矩形 32"/>
              <p:cNvSpPr/>
              <p:nvPr/>
            </p:nvSpPr>
            <p:spPr>
              <a:xfrm>
                <a:off x="6137721" y="2051523"/>
                <a:ext cx="2435756" cy="1079946"/>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34" name="组合 33"/>
              <p:cNvGrpSpPr/>
              <p:nvPr/>
            </p:nvGrpSpPr>
            <p:grpSpPr>
              <a:xfrm>
                <a:off x="6750305" y="2241605"/>
                <a:ext cx="1431006" cy="736697"/>
                <a:chOff x="6798794" y="847374"/>
                <a:chExt cx="1431006" cy="736697"/>
              </a:xfrm>
            </p:grpSpPr>
            <p:sp>
              <p:nvSpPr>
                <p:cNvPr id="35" name="TextBox 24"/>
                <p:cNvSpPr txBox="1"/>
                <p:nvPr/>
              </p:nvSpPr>
              <p:spPr>
                <a:xfrm>
                  <a:off x="6798794" y="847374"/>
                  <a:ext cx="1317910" cy="575463"/>
                </a:xfrm>
                <a:prstGeom prst="rect">
                  <a:avLst/>
                </a:prstGeom>
                <a:noFill/>
              </p:spPr>
              <p:txBody>
                <a:bodyPr wrap="none" rtlCol="0">
                  <a:spAutoFit/>
                </a:bodyPr>
                <a:lstStyle/>
                <a:p>
                  <a:r>
                    <a:rPr lang="zh-CN" altLang="en-US" sz="3200" dirty="0">
                      <a:solidFill>
                        <a:schemeClr val="bg1"/>
                      </a:solidFill>
                      <a:latin typeface="微软雅黑" panose="020B0503020204020204" charset="-122"/>
                      <a:ea typeface="微软雅黑" panose="020B0503020204020204" charset="-122"/>
                    </a:rPr>
                    <a:t>添加标题</a:t>
                  </a:r>
                </a:p>
              </p:txBody>
            </p:sp>
            <p:sp>
              <p:nvSpPr>
                <p:cNvPr id="36" name="Rectangle 13" descr="FD1DDF730CE4456e89755B07FE1653D0# #Rectangle 13"/>
                <p:cNvSpPr>
                  <a:spLocks noChangeArrowheads="1"/>
                </p:cNvSpPr>
                <p:nvPr/>
              </p:nvSpPr>
              <p:spPr bwMode="auto">
                <a:xfrm>
                  <a:off x="6835000" y="1326627"/>
                  <a:ext cx="1394800" cy="25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bg1"/>
                      </a:solidFill>
                      <a:latin typeface="微软雅黑" panose="020B0503020204020204" charset="-122"/>
                      <a:ea typeface="微软雅黑" panose="020B0503020204020204" charset="-122"/>
                    </a:rPr>
                    <a:t>此处添加简短文字说明。</a:t>
                  </a:r>
                  <a:endParaRPr lang="en-US" altLang="zh-CN" sz="1100" dirty="0">
                    <a:solidFill>
                      <a:schemeClr val="bg1"/>
                    </a:solidFill>
                    <a:latin typeface="微软雅黑" panose="020B0503020204020204" charset="-122"/>
                    <a:ea typeface="微软雅黑" panose="020B0503020204020204" charset="-122"/>
                  </a:endParaRPr>
                </a:p>
              </p:txBody>
            </p:sp>
          </p:grpSp>
        </p:grpSp>
        <p:grpSp>
          <p:nvGrpSpPr>
            <p:cNvPr id="12" name="组合 11"/>
            <p:cNvGrpSpPr/>
            <p:nvPr/>
          </p:nvGrpSpPr>
          <p:grpSpPr>
            <a:xfrm>
              <a:off x="3354122" y="2637796"/>
              <a:ext cx="2435756" cy="792000"/>
              <a:chOff x="3354122" y="2866496"/>
              <a:chExt cx="2435756" cy="792000"/>
            </a:xfrm>
          </p:grpSpPr>
          <p:sp>
            <p:nvSpPr>
              <p:cNvPr id="29" name="矩形 28"/>
              <p:cNvSpPr/>
              <p:nvPr/>
            </p:nvSpPr>
            <p:spPr>
              <a:xfrm>
                <a:off x="3354122" y="2866496"/>
                <a:ext cx="2435756" cy="792000"/>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30" name="组合 29"/>
              <p:cNvGrpSpPr/>
              <p:nvPr/>
            </p:nvGrpSpPr>
            <p:grpSpPr>
              <a:xfrm>
                <a:off x="3966706" y="3003798"/>
                <a:ext cx="1431006" cy="542368"/>
                <a:chOff x="6678135" y="844512"/>
                <a:chExt cx="1431006" cy="739556"/>
              </a:xfrm>
            </p:grpSpPr>
            <p:sp>
              <p:nvSpPr>
                <p:cNvPr id="31" name="TextBox 29"/>
                <p:cNvSpPr txBox="1"/>
                <p:nvPr/>
              </p:nvSpPr>
              <p:spPr>
                <a:xfrm>
                  <a:off x="6678135" y="844512"/>
                  <a:ext cx="1317910" cy="575464"/>
                </a:xfrm>
                <a:prstGeom prst="rect">
                  <a:avLst/>
                </a:prstGeom>
                <a:noFill/>
              </p:spPr>
              <p:txBody>
                <a:bodyPr wrap="none" rtlCol="0">
                  <a:spAutoFit/>
                </a:bodyPr>
                <a:lstStyle/>
                <a:p>
                  <a:r>
                    <a:rPr lang="zh-CN" altLang="en-US" sz="3200" dirty="0">
                      <a:solidFill>
                        <a:schemeClr val="bg1"/>
                      </a:solidFill>
                      <a:latin typeface="微软雅黑" panose="020B0503020204020204" charset="-122"/>
                      <a:ea typeface="微软雅黑" panose="020B0503020204020204" charset="-122"/>
                    </a:rPr>
                    <a:t>添加标题</a:t>
                  </a:r>
                </a:p>
              </p:txBody>
            </p:sp>
            <p:sp>
              <p:nvSpPr>
                <p:cNvPr id="32" name="Rectangle 13" descr="FD1DDF730CE4456e89755B07FE1653D0# #Rectangle 13"/>
                <p:cNvSpPr>
                  <a:spLocks noChangeArrowheads="1"/>
                </p:cNvSpPr>
                <p:nvPr/>
              </p:nvSpPr>
              <p:spPr bwMode="auto">
                <a:xfrm>
                  <a:off x="6714341" y="1326624"/>
                  <a:ext cx="1394800" cy="25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bg1"/>
                      </a:solidFill>
                      <a:latin typeface="微软雅黑" panose="020B0503020204020204" charset="-122"/>
                      <a:ea typeface="微软雅黑" panose="020B0503020204020204" charset="-122"/>
                    </a:rPr>
                    <a:t>此处添加简短文字说明。</a:t>
                  </a:r>
                  <a:endParaRPr lang="en-US" altLang="zh-CN" sz="1100" dirty="0">
                    <a:solidFill>
                      <a:schemeClr val="bg1"/>
                    </a:solidFill>
                    <a:latin typeface="微软雅黑" panose="020B0503020204020204" charset="-122"/>
                    <a:ea typeface="微软雅黑" panose="020B0503020204020204" charset="-122"/>
                  </a:endParaRPr>
                </a:p>
              </p:txBody>
            </p:sp>
          </p:grpSp>
        </p:grpSp>
        <p:grpSp>
          <p:nvGrpSpPr>
            <p:cNvPr id="13" name="组合 12"/>
            <p:cNvGrpSpPr/>
            <p:nvPr/>
          </p:nvGrpSpPr>
          <p:grpSpPr>
            <a:xfrm>
              <a:off x="3354122" y="3555679"/>
              <a:ext cx="2435756" cy="792000"/>
              <a:chOff x="3354122" y="3804699"/>
              <a:chExt cx="2435756" cy="792000"/>
            </a:xfrm>
          </p:grpSpPr>
          <p:sp>
            <p:nvSpPr>
              <p:cNvPr id="25" name="矩形 24"/>
              <p:cNvSpPr/>
              <p:nvPr/>
            </p:nvSpPr>
            <p:spPr>
              <a:xfrm>
                <a:off x="3354122" y="3804699"/>
                <a:ext cx="2435756" cy="792000"/>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26" name="组合 25"/>
              <p:cNvGrpSpPr/>
              <p:nvPr/>
            </p:nvGrpSpPr>
            <p:grpSpPr>
              <a:xfrm>
                <a:off x="3966706" y="3939902"/>
                <a:ext cx="1431006" cy="544467"/>
                <a:chOff x="6798794" y="841650"/>
                <a:chExt cx="1431006" cy="742418"/>
              </a:xfrm>
            </p:grpSpPr>
            <p:sp>
              <p:nvSpPr>
                <p:cNvPr id="27" name="TextBox 34"/>
                <p:cNvSpPr txBox="1"/>
                <p:nvPr/>
              </p:nvSpPr>
              <p:spPr>
                <a:xfrm>
                  <a:off x="6798794" y="841650"/>
                  <a:ext cx="1317910" cy="575463"/>
                </a:xfrm>
                <a:prstGeom prst="rect">
                  <a:avLst/>
                </a:prstGeom>
                <a:noFill/>
              </p:spPr>
              <p:txBody>
                <a:bodyPr wrap="none" rtlCol="0">
                  <a:spAutoFit/>
                </a:bodyPr>
                <a:lstStyle/>
                <a:p>
                  <a:r>
                    <a:rPr lang="zh-CN" altLang="en-US" sz="3200" dirty="0">
                      <a:solidFill>
                        <a:schemeClr val="bg1"/>
                      </a:solidFill>
                      <a:latin typeface="微软雅黑" panose="020B0503020204020204" charset="-122"/>
                      <a:ea typeface="微软雅黑" panose="020B0503020204020204" charset="-122"/>
                    </a:rPr>
                    <a:t>添加标题</a:t>
                  </a:r>
                </a:p>
              </p:txBody>
            </p:sp>
            <p:sp>
              <p:nvSpPr>
                <p:cNvPr id="28" name="Rectangle 13" descr="FD1DDF730CE4456e89755B07FE1653D0# #Rectangle 13"/>
                <p:cNvSpPr>
                  <a:spLocks noChangeArrowheads="1"/>
                </p:cNvSpPr>
                <p:nvPr/>
              </p:nvSpPr>
              <p:spPr bwMode="auto">
                <a:xfrm>
                  <a:off x="6835000" y="1326624"/>
                  <a:ext cx="1394800" cy="25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bg1"/>
                      </a:solidFill>
                      <a:latin typeface="微软雅黑" panose="020B0503020204020204" charset="-122"/>
                      <a:ea typeface="微软雅黑" panose="020B0503020204020204" charset="-122"/>
                    </a:rPr>
                    <a:t>此处添加简短文字说明。</a:t>
                  </a:r>
                  <a:endParaRPr lang="en-US" altLang="zh-CN" sz="1100" dirty="0">
                    <a:solidFill>
                      <a:schemeClr val="bg1"/>
                    </a:solidFill>
                    <a:latin typeface="微软雅黑" panose="020B0503020204020204" charset="-122"/>
                    <a:ea typeface="微软雅黑" panose="020B0503020204020204" charset="-122"/>
                  </a:endParaRPr>
                </a:p>
              </p:txBody>
            </p:sp>
          </p:grpSp>
        </p:grpSp>
        <p:cxnSp>
          <p:nvCxnSpPr>
            <p:cNvPr id="14" name="直接连接符 13"/>
            <p:cNvCxnSpPr/>
            <p:nvPr/>
          </p:nvCxnSpPr>
          <p:spPr>
            <a:xfrm flipH="1">
              <a:off x="5868144" y="1719913"/>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94708" y="2740830"/>
              <a:ext cx="2275176" cy="606814"/>
              <a:chOff x="794708" y="3176829"/>
              <a:chExt cx="2275176" cy="606814"/>
            </a:xfrm>
          </p:grpSpPr>
          <p:sp>
            <p:nvSpPr>
              <p:cNvPr id="22" name="Freeform 24"/>
              <p:cNvSpPr>
                <a:spLocks noEditPoints="1"/>
              </p:cNvSpPr>
              <p:nvPr/>
            </p:nvSpPr>
            <p:spPr bwMode="auto">
              <a:xfrm flipH="1">
                <a:off x="794708" y="3219822"/>
                <a:ext cx="452536" cy="481954"/>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A92F2F"/>
              </a:solidFill>
              <a:ln w="9525">
                <a:noFill/>
                <a:round/>
              </a:ln>
              <a:effectLst>
                <a:reflection blurRad="6350" stA="52000" endA="300" endPos="35000" dir="5400000" sy="-100000" algn="bl" rotWithShape="0"/>
              </a:effectLst>
            </p:spPr>
            <p:txBody>
              <a:bodyPr vert="horz" wrap="square" lIns="121920" tIns="60960" rIns="121920" bIns="60960" numCol="1" anchor="t" anchorCtr="0" compatLnSpc="1"/>
              <a:lstStyle/>
              <a:p>
                <a:endParaRPr lang="zh-CN" altLang="en-US" sz="3600">
                  <a:solidFill>
                    <a:schemeClr val="bg1">
                      <a:lumMod val="50000"/>
                    </a:schemeClr>
                  </a:solidFill>
                  <a:latin typeface="微软雅黑" panose="020B0503020204020204" charset="-122"/>
                  <a:ea typeface="微软雅黑" panose="020B0503020204020204" charset="-122"/>
                </a:endParaRPr>
              </a:p>
            </p:txBody>
          </p:sp>
          <p:sp>
            <p:nvSpPr>
              <p:cNvPr id="23" name="文本框 1167"/>
              <p:cNvSpPr txBox="1"/>
              <p:nvPr/>
            </p:nvSpPr>
            <p:spPr>
              <a:xfrm>
                <a:off x="1475828" y="3176829"/>
                <a:ext cx="1159394" cy="288756"/>
              </a:xfrm>
              <a:prstGeom prst="rect">
                <a:avLst/>
              </a:prstGeom>
              <a:noFill/>
            </p:spPr>
            <p:txBody>
              <a:bodyPr wrap="square" rtlCol="0">
                <a:spAutoFit/>
              </a:bodyPr>
              <a:lstStyle/>
              <a:p>
                <a:r>
                  <a:rPr lang="zh-CN" altLang="en-US" sz="2000" dirty="0">
                    <a:solidFill>
                      <a:schemeClr val="bg1">
                        <a:lumMod val="50000"/>
                      </a:schemeClr>
                    </a:solidFill>
                    <a:latin typeface="微软雅黑" panose="020B0503020204020204" charset="-122"/>
                    <a:ea typeface="微软雅黑" panose="020B0503020204020204" charset="-122"/>
                  </a:rPr>
                  <a:t>请输入标题</a:t>
                </a:r>
              </a:p>
            </p:txBody>
          </p:sp>
          <p:sp>
            <p:nvSpPr>
              <p:cNvPr id="24" name="文本框 60"/>
              <p:cNvSpPr txBox="1"/>
              <p:nvPr/>
            </p:nvSpPr>
            <p:spPr>
              <a:xfrm>
                <a:off x="1475828" y="3450463"/>
                <a:ext cx="1594056" cy="333180"/>
              </a:xfrm>
              <a:prstGeom prst="rect">
                <a:avLst/>
              </a:prstGeom>
              <a:noFill/>
            </p:spPr>
            <p:txBody>
              <a:bodyPr wrap="square" rtlCol="0">
                <a:spAutoFit/>
              </a:bodyPr>
              <a:lstStyle/>
              <a:p>
                <a:pPr algn="just">
                  <a:spcBef>
                    <a:spcPct val="0"/>
                  </a:spcBef>
                  <a:defRPr/>
                </a:pPr>
                <a:r>
                  <a:rPr lang="zh-CN" altLang="en-US" sz="1200" dirty="0">
                    <a:solidFill>
                      <a:schemeClr val="bg1">
                        <a:lumMod val="50000"/>
                      </a:schemeClr>
                    </a:solidFill>
                    <a:latin typeface="微软雅黑" panose="020B0503020204020204" charset="-122"/>
                    <a:ea typeface="微软雅黑" panose="020B0503020204020204" charset="-122"/>
                  </a:rPr>
                  <a:t>此处添加具体文字阐述，添加简短说明文字。</a:t>
                </a:r>
                <a:endParaRPr lang="en-US" altLang="zh-CN" sz="1200" dirty="0">
                  <a:solidFill>
                    <a:schemeClr val="bg1">
                      <a:lumMod val="50000"/>
                    </a:schemeClr>
                  </a:solidFill>
                  <a:latin typeface="微软雅黑" panose="020B0503020204020204" charset="-122"/>
                  <a:ea typeface="微软雅黑" panose="020B0503020204020204" charset="-122"/>
                </a:endParaRPr>
              </a:p>
            </p:txBody>
          </p:sp>
        </p:grpSp>
        <p:grpSp>
          <p:nvGrpSpPr>
            <p:cNvPr id="16" name="组合 15"/>
            <p:cNvGrpSpPr/>
            <p:nvPr/>
          </p:nvGrpSpPr>
          <p:grpSpPr>
            <a:xfrm>
              <a:off x="6098564" y="3643397"/>
              <a:ext cx="2374781" cy="606814"/>
              <a:chOff x="6098564" y="4099716"/>
              <a:chExt cx="2374781" cy="606814"/>
            </a:xfrm>
          </p:grpSpPr>
          <p:sp>
            <p:nvSpPr>
              <p:cNvPr id="19" name="Freeform 73"/>
              <p:cNvSpPr>
                <a:spLocks noEditPoints="1"/>
              </p:cNvSpPr>
              <p:nvPr/>
            </p:nvSpPr>
            <p:spPr bwMode="auto">
              <a:xfrm>
                <a:off x="7847001" y="4148852"/>
                <a:ext cx="626344" cy="511130"/>
              </a:xfrm>
              <a:custGeom>
                <a:avLst/>
                <a:gdLst>
                  <a:gd name="T0" fmla="*/ 11 w 126"/>
                  <a:gd name="T1" fmla="*/ 0 h 103"/>
                  <a:gd name="T2" fmla="*/ 118 w 126"/>
                  <a:gd name="T3" fmla="*/ 6 h 103"/>
                  <a:gd name="T4" fmla="*/ 22 w 126"/>
                  <a:gd name="T5" fmla="*/ 64 h 103"/>
                  <a:gd name="T6" fmla="*/ 91 w 126"/>
                  <a:gd name="T7" fmla="*/ 29 h 103"/>
                  <a:gd name="T8" fmla="*/ 95 w 126"/>
                  <a:gd name="T9" fmla="*/ 37 h 103"/>
                  <a:gd name="T10" fmla="*/ 90 w 126"/>
                  <a:gd name="T11" fmla="*/ 27 h 103"/>
                  <a:gd name="T12" fmla="*/ 89 w 126"/>
                  <a:gd name="T13" fmla="*/ 38 h 103"/>
                  <a:gd name="T14" fmla="*/ 86 w 126"/>
                  <a:gd name="T15" fmla="*/ 40 h 103"/>
                  <a:gd name="T16" fmla="*/ 86 w 126"/>
                  <a:gd name="T17" fmla="*/ 31 h 103"/>
                  <a:gd name="T18" fmla="*/ 81 w 126"/>
                  <a:gd name="T19" fmla="*/ 25 h 103"/>
                  <a:gd name="T20" fmla="*/ 78 w 126"/>
                  <a:gd name="T21" fmla="*/ 29 h 103"/>
                  <a:gd name="T22" fmla="*/ 92 w 126"/>
                  <a:gd name="T23" fmla="*/ 45 h 103"/>
                  <a:gd name="T24" fmla="*/ 89 w 126"/>
                  <a:gd name="T25" fmla="*/ 36 h 103"/>
                  <a:gd name="T26" fmla="*/ 91 w 126"/>
                  <a:gd name="T27" fmla="*/ 25 h 103"/>
                  <a:gd name="T28" fmla="*/ 97 w 126"/>
                  <a:gd name="T29" fmla="*/ 37 h 103"/>
                  <a:gd name="T30" fmla="*/ 93 w 126"/>
                  <a:gd name="T31" fmla="*/ 23 h 103"/>
                  <a:gd name="T32" fmla="*/ 46 w 126"/>
                  <a:gd name="T33" fmla="*/ 19 h 103"/>
                  <a:gd name="T34" fmla="*/ 49 w 126"/>
                  <a:gd name="T35" fmla="*/ 18 h 103"/>
                  <a:gd name="T36" fmla="*/ 70 w 126"/>
                  <a:gd name="T37" fmla="*/ 19 h 103"/>
                  <a:gd name="T38" fmla="*/ 65 w 126"/>
                  <a:gd name="T39" fmla="*/ 32 h 103"/>
                  <a:gd name="T40" fmla="*/ 63 w 126"/>
                  <a:gd name="T41" fmla="*/ 34 h 103"/>
                  <a:gd name="T42" fmla="*/ 53 w 126"/>
                  <a:gd name="T43" fmla="*/ 34 h 103"/>
                  <a:gd name="T44" fmla="*/ 59 w 126"/>
                  <a:gd name="T45" fmla="*/ 38 h 103"/>
                  <a:gd name="T46" fmla="*/ 62 w 126"/>
                  <a:gd name="T47" fmla="*/ 39 h 103"/>
                  <a:gd name="T48" fmla="*/ 73 w 126"/>
                  <a:gd name="T49" fmla="*/ 30 h 103"/>
                  <a:gd name="T50" fmla="*/ 51 w 126"/>
                  <a:gd name="T51" fmla="*/ 14 h 103"/>
                  <a:gd name="T52" fmla="*/ 68 w 126"/>
                  <a:gd name="T53" fmla="*/ 27 h 103"/>
                  <a:gd name="T54" fmla="*/ 68 w 126"/>
                  <a:gd name="T55" fmla="*/ 25 h 103"/>
                  <a:gd name="T56" fmla="*/ 54 w 126"/>
                  <a:gd name="T57" fmla="*/ 21 h 103"/>
                  <a:gd name="T58" fmla="*/ 35 w 126"/>
                  <a:gd name="T59" fmla="*/ 40 h 103"/>
                  <a:gd name="T60" fmla="*/ 52 w 126"/>
                  <a:gd name="T61" fmla="*/ 39 h 103"/>
                  <a:gd name="T62" fmla="*/ 51 w 126"/>
                  <a:gd name="T63" fmla="*/ 33 h 103"/>
                  <a:gd name="T64" fmla="*/ 51 w 126"/>
                  <a:gd name="T65" fmla="*/ 30 h 103"/>
                  <a:gd name="T66" fmla="*/ 38 w 126"/>
                  <a:gd name="T67" fmla="*/ 30 h 103"/>
                  <a:gd name="T68" fmla="*/ 39 w 126"/>
                  <a:gd name="T69" fmla="*/ 34 h 103"/>
                  <a:gd name="T70" fmla="*/ 35 w 126"/>
                  <a:gd name="T71" fmla="*/ 40 h 103"/>
                  <a:gd name="T72" fmla="*/ 22 w 126"/>
                  <a:gd name="T73" fmla="*/ 56 h 103"/>
                  <a:gd name="T74" fmla="*/ 126 w 126"/>
                  <a:gd name="T75" fmla="*/ 99 h 103"/>
                  <a:gd name="T76" fmla="*/ 0 w 126"/>
                  <a:gd name="T77" fmla="*/ 87 h 103"/>
                  <a:gd name="T78" fmla="*/ 118 w 126"/>
                  <a:gd name="T79" fmla="*/ 67 h 103"/>
                  <a:gd name="T80" fmla="*/ 54 w 126"/>
                  <a:gd name="T81" fmla="*/ 72 h 103"/>
                  <a:gd name="T82" fmla="*/ 52 w 126"/>
                  <a:gd name="T83" fmla="*/ 85 h 103"/>
                  <a:gd name="T84" fmla="*/ 24 w 126"/>
                  <a:gd name="T85" fmla="*/ 85 h 103"/>
                  <a:gd name="T86" fmla="*/ 58 w 126"/>
                  <a:gd name="T87" fmla="*/ 82 h 103"/>
                  <a:gd name="T88" fmla="*/ 58 w 126"/>
                  <a:gd name="T89" fmla="*/ 82 h 103"/>
                  <a:gd name="T90" fmla="*/ 85 w 126"/>
                  <a:gd name="T91" fmla="*/ 82 h 103"/>
                  <a:gd name="T92" fmla="*/ 102 w 126"/>
                  <a:gd name="T93" fmla="*/ 85 h 103"/>
                  <a:gd name="T94" fmla="*/ 38 w 126"/>
                  <a:gd name="T95" fmla="*/ 79 h 103"/>
                  <a:gd name="T96" fmla="*/ 28 w 126"/>
                  <a:gd name="T97" fmla="*/ 76 h 103"/>
                  <a:gd name="T98" fmla="*/ 28 w 126"/>
                  <a:gd name="T99" fmla="*/ 76 h 103"/>
                  <a:gd name="T100" fmla="*/ 65 w 126"/>
                  <a:gd name="T101" fmla="*/ 76 h 103"/>
                  <a:gd name="T102" fmla="*/ 81 w 126"/>
                  <a:gd name="T103" fmla="*/ 79 h 103"/>
                  <a:gd name="T104" fmla="*/ 87 w 126"/>
                  <a:gd name="T105" fmla="*/ 79 h 103"/>
                  <a:gd name="T106" fmla="*/ 30 w 126"/>
                  <a:gd name="T107" fmla="*/ 72 h 103"/>
                  <a:gd name="T108" fmla="*/ 30 w 126"/>
                  <a:gd name="T109" fmla="*/ 72 h 103"/>
                  <a:gd name="T110" fmla="*/ 69 w 126"/>
                  <a:gd name="T111" fmla="*/ 72 h 103"/>
                  <a:gd name="T112" fmla="*/ 85 w 126"/>
                  <a:gd name="T113" fmla="*/ 74 h 103"/>
                  <a:gd name="T114" fmla="*/ 90 w 126"/>
                  <a:gd name="T115" fmla="*/ 74 h 103"/>
                  <a:gd name="T116" fmla="*/ 10 w 126"/>
                  <a:gd name="T117" fmla="*/ 91 h 103"/>
                  <a:gd name="T118" fmla="*/ 10 w 126"/>
                  <a:gd name="T119" fmla="*/ 91 h 103"/>
                  <a:gd name="T120" fmla="*/ 116 w 126"/>
                  <a:gd name="T121" fmla="*/ 91 h 103"/>
                  <a:gd name="T122" fmla="*/ 49 w 126"/>
                  <a:gd name="T123" fmla="*/ 96 h 103"/>
                  <a:gd name="T124" fmla="*/ 25 w 126"/>
                  <a:gd name="T12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A92F2F"/>
              </a:solidFill>
              <a:ln>
                <a:noFill/>
              </a:ln>
              <a:effectLst>
                <a:reflection blurRad="6350" stA="52000" endA="300" endPos="35000" dir="5400000" sy="-100000" algn="bl" rotWithShape="0"/>
              </a:effectLst>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charset="-122"/>
                  <a:ea typeface="微软雅黑" panose="020B0503020204020204" charset="-122"/>
                </a:endParaRPr>
              </a:p>
            </p:txBody>
          </p:sp>
          <p:sp>
            <p:nvSpPr>
              <p:cNvPr id="20" name="文本框 1167"/>
              <p:cNvSpPr txBox="1"/>
              <p:nvPr/>
            </p:nvSpPr>
            <p:spPr>
              <a:xfrm>
                <a:off x="6533226" y="4099716"/>
                <a:ext cx="1159394" cy="288756"/>
              </a:xfrm>
              <a:prstGeom prst="rect">
                <a:avLst/>
              </a:prstGeom>
              <a:noFill/>
            </p:spPr>
            <p:txBody>
              <a:bodyPr wrap="square" rtlCol="0">
                <a:spAutoFit/>
              </a:bodyPr>
              <a:lstStyle/>
              <a:p>
                <a:pPr algn="r"/>
                <a:r>
                  <a:rPr lang="zh-CN" altLang="en-US" sz="2000" dirty="0">
                    <a:solidFill>
                      <a:schemeClr val="bg1">
                        <a:lumMod val="50000"/>
                      </a:schemeClr>
                    </a:solidFill>
                    <a:latin typeface="微软雅黑" panose="020B0503020204020204" charset="-122"/>
                    <a:ea typeface="微软雅黑" panose="020B0503020204020204" charset="-122"/>
                  </a:rPr>
                  <a:t>请输入标题</a:t>
                </a:r>
              </a:p>
            </p:txBody>
          </p:sp>
          <p:sp>
            <p:nvSpPr>
              <p:cNvPr id="21" name="文本框 60"/>
              <p:cNvSpPr txBox="1"/>
              <p:nvPr/>
            </p:nvSpPr>
            <p:spPr>
              <a:xfrm>
                <a:off x="6098564" y="4373350"/>
                <a:ext cx="1594056" cy="333180"/>
              </a:xfrm>
              <a:prstGeom prst="rect">
                <a:avLst/>
              </a:prstGeom>
              <a:noFill/>
            </p:spPr>
            <p:txBody>
              <a:bodyPr wrap="square" rtlCol="0">
                <a:spAutoFit/>
              </a:bodyPr>
              <a:lstStyle/>
              <a:p>
                <a:pPr algn="r">
                  <a:spcBef>
                    <a:spcPct val="0"/>
                  </a:spcBef>
                  <a:defRPr/>
                </a:pPr>
                <a:r>
                  <a:rPr lang="zh-CN" altLang="en-US" sz="1200" dirty="0">
                    <a:solidFill>
                      <a:schemeClr val="bg1">
                        <a:lumMod val="50000"/>
                      </a:schemeClr>
                    </a:solidFill>
                    <a:latin typeface="微软雅黑" panose="020B0503020204020204" charset="-122"/>
                    <a:ea typeface="微软雅黑" panose="020B0503020204020204" charset="-122"/>
                  </a:rPr>
                  <a:t>此处添加具体文字阐述，添加简短说明文字。</a:t>
                </a:r>
                <a:endParaRPr lang="en-US" altLang="zh-CN" sz="1200" dirty="0">
                  <a:solidFill>
                    <a:schemeClr val="bg1">
                      <a:lumMod val="50000"/>
                    </a:schemeClr>
                  </a:solidFill>
                  <a:latin typeface="微软雅黑" panose="020B0503020204020204" charset="-122"/>
                  <a:ea typeface="微软雅黑" panose="020B0503020204020204" charset="-122"/>
                </a:endParaRPr>
              </a:p>
            </p:txBody>
          </p:sp>
        </p:grpSp>
        <p:cxnSp>
          <p:nvCxnSpPr>
            <p:cNvPr id="17" name="直接连接符 16"/>
            <p:cNvCxnSpPr/>
            <p:nvPr/>
          </p:nvCxnSpPr>
          <p:spPr>
            <a:xfrm>
              <a:off x="1475828" y="2637796"/>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868144" y="3555679"/>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sp>
        <p:nvSpPr>
          <p:cNvPr id="7" name="TextBox 5"/>
          <p:cNvSpPr txBox="1"/>
          <p:nvPr/>
        </p:nvSpPr>
        <p:spPr>
          <a:xfrm>
            <a:off x="616903" y="5185023"/>
            <a:ext cx="4655442" cy="1169551"/>
          </a:xfrm>
          <a:prstGeom prst="rect">
            <a:avLst/>
          </a:prstGeom>
          <a:noFill/>
        </p:spPr>
        <p:txBody>
          <a:bodyPr wrap="none" rtlCol="0">
            <a:spAutoFit/>
          </a:bodyPr>
          <a:lstStyle/>
          <a:p>
            <a:r>
              <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INFOGRAPHIC</a:t>
            </a:r>
          </a:p>
          <a:p>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 </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 nemis omnis fugats vitaes nemo minima rerums unsers sadips amets.. </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ut perspiciatis unde omnis iste natus error sit voluptatem accusantium </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 laudantium, totam rem aperiam, eaque ipsa quae ab illo inventore </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veritatis et quasi architecto beatae vitae dicta sunt explicabo. </a:t>
            </a:r>
          </a:p>
        </p:txBody>
      </p:sp>
      <p:sp>
        <p:nvSpPr>
          <p:cNvPr id="10" name="TextBox 28"/>
          <p:cNvSpPr txBox="1"/>
          <p:nvPr/>
        </p:nvSpPr>
        <p:spPr>
          <a:xfrm>
            <a:off x="6050632" y="1899597"/>
            <a:ext cx="1811714" cy="369332"/>
          </a:xfrm>
          <a:prstGeom prst="rect">
            <a:avLst/>
          </a:prstGeom>
          <a:noFill/>
        </p:spPr>
        <p:txBody>
          <a:bodyPr wrap="none" rtlCol="0">
            <a:spAutoFit/>
          </a:bodyPr>
          <a:lstStyle/>
          <a:p>
            <a:r>
              <a:rPr lang="en-US" altLang="zh-CN" b="1" dirty="0">
                <a:solidFill>
                  <a:srgbClr val="A92F2F"/>
                </a:solidFill>
                <a:latin typeface="+mj-ea"/>
                <a:ea typeface="+mj-ea"/>
              </a:rPr>
              <a:t>■</a:t>
            </a:r>
            <a:r>
              <a:rPr lang="zh-CN" altLang="en-US" b="1" dirty="0">
                <a:solidFill>
                  <a:srgbClr val="A92F2F"/>
                </a:solidFill>
                <a:latin typeface="+mj-ea"/>
                <a:ea typeface="+mj-ea"/>
              </a:rPr>
              <a:t>请输入您标题</a:t>
            </a:r>
          </a:p>
        </p:txBody>
      </p:sp>
      <p:sp>
        <p:nvSpPr>
          <p:cNvPr id="12" name="TextBox 29"/>
          <p:cNvSpPr txBox="1"/>
          <p:nvPr/>
        </p:nvSpPr>
        <p:spPr>
          <a:xfrm>
            <a:off x="6050632" y="2208683"/>
            <a:ext cx="5760640" cy="584775"/>
          </a:xfrm>
          <a:prstGeom prst="rect">
            <a:avLst/>
          </a:prstGeom>
          <a:noFill/>
        </p:spPr>
        <p:txBody>
          <a:bodyPr wrap="square" rtlCol="0">
            <a:spAutoFit/>
          </a:bodyPr>
          <a:lstStyle/>
          <a:p>
            <a:r>
              <a:rPr lang="zh-CN" altLang="en-US" sz="1600" dirty="0">
                <a:solidFill>
                  <a:schemeClr val="bg1">
                    <a:lumMod val="50000"/>
                  </a:schemeClr>
                </a:solidFill>
                <a:latin typeface="+mn-ea"/>
                <a:ea typeface="+mn-ea"/>
              </a:rPr>
              <a:t>这里可以输入可长可短的段落文字这里可以输入可长可短的段落文字这里可以输入可长可短的段落文字这里可以输入可长可</a:t>
            </a:r>
          </a:p>
        </p:txBody>
      </p:sp>
      <p:sp>
        <p:nvSpPr>
          <p:cNvPr id="13" name="TextBox 30"/>
          <p:cNvSpPr txBox="1"/>
          <p:nvPr/>
        </p:nvSpPr>
        <p:spPr>
          <a:xfrm>
            <a:off x="6050632" y="2820417"/>
            <a:ext cx="1811714" cy="369332"/>
          </a:xfrm>
          <a:prstGeom prst="rect">
            <a:avLst/>
          </a:prstGeom>
          <a:noFill/>
        </p:spPr>
        <p:txBody>
          <a:bodyPr wrap="none" rtlCol="0">
            <a:spAutoFit/>
          </a:bodyPr>
          <a:lstStyle/>
          <a:p>
            <a:r>
              <a:rPr lang="en-US" altLang="zh-CN" b="1" dirty="0">
                <a:solidFill>
                  <a:srgbClr val="A92F2F"/>
                </a:solidFill>
                <a:latin typeface="+mj-ea"/>
                <a:ea typeface="+mj-ea"/>
              </a:rPr>
              <a:t>■</a:t>
            </a:r>
            <a:r>
              <a:rPr lang="zh-CN" altLang="en-US" b="1" dirty="0">
                <a:solidFill>
                  <a:srgbClr val="A92F2F"/>
                </a:solidFill>
                <a:latin typeface="+mj-ea"/>
                <a:ea typeface="+mj-ea"/>
              </a:rPr>
              <a:t>请输入您标题</a:t>
            </a:r>
          </a:p>
        </p:txBody>
      </p:sp>
      <p:sp>
        <p:nvSpPr>
          <p:cNvPr id="14" name="TextBox 31"/>
          <p:cNvSpPr txBox="1"/>
          <p:nvPr/>
        </p:nvSpPr>
        <p:spPr>
          <a:xfrm>
            <a:off x="6050632" y="3129503"/>
            <a:ext cx="5760640" cy="584775"/>
          </a:xfrm>
          <a:prstGeom prst="rect">
            <a:avLst/>
          </a:prstGeom>
          <a:noFill/>
        </p:spPr>
        <p:txBody>
          <a:bodyPr wrap="square" rtlCol="0">
            <a:spAutoFit/>
          </a:bodyPr>
          <a:lstStyle/>
          <a:p>
            <a:r>
              <a:rPr lang="zh-CN" altLang="en-US" sz="1600" dirty="0">
                <a:solidFill>
                  <a:schemeClr val="bg1">
                    <a:lumMod val="50000"/>
                  </a:schemeClr>
                </a:solidFill>
                <a:latin typeface="+mn-ea"/>
                <a:ea typeface="+mn-ea"/>
              </a:rPr>
              <a:t>这里可以输入可长可短的段落文字这里可以输入可长可短的段落文字这里可以输入可长可短的段落文字这里可以输入</a:t>
            </a:r>
          </a:p>
        </p:txBody>
      </p:sp>
      <p:sp>
        <p:nvSpPr>
          <p:cNvPr id="15" name="TextBox 32"/>
          <p:cNvSpPr txBox="1"/>
          <p:nvPr/>
        </p:nvSpPr>
        <p:spPr>
          <a:xfrm>
            <a:off x="6050632" y="3775795"/>
            <a:ext cx="1811714" cy="369332"/>
          </a:xfrm>
          <a:prstGeom prst="rect">
            <a:avLst/>
          </a:prstGeom>
          <a:noFill/>
        </p:spPr>
        <p:txBody>
          <a:bodyPr wrap="none" rtlCol="0">
            <a:spAutoFit/>
          </a:bodyPr>
          <a:lstStyle/>
          <a:p>
            <a:r>
              <a:rPr lang="en-US" altLang="zh-CN" b="1" dirty="0">
                <a:solidFill>
                  <a:srgbClr val="A92F2F"/>
                </a:solidFill>
                <a:latin typeface="+mj-ea"/>
                <a:ea typeface="+mj-ea"/>
              </a:rPr>
              <a:t>■</a:t>
            </a:r>
            <a:r>
              <a:rPr lang="zh-CN" altLang="en-US" b="1" dirty="0">
                <a:solidFill>
                  <a:srgbClr val="A92F2F"/>
                </a:solidFill>
                <a:latin typeface="+mj-ea"/>
                <a:ea typeface="+mj-ea"/>
              </a:rPr>
              <a:t>请输入您标题</a:t>
            </a:r>
          </a:p>
        </p:txBody>
      </p:sp>
      <p:sp>
        <p:nvSpPr>
          <p:cNvPr id="16" name="TextBox 33"/>
          <p:cNvSpPr txBox="1"/>
          <p:nvPr/>
        </p:nvSpPr>
        <p:spPr>
          <a:xfrm>
            <a:off x="6050632" y="4084881"/>
            <a:ext cx="5760640" cy="584775"/>
          </a:xfrm>
          <a:prstGeom prst="rect">
            <a:avLst/>
          </a:prstGeom>
          <a:noFill/>
        </p:spPr>
        <p:txBody>
          <a:bodyPr wrap="square" rtlCol="0">
            <a:spAutoFit/>
          </a:bodyPr>
          <a:lstStyle/>
          <a:p>
            <a:r>
              <a:rPr lang="zh-CN" altLang="en-US" sz="1600" dirty="0">
                <a:solidFill>
                  <a:schemeClr val="bg1">
                    <a:lumMod val="50000"/>
                  </a:schemeClr>
                </a:solidFill>
                <a:latin typeface="+mn-ea"/>
                <a:ea typeface="+mn-ea"/>
              </a:rPr>
              <a:t>这里可以输入可长可短的段落文字这里可以输入可长可短的段落文字这里可以输入可长可短的段落文字这里可以输入</a:t>
            </a:r>
          </a:p>
        </p:txBody>
      </p:sp>
      <p:sp>
        <p:nvSpPr>
          <p:cNvPr id="17" name="TextBox 34"/>
          <p:cNvSpPr txBox="1"/>
          <p:nvPr/>
        </p:nvSpPr>
        <p:spPr>
          <a:xfrm>
            <a:off x="6047134" y="4775152"/>
            <a:ext cx="1811714" cy="369332"/>
          </a:xfrm>
          <a:prstGeom prst="rect">
            <a:avLst/>
          </a:prstGeom>
          <a:noFill/>
        </p:spPr>
        <p:txBody>
          <a:bodyPr wrap="none" rtlCol="0">
            <a:spAutoFit/>
          </a:bodyPr>
          <a:lstStyle/>
          <a:p>
            <a:r>
              <a:rPr lang="en-US" altLang="zh-CN" b="1" dirty="0">
                <a:solidFill>
                  <a:srgbClr val="A92F2F"/>
                </a:solidFill>
                <a:latin typeface="+mj-ea"/>
                <a:ea typeface="+mj-ea"/>
              </a:rPr>
              <a:t>■</a:t>
            </a:r>
            <a:r>
              <a:rPr lang="zh-CN" altLang="en-US" b="1" dirty="0">
                <a:solidFill>
                  <a:srgbClr val="A92F2F"/>
                </a:solidFill>
                <a:latin typeface="+mj-ea"/>
                <a:ea typeface="+mj-ea"/>
              </a:rPr>
              <a:t>请输入您标题</a:t>
            </a:r>
          </a:p>
        </p:txBody>
      </p:sp>
      <p:sp>
        <p:nvSpPr>
          <p:cNvPr id="18" name="TextBox 38"/>
          <p:cNvSpPr txBox="1"/>
          <p:nvPr/>
        </p:nvSpPr>
        <p:spPr>
          <a:xfrm>
            <a:off x="6047134" y="5084238"/>
            <a:ext cx="5760640" cy="584775"/>
          </a:xfrm>
          <a:prstGeom prst="rect">
            <a:avLst/>
          </a:prstGeom>
          <a:noFill/>
        </p:spPr>
        <p:txBody>
          <a:bodyPr wrap="square" rtlCol="0">
            <a:spAutoFit/>
          </a:bodyPr>
          <a:lstStyle/>
          <a:p>
            <a:r>
              <a:rPr lang="zh-CN" altLang="en-US" sz="1600" dirty="0">
                <a:solidFill>
                  <a:schemeClr val="bg1">
                    <a:lumMod val="50000"/>
                  </a:schemeClr>
                </a:solidFill>
                <a:latin typeface="+mn-ea"/>
                <a:ea typeface="+mn-ea"/>
              </a:rPr>
              <a:t>这里可以输入可长可短的段落文字这里可以输入可长可短的段落文字这里可以输入可长可短的段落文字这里可以输入</a:t>
            </a:r>
          </a:p>
        </p:txBody>
      </p:sp>
      <p:pic>
        <p:nvPicPr>
          <p:cNvPr id="19" name="Picture 2" descr="E:\我的文档\DSC_48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03" y="1906358"/>
            <a:ext cx="4773282" cy="3169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par>
                                <p:cTn id="44" presetID="22" presetClass="entr" presetSubtype="2"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dirty="0">
                    <a:solidFill>
                      <a:srgbClr val="A92F2F"/>
                    </a:solidFill>
                    <a:latin typeface="微软雅黑" panose="020B0503020204020204" charset="-122"/>
                    <a:ea typeface="微软雅黑" panose="020B0503020204020204" charset="-122"/>
                  </a:rPr>
                  <a:t>点击输入相关文字标题</a:t>
                </a:r>
              </a:p>
            </p:txBody>
          </p:sp>
        </p:grpSp>
      </p:grpSp>
      <p:grpSp>
        <p:nvGrpSpPr>
          <p:cNvPr id="7" name="组合 6"/>
          <p:cNvGrpSpPr/>
          <p:nvPr/>
        </p:nvGrpSpPr>
        <p:grpSpPr>
          <a:xfrm>
            <a:off x="2135396" y="1914525"/>
            <a:ext cx="8197201" cy="4292408"/>
            <a:chOff x="785940" y="929767"/>
            <a:chExt cx="10569025" cy="5534398"/>
          </a:xfrm>
        </p:grpSpPr>
        <p:sp>
          <p:nvSpPr>
            <p:cNvPr id="9" name="Oval 6"/>
            <p:cNvSpPr>
              <a:spLocks noChangeArrowheads="1"/>
            </p:cNvSpPr>
            <p:nvPr/>
          </p:nvSpPr>
          <p:spPr bwMode="auto">
            <a:xfrm>
              <a:off x="2456011" y="929767"/>
              <a:ext cx="2338390" cy="2338388"/>
            </a:xfrm>
            <a:prstGeom prst="ellipse">
              <a:avLst/>
            </a:pr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0" name="Oval 7"/>
            <p:cNvSpPr>
              <a:spLocks noChangeArrowheads="1"/>
            </p:cNvSpPr>
            <p:nvPr/>
          </p:nvSpPr>
          <p:spPr bwMode="auto">
            <a:xfrm>
              <a:off x="6642238" y="929767"/>
              <a:ext cx="2339700" cy="2338388"/>
            </a:xfrm>
            <a:prstGeom prst="ellipse">
              <a:avLst/>
            </a:pr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2" name="Freeform 8"/>
            <p:cNvSpPr>
              <a:spLocks noEditPoints="1"/>
            </p:cNvSpPr>
            <p:nvPr/>
          </p:nvSpPr>
          <p:spPr bwMode="auto">
            <a:xfrm>
              <a:off x="2766835" y="1429030"/>
              <a:ext cx="1716742" cy="1365262"/>
            </a:xfrm>
            <a:custGeom>
              <a:avLst/>
              <a:gdLst>
                <a:gd name="T0" fmla="*/ 1452 w 1452"/>
                <a:gd name="T1" fmla="*/ 800 h 1155"/>
                <a:gd name="T2" fmla="*/ 758 w 1452"/>
                <a:gd name="T3" fmla="*/ 1034 h 1155"/>
                <a:gd name="T4" fmla="*/ 62 w 1452"/>
                <a:gd name="T5" fmla="*/ 197 h 1155"/>
                <a:gd name="T6" fmla="*/ 740 w 1452"/>
                <a:gd name="T7" fmla="*/ 0 h 1155"/>
                <a:gd name="T8" fmla="*/ 1452 w 1452"/>
                <a:gd name="T9" fmla="*/ 800 h 1155"/>
                <a:gd name="T10" fmla="*/ 684 w 1452"/>
                <a:gd name="T11" fmla="*/ 1155 h 1155"/>
                <a:gd name="T12" fmla="*/ 0 w 1452"/>
                <a:gd name="T13" fmla="*/ 326 h 1155"/>
                <a:gd name="T14" fmla="*/ 49 w 1452"/>
                <a:gd name="T15" fmla="*/ 224 h 1155"/>
                <a:gd name="T16" fmla="*/ 734 w 1452"/>
                <a:gd name="T17" fmla="*/ 1052 h 1155"/>
                <a:gd name="T18" fmla="*/ 684 w 1452"/>
                <a:gd name="T19" fmla="*/ 1155 h 1155"/>
                <a:gd name="T20" fmla="*/ 1399 w 1452"/>
                <a:gd name="T21" fmla="*/ 910 h 1155"/>
                <a:gd name="T22" fmla="*/ 704 w 1452"/>
                <a:gd name="T23" fmla="*/ 1152 h 1155"/>
                <a:gd name="T24" fmla="*/ 725 w 1452"/>
                <a:gd name="T25" fmla="*/ 1108 h 1155"/>
                <a:gd name="T26" fmla="*/ 1420 w 1452"/>
                <a:gd name="T27" fmla="*/ 866 h 1155"/>
                <a:gd name="T28" fmla="*/ 1399 w 1452"/>
                <a:gd name="T29" fmla="*/ 91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2" h="1155">
                  <a:moveTo>
                    <a:pt x="1452" y="800"/>
                  </a:moveTo>
                  <a:lnTo>
                    <a:pt x="758" y="1034"/>
                  </a:lnTo>
                  <a:lnTo>
                    <a:pt x="62" y="197"/>
                  </a:lnTo>
                  <a:lnTo>
                    <a:pt x="740" y="0"/>
                  </a:lnTo>
                  <a:lnTo>
                    <a:pt x="1452" y="800"/>
                  </a:lnTo>
                  <a:close/>
                  <a:moveTo>
                    <a:pt x="684" y="1155"/>
                  </a:moveTo>
                  <a:lnTo>
                    <a:pt x="0" y="326"/>
                  </a:lnTo>
                  <a:lnTo>
                    <a:pt x="49" y="224"/>
                  </a:lnTo>
                  <a:lnTo>
                    <a:pt x="734" y="1052"/>
                  </a:lnTo>
                  <a:lnTo>
                    <a:pt x="684" y="1155"/>
                  </a:lnTo>
                  <a:close/>
                  <a:moveTo>
                    <a:pt x="1399" y="910"/>
                  </a:moveTo>
                  <a:lnTo>
                    <a:pt x="704" y="1152"/>
                  </a:lnTo>
                  <a:lnTo>
                    <a:pt x="725" y="1108"/>
                  </a:lnTo>
                  <a:lnTo>
                    <a:pt x="1420" y="866"/>
                  </a:lnTo>
                  <a:lnTo>
                    <a:pt x="1399" y="910"/>
                  </a:lnTo>
                  <a:close/>
                </a:path>
              </a:pathLst>
            </a:custGeom>
            <a:solidFill>
              <a:srgbClr val="F8F8F8"/>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3" name="Freeform 9"/>
            <p:cNvSpPr>
              <a:spLocks noEditPoints="1"/>
            </p:cNvSpPr>
            <p:nvPr/>
          </p:nvSpPr>
          <p:spPr bwMode="auto">
            <a:xfrm>
              <a:off x="7259951" y="1345509"/>
              <a:ext cx="1104276" cy="1506904"/>
            </a:xfrm>
            <a:custGeom>
              <a:avLst/>
              <a:gdLst>
                <a:gd name="T0" fmla="*/ 123 w 934"/>
                <a:gd name="T1" fmla="*/ 207 h 1274"/>
                <a:gd name="T2" fmla="*/ 103 w 934"/>
                <a:gd name="T3" fmla="*/ 1274 h 1274"/>
                <a:gd name="T4" fmla="*/ 934 w 934"/>
                <a:gd name="T5" fmla="*/ 313 h 1274"/>
                <a:gd name="T6" fmla="*/ 863 w 934"/>
                <a:gd name="T7" fmla="*/ 336 h 1274"/>
                <a:gd name="T8" fmla="*/ 107 w 934"/>
                <a:gd name="T9" fmla="*/ 1200 h 1274"/>
                <a:gd name="T10" fmla="*/ 404 w 934"/>
                <a:gd name="T11" fmla="*/ 136 h 1274"/>
                <a:gd name="T12" fmla="*/ 530 w 934"/>
                <a:gd name="T13" fmla="*/ 136 h 1274"/>
                <a:gd name="T14" fmla="*/ 465 w 934"/>
                <a:gd name="T15" fmla="*/ 203 h 1274"/>
                <a:gd name="T16" fmla="*/ 326 w 934"/>
                <a:gd name="T17" fmla="*/ 139 h 1274"/>
                <a:gd name="T18" fmla="*/ 171 w 934"/>
                <a:gd name="T19" fmla="*/ 323 h 1274"/>
                <a:gd name="T20" fmla="*/ 762 w 934"/>
                <a:gd name="T21" fmla="*/ 323 h 1274"/>
                <a:gd name="T22" fmla="*/ 607 w 934"/>
                <a:gd name="T23" fmla="*/ 139 h 1274"/>
                <a:gd name="T24" fmla="*/ 326 w 934"/>
                <a:gd name="T25" fmla="*/ 139 h 1274"/>
                <a:gd name="T26" fmla="*/ 330 w 934"/>
                <a:gd name="T27" fmla="*/ 967 h 1274"/>
                <a:gd name="T28" fmla="*/ 226 w 934"/>
                <a:gd name="T29" fmla="*/ 996 h 1274"/>
                <a:gd name="T30" fmla="*/ 204 w 934"/>
                <a:gd name="T31" fmla="*/ 1019 h 1274"/>
                <a:gd name="T32" fmla="*/ 330 w 934"/>
                <a:gd name="T33" fmla="*/ 1029 h 1274"/>
                <a:gd name="T34" fmla="*/ 197 w 934"/>
                <a:gd name="T35" fmla="*/ 1093 h 1274"/>
                <a:gd name="T36" fmla="*/ 362 w 934"/>
                <a:gd name="T37" fmla="*/ 1012 h 1274"/>
                <a:gd name="T38" fmla="*/ 362 w 934"/>
                <a:gd name="T39" fmla="*/ 961 h 1274"/>
                <a:gd name="T40" fmla="*/ 165 w 934"/>
                <a:gd name="T41" fmla="*/ 971 h 1274"/>
                <a:gd name="T42" fmla="*/ 320 w 934"/>
                <a:gd name="T43" fmla="*/ 1135 h 1274"/>
                <a:gd name="T44" fmla="*/ 320 w 934"/>
                <a:gd name="T45" fmla="*/ 500 h 1274"/>
                <a:gd name="T46" fmla="*/ 226 w 934"/>
                <a:gd name="T47" fmla="*/ 529 h 1274"/>
                <a:gd name="T48" fmla="*/ 258 w 934"/>
                <a:gd name="T49" fmla="*/ 613 h 1274"/>
                <a:gd name="T50" fmla="*/ 197 w 934"/>
                <a:gd name="T51" fmla="*/ 635 h 1274"/>
                <a:gd name="T52" fmla="*/ 320 w 934"/>
                <a:gd name="T53" fmla="*/ 468 h 1274"/>
                <a:gd name="T54" fmla="*/ 165 w 934"/>
                <a:gd name="T55" fmla="*/ 632 h 1274"/>
                <a:gd name="T56" fmla="*/ 361 w 934"/>
                <a:gd name="T57" fmla="*/ 537 h 1274"/>
                <a:gd name="T58" fmla="*/ 359 w 934"/>
                <a:gd name="T59" fmla="*/ 494 h 1274"/>
                <a:gd name="T60" fmla="*/ 330 w 934"/>
                <a:gd name="T61" fmla="*/ 751 h 1274"/>
                <a:gd name="T62" fmla="*/ 204 w 934"/>
                <a:gd name="T63" fmla="*/ 784 h 1274"/>
                <a:gd name="T64" fmla="*/ 330 w 934"/>
                <a:gd name="T65" fmla="*/ 868 h 1274"/>
                <a:gd name="T66" fmla="*/ 361 w 934"/>
                <a:gd name="T67" fmla="*/ 727 h 1274"/>
                <a:gd name="T68" fmla="*/ 165 w 934"/>
                <a:gd name="T69" fmla="*/ 735 h 1274"/>
                <a:gd name="T70" fmla="*/ 330 w 934"/>
                <a:gd name="T71" fmla="*/ 900 h 1274"/>
                <a:gd name="T72" fmla="*/ 432 w 934"/>
                <a:gd name="T73" fmla="*/ 694 h 1274"/>
                <a:gd name="T74" fmla="*/ 488 w 934"/>
                <a:gd name="T75" fmla="*/ 1080 h 1274"/>
                <a:gd name="T76" fmla="*/ 749 w 934"/>
                <a:gd name="T77" fmla="*/ 1000 h 1274"/>
                <a:gd name="T78" fmla="*/ 478 w 934"/>
                <a:gd name="T79" fmla="*/ 1071 h 1274"/>
                <a:gd name="T80" fmla="*/ 749 w 934"/>
                <a:gd name="T81" fmla="*/ 758 h 1274"/>
                <a:gd name="T82" fmla="*/ 478 w 934"/>
                <a:gd name="T83" fmla="*/ 613 h 1274"/>
                <a:gd name="T84" fmla="*/ 478 w 934"/>
                <a:gd name="T85" fmla="*/ 5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4" h="1274">
                  <a:moveTo>
                    <a:pt x="71" y="336"/>
                  </a:moveTo>
                  <a:cubicBezTo>
                    <a:pt x="71" y="300"/>
                    <a:pt x="88" y="282"/>
                    <a:pt x="123" y="281"/>
                  </a:cubicBezTo>
                  <a:lnTo>
                    <a:pt x="123" y="207"/>
                  </a:lnTo>
                  <a:cubicBezTo>
                    <a:pt x="58" y="208"/>
                    <a:pt x="0" y="250"/>
                    <a:pt x="0" y="313"/>
                  </a:cubicBezTo>
                  <a:lnTo>
                    <a:pt x="0" y="1171"/>
                  </a:lnTo>
                  <a:cubicBezTo>
                    <a:pt x="0" y="1223"/>
                    <a:pt x="51" y="1274"/>
                    <a:pt x="103" y="1274"/>
                  </a:cubicBezTo>
                  <a:lnTo>
                    <a:pt x="830" y="1274"/>
                  </a:lnTo>
                  <a:cubicBezTo>
                    <a:pt x="883" y="1274"/>
                    <a:pt x="934" y="1223"/>
                    <a:pt x="934" y="1171"/>
                  </a:cubicBezTo>
                  <a:lnTo>
                    <a:pt x="934" y="313"/>
                  </a:lnTo>
                  <a:cubicBezTo>
                    <a:pt x="934" y="250"/>
                    <a:pt x="876" y="208"/>
                    <a:pt x="811" y="207"/>
                  </a:cubicBezTo>
                  <a:lnTo>
                    <a:pt x="811" y="281"/>
                  </a:lnTo>
                  <a:cubicBezTo>
                    <a:pt x="846" y="282"/>
                    <a:pt x="863" y="300"/>
                    <a:pt x="863" y="336"/>
                  </a:cubicBezTo>
                  <a:lnTo>
                    <a:pt x="863" y="1148"/>
                  </a:lnTo>
                  <a:cubicBezTo>
                    <a:pt x="863" y="1174"/>
                    <a:pt x="852" y="1200"/>
                    <a:pt x="827" y="1200"/>
                  </a:cubicBezTo>
                  <a:lnTo>
                    <a:pt x="107" y="1200"/>
                  </a:lnTo>
                  <a:cubicBezTo>
                    <a:pt x="79" y="1200"/>
                    <a:pt x="71" y="1170"/>
                    <a:pt x="71" y="1142"/>
                  </a:cubicBezTo>
                  <a:lnTo>
                    <a:pt x="71" y="336"/>
                  </a:lnTo>
                  <a:close/>
                  <a:moveTo>
                    <a:pt x="404" y="136"/>
                  </a:moveTo>
                  <a:cubicBezTo>
                    <a:pt x="404" y="106"/>
                    <a:pt x="432" y="78"/>
                    <a:pt x="462" y="78"/>
                  </a:cubicBezTo>
                  <a:lnTo>
                    <a:pt x="472" y="78"/>
                  </a:lnTo>
                  <a:cubicBezTo>
                    <a:pt x="501" y="78"/>
                    <a:pt x="530" y="106"/>
                    <a:pt x="530" y="136"/>
                  </a:cubicBezTo>
                  <a:lnTo>
                    <a:pt x="530" y="142"/>
                  </a:lnTo>
                  <a:cubicBezTo>
                    <a:pt x="530" y="175"/>
                    <a:pt x="501" y="203"/>
                    <a:pt x="468" y="203"/>
                  </a:cubicBezTo>
                  <a:lnTo>
                    <a:pt x="465" y="203"/>
                  </a:lnTo>
                  <a:cubicBezTo>
                    <a:pt x="432" y="203"/>
                    <a:pt x="404" y="175"/>
                    <a:pt x="404" y="142"/>
                  </a:cubicBezTo>
                  <a:lnTo>
                    <a:pt x="404" y="136"/>
                  </a:lnTo>
                  <a:close/>
                  <a:moveTo>
                    <a:pt x="326" y="139"/>
                  </a:moveTo>
                  <a:lnTo>
                    <a:pt x="223" y="139"/>
                  </a:lnTo>
                  <a:cubicBezTo>
                    <a:pt x="188" y="139"/>
                    <a:pt x="171" y="155"/>
                    <a:pt x="171" y="190"/>
                  </a:cubicBezTo>
                  <a:lnTo>
                    <a:pt x="171" y="323"/>
                  </a:lnTo>
                  <a:cubicBezTo>
                    <a:pt x="171" y="345"/>
                    <a:pt x="186" y="368"/>
                    <a:pt x="207" y="368"/>
                  </a:cubicBezTo>
                  <a:lnTo>
                    <a:pt x="727" y="368"/>
                  </a:lnTo>
                  <a:cubicBezTo>
                    <a:pt x="748" y="368"/>
                    <a:pt x="762" y="345"/>
                    <a:pt x="762" y="323"/>
                  </a:cubicBezTo>
                  <a:lnTo>
                    <a:pt x="762" y="190"/>
                  </a:lnTo>
                  <a:cubicBezTo>
                    <a:pt x="762" y="155"/>
                    <a:pt x="746" y="139"/>
                    <a:pt x="711" y="139"/>
                  </a:cubicBezTo>
                  <a:lnTo>
                    <a:pt x="607" y="139"/>
                  </a:lnTo>
                  <a:cubicBezTo>
                    <a:pt x="607" y="68"/>
                    <a:pt x="547" y="0"/>
                    <a:pt x="478" y="0"/>
                  </a:cubicBezTo>
                  <a:lnTo>
                    <a:pt x="456" y="0"/>
                  </a:lnTo>
                  <a:cubicBezTo>
                    <a:pt x="387" y="0"/>
                    <a:pt x="326" y="68"/>
                    <a:pt x="326" y="139"/>
                  </a:cubicBezTo>
                  <a:close/>
                  <a:moveTo>
                    <a:pt x="197" y="977"/>
                  </a:moveTo>
                  <a:cubicBezTo>
                    <a:pt x="197" y="970"/>
                    <a:pt x="199" y="967"/>
                    <a:pt x="207" y="967"/>
                  </a:cubicBezTo>
                  <a:lnTo>
                    <a:pt x="330" y="967"/>
                  </a:lnTo>
                  <a:lnTo>
                    <a:pt x="330" y="977"/>
                  </a:lnTo>
                  <a:cubicBezTo>
                    <a:pt x="330" y="987"/>
                    <a:pt x="278" y="1017"/>
                    <a:pt x="268" y="1022"/>
                  </a:cubicBezTo>
                  <a:cubicBezTo>
                    <a:pt x="260" y="1015"/>
                    <a:pt x="240" y="996"/>
                    <a:pt x="226" y="996"/>
                  </a:cubicBezTo>
                  <a:lnTo>
                    <a:pt x="223" y="996"/>
                  </a:lnTo>
                  <a:cubicBezTo>
                    <a:pt x="215" y="996"/>
                    <a:pt x="204" y="1008"/>
                    <a:pt x="204" y="1016"/>
                  </a:cubicBezTo>
                  <a:lnTo>
                    <a:pt x="204" y="1019"/>
                  </a:lnTo>
                  <a:cubicBezTo>
                    <a:pt x="204" y="1028"/>
                    <a:pt x="249" y="1077"/>
                    <a:pt x="258" y="1077"/>
                  </a:cubicBezTo>
                  <a:lnTo>
                    <a:pt x="262" y="1077"/>
                  </a:lnTo>
                  <a:cubicBezTo>
                    <a:pt x="269" y="1077"/>
                    <a:pt x="319" y="1036"/>
                    <a:pt x="330" y="1029"/>
                  </a:cubicBezTo>
                  <a:cubicBezTo>
                    <a:pt x="330" y="1046"/>
                    <a:pt x="337" y="1103"/>
                    <a:pt x="320" y="1103"/>
                  </a:cubicBezTo>
                  <a:lnTo>
                    <a:pt x="207" y="1103"/>
                  </a:lnTo>
                  <a:cubicBezTo>
                    <a:pt x="199" y="1103"/>
                    <a:pt x="197" y="1101"/>
                    <a:pt x="197" y="1093"/>
                  </a:cubicBezTo>
                  <a:lnTo>
                    <a:pt x="197" y="977"/>
                  </a:lnTo>
                  <a:close/>
                  <a:moveTo>
                    <a:pt x="320" y="1135"/>
                  </a:moveTo>
                  <a:cubicBezTo>
                    <a:pt x="381" y="1135"/>
                    <a:pt x="358" y="1069"/>
                    <a:pt x="362" y="1012"/>
                  </a:cubicBezTo>
                  <a:cubicBezTo>
                    <a:pt x="364" y="984"/>
                    <a:pt x="435" y="959"/>
                    <a:pt x="443" y="932"/>
                  </a:cubicBezTo>
                  <a:lnTo>
                    <a:pt x="433" y="932"/>
                  </a:lnTo>
                  <a:cubicBezTo>
                    <a:pt x="411" y="932"/>
                    <a:pt x="378" y="952"/>
                    <a:pt x="362" y="961"/>
                  </a:cubicBezTo>
                  <a:cubicBezTo>
                    <a:pt x="354" y="949"/>
                    <a:pt x="346" y="935"/>
                    <a:pt x="326" y="935"/>
                  </a:cubicBezTo>
                  <a:lnTo>
                    <a:pt x="200" y="935"/>
                  </a:lnTo>
                  <a:cubicBezTo>
                    <a:pt x="181" y="935"/>
                    <a:pt x="165" y="952"/>
                    <a:pt x="165" y="971"/>
                  </a:cubicBezTo>
                  <a:lnTo>
                    <a:pt x="165" y="1100"/>
                  </a:lnTo>
                  <a:cubicBezTo>
                    <a:pt x="165" y="1121"/>
                    <a:pt x="184" y="1135"/>
                    <a:pt x="207" y="1135"/>
                  </a:cubicBezTo>
                  <a:lnTo>
                    <a:pt x="320" y="1135"/>
                  </a:lnTo>
                  <a:close/>
                  <a:moveTo>
                    <a:pt x="197" y="510"/>
                  </a:moveTo>
                  <a:cubicBezTo>
                    <a:pt x="197" y="502"/>
                    <a:pt x="199" y="500"/>
                    <a:pt x="207" y="500"/>
                  </a:cubicBezTo>
                  <a:lnTo>
                    <a:pt x="320" y="500"/>
                  </a:lnTo>
                  <a:cubicBezTo>
                    <a:pt x="327" y="500"/>
                    <a:pt x="330" y="502"/>
                    <a:pt x="330" y="510"/>
                  </a:cubicBezTo>
                  <a:cubicBezTo>
                    <a:pt x="330" y="518"/>
                    <a:pt x="275" y="555"/>
                    <a:pt x="268" y="555"/>
                  </a:cubicBezTo>
                  <a:cubicBezTo>
                    <a:pt x="262" y="555"/>
                    <a:pt x="245" y="529"/>
                    <a:pt x="226" y="529"/>
                  </a:cubicBezTo>
                  <a:cubicBezTo>
                    <a:pt x="217" y="529"/>
                    <a:pt x="204" y="539"/>
                    <a:pt x="204" y="548"/>
                  </a:cubicBezTo>
                  <a:lnTo>
                    <a:pt x="204" y="552"/>
                  </a:lnTo>
                  <a:cubicBezTo>
                    <a:pt x="204" y="564"/>
                    <a:pt x="248" y="607"/>
                    <a:pt x="258" y="613"/>
                  </a:cubicBezTo>
                  <a:lnTo>
                    <a:pt x="330" y="561"/>
                  </a:lnTo>
                  <a:lnTo>
                    <a:pt x="330" y="635"/>
                  </a:lnTo>
                  <a:lnTo>
                    <a:pt x="197" y="635"/>
                  </a:lnTo>
                  <a:lnTo>
                    <a:pt x="197" y="510"/>
                  </a:lnTo>
                  <a:close/>
                  <a:moveTo>
                    <a:pt x="359" y="494"/>
                  </a:moveTo>
                  <a:cubicBezTo>
                    <a:pt x="355" y="477"/>
                    <a:pt x="340" y="468"/>
                    <a:pt x="320" y="468"/>
                  </a:cubicBezTo>
                  <a:lnTo>
                    <a:pt x="207" y="468"/>
                  </a:lnTo>
                  <a:cubicBezTo>
                    <a:pt x="184" y="468"/>
                    <a:pt x="165" y="481"/>
                    <a:pt x="165" y="503"/>
                  </a:cubicBezTo>
                  <a:lnTo>
                    <a:pt x="165" y="632"/>
                  </a:lnTo>
                  <a:cubicBezTo>
                    <a:pt x="165" y="651"/>
                    <a:pt x="181" y="668"/>
                    <a:pt x="200" y="668"/>
                  </a:cubicBezTo>
                  <a:lnTo>
                    <a:pt x="326" y="668"/>
                  </a:lnTo>
                  <a:cubicBezTo>
                    <a:pt x="377" y="668"/>
                    <a:pt x="362" y="588"/>
                    <a:pt x="361" y="537"/>
                  </a:cubicBezTo>
                  <a:lnTo>
                    <a:pt x="443" y="468"/>
                  </a:lnTo>
                  <a:cubicBezTo>
                    <a:pt x="443" y="468"/>
                    <a:pt x="437" y="465"/>
                    <a:pt x="436" y="465"/>
                  </a:cubicBezTo>
                  <a:cubicBezTo>
                    <a:pt x="404" y="465"/>
                    <a:pt x="378" y="492"/>
                    <a:pt x="359" y="494"/>
                  </a:cubicBezTo>
                  <a:close/>
                  <a:moveTo>
                    <a:pt x="197" y="735"/>
                  </a:moveTo>
                  <a:lnTo>
                    <a:pt x="330" y="735"/>
                  </a:lnTo>
                  <a:lnTo>
                    <a:pt x="330" y="751"/>
                  </a:lnTo>
                  <a:lnTo>
                    <a:pt x="268" y="790"/>
                  </a:lnTo>
                  <a:lnTo>
                    <a:pt x="227" y="760"/>
                  </a:lnTo>
                  <a:cubicBezTo>
                    <a:pt x="216" y="766"/>
                    <a:pt x="204" y="769"/>
                    <a:pt x="204" y="784"/>
                  </a:cubicBezTo>
                  <a:cubicBezTo>
                    <a:pt x="204" y="794"/>
                    <a:pt x="250" y="845"/>
                    <a:pt x="258" y="845"/>
                  </a:cubicBezTo>
                  <a:cubicBezTo>
                    <a:pt x="273" y="845"/>
                    <a:pt x="313" y="801"/>
                    <a:pt x="330" y="797"/>
                  </a:cubicBezTo>
                  <a:lnTo>
                    <a:pt x="330" y="868"/>
                  </a:lnTo>
                  <a:lnTo>
                    <a:pt x="197" y="868"/>
                  </a:lnTo>
                  <a:lnTo>
                    <a:pt x="197" y="735"/>
                  </a:lnTo>
                  <a:close/>
                  <a:moveTo>
                    <a:pt x="361" y="727"/>
                  </a:moveTo>
                  <a:cubicBezTo>
                    <a:pt x="355" y="717"/>
                    <a:pt x="348" y="703"/>
                    <a:pt x="330" y="703"/>
                  </a:cubicBezTo>
                  <a:lnTo>
                    <a:pt x="197" y="703"/>
                  </a:lnTo>
                  <a:cubicBezTo>
                    <a:pt x="181" y="703"/>
                    <a:pt x="165" y="719"/>
                    <a:pt x="165" y="735"/>
                  </a:cubicBezTo>
                  <a:lnTo>
                    <a:pt x="165" y="868"/>
                  </a:lnTo>
                  <a:cubicBezTo>
                    <a:pt x="165" y="884"/>
                    <a:pt x="181" y="900"/>
                    <a:pt x="197" y="900"/>
                  </a:cubicBezTo>
                  <a:lnTo>
                    <a:pt x="330" y="900"/>
                  </a:lnTo>
                  <a:cubicBezTo>
                    <a:pt x="376" y="900"/>
                    <a:pt x="362" y="817"/>
                    <a:pt x="361" y="770"/>
                  </a:cubicBezTo>
                  <a:lnTo>
                    <a:pt x="442" y="700"/>
                  </a:lnTo>
                  <a:lnTo>
                    <a:pt x="432" y="694"/>
                  </a:lnTo>
                  <a:lnTo>
                    <a:pt x="361" y="727"/>
                  </a:lnTo>
                  <a:close/>
                  <a:moveTo>
                    <a:pt x="478" y="1071"/>
                  </a:moveTo>
                  <a:cubicBezTo>
                    <a:pt x="478" y="1078"/>
                    <a:pt x="480" y="1080"/>
                    <a:pt x="488" y="1080"/>
                  </a:cubicBezTo>
                  <a:lnTo>
                    <a:pt x="740" y="1080"/>
                  </a:lnTo>
                  <a:cubicBezTo>
                    <a:pt x="747" y="1080"/>
                    <a:pt x="749" y="1078"/>
                    <a:pt x="749" y="1071"/>
                  </a:cubicBezTo>
                  <a:lnTo>
                    <a:pt x="749" y="1000"/>
                  </a:lnTo>
                  <a:cubicBezTo>
                    <a:pt x="749" y="992"/>
                    <a:pt x="747" y="990"/>
                    <a:pt x="740" y="990"/>
                  </a:cubicBezTo>
                  <a:lnTo>
                    <a:pt x="478" y="990"/>
                  </a:lnTo>
                  <a:lnTo>
                    <a:pt x="478" y="1071"/>
                  </a:lnTo>
                  <a:close/>
                  <a:moveTo>
                    <a:pt x="478" y="845"/>
                  </a:moveTo>
                  <a:lnTo>
                    <a:pt x="749" y="845"/>
                  </a:lnTo>
                  <a:lnTo>
                    <a:pt x="749" y="758"/>
                  </a:lnTo>
                  <a:lnTo>
                    <a:pt x="478" y="758"/>
                  </a:lnTo>
                  <a:lnTo>
                    <a:pt x="478" y="845"/>
                  </a:lnTo>
                  <a:close/>
                  <a:moveTo>
                    <a:pt x="478" y="613"/>
                  </a:moveTo>
                  <a:lnTo>
                    <a:pt x="675" y="613"/>
                  </a:lnTo>
                  <a:lnTo>
                    <a:pt x="675" y="526"/>
                  </a:lnTo>
                  <a:lnTo>
                    <a:pt x="478" y="526"/>
                  </a:lnTo>
                  <a:lnTo>
                    <a:pt x="478" y="613"/>
                  </a:lnTo>
                  <a:close/>
                </a:path>
              </a:pathLst>
            </a:custGeom>
            <a:solidFill>
              <a:srgbClr val="F8F8F8"/>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4" name="TextBox 14"/>
            <p:cNvSpPr txBox="1"/>
            <p:nvPr/>
          </p:nvSpPr>
          <p:spPr>
            <a:xfrm>
              <a:off x="1841528" y="3325584"/>
              <a:ext cx="3176733" cy="753977"/>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charset="-122"/>
                  <a:ea typeface="微软雅黑" panose="020B050302020402020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rPr>
                <a:t>制定下发</a:t>
              </a:r>
              <a:r>
                <a:rPr kumimoji="0" lang="en-US" altLang="zh-CN"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rPr>
                <a:t>《2017</a:t>
              </a:r>
              <a:r>
                <a:rPr kumimoji="0" lang="zh-CN" altLang="en-US"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rPr>
                <a:t>年党风廉政建设工作实施意见</a:t>
              </a:r>
              <a:r>
                <a:rPr kumimoji="0" lang="en-US" altLang="zh-CN"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rPr>
                <a:t>》</a:t>
              </a:r>
              <a:endParaRPr kumimoji="0" lang="zh-CN" altLang="en-US"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endParaRPr>
            </a:p>
          </p:txBody>
        </p:sp>
        <p:sp>
          <p:nvSpPr>
            <p:cNvPr id="15" name="TextBox 15"/>
            <p:cNvSpPr txBox="1"/>
            <p:nvPr/>
          </p:nvSpPr>
          <p:spPr>
            <a:xfrm>
              <a:off x="6642238" y="3325584"/>
              <a:ext cx="2527648" cy="753977"/>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charset="-122"/>
                  <a:ea typeface="微软雅黑" panose="020B050302020402020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rPr>
                <a:t>考核结果与年终评优评先挂钩</a:t>
              </a:r>
            </a:p>
          </p:txBody>
        </p:sp>
        <p:sp>
          <p:nvSpPr>
            <p:cNvPr id="16" name="矩形 83"/>
            <p:cNvSpPr>
              <a:spLocks noChangeArrowheads="1"/>
            </p:cNvSpPr>
            <p:nvPr/>
          </p:nvSpPr>
          <p:spPr bwMode="auto">
            <a:xfrm>
              <a:off x="785940" y="4518909"/>
              <a:ext cx="10569025" cy="1945256"/>
            </a:xfrm>
            <a:prstGeom prst="rect">
              <a:avLst/>
            </a:prstGeom>
            <a:solidFill>
              <a:srgbClr val="A92F2F"/>
            </a:solidFill>
            <a:ln w="9525" cmpd="sng">
              <a:solidFill>
                <a:srgbClr val="4D4D4D">
                  <a:lumMod val="40000"/>
                  <a:lumOff val="60000"/>
                </a:srgbClr>
              </a:solidFill>
              <a:miter lim="800000"/>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chemeClr val="bg1"/>
                </a:solidFill>
                <a:effectLst/>
                <a:uLnTx/>
                <a:uFillTx/>
                <a:latin typeface="Arial" panose="020B0604020202020204" pitchFamily="34" charset="0"/>
              </a:endParaRPr>
            </a:p>
          </p:txBody>
        </p:sp>
        <p:sp>
          <p:nvSpPr>
            <p:cNvPr id="17" name="TextBox 84"/>
            <p:cNvSpPr txBox="1">
              <a:spLocks noChangeArrowheads="1"/>
            </p:cNvSpPr>
            <p:nvPr/>
          </p:nvSpPr>
          <p:spPr bwMode="auto">
            <a:xfrm>
              <a:off x="1091907" y="4662797"/>
              <a:ext cx="10110106" cy="17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typeface="微软雅黑" panose="020B0503020204020204" charset="-122"/>
                  <a:ea typeface="微软雅黑" panose="020B050302020402020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just"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dirty="0">
                  <a:ln>
                    <a:noFill/>
                  </a:ln>
                  <a:effectLst/>
                  <a:uLnTx/>
                  <a:uFillTx/>
                  <a:latin typeface="微软雅黑" panose="020B0503020204020204" charset="-122"/>
                  <a:ea typeface="微软雅黑" panose="020B0503020204020204" charset="-122"/>
                </a:rPr>
                <a:t>制定下发了</a:t>
              </a:r>
              <a:r>
                <a:rPr kumimoji="0" lang="en-US" altLang="zh-CN" sz="1600" b="0" i="0" u="none" strike="noStrike" kern="0" cap="none" spc="0" normalizeH="0" baseline="0" noProof="0" dirty="0">
                  <a:ln>
                    <a:noFill/>
                  </a:ln>
                  <a:effectLst/>
                  <a:uLnTx/>
                  <a:uFillTx/>
                  <a:latin typeface="微软雅黑" panose="020B0503020204020204" charset="-122"/>
                  <a:ea typeface="微软雅黑" panose="020B0503020204020204" charset="-122"/>
                </a:rPr>
                <a:t>《2017</a:t>
              </a:r>
              <a:r>
                <a:rPr kumimoji="0" lang="zh-CN" altLang="en-US" sz="1600" b="0" i="0" u="none" strike="noStrike" kern="0" cap="none" spc="0" normalizeH="0" baseline="0" noProof="0" dirty="0">
                  <a:ln>
                    <a:noFill/>
                  </a:ln>
                  <a:effectLst/>
                  <a:uLnTx/>
                  <a:uFillTx/>
                  <a:latin typeface="微软雅黑" panose="020B0503020204020204" charset="-122"/>
                  <a:ea typeface="微软雅黑" panose="020B0503020204020204" charset="-122"/>
                </a:rPr>
                <a:t>年党风廉政建设工作实施意见</a:t>
              </a:r>
              <a:r>
                <a:rPr kumimoji="0" lang="en-US" altLang="zh-CN" sz="1600" b="0" i="0" u="none" strike="noStrike" kern="0" cap="none" spc="0" normalizeH="0" baseline="0" noProof="0" dirty="0">
                  <a:ln>
                    <a:noFill/>
                  </a:ln>
                  <a:effectLst/>
                  <a:uLnTx/>
                  <a:uFillTx/>
                  <a:latin typeface="微软雅黑" panose="020B0503020204020204" charset="-122"/>
                  <a:ea typeface="微软雅黑" panose="020B0503020204020204" charset="-122"/>
                </a:rPr>
                <a:t>》</a:t>
              </a:r>
              <a:r>
                <a:rPr kumimoji="0" lang="zh-CN" altLang="en-US" sz="1600" b="0" i="0" u="none" strike="noStrike" kern="0" cap="none" spc="0" normalizeH="0" baseline="0" noProof="0" dirty="0">
                  <a:ln>
                    <a:noFill/>
                  </a:ln>
                  <a:effectLst/>
                  <a:uLnTx/>
                  <a:uFillTx/>
                  <a:latin typeface="微软雅黑" panose="020B0503020204020204" charset="-122"/>
                  <a:ea typeface="微软雅黑" panose="020B0503020204020204" charset="-122"/>
                </a:rPr>
                <a:t>，与局属各科室签定了</a:t>
              </a:r>
              <a:r>
                <a:rPr kumimoji="0" lang="en-US" altLang="zh-CN" sz="1600" b="0" i="0" u="none" strike="noStrike" kern="0" cap="none" spc="0" normalizeH="0" baseline="0" noProof="0" dirty="0">
                  <a:ln>
                    <a:noFill/>
                  </a:ln>
                  <a:effectLst/>
                  <a:uLnTx/>
                  <a:uFillTx/>
                  <a:latin typeface="微软雅黑" panose="020B0503020204020204" charset="-122"/>
                  <a:ea typeface="微软雅黑" panose="020B0503020204020204" charset="-122"/>
                </a:rPr>
                <a:t>2017</a:t>
              </a:r>
              <a:r>
                <a:rPr kumimoji="0" lang="zh-CN" altLang="en-US" sz="1600" b="0" i="0" u="none" strike="noStrike" kern="0" cap="none" spc="0" normalizeH="0" baseline="0" noProof="0" dirty="0">
                  <a:ln>
                    <a:noFill/>
                  </a:ln>
                  <a:effectLst/>
                  <a:uLnTx/>
                  <a:uFillTx/>
                  <a:latin typeface="微软雅黑" panose="020B0503020204020204" charset="-122"/>
                  <a:ea typeface="微软雅黑" panose="020B0503020204020204" charset="-122"/>
                </a:rPr>
                <a:t>年党风廉政建设目标责任书，做到任务明确，责任到人，形成了主要领导亲自抓，上下合力共同抓，一级抓一级，层层抓落实的工作格局，并把目标责任书的考核结果与年终评优评先挂钩，增强了局属各科室抓好党风廉政建设的责任性，进一步健全和完善了党风廉政建设工作责任机制。</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000" contrast="-9000"/>
                    </a14:imgEffect>
                    <a14:imgEffect>
                      <a14:sharpenSoften amount="35000"/>
                    </a14:imgEffect>
                  </a14:imgLayer>
                </a14:imgProps>
              </a:ex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dirty="0">
                <a:solidFill>
                  <a:srgbClr val="A92F2F"/>
                </a:solidFill>
                <a:latin typeface="微软雅黑" panose="020B0503020204020204" charset="-122"/>
                <a:ea typeface="微软雅黑" panose="020B0503020204020204" charset="-122"/>
              </a:rPr>
              <a:t>点击加入你标题</a:t>
            </a: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dirty="0">
                <a:solidFill>
                  <a:srgbClr val="A92F2F"/>
                </a:solidFill>
                <a:latin typeface="微软雅黑" panose="020B0503020204020204" charset="-122"/>
                <a:ea typeface="微软雅黑" panose="020B0503020204020204" charset="-122"/>
              </a:rPr>
              <a:t>简洁大气</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易编辑</a:t>
            </a:r>
            <a:r>
              <a:rPr lang="en-US" altLang="zh-CN" sz="1800" dirty="0">
                <a:solidFill>
                  <a:srgbClr val="A92F2F"/>
                </a:solidFill>
                <a:latin typeface="微软雅黑" panose="020B0503020204020204" charset="-122"/>
                <a:ea typeface="微软雅黑" panose="020B0503020204020204" charset="-122"/>
              </a:rPr>
              <a:t>|</a:t>
            </a:r>
            <a:r>
              <a:rPr lang="zh-CN" altLang="en-US" sz="1800" dirty="0">
                <a:solidFill>
                  <a:srgbClr val="A92F2F"/>
                </a:solidFill>
                <a:latin typeface="微软雅黑" panose="020B0503020204020204" charset="-122"/>
                <a:ea typeface="微软雅黑" panose="020B0503020204020204" charset="-122"/>
              </a:rPr>
              <a:t>任意替换内容</a:t>
            </a: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dirty="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dirty="0">
                  <a:solidFill>
                    <a:schemeClr val="bg1"/>
                  </a:solidFill>
                  <a:latin typeface="微软雅黑" panose="020B0503020204020204" charset="-122"/>
                  <a:ea typeface="微软雅黑" panose="020B0503020204020204" charset="-122"/>
                </a:rPr>
                <a:t>02</a:t>
              </a:r>
              <a:endParaRPr lang="zh-CN" altLang="zh-CN" sz="4800" b="1" spc="6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反腐廉洁廉政教育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2316</Words>
  <Application>Microsoft Office PowerPoint</Application>
  <PresentationFormat>自定义</PresentationFormat>
  <Paragraphs>228</Paragraphs>
  <Slides>26</Slides>
  <Notes>26</Notes>
  <HiddenSlides>0</HiddenSlides>
  <MMClips>0</MMClips>
  <ScaleCrop>false</ScaleCrop>
  <HeadingPairs>
    <vt:vector size="6" baseType="variant">
      <vt:variant>
        <vt:lpstr>已用的字体</vt:lpstr>
      </vt:variant>
      <vt:variant>
        <vt:i4>16</vt:i4>
      </vt:variant>
      <vt:variant>
        <vt:lpstr>主题</vt:lpstr>
      </vt:variant>
      <vt:variant>
        <vt:i4>10</vt:i4>
      </vt:variant>
      <vt:variant>
        <vt:lpstr>幻灯片标题</vt:lpstr>
      </vt:variant>
      <vt:variant>
        <vt:i4>26</vt:i4>
      </vt:variant>
    </vt:vector>
  </HeadingPairs>
  <TitlesOfParts>
    <vt:vector size="52" baseType="lpstr">
      <vt:lpstr>Gill Sans</vt:lpstr>
      <vt:lpstr>Impact MT Std</vt:lpstr>
      <vt:lpstr>ITC Avant Garde Std Bk</vt:lpstr>
      <vt:lpstr>LiHei Pro</vt:lpstr>
      <vt:lpstr>Open Sans</vt:lpstr>
      <vt:lpstr>Signika</vt:lpstr>
      <vt:lpstr>等线</vt:lpstr>
      <vt:lpstr>等线 Light</vt:lpstr>
      <vt:lpstr>迷你简汉真广标</vt:lpstr>
      <vt:lpstr>宋体</vt:lpstr>
      <vt:lpstr>微软雅黑</vt:lpstr>
      <vt:lpstr>张海山锐线体简</vt:lpstr>
      <vt:lpstr>Arial</vt:lpstr>
      <vt:lpstr>Calibri</vt:lpstr>
      <vt:lpstr>Century Gothic</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2879</cp:revision>
  <dcterms:created xsi:type="dcterms:W3CDTF">2015-12-01T09:06:00Z</dcterms:created>
  <dcterms:modified xsi:type="dcterms:W3CDTF">2021-01-05T07:49:45Z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